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19"/>
  </p:notesMasterIdLst>
  <p:handoutMasterIdLst>
    <p:handoutMasterId r:id="rId20"/>
  </p:handoutMasterIdLst>
  <p:sldIdLst>
    <p:sldId id="8052" r:id="rId2"/>
    <p:sldId id="8035" r:id="rId3"/>
    <p:sldId id="8037" r:id="rId4"/>
    <p:sldId id="8039" r:id="rId5"/>
    <p:sldId id="8040" r:id="rId6"/>
    <p:sldId id="8041" r:id="rId7"/>
    <p:sldId id="8043" r:id="rId8"/>
    <p:sldId id="8042" r:id="rId9"/>
    <p:sldId id="8044" r:id="rId10"/>
    <p:sldId id="8045" r:id="rId11"/>
    <p:sldId id="8053" r:id="rId12"/>
    <p:sldId id="8046" r:id="rId13"/>
    <p:sldId id="8047" r:id="rId14"/>
    <p:sldId id="8048" r:id="rId15"/>
    <p:sldId id="8049" r:id="rId16"/>
    <p:sldId id="8050" r:id="rId17"/>
    <p:sldId id="8051" r:id="rId18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052"/>
            <p14:sldId id="8035"/>
            <p14:sldId id="8037"/>
            <p14:sldId id="8039"/>
            <p14:sldId id="8040"/>
            <p14:sldId id="8041"/>
            <p14:sldId id="8043"/>
            <p14:sldId id="8042"/>
            <p14:sldId id="8044"/>
            <p14:sldId id="8045"/>
            <p14:sldId id="8053"/>
            <p14:sldId id="8046"/>
            <p14:sldId id="8047"/>
            <p14:sldId id="8048"/>
            <p14:sldId id="8049"/>
            <p14:sldId id="8050"/>
            <p14:sldId id="8051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DF353"/>
    <a:srgbClr val="181DF8"/>
    <a:srgbClr val="000000"/>
    <a:srgbClr val="4ADFE6"/>
    <a:srgbClr val="563BF5"/>
    <a:srgbClr val="FFFFFF"/>
    <a:srgbClr val="EFF4ED"/>
    <a:srgbClr val="060BD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72" autoAdjust="0"/>
    <p:restoredTop sz="96433" autoAdjust="0"/>
  </p:normalViewPr>
  <p:slideViewPr>
    <p:cSldViewPr snapToGrid="0">
      <p:cViewPr>
        <p:scale>
          <a:sx n="110" d="100"/>
          <a:sy n="110" d="100"/>
        </p:scale>
        <p:origin x="-744" y="-516"/>
      </p:cViewPr>
      <p:guideLst>
        <p:guide orient="horz" pos="4320"/>
        <p:guide pos="3628"/>
      </p:guideLst>
    </p:cSldViewPr>
  </p:slideViewPr>
  <p:outlineViewPr>
    <p:cViewPr>
      <p:scale>
        <a:sx n="66" d="100"/>
        <a:sy n="66" d="100"/>
      </p:scale>
      <p:origin x="0" y="-6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5" y="148"/>
            <a:ext cx="4308031" cy="341074"/>
          </a:xfrm>
          <a:prstGeom prst="rect">
            <a:avLst/>
          </a:prstGeom>
        </p:spPr>
        <p:txBody>
          <a:bodyPr vert="horz" lIns="88112" tIns="44051" rIns="88112" bIns="44051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0" y="148"/>
            <a:ext cx="4308031" cy="341074"/>
          </a:xfrm>
          <a:prstGeom prst="rect">
            <a:avLst/>
          </a:prstGeom>
        </p:spPr>
        <p:txBody>
          <a:bodyPr vert="horz" lIns="88112" tIns="44051" rIns="88112" bIns="44051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29.11.2019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45" y="6467742"/>
            <a:ext cx="4308031" cy="341072"/>
          </a:xfrm>
          <a:prstGeom prst="rect">
            <a:avLst/>
          </a:prstGeom>
        </p:spPr>
        <p:txBody>
          <a:bodyPr vert="horz" lIns="88112" tIns="44051" rIns="88112" bIns="44051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0" y="6467742"/>
            <a:ext cx="4308031" cy="341072"/>
          </a:xfrm>
          <a:prstGeom prst="rect">
            <a:avLst/>
          </a:prstGeom>
        </p:spPr>
        <p:txBody>
          <a:bodyPr vert="horz" lIns="88112" tIns="44051" rIns="88112" bIns="44051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5" y="49"/>
            <a:ext cx="4307733" cy="341623"/>
          </a:xfrm>
          <a:prstGeom prst="rect">
            <a:avLst/>
          </a:prstGeom>
        </p:spPr>
        <p:txBody>
          <a:bodyPr vert="horz" lIns="95408" tIns="47703" rIns="95408" bIns="4770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36" y="49"/>
            <a:ext cx="4307733" cy="341623"/>
          </a:xfrm>
          <a:prstGeom prst="rect">
            <a:avLst/>
          </a:prstGeom>
        </p:spPr>
        <p:txBody>
          <a:bodyPr vert="horz" lIns="95408" tIns="47703" rIns="95408" bIns="4770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29.11.2019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08" tIns="47703" rIns="95408" bIns="4770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0" y="3276749"/>
            <a:ext cx="7952739" cy="2680960"/>
          </a:xfrm>
          <a:prstGeom prst="rect">
            <a:avLst/>
          </a:prstGeom>
        </p:spPr>
        <p:txBody>
          <a:bodyPr vert="horz" lIns="95408" tIns="47703" rIns="95408" bIns="4770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5" y="6467297"/>
            <a:ext cx="4307733" cy="341621"/>
          </a:xfrm>
          <a:prstGeom prst="rect">
            <a:avLst/>
          </a:prstGeom>
        </p:spPr>
        <p:txBody>
          <a:bodyPr vert="horz" lIns="95408" tIns="47703" rIns="95408" bIns="4770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36" y="6467297"/>
            <a:ext cx="4307733" cy="341621"/>
          </a:xfrm>
          <a:prstGeom prst="rect">
            <a:avLst/>
          </a:prstGeom>
        </p:spPr>
        <p:txBody>
          <a:bodyPr vert="horz" lIns="95408" tIns="47703" rIns="95408" bIns="4770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5089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513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513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4948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3050" cy="2297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230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3050" cy="2297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5190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3050" cy="2297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9096D-1E05-42B8-950A-6A9819D49B9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71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29.11.2019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29.11.2019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29.11.2019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29.11.2019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29.11.2019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29.11.2019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29.11.2019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29.11.2019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29.11.2019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29.11.2019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29.11.2019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29.11.2019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заставка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6"/>
            <a:ext cx="12192000" cy="68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357719" y="2327911"/>
            <a:ext cx="11476567" cy="185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767" tIns="63884" rIns="127767" bIns="63884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РАЗВИТИЯ ОБСТАНОВКИ </a:t>
            </a:r>
            <a:endParaRPr lang="ru-RU" alt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ТЕРРИТОРИИ КРАСНОДАРСКОГО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КРАЯ, ОБУСЛОВЛЕННАЯ </a:t>
            </a:r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НЕБЛАГОПРИЯТНЫМ ПРОГНОЗОМ</a:t>
            </a:r>
            <a:endParaRPr lang="ru-RU" alt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7719" y="5240470"/>
            <a:ext cx="11476567" cy="74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7767" tIns="63884" rIns="127767" bIns="63884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Подготовил специалист по мониторингу и прогнозированию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ФКУ «ЦУКС ГУ МЧС России по Краснодарскому краю»</a:t>
            </a:r>
            <a:endParaRPr lang="ru-RU" alt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62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9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4" r="12453"/>
          <a:stretch/>
        </p:blipFill>
        <p:spPr>
          <a:xfrm>
            <a:off x="795" y="572254"/>
            <a:ext cx="12190413" cy="6282977"/>
          </a:xfrm>
          <a:prstGeom prst="rect">
            <a:avLst/>
          </a:prstGeom>
        </p:spPr>
      </p:pic>
      <p:sp>
        <p:nvSpPr>
          <p:cNvPr id="4" name="Полилиния 3"/>
          <p:cNvSpPr/>
          <p:nvPr/>
        </p:nvSpPr>
        <p:spPr>
          <a:xfrm>
            <a:off x="2611382" y="552092"/>
            <a:ext cx="7210744" cy="5982071"/>
          </a:xfrm>
          <a:custGeom>
            <a:avLst/>
            <a:gdLst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01064 w 5408762"/>
              <a:gd name="connsiteY55" fmla="*/ 5564037 h 5986732"/>
              <a:gd name="connsiteX56" fmla="*/ 4218317 w 5408762"/>
              <a:gd name="connsiteY56" fmla="*/ 5262113 h 5986732"/>
              <a:gd name="connsiteX57" fmla="*/ 4278702 w 5408762"/>
              <a:gd name="connsiteY57" fmla="*/ 5072332 h 5986732"/>
              <a:gd name="connsiteX58" fmla="*/ 4330461 w 5408762"/>
              <a:gd name="connsiteY58" fmla="*/ 4942935 h 5986732"/>
              <a:gd name="connsiteX59" fmla="*/ 4433978 w 5408762"/>
              <a:gd name="connsiteY59" fmla="*/ 4787660 h 5986732"/>
              <a:gd name="connsiteX60" fmla="*/ 4692770 w 5408762"/>
              <a:gd name="connsiteY60" fmla="*/ 4649637 h 5986732"/>
              <a:gd name="connsiteX61" fmla="*/ 4891178 w 5408762"/>
              <a:gd name="connsiteY61" fmla="*/ 4572000 h 5986732"/>
              <a:gd name="connsiteX62" fmla="*/ 5141344 w 5408762"/>
              <a:gd name="connsiteY62" fmla="*/ 4433977 h 5986732"/>
              <a:gd name="connsiteX63" fmla="*/ 5296619 w 5408762"/>
              <a:gd name="connsiteY63" fmla="*/ 4313207 h 5986732"/>
              <a:gd name="connsiteX64" fmla="*/ 5408762 w 5408762"/>
              <a:gd name="connsiteY64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3950898 w 5408762"/>
              <a:gd name="connsiteY53" fmla="*/ 5891841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4115576 w 5408762"/>
              <a:gd name="connsiteY53" fmla="*/ 6052186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2186"/>
              <a:gd name="connsiteX1" fmla="*/ 1104181 w 5408762"/>
              <a:gd name="connsiteY1" fmla="*/ 60384 h 6052186"/>
              <a:gd name="connsiteX2" fmla="*/ 1155940 w 5408762"/>
              <a:gd name="connsiteY2" fmla="*/ 103517 h 6052186"/>
              <a:gd name="connsiteX3" fmla="*/ 1207698 w 5408762"/>
              <a:gd name="connsiteY3" fmla="*/ 129396 h 6052186"/>
              <a:gd name="connsiteX4" fmla="*/ 1259457 w 5408762"/>
              <a:gd name="connsiteY4" fmla="*/ 215660 h 6052186"/>
              <a:gd name="connsiteX5" fmla="*/ 1199072 w 5408762"/>
              <a:gd name="connsiteY5" fmla="*/ 267418 h 6052186"/>
              <a:gd name="connsiteX6" fmla="*/ 1138687 w 5408762"/>
              <a:gd name="connsiteY6" fmla="*/ 327803 h 6052186"/>
              <a:gd name="connsiteX7" fmla="*/ 1052423 w 5408762"/>
              <a:gd name="connsiteY7" fmla="*/ 405441 h 6052186"/>
              <a:gd name="connsiteX8" fmla="*/ 923027 w 5408762"/>
              <a:gd name="connsiteY8" fmla="*/ 431320 h 6052186"/>
              <a:gd name="connsiteX9" fmla="*/ 871268 w 5408762"/>
              <a:gd name="connsiteY9" fmla="*/ 560717 h 6052186"/>
              <a:gd name="connsiteX10" fmla="*/ 785004 w 5408762"/>
              <a:gd name="connsiteY10" fmla="*/ 664234 h 6052186"/>
              <a:gd name="connsiteX11" fmla="*/ 750498 w 5408762"/>
              <a:gd name="connsiteY11" fmla="*/ 715992 h 6052186"/>
              <a:gd name="connsiteX12" fmla="*/ 690113 w 5408762"/>
              <a:gd name="connsiteY12" fmla="*/ 785003 h 6052186"/>
              <a:gd name="connsiteX13" fmla="*/ 707366 w 5408762"/>
              <a:gd name="connsiteY13" fmla="*/ 897147 h 6052186"/>
              <a:gd name="connsiteX14" fmla="*/ 681487 w 5408762"/>
              <a:gd name="connsiteY14" fmla="*/ 1017917 h 6052186"/>
              <a:gd name="connsiteX15" fmla="*/ 672861 w 5408762"/>
              <a:gd name="connsiteY15" fmla="*/ 1155939 h 6052186"/>
              <a:gd name="connsiteX16" fmla="*/ 638355 w 5408762"/>
              <a:gd name="connsiteY16" fmla="*/ 1250830 h 6052186"/>
              <a:gd name="connsiteX17" fmla="*/ 586596 w 5408762"/>
              <a:gd name="connsiteY17" fmla="*/ 1276709 h 6052186"/>
              <a:gd name="connsiteX18" fmla="*/ 474453 w 5408762"/>
              <a:gd name="connsiteY18" fmla="*/ 1337094 h 6052186"/>
              <a:gd name="connsiteX19" fmla="*/ 388189 w 5408762"/>
              <a:gd name="connsiteY19" fmla="*/ 1406105 h 6052186"/>
              <a:gd name="connsiteX20" fmla="*/ 276046 w 5408762"/>
              <a:gd name="connsiteY20" fmla="*/ 1397479 h 6052186"/>
              <a:gd name="connsiteX21" fmla="*/ 232913 w 5408762"/>
              <a:gd name="connsiteY21" fmla="*/ 1414732 h 6052186"/>
              <a:gd name="connsiteX22" fmla="*/ 181155 w 5408762"/>
              <a:gd name="connsiteY22" fmla="*/ 1466490 h 6052186"/>
              <a:gd name="connsiteX23" fmla="*/ 207034 w 5408762"/>
              <a:gd name="connsiteY23" fmla="*/ 1595886 h 6052186"/>
              <a:gd name="connsiteX24" fmla="*/ 94891 w 5408762"/>
              <a:gd name="connsiteY24" fmla="*/ 1630392 h 6052186"/>
              <a:gd name="connsiteX25" fmla="*/ 43132 w 5408762"/>
              <a:gd name="connsiteY25" fmla="*/ 1647645 h 6052186"/>
              <a:gd name="connsiteX26" fmla="*/ 0 w 5408762"/>
              <a:gd name="connsiteY26" fmla="*/ 1768415 h 6052186"/>
              <a:gd name="connsiteX27" fmla="*/ 43132 w 5408762"/>
              <a:gd name="connsiteY27" fmla="*/ 1897811 h 6052186"/>
              <a:gd name="connsiteX28" fmla="*/ 86264 w 5408762"/>
              <a:gd name="connsiteY28" fmla="*/ 1966822 h 6052186"/>
              <a:gd name="connsiteX29" fmla="*/ 284672 w 5408762"/>
              <a:gd name="connsiteY29" fmla="*/ 2242867 h 6052186"/>
              <a:gd name="connsiteX30" fmla="*/ 439947 w 5408762"/>
              <a:gd name="connsiteY30" fmla="*/ 2337758 h 6052186"/>
              <a:gd name="connsiteX31" fmla="*/ 569344 w 5408762"/>
              <a:gd name="connsiteY31" fmla="*/ 2415396 h 6052186"/>
              <a:gd name="connsiteX32" fmla="*/ 741872 w 5408762"/>
              <a:gd name="connsiteY32" fmla="*/ 2527539 h 6052186"/>
              <a:gd name="connsiteX33" fmla="*/ 905774 w 5408762"/>
              <a:gd name="connsiteY33" fmla="*/ 2700067 h 6052186"/>
              <a:gd name="connsiteX34" fmla="*/ 1052423 w 5408762"/>
              <a:gd name="connsiteY34" fmla="*/ 2881222 h 6052186"/>
              <a:gd name="connsiteX35" fmla="*/ 1242204 w 5408762"/>
              <a:gd name="connsiteY35" fmla="*/ 3045124 h 6052186"/>
              <a:gd name="connsiteX36" fmla="*/ 1440612 w 5408762"/>
              <a:gd name="connsiteY36" fmla="*/ 3226279 h 6052186"/>
              <a:gd name="connsiteX37" fmla="*/ 1587261 w 5408762"/>
              <a:gd name="connsiteY37" fmla="*/ 3433313 h 6052186"/>
              <a:gd name="connsiteX38" fmla="*/ 1690778 w 5408762"/>
              <a:gd name="connsiteY38" fmla="*/ 3640347 h 6052186"/>
              <a:gd name="connsiteX39" fmla="*/ 1863306 w 5408762"/>
              <a:gd name="connsiteY39" fmla="*/ 3778369 h 6052186"/>
              <a:gd name="connsiteX40" fmla="*/ 2027208 w 5408762"/>
              <a:gd name="connsiteY40" fmla="*/ 3942271 h 6052186"/>
              <a:gd name="connsiteX41" fmla="*/ 2225615 w 5408762"/>
              <a:gd name="connsiteY41" fmla="*/ 4166558 h 6052186"/>
              <a:gd name="connsiteX42" fmla="*/ 2355012 w 5408762"/>
              <a:gd name="connsiteY42" fmla="*/ 4295954 h 6052186"/>
              <a:gd name="connsiteX43" fmla="*/ 2467155 w 5408762"/>
              <a:gd name="connsiteY43" fmla="*/ 4459856 h 6052186"/>
              <a:gd name="connsiteX44" fmla="*/ 2700068 w 5408762"/>
              <a:gd name="connsiteY44" fmla="*/ 4623758 h 6052186"/>
              <a:gd name="connsiteX45" fmla="*/ 2846717 w 5408762"/>
              <a:gd name="connsiteY45" fmla="*/ 4787660 h 6052186"/>
              <a:gd name="connsiteX46" fmla="*/ 2924355 w 5408762"/>
              <a:gd name="connsiteY46" fmla="*/ 4986067 h 6052186"/>
              <a:gd name="connsiteX47" fmla="*/ 3079630 w 5408762"/>
              <a:gd name="connsiteY47" fmla="*/ 5149969 h 6052186"/>
              <a:gd name="connsiteX48" fmla="*/ 3398808 w 5408762"/>
              <a:gd name="connsiteY48" fmla="*/ 5305245 h 6052186"/>
              <a:gd name="connsiteX49" fmla="*/ 3605842 w 5408762"/>
              <a:gd name="connsiteY49" fmla="*/ 5477773 h 6052186"/>
              <a:gd name="connsiteX50" fmla="*/ 3743864 w 5408762"/>
              <a:gd name="connsiteY50" fmla="*/ 5641675 h 6052186"/>
              <a:gd name="connsiteX51" fmla="*/ 3812876 w 5408762"/>
              <a:gd name="connsiteY51" fmla="*/ 5805577 h 6052186"/>
              <a:gd name="connsiteX52" fmla="*/ 3959893 w 5408762"/>
              <a:gd name="connsiteY52" fmla="*/ 5982071 h 6052186"/>
              <a:gd name="connsiteX53" fmla="*/ 4115576 w 5408762"/>
              <a:gd name="connsiteY53" fmla="*/ 6052186 h 6052186"/>
              <a:gd name="connsiteX54" fmla="*/ 4114800 w 5408762"/>
              <a:gd name="connsiteY54" fmla="*/ 5719313 h 6052186"/>
              <a:gd name="connsiteX55" fmla="*/ 4218317 w 5408762"/>
              <a:gd name="connsiteY55" fmla="*/ 5262113 h 6052186"/>
              <a:gd name="connsiteX56" fmla="*/ 4278702 w 5408762"/>
              <a:gd name="connsiteY56" fmla="*/ 5072332 h 6052186"/>
              <a:gd name="connsiteX57" fmla="*/ 4330461 w 5408762"/>
              <a:gd name="connsiteY57" fmla="*/ 4942935 h 6052186"/>
              <a:gd name="connsiteX58" fmla="*/ 4433978 w 5408762"/>
              <a:gd name="connsiteY58" fmla="*/ 4787660 h 6052186"/>
              <a:gd name="connsiteX59" fmla="*/ 4692770 w 5408762"/>
              <a:gd name="connsiteY59" fmla="*/ 4649637 h 6052186"/>
              <a:gd name="connsiteX60" fmla="*/ 4891178 w 5408762"/>
              <a:gd name="connsiteY60" fmla="*/ 4572000 h 6052186"/>
              <a:gd name="connsiteX61" fmla="*/ 5141344 w 5408762"/>
              <a:gd name="connsiteY61" fmla="*/ 4433977 h 6052186"/>
              <a:gd name="connsiteX62" fmla="*/ 5296619 w 5408762"/>
              <a:gd name="connsiteY62" fmla="*/ 4313207 h 6052186"/>
              <a:gd name="connsiteX63" fmla="*/ 5408762 w 5408762"/>
              <a:gd name="connsiteY63" fmla="*/ 4330460 h 6052186"/>
              <a:gd name="connsiteX0" fmla="*/ 1112808 w 5408762"/>
              <a:gd name="connsiteY0" fmla="*/ 0 h 5982071"/>
              <a:gd name="connsiteX1" fmla="*/ 1104181 w 5408762"/>
              <a:gd name="connsiteY1" fmla="*/ 60384 h 5982071"/>
              <a:gd name="connsiteX2" fmla="*/ 1155940 w 5408762"/>
              <a:gd name="connsiteY2" fmla="*/ 103517 h 5982071"/>
              <a:gd name="connsiteX3" fmla="*/ 1207698 w 5408762"/>
              <a:gd name="connsiteY3" fmla="*/ 129396 h 5982071"/>
              <a:gd name="connsiteX4" fmla="*/ 1259457 w 5408762"/>
              <a:gd name="connsiteY4" fmla="*/ 215660 h 5982071"/>
              <a:gd name="connsiteX5" fmla="*/ 1199072 w 5408762"/>
              <a:gd name="connsiteY5" fmla="*/ 267418 h 5982071"/>
              <a:gd name="connsiteX6" fmla="*/ 1138687 w 5408762"/>
              <a:gd name="connsiteY6" fmla="*/ 327803 h 5982071"/>
              <a:gd name="connsiteX7" fmla="*/ 1052423 w 5408762"/>
              <a:gd name="connsiteY7" fmla="*/ 405441 h 5982071"/>
              <a:gd name="connsiteX8" fmla="*/ 923027 w 5408762"/>
              <a:gd name="connsiteY8" fmla="*/ 431320 h 5982071"/>
              <a:gd name="connsiteX9" fmla="*/ 871268 w 5408762"/>
              <a:gd name="connsiteY9" fmla="*/ 560717 h 5982071"/>
              <a:gd name="connsiteX10" fmla="*/ 785004 w 5408762"/>
              <a:gd name="connsiteY10" fmla="*/ 664234 h 5982071"/>
              <a:gd name="connsiteX11" fmla="*/ 750498 w 5408762"/>
              <a:gd name="connsiteY11" fmla="*/ 715992 h 5982071"/>
              <a:gd name="connsiteX12" fmla="*/ 690113 w 5408762"/>
              <a:gd name="connsiteY12" fmla="*/ 785003 h 5982071"/>
              <a:gd name="connsiteX13" fmla="*/ 707366 w 5408762"/>
              <a:gd name="connsiteY13" fmla="*/ 897147 h 5982071"/>
              <a:gd name="connsiteX14" fmla="*/ 681487 w 5408762"/>
              <a:gd name="connsiteY14" fmla="*/ 1017917 h 5982071"/>
              <a:gd name="connsiteX15" fmla="*/ 672861 w 5408762"/>
              <a:gd name="connsiteY15" fmla="*/ 1155939 h 5982071"/>
              <a:gd name="connsiteX16" fmla="*/ 638355 w 5408762"/>
              <a:gd name="connsiteY16" fmla="*/ 1250830 h 5982071"/>
              <a:gd name="connsiteX17" fmla="*/ 586596 w 5408762"/>
              <a:gd name="connsiteY17" fmla="*/ 1276709 h 5982071"/>
              <a:gd name="connsiteX18" fmla="*/ 474453 w 5408762"/>
              <a:gd name="connsiteY18" fmla="*/ 1337094 h 5982071"/>
              <a:gd name="connsiteX19" fmla="*/ 388189 w 5408762"/>
              <a:gd name="connsiteY19" fmla="*/ 1406105 h 5982071"/>
              <a:gd name="connsiteX20" fmla="*/ 276046 w 5408762"/>
              <a:gd name="connsiteY20" fmla="*/ 1397479 h 5982071"/>
              <a:gd name="connsiteX21" fmla="*/ 232913 w 5408762"/>
              <a:gd name="connsiteY21" fmla="*/ 1414732 h 5982071"/>
              <a:gd name="connsiteX22" fmla="*/ 181155 w 5408762"/>
              <a:gd name="connsiteY22" fmla="*/ 1466490 h 5982071"/>
              <a:gd name="connsiteX23" fmla="*/ 207034 w 5408762"/>
              <a:gd name="connsiteY23" fmla="*/ 1595886 h 5982071"/>
              <a:gd name="connsiteX24" fmla="*/ 94891 w 5408762"/>
              <a:gd name="connsiteY24" fmla="*/ 1630392 h 5982071"/>
              <a:gd name="connsiteX25" fmla="*/ 43132 w 5408762"/>
              <a:gd name="connsiteY25" fmla="*/ 1647645 h 5982071"/>
              <a:gd name="connsiteX26" fmla="*/ 0 w 5408762"/>
              <a:gd name="connsiteY26" fmla="*/ 1768415 h 5982071"/>
              <a:gd name="connsiteX27" fmla="*/ 43132 w 5408762"/>
              <a:gd name="connsiteY27" fmla="*/ 1897811 h 5982071"/>
              <a:gd name="connsiteX28" fmla="*/ 86264 w 5408762"/>
              <a:gd name="connsiteY28" fmla="*/ 1966822 h 5982071"/>
              <a:gd name="connsiteX29" fmla="*/ 284672 w 5408762"/>
              <a:gd name="connsiteY29" fmla="*/ 2242867 h 5982071"/>
              <a:gd name="connsiteX30" fmla="*/ 439947 w 5408762"/>
              <a:gd name="connsiteY30" fmla="*/ 2337758 h 5982071"/>
              <a:gd name="connsiteX31" fmla="*/ 569344 w 5408762"/>
              <a:gd name="connsiteY31" fmla="*/ 2415396 h 5982071"/>
              <a:gd name="connsiteX32" fmla="*/ 741872 w 5408762"/>
              <a:gd name="connsiteY32" fmla="*/ 2527539 h 5982071"/>
              <a:gd name="connsiteX33" fmla="*/ 905774 w 5408762"/>
              <a:gd name="connsiteY33" fmla="*/ 2700067 h 5982071"/>
              <a:gd name="connsiteX34" fmla="*/ 1052423 w 5408762"/>
              <a:gd name="connsiteY34" fmla="*/ 2881222 h 5982071"/>
              <a:gd name="connsiteX35" fmla="*/ 1242204 w 5408762"/>
              <a:gd name="connsiteY35" fmla="*/ 3045124 h 5982071"/>
              <a:gd name="connsiteX36" fmla="*/ 1440612 w 5408762"/>
              <a:gd name="connsiteY36" fmla="*/ 3226279 h 5982071"/>
              <a:gd name="connsiteX37" fmla="*/ 1587261 w 5408762"/>
              <a:gd name="connsiteY37" fmla="*/ 3433313 h 5982071"/>
              <a:gd name="connsiteX38" fmla="*/ 1690778 w 5408762"/>
              <a:gd name="connsiteY38" fmla="*/ 3640347 h 5982071"/>
              <a:gd name="connsiteX39" fmla="*/ 1863306 w 5408762"/>
              <a:gd name="connsiteY39" fmla="*/ 3778369 h 5982071"/>
              <a:gd name="connsiteX40" fmla="*/ 2027208 w 5408762"/>
              <a:gd name="connsiteY40" fmla="*/ 3942271 h 5982071"/>
              <a:gd name="connsiteX41" fmla="*/ 2225615 w 5408762"/>
              <a:gd name="connsiteY41" fmla="*/ 4166558 h 5982071"/>
              <a:gd name="connsiteX42" fmla="*/ 2355012 w 5408762"/>
              <a:gd name="connsiteY42" fmla="*/ 4295954 h 5982071"/>
              <a:gd name="connsiteX43" fmla="*/ 2467155 w 5408762"/>
              <a:gd name="connsiteY43" fmla="*/ 4459856 h 5982071"/>
              <a:gd name="connsiteX44" fmla="*/ 2700068 w 5408762"/>
              <a:gd name="connsiteY44" fmla="*/ 4623758 h 5982071"/>
              <a:gd name="connsiteX45" fmla="*/ 2846717 w 5408762"/>
              <a:gd name="connsiteY45" fmla="*/ 4787660 h 5982071"/>
              <a:gd name="connsiteX46" fmla="*/ 2924355 w 5408762"/>
              <a:gd name="connsiteY46" fmla="*/ 4986067 h 5982071"/>
              <a:gd name="connsiteX47" fmla="*/ 3079630 w 5408762"/>
              <a:gd name="connsiteY47" fmla="*/ 5149969 h 5982071"/>
              <a:gd name="connsiteX48" fmla="*/ 3398808 w 5408762"/>
              <a:gd name="connsiteY48" fmla="*/ 5305245 h 5982071"/>
              <a:gd name="connsiteX49" fmla="*/ 3605842 w 5408762"/>
              <a:gd name="connsiteY49" fmla="*/ 5477773 h 5982071"/>
              <a:gd name="connsiteX50" fmla="*/ 3743864 w 5408762"/>
              <a:gd name="connsiteY50" fmla="*/ 5641675 h 5982071"/>
              <a:gd name="connsiteX51" fmla="*/ 3812876 w 5408762"/>
              <a:gd name="connsiteY51" fmla="*/ 5805577 h 5982071"/>
              <a:gd name="connsiteX52" fmla="*/ 3959893 w 5408762"/>
              <a:gd name="connsiteY52" fmla="*/ 5982071 h 5982071"/>
              <a:gd name="connsiteX53" fmla="*/ 4076573 w 5408762"/>
              <a:gd name="connsiteY53" fmla="*/ 5896175 h 5982071"/>
              <a:gd name="connsiteX54" fmla="*/ 4114800 w 5408762"/>
              <a:gd name="connsiteY54" fmla="*/ 5719313 h 5982071"/>
              <a:gd name="connsiteX55" fmla="*/ 4218317 w 5408762"/>
              <a:gd name="connsiteY55" fmla="*/ 5262113 h 5982071"/>
              <a:gd name="connsiteX56" fmla="*/ 4278702 w 5408762"/>
              <a:gd name="connsiteY56" fmla="*/ 5072332 h 5982071"/>
              <a:gd name="connsiteX57" fmla="*/ 4330461 w 5408762"/>
              <a:gd name="connsiteY57" fmla="*/ 4942935 h 5982071"/>
              <a:gd name="connsiteX58" fmla="*/ 4433978 w 5408762"/>
              <a:gd name="connsiteY58" fmla="*/ 4787660 h 5982071"/>
              <a:gd name="connsiteX59" fmla="*/ 4692770 w 5408762"/>
              <a:gd name="connsiteY59" fmla="*/ 4649637 h 5982071"/>
              <a:gd name="connsiteX60" fmla="*/ 4891178 w 5408762"/>
              <a:gd name="connsiteY60" fmla="*/ 4572000 h 5982071"/>
              <a:gd name="connsiteX61" fmla="*/ 5141344 w 5408762"/>
              <a:gd name="connsiteY61" fmla="*/ 4433977 h 5982071"/>
              <a:gd name="connsiteX62" fmla="*/ 5296619 w 5408762"/>
              <a:gd name="connsiteY62" fmla="*/ 4313207 h 5982071"/>
              <a:gd name="connsiteX63" fmla="*/ 5408762 w 5408762"/>
              <a:gd name="connsiteY63" fmla="*/ 4330460 h 598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408762" h="5982071">
                <a:moveTo>
                  <a:pt x="1112808" y="0"/>
                </a:moveTo>
                <a:lnTo>
                  <a:pt x="1104181" y="60384"/>
                </a:lnTo>
                <a:lnTo>
                  <a:pt x="1155940" y="103517"/>
                </a:lnTo>
                <a:lnTo>
                  <a:pt x="1207698" y="129396"/>
                </a:lnTo>
                <a:lnTo>
                  <a:pt x="1259457" y="215660"/>
                </a:lnTo>
                <a:lnTo>
                  <a:pt x="1199072" y="267418"/>
                </a:lnTo>
                <a:lnTo>
                  <a:pt x="1138687" y="327803"/>
                </a:lnTo>
                <a:lnTo>
                  <a:pt x="1052423" y="405441"/>
                </a:lnTo>
                <a:lnTo>
                  <a:pt x="923027" y="431320"/>
                </a:lnTo>
                <a:lnTo>
                  <a:pt x="871268" y="560717"/>
                </a:lnTo>
                <a:lnTo>
                  <a:pt x="785004" y="664234"/>
                </a:lnTo>
                <a:lnTo>
                  <a:pt x="750498" y="715992"/>
                </a:lnTo>
                <a:lnTo>
                  <a:pt x="690113" y="785003"/>
                </a:lnTo>
                <a:lnTo>
                  <a:pt x="707366" y="897147"/>
                </a:lnTo>
                <a:lnTo>
                  <a:pt x="681487" y="1017917"/>
                </a:lnTo>
                <a:lnTo>
                  <a:pt x="672861" y="1155939"/>
                </a:lnTo>
                <a:lnTo>
                  <a:pt x="638355" y="1250830"/>
                </a:lnTo>
                <a:lnTo>
                  <a:pt x="586596" y="1276709"/>
                </a:lnTo>
                <a:lnTo>
                  <a:pt x="474453" y="1337094"/>
                </a:lnTo>
                <a:lnTo>
                  <a:pt x="388189" y="1406105"/>
                </a:lnTo>
                <a:lnTo>
                  <a:pt x="276046" y="1397479"/>
                </a:lnTo>
                <a:lnTo>
                  <a:pt x="232913" y="1414732"/>
                </a:lnTo>
                <a:lnTo>
                  <a:pt x="181155" y="1466490"/>
                </a:lnTo>
                <a:lnTo>
                  <a:pt x="207034" y="1595886"/>
                </a:lnTo>
                <a:lnTo>
                  <a:pt x="94891" y="1630392"/>
                </a:lnTo>
                <a:lnTo>
                  <a:pt x="43132" y="1647645"/>
                </a:lnTo>
                <a:lnTo>
                  <a:pt x="0" y="1768415"/>
                </a:lnTo>
                <a:lnTo>
                  <a:pt x="43132" y="1897811"/>
                </a:lnTo>
                <a:lnTo>
                  <a:pt x="86264" y="1966822"/>
                </a:lnTo>
                <a:lnTo>
                  <a:pt x="284672" y="2242867"/>
                </a:lnTo>
                <a:lnTo>
                  <a:pt x="439947" y="2337758"/>
                </a:lnTo>
                <a:lnTo>
                  <a:pt x="569344" y="2415396"/>
                </a:lnTo>
                <a:lnTo>
                  <a:pt x="741872" y="2527539"/>
                </a:lnTo>
                <a:lnTo>
                  <a:pt x="905774" y="2700067"/>
                </a:lnTo>
                <a:lnTo>
                  <a:pt x="1052423" y="2881222"/>
                </a:lnTo>
                <a:lnTo>
                  <a:pt x="1242204" y="3045124"/>
                </a:lnTo>
                <a:lnTo>
                  <a:pt x="1440612" y="3226279"/>
                </a:lnTo>
                <a:lnTo>
                  <a:pt x="1587261" y="3433313"/>
                </a:lnTo>
                <a:lnTo>
                  <a:pt x="1690778" y="3640347"/>
                </a:lnTo>
                <a:lnTo>
                  <a:pt x="1863306" y="3778369"/>
                </a:lnTo>
                <a:lnTo>
                  <a:pt x="2027208" y="3942271"/>
                </a:lnTo>
                <a:lnTo>
                  <a:pt x="2225615" y="4166558"/>
                </a:lnTo>
                <a:lnTo>
                  <a:pt x="2355012" y="4295954"/>
                </a:lnTo>
                <a:lnTo>
                  <a:pt x="2467155" y="4459856"/>
                </a:lnTo>
                <a:lnTo>
                  <a:pt x="2700068" y="4623758"/>
                </a:lnTo>
                <a:lnTo>
                  <a:pt x="2846717" y="4787660"/>
                </a:lnTo>
                <a:lnTo>
                  <a:pt x="2924355" y="4986067"/>
                </a:lnTo>
                <a:lnTo>
                  <a:pt x="3079630" y="5149969"/>
                </a:lnTo>
                <a:lnTo>
                  <a:pt x="3398808" y="5305245"/>
                </a:lnTo>
                <a:lnTo>
                  <a:pt x="3605842" y="5477773"/>
                </a:lnTo>
                <a:lnTo>
                  <a:pt x="3743864" y="5641675"/>
                </a:lnTo>
                <a:lnTo>
                  <a:pt x="3812876" y="5805577"/>
                </a:lnTo>
                <a:lnTo>
                  <a:pt x="3959893" y="5982071"/>
                </a:lnTo>
                <a:lnTo>
                  <a:pt x="4076573" y="5896175"/>
                </a:lnTo>
                <a:cubicBezTo>
                  <a:pt x="4076314" y="5785217"/>
                  <a:pt x="4115059" y="5830271"/>
                  <a:pt x="4114800" y="5719313"/>
                </a:cubicBezTo>
                <a:lnTo>
                  <a:pt x="4218317" y="5262113"/>
                </a:lnTo>
                <a:lnTo>
                  <a:pt x="4278702" y="5072332"/>
                </a:lnTo>
                <a:lnTo>
                  <a:pt x="4330461" y="4942935"/>
                </a:lnTo>
                <a:lnTo>
                  <a:pt x="4433978" y="4787660"/>
                </a:lnTo>
                <a:lnTo>
                  <a:pt x="4692770" y="4649637"/>
                </a:lnTo>
                <a:lnTo>
                  <a:pt x="4891178" y="4572000"/>
                </a:lnTo>
                <a:lnTo>
                  <a:pt x="5141344" y="4433977"/>
                </a:lnTo>
                <a:lnTo>
                  <a:pt x="5296619" y="4313207"/>
                </a:lnTo>
                <a:lnTo>
                  <a:pt x="5408762" y="4330460"/>
                </a:ln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олилиния 80"/>
          <p:cNvSpPr/>
          <p:nvPr/>
        </p:nvSpPr>
        <p:spPr>
          <a:xfrm>
            <a:off x="2634514" y="551102"/>
            <a:ext cx="7210744" cy="5982071"/>
          </a:xfrm>
          <a:custGeom>
            <a:avLst/>
            <a:gdLst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01064 w 5408762"/>
              <a:gd name="connsiteY55" fmla="*/ 5564037 h 5986732"/>
              <a:gd name="connsiteX56" fmla="*/ 4218317 w 5408762"/>
              <a:gd name="connsiteY56" fmla="*/ 5262113 h 5986732"/>
              <a:gd name="connsiteX57" fmla="*/ 4278702 w 5408762"/>
              <a:gd name="connsiteY57" fmla="*/ 5072332 h 5986732"/>
              <a:gd name="connsiteX58" fmla="*/ 4330461 w 5408762"/>
              <a:gd name="connsiteY58" fmla="*/ 4942935 h 5986732"/>
              <a:gd name="connsiteX59" fmla="*/ 4433978 w 5408762"/>
              <a:gd name="connsiteY59" fmla="*/ 4787660 h 5986732"/>
              <a:gd name="connsiteX60" fmla="*/ 4692770 w 5408762"/>
              <a:gd name="connsiteY60" fmla="*/ 4649637 h 5986732"/>
              <a:gd name="connsiteX61" fmla="*/ 4891178 w 5408762"/>
              <a:gd name="connsiteY61" fmla="*/ 4572000 h 5986732"/>
              <a:gd name="connsiteX62" fmla="*/ 5141344 w 5408762"/>
              <a:gd name="connsiteY62" fmla="*/ 4433977 h 5986732"/>
              <a:gd name="connsiteX63" fmla="*/ 5296619 w 5408762"/>
              <a:gd name="connsiteY63" fmla="*/ 4313207 h 5986732"/>
              <a:gd name="connsiteX64" fmla="*/ 5408762 w 5408762"/>
              <a:gd name="connsiteY64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3950898 w 5408762"/>
              <a:gd name="connsiteY53" fmla="*/ 5891841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4115576 w 5408762"/>
              <a:gd name="connsiteY53" fmla="*/ 6052186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2186"/>
              <a:gd name="connsiteX1" fmla="*/ 1104181 w 5408762"/>
              <a:gd name="connsiteY1" fmla="*/ 60384 h 6052186"/>
              <a:gd name="connsiteX2" fmla="*/ 1155940 w 5408762"/>
              <a:gd name="connsiteY2" fmla="*/ 103517 h 6052186"/>
              <a:gd name="connsiteX3" fmla="*/ 1207698 w 5408762"/>
              <a:gd name="connsiteY3" fmla="*/ 129396 h 6052186"/>
              <a:gd name="connsiteX4" fmla="*/ 1259457 w 5408762"/>
              <a:gd name="connsiteY4" fmla="*/ 215660 h 6052186"/>
              <a:gd name="connsiteX5" fmla="*/ 1199072 w 5408762"/>
              <a:gd name="connsiteY5" fmla="*/ 267418 h 6052186"/>
              <a:gd name="connsiteX6" fmla="*/ 1138687 w 5408762"/>
              <a:gd name="connsiteY6" fmla="*/ 327803 h 6052186"/>
              <a:gd name="connsiteX7" fmla="*/ 1052423 w 5408762"/>
              <a:gd name="connsiteY7" fmla="*/ 405441 h 6052186"/>
              <a:gd name="connsiteX8" fmla="*/ 923027 w 5408762"/>
              <a:gd name="connsiteY8" fmla="*/ 431320 h 6052186"/>
              <a:gd name="connsiteX9" fmla="*/ 871268 w 5408762"/>
              <a:gd name="connsiteY9" fmla="*/ 560717 h 6052186"/>
              <a:gd name="connsiteX10" fmla="*/ 785004 w 5408762"/>
              <a:gd name="connsiteY10" fmla="*/ 664234 h 6052186"/>
              <a:gd name="connsiteX11" fmla="*/ 750498 w 5408762"/>
              <a:gd name="connsiteY11" fmla="*/ 715992 h 6052186"/>
              <a:gd name="connsiteX12" fmla="*/ 690113 w 5408762"/>
              <a:gd name="connsiteY12" fmla="*/ 785003 h 6052186"/>
              <a:gd name="connsiteX13" fmla="*/ 707366 w 5408762"/>
              <a:gd name="connsiteY13" fmla="*/ 897147 h 6052186"/>
              <a:gd name="connsiteX14" fmla="*/ 681487 w 5408762"/>
              <a:gd name="connsiteY14" fmla="*/ 1017917 h 6052186"/>
              <a:gd name="connsiteX15" fmla="*/ 672861 w 5408762"/>
              <a:gd name="connsiteY15" fmla="*/ 1155939 h 6052186"/>
              <a:gd name="connsiteX16" fmla="*/ 638355 w 5408762"/>
              <a:gd name="connsiteY16" fmla="*/ 1250830 h 6052186"/>
              <a:gd name="connsiteX17" fmla="*/ 586596 w 5408762"/>
              <a:gd name="connsiteY17" fmla="*/ 1276709 h 6052186"/>
              <a:gd name="connsiteX18" fmla="*/ 474453 w 5408762"/>
              <a:gd name="connsiteY18" fmla="*/ 1337094 h 6052186"/>
              <a:gd name="connsiteX19" fmla="*/ 388189 w 5408762"/>
              <a:gd name="connsiteY19" fmla="*/ 1406105 h 6052186"/>
              <a:gd name="connsiteX20" fmla="*/ 276046 w 5408762"/>
              <a:gd name="connsiteY20" fmla="*/ 1397479 h 6052186"/>
              <a:gd name="connsiteX21" fmla="*/ 232913 w 5408762"/>
              <a:gd name="connsiteY21" fmla="*/ 1414732 h 6052186"/>
              <a:gd name="connsiteX22" fmla="*/ 181155 w 5408762"/>
              <a:gd name="connsiteY22" fmla="*/ 1466490 h 6052186"/>
              <a:gd name="connsiteX23" fmla="*/ 207034 w 5408762"/>
              <a:gd name="connsiteY23" fmla="*/ 1595886 h 6052186"/>
              <a:gd name="connsiteX24" fmla="*/ 94891 w 5408762"/>
              <a:gd name="connsiteY24" fmla="*/ 1630392 h 6052186"/>
              <a:gd name="connsiteX25" fmla="*/ 43132 w 5408762"/>
              <a:gd name="connsiteY25" fmla="*/ 1647645 h 6052186"/>
              <a:gd name="connsiteX26" fmla="*/ 0 w 5408762"/>
              <a:gd name="connsiteY26" fmla="*/ 1768415 h 6052186"/>
              <a:gd name="connsiteX27" fmla="*/ 43132 w 5408762"/>
              <a:gd name="connsiteY27" fmla="*/ 1897811 h 6052186"/>
              <a:gd name="connsiteX28" fmla="*/ 86264 w 5408762"/>
              <a:gd name="connsiteY28" fmla="*/ 1966822 h 6052186"/>
              <a:gd name="connsiteX29" fmla="*/ 284672 w 5408762"/>
              <a:gd name="connsiteY29" fmla="*/ 2242867 h 6052186"/>
              <a:gd name="connsiteX30" fmla="*/ 439947 w 5408762"/>
              <a:gd name="connsiteY30" fmla="*/ 2337758 h 6052186"/>
              <a:gd name="connsiteX31" fmla="*/ 569344 w 5408762"/>
              <a:gd name="connsiteY31" fmla="*/ 2415396 h 6052186"/>
              <a:gd name="connsiteX32" fmla="*/ 741872 w 5408762"/>
              <a:gd name="connsiteY32" fmla="*/ 2527539 h 6052186"/>
              <a:gd name="connsiteX33" fmla="*/ 905774 w 5408762"/>
              <a:gd name="connsiteY33" fmla="*/ 2700067 h 6052186"/>
              <a:gd name="connsiteX34" fmla="*/ 1052423 w 5408762"/>
              <a:gd name="connsiteY34" fmla="*/ 2881222 h 6052186"/>
              <a:gd name="connsiteX35" fmla="*/ 1242204 w 5408762"/>
              <a:gd name="connsiteY35" fmla="*/ 3045124 h 6052186"/>
              <a:gd name="connsiteX36" fmla="*/ 1440612 w 5408762"/>
              <a:gd name="connsiteY36" fmla="*/ 3226279 h 6052186"/>
              <a:gd name="connsiteX37" fmla="*/ 1587261 w 5408762"/>
              <a:gd name="connsiteY37" fmla="*/ 3433313 h 6052186"/>
              <a:gd name="connsiteX38" fmla="*/ 1690778 w 5408762"/>
              <a:gd name="connsiteY38" fmla="*/ 3640347 h 6052186"/>
              <a:gd name="connsiteX39" fmla="*/ 1863306 w 5408762"/>
              <a:gd name="connsiteY39" fmla="*/ 3778369 h 6052186"/>
              <a:gd name="connsiteX40" fmla="*/ 2027208 w 5408762"/>
              <a:gd name="connsiteY40" fmla="*/ 3942271 h 6052186"/>
              <a:gd name="connsiteX41" fmla="*/ 2225615 w 5408762"/>
              <a:gd name="connsiteY41" fmla="*/ 4166558 h 6052186"/>
              <a:gd name="connsiteX42" fmla="*/ 2355012 w 5408762"/>
              <a:gd name="connsiteY42" fmla="*/ 4295954 h 6052186"/>
              <a:gd name="connsiteX43" fmla="*/ 2467155 w 5408762"/>
              <a:gd name="connsiteY43" fmla="*/ 4459856 h 6052186"/>
              <a:gd name="connsiteX44" fmla="*/ 2700068 w 5408762"/>
              <a:gd name="connsiteY44" fmla="*/ 4623758 h 6052186"/>
              <a:gd name="connsiteX45" fmla="*/ 2846717 w 5408762"/>
              <a:gd name="connsiteY45" fmla="*/ 4787660 h 6052186"/>
              <a:gd name="connsiteX46" fmla="*/ 2924355 w 5408762"/>
              <a:gd name="connsiteY46" fmla="*/ 4986067 h 6052186"/>
              <a:gd name="connsiteX47" fmla="*/ 3079630 w 5408762"/>
              <a:gd name="connsiteY47" fmla="*/ 5149969 h 6052186"/>
              <a:gd name="connsiteX48" fmla="*/ 3398808 w 5408762"/>
              <a:gd name="connsiteY48" fmla="*/ 5305245 h 6052186"/>
              <a:gd name="connsiteX49" fmla="*/ 3605842 w 5408762"/>
              <a:gd name="connsiteY49" fmla="*/ 5477773 h 6052186"/>
              <a:gd name="connsiteX50" fmla="*/ 3743864 w 5408762"/>
              <a:gd name="connsiteY50" fmla="*/ 5641675 h 6052186"/>
              <a:gd name="connsiteX51" fmla="*/ 3812876 w 5408762"/>
              <a:gd name="connsiteY51" fmla="*/ 5805577 h 6052186"/>
              <a:gd name="connsiteX52" fmla="*/ 3959893 w 5408762"/>
              <a:gd name="connsiteY52" fmla="*/ 5982071 h 6052186"/>
              <a:gd name="connsiteX53" fmla="*/ 4115576 w 5408762"/>
              <a:gd name="connsiteY53" fmla="*/ 6052186 h 6052186"/>
              <a:gd name="connsiteX54" fmla="*/ 4114800 w 5408762"/>
              <a:gd name="connsiteY54" fmla="*/ 5719313 h 6052186"/>
              <a:gd name="connsiteX55" fmla="*/ 4218317 w 5408762"/>
              <a:gd name="connsiteY55" fmla="*/ 5262113 h 6052186"/>
              <a:gd name="connsiteX56" fmla="*/ 4278702 w 5408762"/>
              <a:gd name="connsiteY56" fmla="*/ 5072332 h 6052186"/>
              <a:gd name="connsiteX57" fmla="*/ 4330461 w 5408762"/>
              <a:gd name="connsiteY57" fmla="*/ 4942935 h 6052186"/>
              <a:gd name="connsiteX58" fmla="*/ 4433978 w 5408762"/>
              <a:gd name="connsiteY58" fmla="*/ 4787660 h 6052186"/>
              <a:gd name="connsiteX59" fmla="*/ 4692770 w 5408762"/>
              <a:gd name="connsiteY59" fmla="*/ 4649637 h 6052186"/>
              <a:gd name="connsiteX60" fmla="*/ 4891178 w 5408762"/>
              <a:gd name="connsiteY60" fmla="*/ 4572000 h 6052186"/>
              <a:gd name="connsiteX61" fmla="*/ 5141344 w 5408762"/>
              <a:gd name="connsiteY61" fmla="*/ 4433977 h 6052186"/>
              <a:gd name="connsiteX62" fmla="*/ 5296619 w 5408762"/>
              <a:gd name="connsiteY62" fmla="*/ 4313207 h 6052186"/>
              <a:gd name="connsiteX63" fmla="*/ 5408762 w 5408762"/>
              <a:gd name="connsiteY63" fmla="*/ 4330460 h 6052186"/>
              <a:gd name="connsiteX0" fmla="*/ 1112808 w 5408762"/>
              <a:gd name="connsiteY0" fmla="*/ 0 h 5982071"/>
              <a:gd name="connsiteX1" fmla="*/ 1104181 w 5408762"/>
              <a:gd name="connsiteY1" fmla="*/ 60384 h 5982071"/>
              <a:gd name="connsiteX2" fmla="*/ 1155940 w 5408762"/>
              <a:gd name="connsiteY2" fmla="*/ 103517 h 5982071"/>
              <a:gd name="connsiteX3" fmla="*/ 1207698 w 5408762"/>
              <a:gd name="connsiteY3" fmla="*/ 129396 h 5982071"/>
              <a:gd name="connsiteX4" fmla="*/ 1259457 w 5408762"/>
              <a:gd name="connsiteY4" fmla="*/ 215660 h 5982071"/>
              <a:gd name="connsiteX5" fmla="*/ 1199072 w 5408762"/>
              <a:gd name="connsiteY5" fmla="*/ 267418 h 5982071"/>
              <a:gd name="connsiteX6" fmla="*/ 1138687 w 5408762"/>
              <a:gd name="connsiteY6" fmla="*/ 327803 h 5982071"/>
              <a:gd name="connsiteX7" fmla="*/ 1052423 w 5408762"/>
              <a:gd name="connsiteY7" fmla="*/ 405441 h 5982071"/>
              <a:gd name="connsiteX8" fmla="*/ 923027 w 5408762"/>
              <a:gd name="connsiteY8" fmla="*/ 431320 h 5982071"/>
              <a:gd name="connsiteX9" fmla="*/ 871268 w 5408762"/>
              <a:gd name="connsiteY9" fmla="*/ 560717 h 5982071"/>
              <a:gd name="connsiteX10" fmla="*/ 785004 w 5408762"/>
              <a:gd name="connsiteY10" fmla="*/ 664234 h 5982071"/>
              <a:gd name="connsiteX11" fmla="*/ 750498 w 5408762"/>
              <a:gd name="connsiteY11" fmla="*/ 715992 h 5982071"/>
              <a:gd name="connsiteX12" fmla="*/ 690113 w 5408762"/>
              <a:gd name="connsiteY12" fmla="*/ 785003 h 5982071"/>
              <a:gd name="connsiteX13" fmla="*/ 707366 w 5408762"/>
              <a:gd name="connsiteY13" fmla="*/ 897147 h 5982071"/>
              <a:gd name="connsiteX14" fmla="*/ 681487 w 5408762"/>
              <a:gd name="connsiteY14" fmla="*/ 1017917 h 5982071"/>
              <a:gd name="connsiteX15" fmla="*/ 672861 w 5408762"/>
              <a:gd name="connsiteY15" fmla="*/ 1155939 h 5982071"/>
              <a:gd name="connsiteX16" fmla="*/ 638355 w 5408762"/>
              <a:gd name="connsiteY16" fmla="*/ 1250830 h 5982071"/>
              <a:gd name="connsiteX17" fmla="*/ 586596 w 5408762"/>
              <a:gd name="connsiteY17" fmla="*/ 1276709 h 5982071"/>
              <a:gd name="connsiteX18" fmla="*/ 474453 w 5408762"/>
              <a:gd name="connsiteY18" fmla="*/ 1337094 h 5982071"/>
              <a:gd name="connsiteX19" fmla="*/ 388189 w 5408762"/>
              <a:gd name="connsiteY19" fmla="*/ 1406105 h 5982071"/>
              <a:gd name="connsiteX20" fmla="*/ 276046 w 5408762"/>
              <a:gd name="connsiteY20" fmla="*/ 1397479 h 5982071"/>
              <a:gd name="connsiteX21" fmla="*/ 232913 w 5408762"/>
              <a:gd name="connsiteY21" fmla="*/ 1414732 h 5982071"/>
              <a:gd name="connsiteX22" fmla="*/ 181155 w 5408762"/>
              <a:gd name="connsiteY22" fmla="*/ 1466490 h 5982071"/>
              <a:gd name="connsiteX23" fmla="*/ 207034 w 5408762"/>
              <a:gd name="connsiteY23" fmla="*/ 1595886 h 5982071"/>
              <a:gd name="connsiteX24" fmla="*/ 94891 w 5408762"/>
              <a:gd name="connsiteY24" fmla="*/ 1630392 h 5982071"/>
              <a:gd name="connsiteX25" fmla="*/ 43132 w 5408762"/>
              <a:gd name="connsiteY25" fmla="*/ 1647645 h 5982071"/>
              <a:gd name="connsiteX26" fmla="*/ 0 w 5408762"/>
              <a:gd name="connsiteY26" fmla="*/ 1768415 h 5982071"/>
              <a:gd name="connsiteX27" fmla="*/ 43132 w 5408762"/>
              <a:gd name="connsiteY27" fmla="*/ 1897811 h 5982071"/>
              <a:gd name="connsiteX28" fmla="*/ 86264 w 5408762"/>
              <a:gd name="connsiteY28" fmla="*/ 1966822 h 5982071"/>
              <a:gd name="connsiteX29" fmla="*/ 284672 w 5408762"/>
              <a:gd name="connsiteY29" fmla="*/ 2242867 h 5982071"/>
              <a:gd name="connsiteX30" fmla="*/ 439947 w 5408762"/>
              <a:gd name="connsiteY30" fmla="*/ 2337758 h 5982071"/>
              <a:gd name="connsiteX31" fmla="*/ 569344 w 5408762"/>
              <a:gd name="connsiteY31" fmla="*/ 2415396 h 5982071"/>
              <a:gd name="connsiteX32" fmla="*/ 741872 w 5408762"/>
              <a:gd name="connsiteY32" fmla="*/ 2527539 h 5982071"/>
              <a:gd name="connsiteX33" fmla="*/ 905774 w 5408762"/>
              <a:gd name="connsiteY33" fmla="*/ 2700067 h 5982071"/>
              <a:gd name="connsiteX34" fmla="*/ 1052423 w 5408762"/>
              <a:gd name="connsiteY34" fmla="*/ 2881222 h 5982071"/>
              <a:gd name="connsiteX35" fmla="*/ 1242204 w 5408762"/>
              <a:gd name="connsiteY35" fmla="*/ 3045124 h 5982071"/>
              <a:gd name="connsiteX36" fmla="*/ 1440612 w 5408762"/>
              <a:gd name="connsiteY36" fmla="*/ 3226279 h 5982071"/>
              <a:gd name="connsiteX37" fmla="*/ 1587261 w 5408762"/>
              <a:gd name="connsiteY37" fmla="*/ 3433313 h 5982071"/>
              <a:gd name="connsiteX38" fmla="*/ 1690778 w 5408762"/>
              <a:gd name="connsiteY38" fmla="*/ 3640347 h 5982071"/>
              <a:gd name="connsiteX39" fmla="*/ 1863306 w 5408762"/>
              <a:gd name="connsiteY39" fmla="*/ 3778369 h 5982071"/>
              <a:gd name="connsiteX40" fmla="*/ 2027208 w 5408762"/>
              <a:gd name="connsiteY40" fmla="*/ 3942271 h 5982071"/>
              <a:gd name="connsiteX41" fmla="*/ 2225615 w 5408762"/>
              <a:gd name="connsiteY41" fmla="*/ 4166558 h 5982071"/>
              <a:gd name="connsiteX42" fmla="*/ 2355012 w 5408762"/>
              <a:gd name="connsiteY42" fmla="*/ 4295954 h 5982071"/>
              <a:gd name="connsiteX43" fmla="*/ 2467155 w 5408762"/>
              <a:gd name="connsiteY43" fmla="*/ 4459856 h 5982071"/>
              <a:gd name="connsiteX44" fmla="*/ 2700068 w 5408762"/>
              <a:gd name="connsiteY44" fmla="*/ 4623758 h 5982071"/>
              <a:gd name="connsiteX45" fmla="*/ 2846717 w 5408762"/>
              <a:gd name="connsiteY45" fmla="*/ 4787660 h 5982071"/>
              <a:gd name="connsiteX46" fmla="*/ 2924355 w 5408762"/>
              <a:gd name="connsiteY46" fmla="*/ 4986067 h 5982071"/>
              <a:gd name="connsiteX47" fmla="*/ 3079630 w 5408762"/>
              <a:gd name="connsiteY47" fmla="*/ 5149969 h 5982071"/>
              <a:gd name="connsiteX48" fmla="*/ 3398808 w 5408762"/>
              <a:gd name="connsiteY48" fmla="*/ 5305245 h 5982071"/>
              <a:gd name="connsiteX49" fmla="*/ 3605842 w 5408762"/>
              <a:gd name="connsiteY49" fmla="*/ 5477773 h 5982071"/>
              <a:gd name="connsiteX50" fmla="*/ 3743864 w 5408762"/>
              <a:gd name="connsiteY50" fmla="*/ 5641675 h 5982071"/>
              <a:gd name="connsiteX51" fmla="*/ 3812876 w 5408762"/>
              <a:gd name="connsiteY51" fmla="*/ 5805577 h 5982071"/>
              <a:gd name="connsiteX52" fmla="*/ 3959893 w 5408762"/>
              <a:gd name="connsiteY52" fmla="*/ 5982071 h 5982071"/>
              <a:gd name="connsiteX53" fmla="*/ 4076573 w 5408762"/>
              <a:gd name="connsiteY53" fmla="*/ 5896175 h 5982071"/>
              <a:gd name="connsiteX54" fmla="*/ 4114800 w 5408762"/>
              <a:gd name="connsiteY54" fmla="*/ 5719313 h 5982071"/>
              <a:gd name="connsiteX55" fmla="*/ 4218317 w 5408762"/>
              <a:gd name="connsiteY55" fmla="*/ 5262113 h 5982071"/>
              <a:gd name="connsiteX56" fmla="*/ 4278702 w 5408762"/>
              <a:gd name="connsiteY56" fmla="*/ 5072332 h 5982071"/>
              <a:gd name="connsiteX57" fmla="*/ 4330461 w 5408762"/>
              <a:gd name="connsiteY57" fmla="*/ 4942935 h 5982071"/>
              <a:gd name="connsiteX58" fmla="*/ 4433978 w 5408762"/>
              <a:gd name="connsiteY58" fmla="*/ 4787660 h 5982071"/>
              <a:gd name="connsiteX59" fmla="*/ 4692770 w 5408762"/>
              <a:gd name="connsiteY59" fmla="*/ 4649637 h 5982071"/>
              <a:gd name="connsiteX60" fmla="*/ 4891178 w 5408762"/>
              <a:gd name="connsiteY60" fmla="*/ 4572000 h 5982071"/>
              <a:gd name="connsiteX61" fmla="*/ 5141344 w 5408762"/>
              <a:gd name="connsiteY61" fmla="*/ 4433977 h 5982071"/>
              <a:gd name="connsiteX62" fmla="*/ 5296619 w 5408762"/>
              <a:gd name="connsiteY62" fmla="*/ 4313207 h 5982071"/>
              <a:gd name="connsiteX63" fmla="*/ 5408762 w 5408762"/>
              <a:gd name="connsiteY63" fmla="*/ 4330460 h 598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408762" h="5982071">
                <a:moveTo>
                  <a:pt x="1112808" y="0"/>
                </a:moveTo>
                <a:lnTo>
                  <a:pt x="1104181" y="60384"/>
                </a:lnTo>
                <a:lnTo>
                  <a:pt x="1155940" y="103517"/>
                </a:lnTo>
                <a:lnTo>
                  <a:pt x="1207698" y="129396"/>
                </a:lnTo>
                <a:lnTo>
                  <a:pt x="1259457" y="215660"/>
                </a:lnTo>
                <a:lnTo>
                  <a:pt x="1199072" y="267418"/>
                </a:lnTo>
                <a:lnTo>
                  <a:pt x="1138687" y="327803"/>
                </a:lnTo>
                <a:lnTo>
                  <a:pt x="1052423" y="405441"/>
                </a:lnTo>
                <a:lnTo>
                  <a:pt x="923027" y="431320"/>
                </a:lnTo>
                <a:lnTo>
                  <a:pt x="871268" y="560717"/>
                </a:lnTo>
                <a:lnTo>
                  <a:pt x="785004" y="664234"/>
                </a:lnTo>
                <a:lnTo>
                  <a:pt x="750498" y="715992"/>
                </a:lnTo>
                <a:lnTo>
                  <a:pt x="690113" y="785003"/>
                </a:lnTo>
                <a:lnTo>
                  <a:pt x="707366" y="897147"/>
                </a:lnTo>
                <a:lnTo>
                  <a:pt x="681487" y="1017917"/>
                </a:lnTo>
                <a:lnTo>
                  <a:pt x="672861" y="1155939"/>
                </a:lnTo>
                <a:lnTo>
                  <a:pt x="638355" y="1250830"/>
                </a:lnTo>
                <a:lnTo>
                  <a:pt x="586596" y="1276709"/>
                </a:lnTo>
                <a:lnTo>
                  <a:pt x="474453" y="1337094"/>
                </a:lnTo>
                <a:lnTo>
                  <a:pt x="388189" y="1406105"/>
                </a:lnTo>
                <a:lnTo>
                  <a:pt x="276046" y="1397479"/>
                </a:lnTo>
                <a:lnTo>
                  <a:pt x="232913" y="1414732"/>
                </a:lnTo>
                <a:lnTo>
                  <a:pt x="181155" y="1466490"/>
                </a:lnTo>
                <a:lnTo>
                  <a:pt x="207034" y="1595886"/>
                </a:lnTo>
                <a:lnTo>
                  <a:pt x="94891" y="1630392"/>
                </a:lnTo>
                <a:lnTo>
                  <a:pt x="43132" y="1647645"/>
                </a:lnTo>
                <a:lnTo>
                  <a:pt x="0" y="1768415"/>
                </a:lnTo>
                <a:lnTo>
                  <a:pt x="43132" y="1897811"/>
                </a:lnTo>
                <a:lnTo>
                  <a:pt x="86264" y="1966822"/>
                </a:lnTo>
                <a:lnTo>
                  <a:pt x="284672" y="2242867"/>
                </a:lnTo>
                <a:lnTo>
                  <a:pt x="439947" y="2337758"/>
                </a:lnTo>
                <a:lnTo>
                  <a:pt x="569344" y="2415396"/>
                </a:lnTo>
                <a:lnTo>
                  <a:pt x="741872" y="2527539"/>
                </a:lnTo>
                <a:lnTo>
                  <a:pt x="905774" y="2700067"/>
                </a:lnTo>
                <a:lnTo>
                  <a:pt x="1052423" y="2881222"/>
                </a:lnTo>
                <a:lnTo>
                  <a:pt x="1242204" y="3045124"/>
                </a:lnTo>
                <a:lnTo>
                  <a:pt x="1440612" y="3226279"/>
                </a:lnTo>
                <a:lnTo>
                  <a:pt x="1587261" y="3433313"/>
                </a:lnTo>
                <a:lnTo>
                  <a:pt x="1690778" y="3640347"/>
                </a:lnTo>
                <a:lnTo>
                  <a:pt x="1863306" y="3778369"/>
                </a:lnTo>
                <a:lnTo>
                  <a:pt x="2027208" y="3942271"/>
                </a:lnTo>
                <a:lnTo>
                  <a:pt x="2225615" y="4166558"/>
                </a:lnTo>
                <a:lnTo>
                  <a:pt x="2355012" y="4295954"/>
                </a:lnTo>
                <a:lnTo>
                  <a:pt x="2467155" y="4459856"/>
                </a:lnTo>
                <a:lnTo>
                  <a:pt x="2700068" y="4623758"/>
                </a:lnTo>
                <a:lnTo>
                  <a:pt x="2846717" y="4787660"/>
                </a:lnTo>
                <a:lnTo>
                  <a:pt x="2924355" y="4986067"/>
                </a:lnTo>
                <a:lnTo>
                  <a:pt x="3079630" y="5149969"/>
                </a:lnTo>
                <a:lnTo>
                  <a:pt x="3398808" y="5305245"/>
                </a:lnTo>
                <a:lnTo>
                  <a:pt x="3605842" y="5477773"/>
                </a:lnTo>
                <a:lnTo>
                  <a:pt x="3743864" y="5641675"/>
                </a:lnTo>
                <a:lnTo>
                  <a:pt x="3812876" y="5805577"/>
                </a:lnTo>
                <a:lnTo>
                  <a:pt x="3959893" y="5982071"/>
                </a:lnTo>
                <a:lnTo>
                  <a:pt x="4076573" y="5896175"/>
                </a:lnTo>
                <a:cubicBezTo>
                  <a:pt x="4076314" y="5785217"/>
                  <a:pt x="4115059" y="5830271"/>
                  <a:pt x="4114800" y="5719313"/>
                </a:cubicBezTo>
                <a:lnTo>
                  <a:pt x="4218317" y="5262113"/>
                </a:lnTo>
                <a:lnTo>
                  <a:pt x="4278702" y="5072332"/>
                </a:lnTo>
                <a:lnTo>
                  <a:pt x="4330461" y="4942935"/>
                </a:lnTo>
                <a:lnTo>
                  <a:pt x="4433978" y="4787660"/>
                </a:lnTo>
                <a:lnTo>
                  <a:pt x="4692770" y="4649637"/>
                </a:lnTo>
                <a:lnTo>
                  <a:pt x="4891178" y="4572000"/>
                </a:lnTo>
                <a:lnTo>
                  <a:pt x="5141344" y="4433977"/>
                </a:lnTo>
                <a:lnTo>
                  <a:pt x="5296619" y="4313207"/>
                </a:lnTo>
                <a:lnTo>
                  <a:pt x="5408762" y="4330460"/>
                </a:ln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9" name="Text Box 2"/>
          <p:cNvSpPr txBox="1">
            <a:spLocks noChangeArrowheads="1"/>
          </p:cNvSpPr>
          <p:nvPr/>
        </p:nvSpPr>
        <p:spPr bwMode="auto">
          <a:xfrm>
            <a:off x="795" y="-7603"/>
            <a:ext cx="12190413" cy="58262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1340902" fontAlgn="base">
              <a:spcBef>
                <a:spcPct val="0"/>
              </a:spcBef>
              <a:spcAft>
                <a:spcPct val="0"/>
              </a:spcAft>
              <a:defRPr sz="2000" cap="all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defRPr>
            </a:lvl1pPr>
            <a:lvl2pPr marL="680644" defTabSz="1361287">
              <a:defRPr sz="2700">
                <a:solidFill>
                  <a:schemeClr val="lt1"/>
                </a:solidFill>
              </a:defRPr>
            </a:lvl2pPr>
            <a:lvl3pPr marL="1361287" defTabSz="1361287">
              <a:defRPr sz="2700">
                <a:solidFill>
                  <a:schemeClr val="lt1"/>
                </a:solidFill>
              </a:defRPr>
            </a:lvl3pPr>
            <a:lvl4pPr marL="2041933" defTabSz="1361287">
              <a:defRPr sz="2700">
                <a:solidFill>
                  <a:schemeClr val="lt1"/>
                </a:solidFill>
              </a:defRPr>
            </a:lvl4pPr>
            <a:lvl5pPr marL="2722575" defTabSz="1361287">
              <a:defRPr sz="2700">
                <a:solidFill>
                  <a:schemeClr val="lt1"/>
                </a:solidFill>
              </a:defRPr>
            </a:lvl5pPr>
            <a:lvl6pPr marL="3403223" defTabSz="1361287">
              <a:defRPr sz="2700">
                <a:solidFill>
                  <a:schemeClr val="lt1"/>
                </a:solidFill>
              </a:defRPr>
            </a:lvl6pPr>
            <a:lvl7pPr marL="4083865" defTabSz="1361287">
              <a:defRPr sz="2700">
                <a:solidFill>
                  <a:schemeClr val="lt1"/>
                </a:solidFill>
              </a:defRPr>
            </a:lvl7pPr>
            <a:lvl8pPr marL="4764511" defTabSz="1361287">
              <a:defRPr sz="2700">
                <a:solidFill>
                  <a:schemeClr val="lt1"/>
                </a:solidFill>
              </a:defRPr>
            </a:lvl8pPr>
            <a:lvl9pPr marL="5445153" defTabSz="1361287">
              <a:defRPr sz="2700"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Селеопасные участки Северо-Кавказской железной дороги</a:t>
            </a:r>
          </a:p>
          <a:p>
            <a:r>
              <a:rPr lang="ru-RU" dirty="0"/>
              <a:t>ОАО «РЖД»</a:t>
            </a:r>
          </a:p>
        </p:txBody>
      </p:sp>
      <p:sp>
        <p:nvSpPr>
          <p:cNvPr id="57" name="Овал 56"/>
          <p:cNvSpPr/>
          <p:nvPr/>
        </p:nvSpPr>
        <p:spPr>
          <a:xfrm>
            <a:off x="3491543" y="1656549"/>
            <a:ext cx="133861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0" name="Овал 99"/>
          <p:cNvSpPr/>
          <p:nvPr/>
        </p:nvSpPr>
        <p:spPr>
          <a:xfrm>
            <a:off x="4756314" y="4003150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2" name="Овал 101"/>
          <p:cNvSpPr/>
          <p:nvPr/>
        </p:nvSpPr>
        <p:spPr>
          <a:xfrm>
            <a:off x="3680401" y="3157033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4" name="Овал 103"/>
          <p:cNvSpPr/>
          <p:nvPr/>
        </p:nvSpPr>
        <p:spPr>
          <a:xfrm>
            <a:off x="6415285" y="5386236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8" name="Овал 107"/>
          <p:cNvSpPr/>
          <p:nvPr/>
        </p:nvSpPr>
        <p:spPr>
          <a:xfrm>
            <a:off x="9492317" y="4864445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0" name="Овал 29"/>
          <p:cNvSpPr/>
          <p:nvPr/>
        </p:nvSpPr>
        <p:spPr>
          <a:xfrm>
            <a:off x="8294507" y="5478993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7123501" y="6286255"/>
            <a:ext cx="393246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1636514" y="2219603"/>
            <a:ext cx="491029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5742446" y="5355884"/>
            <a:ext cx="52308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Мамайка</a:t>
            </a:r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9298517" y="4686419"/>
            <a:ext cx="83246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Поляна</a:t>
            </a:r>
          </a:p>
        </p:txBody>
      </p:sp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8530530" y="5489113"/>
            <a:ext cx="412482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Кепша</a:t>
            </a:r>
            <a:endParaRPr lang="ru-RU" alt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4764039" y="4132960"/>
            <a:ext cx="57117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  <p:sp>
        <p:nvSpPr>
          <p:cNvPr id="40" name="Овал 39"/>
          <p:cNvSpPr/>
          <p:nvPr/>
        </p:nvSpPr>
        <p:spPr>
          <a:xfrm>
            <a:off x="3618794" y="3095166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3378732" y="3271080"/>
            <a:ext cx="303478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Аше</a:t>
            </a:r>
          </a:p>
        </p:txBody>
      </p:sp>
      <p:sp>
        <p:nvSpPr>
          <p:cNvPr id="42" name="Овал 41"/>
          <p:cNvSpPr/>
          <p:nvPr/>
        </p:nvSpPr>
        <p:spPr>
          <a:xfrm>
            <a:off x="2620019" y="2086322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3" name="Овал 42"/>
          <p:cNvSpPr/>
          <p:nvPr/>
        </p:nvSpPr>
        <p:spPr>
          <a:xfrm>
            <a:off x="3481349" y="1263852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4" name="Rectangle 8"/>
          <p:cNvSpPr>
            <a:spLocks noChangeArrowheads="1"/>
          </p:cNvSpPr>
          <p:nvPr/>
        </p:nvSpPr>
        <p:spPr bwMode="auto">
          <a:xfrm>
            <a:off x="2588747" y="1579050"/>
            <a:ext cx="765143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Кривенковское</a:t>
            </a:r>
            <a:endParaRPr lang="ru-RU" alt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167"/>
          <p:cNvSpPr>
            <a:spLocks noChangeArrowheads="1"/>
          </p:cNvSpPr>
          <p:nvPr/>
        </p:nvSpPr>
        <p:spPr bwMode="auto">
          <a:xfrm>
            <a:off x="199770" y="5574244"/>
            <a:ext cx="3251847" cy="1169456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174"/>
          <p:cNvSpPr>
            <a:spLocks noChangeArrowheads="1"/>
          </p:cNvSpPr>
          <p:nvPr/>
        </p:nvSpPr>
        <p:spPr bwMode="auto">
          <a:xfrm>
            <a:off x="774898" y="5559321"/>
            <a:ext cx="2166819" cy="45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381678" y="5763838"/>
            <a:ext cx="2946503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Участки, подверженные воздействию селей:</a:t>
            </a:r>
          </a:p>
        </p:txBody>
      </p:sp>
      <p:sp>
        <p:nvSpPr>
          <p:cNvPr id="55" name="Овал 54"/>
          <p:cNvSpPr/>
          <p:nvPr/>
        </p:nvSpPr>
        <p:spPr>
          <a:xfrm>
            <a:off x="279090" y="6394252"/>
            <a:ext cx="133861" cy="9525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8" name="Овал 57"/>
          <p:cNvSpPr/>
          <p:nvPr/>
        </p:nvSpPr>
        <p:spPr>
          <a:xfrm>
            <a:off x="278674" y="6191005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443327" y="6161907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населенные пункты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433499" y="6332309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железные дороги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920271" y="6504381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название населенного пункта</a:t>
            </a:r>
          </a:p>
        </p:txBody>
      </p:sp>
      <p:sp>
        <p:nvSpPr>
          <p:cNvPr id="69" name="Rectangle 8"/>
          <p:cNvSpPr>
            <a:spLocks noChangeArrowheads="1"/>
          </p:cNvSpPr>
          <p:nvPr/>
        </p:nvSpPr>
        <p:spPr bwMode="auto">
          <a:xfrm>
            <a:off x="319507" y="6535365"/>
            <a:ext cx="57117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3685722" y="1159811"/>
            <a:ext cx="1283474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1851 км - 100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Овал 55"/>
          <p:cNvSpPr/>
          <p:nvPr/>
        </p:nvSpPr>
        <p:spPr>
          <a:xfrm>
            <a:off x="3414418" y="1448499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3685720" y="1377491"/>
            <a:ext cx="1283474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1852 км - 27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3444661" y="1727474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3636944" y="1717186"/>
            <a:ext cx="1283474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1863 км - 150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3357681" y="1798399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3539770" y="1895153"/>
            <a:ext cx="1283474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1871 км - 46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2971318" y="1941352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1749066" y="1728773"/>
            <a:ext cx="1283474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1878 км - 50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2486158" y="2260064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1269612" y="1990539"/>
            <a:ext cx="1283474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1881 км – 34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2782873" y="2234705"/>
            <a:ext cx="1283474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1883 км – 43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833595" y="2972965"/>
            <a:ext cx="1417967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1908 км – 1400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Овал 74"/>
          <p:cNvSpPr/>
          <p:nvPr/>
        </p:nvSpPr>
        <p:spPr>
          <a:xfrm>
            <a:off x="7666022" y="6299002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77" name="Прямоугольник 76"/>
          <p:cNvSpPr/>
          <p:nvPr/>
        </p:nvSpPr>
        <p:spPr>
          <a:xfrm>
            <a:off x="8349455" y="6479985"/>
            <a:ext cx="1417967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 км – 100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Овал 77"/>
          <p:cNvSpPr/>
          <p:nvPr/>
        </p:nvSpPr>
        <p:spPr>
          <a:xfrm>
            <a:off x="8134404" y="6637362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79" name="Прямоугольник 78"/>
          <p:cNvSpPr/>
          <p:nvPr/>
        </p:nvSpPr>
        <p:spPr>
          <a:xfrm>
            <a:off x="8296785" y="6691291"/>
            <a:ext cx="1417967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1994 км – 450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Овал 79"/>
          <p:cNvSpPr/>
          <p:nvPr/>
        </p:nvSpPr>
        <p:spPr>
          <a:xfrm>
            <a:off x="2337800" y="2171978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" name="Полилиния 2"/>
          <p:cNvSpPr/>
          <p:nvPr/>
        </p:nvSpPr>
        <p:spPr>
          <a:xfrm>
            <a:off x="4129434" y="534838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7891760" y="6535738"/>
            <a:ext cx="473013" cy="125413"/>
          </a:xfrm>
          <a:custGeom>
            <a:avLst/>
            <a:gdLst>
              <a:gd name="connsiteX0" fmla="*/ 0 w 361950"/>
              <a:gd name="connsiteY0" fmla="*/ 0 h 120650"/>
              <a:gd name="connsiteX1" fmla="*/ 107950 w 361950"/>
              <a:gd name="connsiteY1" fmla="*/ 38100 h 120650"/>
              <a:gd name="connsiteX2" fmla="*/ 234950 w 361950"/>
              <a:gd name="connsiteY2" fmla="*/ 76200 h 120650"/>
              <a:gd name="connsiteX3" fmla="*/ 361950 w 361950"/>
              <a:gd name="connsiteY3" fmla="*/ 120650 h 120650"/>
              <a:gd name="connsiteX0" fmla="*/ 0 w 354806"/>
              <a:gd name="connsiteY0" fmla="*/ 0 h 125413"/>
              <a:gd name="connsiteX1" fmla="*/ 100806 w 354806"/>
              <a:gd name="connsiteY1" fmla="*/ 42863 h 125413"/>
              <a:gd name="connsiteX2" fmla="*/ 227806 w 354806"/>
              <a:gd name="connsiteY2" fmla="*/ 80963 h 125413"/>
              <a:gd name="connsiteX3" fmla="*/ 354806 w 354806"/>
              <a:gd name="connsiteY3" fmla="*/ 125413 h 12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806" h="125413">
                <a:moveTo>
                  <a:pt x="0" y="0"/>
                </a:moveTo>
                <a:lnTo>
                  <a:pt x="100806" y="42863"/>
                </a:lnTo>
                <a:lnTo>
                  <a:pt x="227806" y="80963"/>
                </a:lnTo>
                <a:lnTo>
                  <a:pt x="354806" y="125413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олилиния 81"/>
          <p:cNvSpPr/>
          <p:nvPr/>
        </p:nvSpPr>
        <p:spPr>
          <a:xfrm>
            <a:off x="7891760" y="6533356"/>
            <a:ext cx="473013" cy="127794"/>
          </a:xfrm>
          <a:custGeom>
            <a:avLst/>
            <a:gdLst>
              <a:gd name="connsiteX0" fmla="*/ 0 w 361950"/>
              <a:gd name="connsiteY0" fmla="*/ 0 h 120650"/>
              <a:gd name="connsiteX1" fmla="*/ 107950 w 361950"/>
              <a:gd name="connsiteY1" fmla="*/ 38100 h 120650"/>
              <a:gd name="connsiteX2" fmla="*/ 234950 w 361950"/>
              <a:gd name="connsiteY2" fmla="*/ 76200 h 120650"/>
              <a:gd name="connsiteX3" fmla="*/ 361950 w 361950"/>
              <a:gd name="connsiteY3" fmla="*/ 120650 h 120650"/>
              <a:gd name="connsiteX0" fmla="*/ 0 w 354806"/>
              <a:gd name="connsiteY0" fmla="*/ 0 h 127794"/>
              <a:gd name="connsiteX1" fmla="*/ 100806 w 354806"/>
              <a:gd name="connsiteY1" fmla="*/ 45244 h 127794"/>
              <a:gd name="connsiteX2" fmla="*/ 227806 w 354806"/>
              <a:gd name="connsiteY2" fmla="*/ 83344 h 127794"/>
              <a:gd name="connsiteX3" fmla="*/ 354806 w 354806"/>
              <a:gd name="connsiteY3" fmla="*/ 127794 h 12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806" h="127794">
                <a:moveTo>
                  <a:pt x="0" y="0"/>
                </a:moveTo>
                <a:lnTo>
                  <a:pt x="100806" y="45244"/>
                </a:lnTo>
                <a:lnTo>
                  <a:pt x="227806" y="83344"/>
                </a:lnTo>
                <a:lnTo>
                  <a:pt x="354806" y="127794"/>
                </a:ln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8201335" y="6541122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74" name="Овал 73"/>
          <p:cNvSpPr/>
          <p:nvPr/>
        </p:nvSpPr>
        <p:spPr>
          <a:xfrm>
            <a:off x="6568979" y="5594292"/>
            <a:ext cx="133861" cy="952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84" name="Овал 83"/>
          <p:cNvSpPr/>
          <p:nvPr/>
        </p:nvSpPr>
        <p:spPr>
          <a:xfrm>
            <a:off x="6489408" y="5502886"/>
            <a:ext cx="133861" cy="952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87" name="Овал 86"/>
          <p:cNvSpPr/>
          <p:nvPr/>
        </p:nvSpPr>
        <p:spPr>
          <a:xfrm>
            <a:off x="6694206" y="5665862"/>
            <a:ext cx="133861" cy="952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88" name="Прямоугольник 87"/>
          <p:cNvSpPr/>
          <p:nvPr/>
        </p:nvSpPr>
        <p:spPr>
          <a:xfrm>
            <a:off x="6631779" y="5389110"/>
            <a:ext cx="1417967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1951 км – 100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5014439" y="5526620"/>
            <a:ext cx="1417967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1953 км – 100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6877232" y="5689173"/>
            <a:ext cx="1417967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1956 км – 100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Овал 90"/>
          <p:cNvSpPr/>
          <p:nvPr/>
        </p:nvSpPr>
        <p:spPr>
          <a:xfrm>
            <a:off x="278674" y="6031851"/>
            <a:ext cx="133861" cy="9525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92" name="Прямоугольник 91"/>
          <p:cNvSpPr/>
          <p:nvPr/>
        </p:nvSpPr>
        <p:spPr>
          <a:xfrm>
            <a:off x="453155" y="5987004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данные с Базы ЧС</a:t>
            </a:r>
          </a:p>
        </p:txBody>
      </p:sp>
    </p:spTree>
    <p:extLst>
      <p:ext uri="{BB962C8B-B14F-4D97-AF65-F5344CB8AC3E}">
        <p14:creationId xmlns:p14="http://schemas.microsoft.com/office/powerpoint/2010/main" val="186695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9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4" r="12453"/>
          <a:stretch/>
        </p:blipFill>
        <p:spPr>
          <a:xfrm>
            <a:off x="0" y="572253"/>
            <a:ext cx="12192000" cy="6282977"/>
          </a:xfrm>
          <a:prstGeom prst="rect">
            <a:avLst/>
          </a:prstGeom>
        </p:spPr>
      </p:pic>
      <p:sp>
        <p:nvSpPr>
          <p:cNvPr id="4" name="Полилиния 3"/>
          <p:cNvSpPr/>
          <p:nvPr/>
        </p:nvSpPr>
        <p:spPr>
          <a:xfrm>
            <a:off x="2610928" y="552091"/>
            <a:ext cx="7211683" cy="5982071"/>
          </a:xfrm>
          <a:custGeom>
            <a:avLst/>
            <a:gdLst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01064 w 5408762"/>
              <a:gd name="connsiteY55" fmla="*/ 5564037 h 5986732"/>
              <a:gd name="connsiteX56" fmla="*/ 4218317 w 5408762"/>
              <a:gd name="connsiteY56" fmla="*/ 5262113 h 5986732"/>
              <a:gd name="connsiteX57" fmla="*/ 4278702 w 5408762"/>
              <a:gd name="connsiteY57" fmla="*/ 5072332 h 5986732"/>
              <a:gd name="connsiteX58" fmla="*/ 4330461 w 5408762"/>
              <a:gd name="connsiteY58" fmla="*/ 4942935 h 5986732"/>
              <a:gd name="connsiteX59" fmla="*/ 4433978 w 5408762"/>
              <a:gd name="connsiteY59" fmla="*/ 4787660 h 5986732"/>
              <a:gd name="connsiteX60" fmla="*/ 4692770 w 5408762"/>
              <a:gd name="connsiteY60" fmla="*/ 4649637 h 5986732"/>
              <a:gd name="connsiteX61" fmla="*/ 4891178 w 5408762"/>
              <a:gd name="connsiteY61" fmla="*/ 4572000 h 5986732"/>
              <a:gd name="connsiteX62" fmla="*/ 5141344 w 5408762"/>
              <a:gd name="connsiteY62" fmla="*/ 4433977 h 5986732"/>
              <a:gd name="connsiteX63" fmla="*/ 5296619 w 5408762"/>
              <a:gd name="connsiteY63" fmla="*/ 4313207 h 5986732"/>
              <a:gd name="connsiteX64" fmla="*/ 5408762 w 5408762"/>
              <a:gd name="connsiteY64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3950898 w 5408762"/>
              <a:gd name="connsiteY53" fmla="*/ 5891841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4115576 w 5408762"/>
              <a:gd name="connsiteY53" fmla="*/ 6052186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2186"/>
              <a:gd name="connsiteX1" fmla="*/ 1104181 w 5408762"/>
              <a:gd name="connsiteY1" fmla="*/ 60384 h 6052186"/>
              <a:gd name="connsiteX2" fmla="*/ 1155940 w 5408762"/>
              <a:gd name="connsiteY2" fmla="*/ 103517 h 6052186"/>
              <a:gd name="connsiteX3" fmla="*/ 1207698 w 5408762"/>
              <a:gd name="connsiteY3" fmla="*/ 129396 h 6052186"/>
              <a:gd name="connsiteX4" fmla="*/ 1259457 w 5408762"/>
              <a:gd name="connsiteY4" fmla="*/ 215660 h 6052186"/>
              <a:gd name="connsiteX5" fmla="*/ 1199072 w 5408762"/>
              <a:gd name="connsiteY5" fmla="*/ 267418 h 6052186"/>
              <a:gd name="connsiteX6" fmla="*/ 1138687 w 5408762"/>
              <a:gd name="connsiteY6" fmla="*/ 327803 h 6052186"/>
              <a:gd name="connsiteX7" fmla="*/ 1052423 w 5408762"/>
              <a:gd name="connsiteY7" fmla="*/ 405441 h 6052186"/>
              <a:gd name="connsiteX8" fmla="*/ 923027 w 5408762"/>
              <a:gd name="connsiteY8" fmla="*/ 431320 h 6052186"/>
              <a:gd name="connsiteX9" fmla="*/ 871268 w 5408762"/>
              <a:gd name="connsiteY9" fmla="*/ 560717 h 6052186"/>
              <a:gd name="connsiteX10" fmla="*/ 785004 w 5408762"/>
              <a:gd name="connsiteY10" fmla="*/ 664234 h 6052186"/>
              <a:gd name="connsiteX11" fmla="*/ 750498 w 5408762"/>
              <a:gd name="connsiteY11" fmla="*/ 715992 h 6052186"/>
              <a:gd name="connsiteX12" fmla="*/ 690113 w 5408762"/>
              <a:gd name="connsiteY12" fmla="*/ 785003 h 6052186"/>
              <a:gd name="connsiteX13" fmla="*/ 707366 w 5408762"/>
              <a:gd name="connsiteY13" fmla="*/ 897147 h 6052186"/>
              <a:gd name="connsiteX14" fmla="*/ 681487 w 5408762"/>
              <a:gd name="connsiteY14" fmla="*/ 1017917 h 6052186"/>
              <a:gd name="connsiteX15" fmla="*/ 672861 w 5408762"/>
              <a:gd name="connsiteY15" fmla="*/ 1155939 h 6052186"/>
              <a:gd name="connsiteX16" fmla="*/ 638355 w 5408762"/>
              <a:gd name="connsiteY16" fmla="*/ 1250830 h 6052186"/>
              <a:gd name="connsiteX17" fmla="*/ 586596 w 5408762"/>
              <a:gd name="connsiteY17" fmla="*/ 1276709 h 6052186"/>
              <a:gd name="connsiteX18" fmla="*/ 474453 w 5408762"/>
              <a:gd name="connsiteY18" fmla="*/ 1337094 h 6052186"/>
              <a:gd name="connsiteX19" fmla="*/ 388189 w 5408762"/>
              <a:gd name="connsiteY19" fmla="*/ 1406105 h 6052186"/>
              <a:gd name="connsiteX20" fmla="*/ 276046 w 5408762"/>
              <a:gd name="connsiteY20" fmla="*/ 1397479 h 6052186"/>
              <a:gd name="connsiteX21" fmla="*/ 232913 w 5408762"/>
              <a:gd name="connsiteY21" fmla="*/ 1414732 h 6052186"/>
              <a:gd name="connsiteX22" fmla="*/ 181155 w 5408762"/>
              <a:gd name="connsiteY22" fmla="*/ 1466490 h 6052186"/>
              <a:gd name="connsiteX23" fmla="*/ 207034 w 5408762"/>
              <a:gd name="connsiteY23" fmla="*/ 1595886 h 6052186"/>
              <a:gd name="connsiteX24" fmla="*/ 94891 w 5408762"/>
              <a:gd name="connsiteY24" fmla="*/ 1630392 h 6052186"/>
              <a:gd name="connsiteX25" fmla="*/ 43132 w 5408762"/>
              <a:gd name="connsiteY25" fmla="*/ 1647645 h 6052186"/>
              <a:gd name="connsiteX26" fmla="*/ 0 w 5408762"/>
              <a:gd name="connsiteY26" fmla="*/ 1768415 h 6052186"/>
              <a:gd name="connsiteX27" fmla="*/ 43132 w 5408762"/>
              <a:gd name="connsiteY27" fmla="*/ 1897811 h 6052186"/>
              <a:gd name="connsiteX28" fmla="*/ 86264 w 5408762"/>
              <a:gd name="connsiteY28" fmla="*/ 1966822 h 6052186"/>
              <a:gd name="connsiteX29" fmla="*/ 284672 w 5408762"/>
              <a:gd name="connsiteY29" fmla="*/ 2242867 h 6052186"/>
              <a:gd name="connsiteX30" fmla="*/ 439947 w 5408762"/>
              <a:gd name="connsiteY30" fmla="*/ 2337758 h 6052186"/>
              <a:gd name="connsiteX31" fmla="*/ 569344 w 5408762"/>
              <a:gd name="connsiteY31" fmla="*/ 2415396 h 6052186"/>
              <a:gd name="connsiteX32" fmla="*/ 741872 w 5408762"/>
              <a:gd name="connsiteY32" fmla="*/ 2527539 h 6052186"/>
              <a:gd name="connsiteX33" fmla="*/ 905774 w 5408762"/>
              <a:gd name="connsiteY33" fmla="*/ 2700067 h 6052186"/>
              <a:gd name="connsiteX34" fmla="*/ 1052423 w 5408762"/>
              <a:gd name="connsiteY34" fmla="*/ 2881222 h 6052186"/>
              <a:gd name="connsiteX35" fmla="*/ 1242204 w 5408762"/>
              <a:gd name="connsiteY35" fmla="*/ 3045124 h 6052186"/>
              <a:gd name="connsiteX36" fmla="*/ 1440612 w 5408762"/>
              <a:gd name="connsiteY36" fmla="*/ 3226279 h 6052186"/>
              <a:gd name="connsiteX37" fmla="*/ 1587261 w 5408762"/>
              <a:gd name="connsiteY37" fmla="*/ 3433313 h 6052186"/>
              <a:gd name="connsiteX38" fmla="*/ 1690778 w 5408762"/>
              <a:gd name="connsiteY38" fmla="*/ 3640347 h 6052186"/>
              <a:gd name="connsiteX39" fmla="*/ 1863306 w 5408762"/>
              <a:gd name="connsiteY39" fmla="*/ 3778369 h 6052186"/>
              <a:gd name="connsiteX40" fmla="*/ 2027208 w 5408762"/>
              <a:gd name="connsiteY40" fmla="*/ 3942271 h 6052186"/>
              <a:gd name="connsiteX41" fmla="*/ 2225615 w 5408762"/>
              <a:gd name="connsiteY41" fmla="*/ 4166558 h 6052186"/>
              <a:gd name="connsiteX42" fmla="*/ 2355012 w 5408762"/>
              <a:gd name="connsiteY42" fmla="*/ 4295954 h 6052186"/>
              <a:gd name="connsiteX43" fmla="*/ 2467155 w 5408762"/>
              <a:gd name="connsiteY43" fmla="*/ 4459856 h 6052186"/>
              <a:gd name="connsiteX44" fmla="*/ 2700068 w 5408762"/>
              <a:gd name="connsiteY44" fmla="*/ 4623758 h 6052186"/>
              <a:gd name="connsiteX45" fmla="*/ 2846717 w 5408762"/>
              <a:gd name="connsiteY45" fmla="*/ 4787660 h 6052186"/>
              <a:gd name="connsiteX46" fmla="*/ 2924355 w 5408762"/>
              <a:gd name="connsiteY46" fmla="*/ 4986067 h 6052186"/>
              <a:gd name="connsiteX47" fmla="*/ 3079630 w 5408762"/>
              <a:gd name="connsiteY47" fmla="*/ 5149969 h 6052186"/>
              <a:gd name="connsiteX48" fmla="*/ 3398808 w 5408762"/>
              <a:gd name="connsiteY48" fmla="*/ 5305245 h 6052186"/>
              <a:gd name="connsiteX49" fmla="*/ 3605842 w 5408762"/>
              <a:gd name="connsiteY49" fmla="*/ 5477773 h 6052186"/>
              <a:gd name="connsiteX50" fmla="*/ 3743864 w 5408762"/>
              <a:gd name="connsiteY50" fmla="*/ 5641675 h 6052186"/>
              <a:gd name="connsiteX51" fmla="*/ 3812876 w 5408762"/>
              <a:gd name="connsiteY51" fmla="*/ 5805577 h 6052186"/>
              <a:gd name="connsiteX52" fmla="*/ 3959893 w 5408762"/>
              <a:gd name="connsiteY52" fmla="*/ 5982071 h 6052186"/>
              <a:gd name="connsiteX53" fmla="*/ 4115576 w 5408762"/>
              <a:gd name="connsiteY53" fmla="*/ 6052186 h 6052186"/>
              <a:gd name="connsiteX54" fmla="*/ 4114800 w 5408762"/>
              <a:gd name="connsiteY54" fmla="*/ 5719313 h 6052186"/>
              <a:gd name="connsiteX55" fmla="*/ 4218317 w 5408762"/>
              <a:gd name="connsiteY55" fmla="*/ 5262113 h 6052186"/>
              <a:gd name="connsiteX56" fmla="*/ 4278702 w 5408762"/>
              <a:gd name="connsiteY56" fmla="*/ 5072332 h 6052186"/>
              <a:gd name="connsiteX57" fmla="*/ 4330461 w 5408762"/>
              <a:gd name="connsiteY57" fmla="*/ 4942935 h 6052186"/>
              <a:gd name="connsiteX58" fmla="*/ 4433978 w 5408762"/>
              <a:gd name="connsiteY58" fmla="*/ 4787660 h 6052186"/>
              <a:gd name="connsiteX59" fmla="*/ 4692770 w 5408762"/>
              <a:gd name="connsiteY59" fmla="*/ 4649637 h 6052186"/>
              <a:gd name="connsiteX60" fmla="*/ 4891178 w 5408762"/>
              <a:gd name="connsiteY60" fmla="*/ 4572000 h 6052186"/>
              <a:gd name="connsiteX61" fmla="*/ 5141344 w 5408762"/>
              <a:gd name="connsiteY61" fmla="*/ 4433977 h 6052186"/>
              <a:gd name="connsiteX62" fmla="*/ 5296619 w 5408762"/>
              <a:gd name="connsiteY62" fmla="*/ 4313207 h 6052186"/>
              <a:gd name="connsiteX63" fmla="*/ 5408762 w 5408762"/>
              <a:gd name="connsiteY63" fmla="*/ 4330460 h 6052186"/>
              <a:gd name="connsiteX0" fmla="*/ 1112808 w 5408762"/>
              <a:gd name="connsiteY0" fmla="*/ 0 h 5982071"/>
              <a:gd name="connsiteX1" fmla="*/ 1104181 w 5408762"/>
              <a:gd name="connsiteY1" fmla="*/ 60384 h 5982071"/>
              <a:gd name="connsiteX2" fmla="*/ 1155940 w 5408762"/>
              <a:gd name="connsiteY2" fmla="*/ 103517 h 5982071"/>
              <a:gd name="connsiteX3" fmla="*/ 1207698 w 5408762"/>
              <a:gd name="connsiteY3" fmla="*/ 129396 h 5982071"/>
              <a:gd name="connsiteX4" fmla="*/ 1259457 w 5408762"/>
              <a:gd name="connsiteY4" fmla="*/ 215660 h 5982071"/>
              <a:gd name="connsiteX5" fmla="*/ 1199072 w 5408762"/>
              <a:gd name="connsiteY5" fmla="*/ 267418 h 5982071"/>
              <a:gd name="connsiteX6" fmla="*/ 1138687 w 5408762"/>
              <a:gd name="connsiteY6" fmla="*/ 327803 h 5982071"/>
              <a:gd name="connsiteX7" fmla="*/ 1052423 w 5408762"/>
              <a:gd name="connsiteY7" fmla="*/ 405441 h 5982071"/>
              <a:gd name="connsiteX8" fmla="*/ 923027 w 5408762"/>
              <a:gd name="connsiteY8" fmla="*/ 431320 h 5982071"/>
              <a:gd name="connsiteX9" fmla="*/ 871268 w 5408762"/>
              <a:gd name="connsiteY9" fmla="*/ 560717 h 5982071"/>
              <a:gd name="connsiteX10" fmla="*/ 785004 w 5408762"/>
              <a:gd name="connsiteY10" fmla="*/ 664234 h 5982071"/>
              <a:gd name="connsiteX11" fmla="*/ 750498 w 5408762"/>
              <a:gd name="connsiteY11" fmla="*/ 715992 h 5982071"/>
              <a:gd name="connsiteX12" fmla="*/ 690113 w 5408762"/>
              <a:gd name="connsiteY12" fmla="*/ 785003 h 5982071"/>
              <a:gd name="connsiteX13" fmla="*/ 707366 w 5408762"/>
              <a:gd name="connsiteY13" fmla="*/ 897147 h 5982071"/>
              <a:gd name="connsiteX14" fmla="*/ 681487 w 5408762"/>
              <a:gd name="connsiteY14" fmla="*/ 1017917 h 5982071"/>
              <a:gd name="connsiteX15" fmla="*/ 672861 w 5408762"/>
              <a:gd name="connsiteY15" fmla="*/ 1155939 h 5982071"/>
              <a:gd name="connsiteX16" fmla="*/ 638355 w 5408762"/>
              <a:gd name="connsiteY16" fmla="*/ 1250830 h 5982071"/>
              <a:gd name="connsiteX17" fmla="*/ 586596 w 5408762"/>
              <a:gd name="connsiteY17" fmla="*/ 1276709 h 5982071"/>
              <a:gd name="connsiteX18" fmla="*/ 474453 w 5408762"/>
              <a:gd name="connsiteY18" fmla="*/ 1337094 h 5982071"/>
              <a:gd name="connsiteX19" fmla="*/ 388189 w 5408762"/>
              <a:gd name="connsiteY19" fmla="*/ 1406105 h 5982071"/>
              <a:gd name="connsiteX20" fmla="*/ 276046 w 5408762"/>
              <a:gd name="connsiteY20" fmla="*/ 1397479 h 5982071"/>
              <a:gd name="connsiteX21" fmla="*/ 232913 w 5408762"/>
              <a:gd name="connsiteY21" fmla="*/ 1414732 h 5982071"/>
              <a:gd name="connsiteX22" fmla="*/ 181155 w 5408762"/>
              <a:gd name="connsiteY22" fmla="*/ 1466490 h 5982071"/>
              <a:gd name="connsiteX23" fmla="*/ 207034 w 5408762"/>
              <a:gd name="connsiteY23" fmla="*/ 1595886 h 5982071"/>
              <a:gd name="connsiteX24" fmla="*/ 94891 w 5408762"/>
              <a:gd name="connsiteY24" fmla="*/ 1630392 h 5982071"/>
              <a:gd name="connsiteX25" fmla="*/ 43132 w 5408762"/>
              <a:gd name="connsiteY25" fmla="*/ 1647645 h 5982071"/>
              <a:gd name="connsiteX26" fmla="*/ 0 w 5408762"/>
              <a:gd name="connsiteY26" fmla="*/ 1768415 h 5982071"/>
              <a:gd name="connsiteX27" fmla="*/ 43132 w 5408762"/>
              <a:gd name="connsiteY27" fmla="*/ 1897811 h 5982071"/>
              <a:gd name="connsiteX28" fmla="*/ 86264 w 5408762"/>
              <a:gd name="connsiteY28" fmla="*/ 1966822 h 5982071"/>
              <a:gd name="connsiteX29" fmla="*/ 284672 w 5408762"/>
              <a:gd name="connsiteY29" fmla="*/ 2242867 h 5982071"/>
              <a:gd name="connsiteX30" fmla="*/ 439947 w 5408762"/>
              <a:gd name="connsiteY30" fmla="*/ 2337758 h 5982071"/>
              <a:gd name="connsiteX31" fmla="*/ 569344 w 5408762"/>
              <a:gd name="connsiteY31" fmla="*/ 2415396 h 5982071"/>
              <a:gd name="connsiteX32" fmla="*/ 741872 w 5408762"/>
              <a:gd name="connsiteY32" fmla="*/ 2527539 h 5982071"/>
              <a:gd name="connsiteX33" fmla="*/ 905774 w 5408762"/>
              <a:gd name="connsiteY33" fmla="*/ 2700067 h 5982071"/>
              <a:gd name="connsiteX34" fmla="*/ 1052423 w 5408762"/>
              <a:gd name="connsiteY34" fmla="*/ 2881222 h 5982071"/>
              <a:gd name="connsiteX35" fmla="*/ 1242204 w 5408762"/>
              <a:gd name="connsiteY35" fmla="*/ 3045124 h 5982071"/>
              <a:gd name="connsiteX36" fmla="*/ 1440612 w 5408762"/>
              <a:gd name="connsiteY36" fmla="*/ 3226279 h 5982071"/>
              <a:gd name="connsiteX37" fmla="*/ 1587261 w 5408762"/>
              <a:gd name="connsiteY37" fmla="*/ 3433313 h 5982071"/>
              <a:gd name="connsiteX38" fmla="*/ 1690778 w 5408762"/>
              <a:gd name="connsiteY38" fmla="*/ 3640347 h 5982071"/>
              <a:gd name="connsiteX39" fmla="*/ 1863306 w 5408762"/>
              <a:gd name="connsiteY39" fmla="*/ 3778369 h 5982071"/>
              <a:gd name="connsiteX40" fmla="*/ 2027208 w 5408762"/>
              <a:gd name="connsiteY40" fmla="*/ 3942271 h 5982071"/>
              <a:gd name="connsiteX41" fmla="*/ 2225615 w 5408762"/>
              <a:gd name="connsiteY41" fmla="*/ 4166558 h 5982071"/>
              <a:gd name="connsiteX42" fmla="*/ 2355012 w 5408762"/>
              <a:gd name="connsiteY42" fmla="*/ 4295954 h 5982071"/>
              <a:gd name="connsiteX43" fmla="*/ 2467155 w 5408762"/>
              <a:gd name="connsiteY43" fmla="*/ 4459856 h 5982071"/>
              <a:gd name="connsiteX44" fmla="*/ 2700068 w 5408762"/>
              <a:gd name="connsiteY44" fmla="*/ 4623758 h 5982071"/>
              <a:gd name="connsiteX45" fmla="*/ 2846717 w 5408762"/>
              <a:gd name="connsiteY45" fmla="*/ 4787660 h 5982071"/>
              <a:gd name="connsiteX46" fmla="*/ 2924355 w 5408762"/>
              <a:gd name="connsiteY46" fmla="*/ 4986067 h 5982071"/>
              <a:gd name="connsiteX47" fmla="*/ 3079630 w 5408762"/>
              <a:gd name="connsiteY47" fmla="*/ 5149969 h 5982071"/>
              <a:gd name="connsiteX48" fmla="*/ 3398808 w 5408762"/>
              <a:gd name="connsiteY48" fmla="*/ 5305245 h 5982071"/>
              <a:gd name="connsiteX49" fmla="*/ 3605842 w 5408762"/>
              <a:gd name="connsiteY49" fmla="*/ 5477773 h 5982071"/>
              <a:gd name="connsiteX50" fmla="*/ 3743864 w 5408762"/>
              <a:gd name="connsiteY50" fmla="*/ 5641675 h 5982071"/>
              <a:gd name="connsiteX51" fmla="*/ 3812876 w 5408762"/>
              <a:gd name="connsiteY51" fmla="*/ 5805577 h 5982071"/>
              <a:gd name="connsiteX52" fmla="*/ 3959893 w 5408762"/>
              <a:gd name="connsiteY52" fmla="*/ 5982071 h 5982071"/>
              <a:gd name="connsiteX53" fmla="*/ 4076573 w 5408762"/>
              <a:gd name="connsiteY53" fmla="*/ 5896175 h 5982071"/>
              <a:gd name="connsiteX54" fmla="*/ 4114800 w 5408762"/>
              <a:gd name="connsiteY54" fmla="*/ 5719313 h 5982071"/>
              <a:gd name="connsiteX55" fmla="*/ 4218317 w 5408762"/>
              <a:gd name="connsiteY55" fmla="*/ 5262113 h 5982071"/>
              <a:gd name="connsiteX56" fmla="*/ 4278702 w 5408762"/>
              <a:gd name="connsiteY56" fmla="*/ 5072332 h 5982071"/>
              <a:gd name="connsiteX57" fmla="*/ 4330461 w 5408762"/>
              <a:gd name="connsiteY57" fmla="*/ 4942935 h 5982071"/>
              <a:gd name="connsiteX58" fmla="*/ 4433978 w 5408762"/>
              <a:gd name="connsiteY58" fmla="*/ 4787660 h 5982071"/>
              <a:gd name="connsiteX59" fmla="*/ 4692770 w 5408762"/>
              <a:gd name="connsiteY59" fmla="*/ 4649637 h 5982071"/>
              <a:gd name="connsiteX60" fmla="*/ 4891178 w 5408762"/>
              <a:gd name="connsiteY60" fmla="*/ 4572000 h 5982071"/>
              <a:gd name="connsiteX61" fmla="*/ 5141344 w 5408762"/>
              <a:gd name="connsiteY61" fmla="*/ 4433977 h 5982071"/>
              <a:gd name="connsiteX62" fmla="*/ 5296619 w 5408762"/>
              <a:gd name="connsiteY62" fmla="*/ 4313207 h 5982071"/>
              <a:gd name="connsiteX63" fmla="*/ 5408762 w 5408762"/>
              <a:gd name="connsiteY63" fmla="*/ 4330460 h 598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408762" h="5982071">
                <a:moveTo>
                  <a:pt x="1112808" y="0"/>
                </a:moveTo>
                <a:lnTo>
                  <a:pt x="1104181" y="60384"/>
                </a:lnTo>
                <a:lnTo>
                  <a:pt x="1155940" y="103517"/>
                </a:lnTo>
                <a:lnTo>
                  <a:pt x="1207698" y="129396"/>
                </a:lnTo>
                <a:lnTo>
                  <a:pt x="1259457" y="215660"/>
                </a:lnTo>
                <a:lnTo>
                  <a:pt x="1199072" y="267418"/>
                </a:lnTo>
                <a:lnTo>
                  <a:pt x="1138687" y="327803"/>
                </a:lnTo>
                <a:lnTo>
                  <a:pt x="1052423" y="405441"/>
                </a:lnTo>
                <a:lnTo>
                  <a:pt x="923027" y="431320"/>
                </a:lnTo>
                <a:lnTo>
                  <a:pt x="871268" y="560717"/>
                </a:lnTo>
                <a:lnTo>
                  <a:pt x="785004" y="664234"/>
                </a:lnTo>
                <a:lnTo>
                  <a:pt x="750498" y="715992"/>
                </a:lnTo>
                <a:lnTo>
                  <a:pt x="690113" y="785003"/>
                </a:lnTo>
                <a:lnTo>
                  <a:pt x="707366" y="897147"/>
                </a:lnTo>
                <a:lnTo>
                  <a:pt x="681487" y="1017917"/>
                </a:lnTo>
                <a:lnTo>
                  <a:pt x="672861" y="1155939"/>
                </a:lnTo>
                <a:lnTo>
                  <a:pt x="638355" y="1250830"/>
                </a:lnTo>
                <a:lnTo>
                  <a:pt x="586596" y="1276709"/>
                </a:lnTo>
                <a:lnTo>
                  <a:pt x="474453" y="1337094"/>
                </a:lnTo>
                <a:lnTo>
                  <a:pt x="388189" y="1406105"/>
                </a:lnTo>
                <a:lnTo>
                  <a:pt x="276046" y="1397479"/>
                </a:lnTo>
                <a:lnTo>
                  <a:pt x="232913" y="1414732"/>
                </a:lnTo>
                <a:lnTo>
                  <a:pt x="181155" y="1466490"/>
                </a:lnTo>
                <a:lnTo>
                  <a:pt x="207034" y="1595886"/>
                </a:lnTo>
                <a:lnTo>
                  <a:pt x="94891" y="1630392"/>
                </a:lnTo>
                <a:lnTo>
                  <a:pt x="43132" y="1647645"/>
                </a:lnTo>
                <a:lnTo>
                  <a:pt x="0" y="1768415"/>
                </a:lnTo>
                <a:lnTo>
                  <a:pt x="43132" y="1897811"/>
                </a:lnTo>
                <a:lnTo>
                  <a:pt x="86264" y="1966822"/>
                </a:lnTo>
                <a:lnTo>
                  <a:pt x="284672" y="2242867"/>
                </a:lnTo>
                <a:lnTo>
                  <a:pt x="439947" y="2337758"/>
                </a:lnTo>
                <a:lnTo>
                  <a:pt x="569344" y="2415396"/>
                </a:lnTo>
                <a:lnTo>
                  <a:pt x="741872" y="2527539"/>
                </a:lnTo>
                <a:lnTo>
                  <a:pt x="905774" y="2700067"/>
                </a:lnTo>
                <a:lnTo>
                  <a:pt x="1052423" y="2881222"/>
                </a:lnTo>
                <a:lnTo>
                  <a:pt x="1242204" y="3045124"/>
                </a:lnTo>
                <a:lnTo>
                  <a:pt x="1440612" y="3226279"/>
                </a:lnTo>
                <a:lnTo>
                  <a:pt x="1587261" y="3433313"/>
                </a:lnTo>
                <a:lnTo>
                  <a:pt x="1690778" y="3640347"/>
                </a:lnTo>
                <a:lnTo>
                  <a:pt x="1863306" y="3778369"/>
                </a:lnTo>
                <a:lnTo>
                  <a:pt x="2027208" y="3942271"/>
                </a:lnTo>
                <a:lnTo>
                  <a:pt x="2225615" y="4166558"/>
                </a:lnTo>
                <a:lnTo>
                  <a:pt x="2355012" y="4295954"/>
                </a:lnTo>
                <a:lnTo>
                  <a:pt x="2467155" y="4459856"/>
                </a:lnTo>
                <a:lnTo>
                  <a:pt x="2700068" y="4623758"/>
                </a:lnTo>
                <a:lnTo>
                  <a:pt x="2846717" y="4787660"/>
                </a:lnTo>
                <a:lnTo>
                  <a:pt x="2924355" y="4986067"/>
                </a:lnTo>
                <a:lnTo>
                  <a:pt x="3079630" y="5149969"/>
                </a:lnTo>
                <a:lnTo>
                  <a:pt x="3398808" y="5305245"/>
                </a:lnTo>
                <a:lnTo>
                  <a:pt x="3605842" y="5477773"/>
                </a:lnTo>
                <a:lnTo>
                  <a:pt x="3743864" y="5641675"/>
                </a:lnTo>
                <a:lnTo>
                  <a:pt x="3812876" y="5805577"/>
                </a:lnTo>
                <a:lnTo>
                  <a:pt x="3959893" y="5982071"/>
                </a:lnTo>
                <a:lnTo>
                  <a:pt x="4076573" y="5896175"/>
                </a:lnTo>
                <a:cubicBezTo>
                  <a:pt x="4076314" y="5785217"/>
                  <a:pt x="4115059" y="5830271"/>
                  <a:pt x="4114800" y="5719313"/>
                </a:cubicBezTo>
                <a:lnTo>
                  <a:pt x="4218317" y="5262113"/>
                </a:lnTo>
                <a:lnTo>
                  <a:pt x="4278702" y="5072332"/>
                </a:lnTo>
                <a:lnTo>
                  <a:pt x="4330461" y="4942935"/>
                </a:lnTo>
                <a:lnTo>
                  <a:pt x="4433978" y="4787660"/>
                </a:lnTo>
                <a:lnTo>
                  <a:pt x="4692770" y="4649637"/>
                </a:lnTo>
                <a:lnTo>
                  <a:pt x="4891178" y="4572000"/>
                </a:lnTo>
                <a:lnTo>
                  <a:pt x="5141344" y="4433977"/>
                </a:lnTo>
                <a:lnTo>
                  <a:pt x="5296619" y="4313207"/>
                </a:lnTo>
                <a:lnTo>
                  <a:pt x="5408762" y="4330460"/>
                </a:ln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олилиния 80"/>
          <p:cNvSpPr/>
          <p:nvPr/>
        </p:nvSpPr>
        <p:spPr>
          <a:xfrm>
            <a:off x="2621361" y="546338"/>
            <a:ext cx="7211683" cy="5982071"/>
          </a:xfrm>
          <a:custGeom>
            <a:avLst/>
            <a:gdLst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01064 w 5408762"/>
              <a:gd name="connsiteY55" fmla="*/ 5564037 h 5986732"/>
              <a:gd name="connsiteX56" fmla="*/ 4218317 w 5408762"/>
              <a:gd name="connsiteY56" fmla="*/ 5262113 h 5986732"/>
              <a:gd name="connsiteX57" fmla="*/ 4278702 w 5408762"/>
              <a:gd name="connsiteY57" fmla="*/ 5072332 h 5986732"/>
              <a:gd name="connsiteX58" fmla="*/ 4330461 w 5408762"/>
              <a:gd name="connsiteY58" fmla="*/ 4942935 h 5986732"/>
              <a:gd name="connsiteX59" fmla="*/ 4433978 w 5408762"/>
              <a:gd name="connsiteY59" fmla="*/ 4787660 h 5986732"/>
              <a:gd name="connsiteX60" fmla="*/ 4692770 w 5408762"/>
              <a:gd name="connsiteY60" fmla="*/ 4649637 h 5986732"/>
              <a:gd name="connsiteX61" fmla="*/ 4891178 w 5408762"/>
              <a:gd name="connsiteY61" fmla="*/ 4572000 h 5986732"/>
              <a:gd name="connsiteX62" fmla="*/ 5141344 w 5408762"/>
              <a:gd name="connsiteY62" fmla="*/ 4433977 h 5986732"/>
              <a:gd name="connsiteX63" fmla="*/ 5296619 w 5408762"/>
              <a:gd name="connsiteY63" fmla="*/ 4313207 h 5986732"/>
              <a:gd name="connsiteX64" fmla="*/ 5408762 w 5408762"/>
              <a:gd name="connsiteY64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3950898 w 5408762"/>
              <a:gd name="connsiteY53" fmla="*/ 5891841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4115576 w 5408762"/>
              <a:gd name="connsiteY53" fmla="*/ 6052186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2186"/>
              <a:gd name="connsiteX1" fmla="*/ 1104181 w 5408762"/>
              <a:gd name="connsiteY1" fmla="*/ 60384 h 6052186"/>
              <a:gd name="connsiteX2" fmla="*/ 1155940 w 5408762"/>
              <a:gd name="connsiteY2" fmla="*/ 103517 h 6052186"/>
              <a:gd name="connsiteX3" fmla="*/ 1207698 w 5408762"/>
              <a:gd name="connsiteY3" fmla="*/ 129396 h 6052186"/>
              <a:gd name="connsiteX4" fmla="*/ 1259457 w 5408762"/>
              <a:gd name="connsiteY4" fmla="*/ 215660 h 6052186"/>
              <a:gd name="connsiteX5" fmla="*/ 1199072 w 5408762"/>
              <a:gd name="connsiteY5" fmla="*/ 267418 h 6052186"/>
              <a:gd name="connsiteX6" fmla="*/ 1138687 w 5408762"/>
              <a:gd name="connsiteY6" fmla="*/ 327803 h 6052186"/>
              <a:gd name="connsiteX7" fmla="*/ 1052423 w 5408762"/>
              <a:gd name="connsiteY7" fmla="*/ 405441 h 6052186"/>
              <a:gd name="connsiteX8" fmla="*/ 923027 w 5408762"/>
              <a:gd name="connsiteY8" fmla="*/ 431320 h 6052186"/>
              <a:gd name="connsiteX9" fmla="*/ 871268 w 5408762"/>
              <a:gd name="connsiteY9" fmla="*/ 560717 h 6052186"/>
              <a:gd name="connsiteX10" fmla="*/ 785004 w 5408762"/>
              <a:gd name="connsiteY10" fmla="*/ 664234 h 6052186"/>
              <a:gd name="connsiteX11" fmla="*/ 750498 w 5408762"/>
              <a:gd name="connsiteY11" fmla="*/ 715992 h 6052186"/>
              <a:gd name="connsiteX12" fmla="*/ 690113 w 5408762"/>
              <a:gd name="connsiteY12" fmla="*/ 785003 h 6052186"/>
              <a:gd name="connsiteX13" fmla="*/ 707366 w 5408762"/>
              <a:gd name="connsiteY13" fmla="*/ 897147 h 6052186"/>
              <a:gd name="connsiteX14" fmla="*/ 681487 w 5408762"/>
              <a:gd name="connsiteY14" fmla="*/ 1017917 h 6052186"/>
              <a:gd name="connsiteX15" fmla="*/ 672861 w 5408762"/>
              <a:gd name="connsiteY15" fmla="*/ 1155939 h 6052186"/>
              <a:gd name="connsiteX16" fmla="*/ 638355 w 5408762"/>
              <a:gd name="connsiteY16" fmla="*/ 1250830 h 6052186"/>
              <a:gd name="connsiteX17" fmla="*/ 586596 w 5408762"/>
              <a:gd name="connsiteY17" fmla="*/ 1276709 h 6052186"/>
              <a:gd name="connsiteX18" fmla="*/ 474453 w 5408762"/>
              <a:gd name="connsiteY18" fmla="*/ 1337094 h 6052186"/>
              <a:gd name="connsiteX19" fmla="*/ 388189 w 5408762"/>
              <a:gd name="connsiteY19" fmla="*/ 1406105 h 6052186"/>
              <a:gd name="connsiteX20" fmla="*/ 276046 w 5408762"/>
              <a:gd name="connsiteY20" fmla="*/ 1397479 h 6052186"/>
              <a:gd name="connsiteX21" fmla="*/ 232913 w 5408762"/>
              <a:gd name="connsiteY21" fmla="*/ 1414732 h 6052186"/>
              <a:gd name="connsiteX22" fmla="*/ 181155 w 5408762"/>
              <a:gd name="connsiteY22" fmla="*/ 1466490 h 6052186"/>
              <a:gd name="connsiteX23" fmla="*/ 207034 w 5408762"/>
              <a:gd name="connsiteY23" fmla="*/ 1595886 h 6052186"/>
              <a:gd name="connsiteX24" fmla="*/ 94891 w 5408762"/>
              <a:gd name="connsiteY24" fmla="*/ 1630392 h 6052186"/>
              <a:gd name="connsiteX25" fmla="*/ 43132 w 5408762"/>
              <a:gd name="connsiteY25" fmla="*/ 1647645 h 6052186"/>
              <a:gd name="connsiteX26" fmla="*/ 0 w 5408762"/>
              <a:gd name="connsiteY26" fmla="*/ 1768415 h 6052186"/>
              <a:gd name="connsiteX27" fmla="*/ 43132 w 5408762"/>
              <a:gd name="connsiteY27" fmla="*/ 1897811 h 6052186"/>
              <a:gd name="connsiteX28" fmla="*/ 86264 w 5408762"/>
              <a:gd name="connsiteY28" fmla="*/ 1966822 h 6052186"/>
              <a:gd name="connsiteX29" fmla="*/ 284672 w 5408762"/>
              <a:gd name="connsiteY29" fmla="*/ 2242867 h 6052186"/>
              <a:gd name="connsiteX30" fmla="*/ 439947 w 5408762"/>
              <a:gd name="connsiteY30" fmla="*/ 2337758 h 6052186"/>
              <a:gd name="connsiteX31" fmla="*/ 569344 w 5408762"/>
              <a:gd name="connsiteY31" fmla="*/ 2415396 h 6052186"/>
              <a:gd name="connsiteX32" fmla="*/ 741872 w 5408762"/>
              <a:gd name="connsiteY32" fmla="*/ 2527539 h 6052186"/>
              <a:gd name="connsiteX33" fmla="*/ 905774 w 5408762"/>
              <a:gd name="connsiteY33" fmla="*/ 2700067 h 6052186"/>
              <a:gd name="connsiteX34" fmla="*/ 1052423 w 5408762"/>
              <a:gd name="connsiteY34" fmla="*/ 2881222 h 6052186"/>
              <a:gd name="connsiteX35" fmla="*/ 1242204 w 5408762"/>
              <a:gd name="connsiteY35" fmla="*/ 3045124 h 6052186"/>
              <a:gd name="connsiteX36" fmla="*/ 1440612 w 5408762"/>
              <a:gd name="connsiteY36" fmla="*/ 3226279 h 6052186"/>
              <a:gd name="connsiteX37" fmla="*/ 1587261 w 5408762"/>
              <a:gd name="connsiteY37" fmla="*/ 3433313 h 6052186"/>
              <a:gd name="connsiteX38" fmla="*/ 1690778 w 5408762"/>
              <a:gd name="connsiteY38" fmla="*/ 3640347 h 6052186"/>
              <a:gd name="connsiteX39" fmla="*/ 1863306 w 5408762"/>
              <a:gd name="connsiteY39" fmla="*/ 3778369 h 6052186"/>
              <a:gd name="connsiteX40" fmla="*/ 2027208 w 5408762"/>
              <a:gd name="connsiteY40" fmla="*/ 3942271 h 6052186"/>
              <a:gd name="connsiteX41" fmla="*/ 2225615 w 5408762"/>
              <a:gd name="connsiteY41" fmla="*/ 4166558 h 6052186"/>
              <a:gd name="connsiteX42" fmla="*/ 2355012 w 5408762"/>
              <a:gd name="connsiteY42" fmla="*/ 4295954 h 6052186"/>
              <a:gd name="connsiteX43" fmla="*/ 2467155 w 5408762"/>
              <a:gd name="connsiteY43" fmla="*/ 4459856 h 6052186"/>
              <a:gd name="connsiteX44" fmla="*/ 2700068 w 5408762"/>
              <a:gd name="connsiteY44" fmla="*/ 4623758 h 6052186"/>
              <a:gd name="connsiteX45" fmla="*/ 2846717 w 5408762"/>
              <a:gd name="connsiteY45" fmla="*/ 4787660 h 6052186"/>
              <a:gd name="connsiteX46" fmla="*/ 2924355 w 5408762"/>
              <a:gd name="connsiteY46" fmla="*/ 4986067 h 6052186"/>
              <a:gd name="connsiteX47" fmla="*/ 3079630 w 5408762"/>
              <a:gd name="connsiteY47" fmla="*/ 5149969 h 6052186"/>
              <a:gd name="connsiteX48" fmla="*/ 3398808 w 5408762"/>
              <a:gd name="connsiteY48" fmla="*/ 5305245 h 6052186"/>
              <a:gd name="connsiteX49" fmla="*/ 3605842 w 5408762"/>
              <a:gd name="connsiteY49" fmla="*/ 5477773 h 6052186"/>
              <a:gd name="connsiteX50" fmla="*/ 3743864 w 5408762"/>
              <a:gd name="connsiteY50" fmla="*/ 5641675 h 6052186"/>
              <a:gd name="connsiteX51" fmla="*/ 3812876 w 5408762"/>
              <a:gd name="connsiteY51" fmla="*/ 5805577 h 6052186"/>
              <a:gd name="connsiteX52" fmla="*/ 3959893 w 5408762"/>
              <a:gd name="connsiteY52" fmla="*/ 5982071 h 6052186"/>
              <a:gd name="connsiteX53" fmla="*/ 4115576 w 5408762"/>
              <a:gd name="connsiteY53" fmla="*/ 6052186 h 6052186"/>
              <a:gd name="connsiteX54" fmla="*/ 4114800 w 5408762"/>
              <a:gd name="connsiteY54" fmla="*/ 5719313 h 6052186"/>
              <a:gd name="connsiteX55" fmla="*/ 4218317 w 5408762"/>
              <a:gd name="connsiteY55" fmla="*/ 5262113 h 6052186"/>
              <a:gd name="connsiteX56" fmla="*/ 4278702 w 5408762"/>
              <a:gd name="connsiteY56" fmla="*/ 5072332 h 6052186"/>
              <a:gd name="connsiteX57" fmla="*/ 4330461 w 5408762"/>
              <a:gd name="connsiteY57" fmla="*/ 4942935 h 6052186"/>
              <a:gd name="connsiteX58" fmla="*/ 4433978 w 5408762"/>
              <a:gd name="connsiteY58" fmla="*/ 4787660 h 6052186"/>
              <a:gd name="connsiteX59" fmla="*/ 4692770 w 5408762"/>
              <a:gd name="connsiteY59" fmla="*/ 4649637 h 6052186"/>
              <a:gd name="connsiteX60" fmla="*/ 4891178 w 5408762"/>
              <a:gd name="connsiteY60" fmla="*/ 4572000 h 6052186"/>
              <a:gd name="connsiteX61" fmla="*/ 5141344 w 5408762"/>
              <a:gd name="connsiteY61" fmla="*/ 4433977 h 6052186"/>
              <a:gd name="connsiteX62" fmla="*/ 5296619 w 5408762"/>
              <a:gd name="connsiteY62" fmla="*/ 4313207 h 6052186"/>
              <a:gd name="connsiteX63" fmla="*/ 5408762 w 5408762"/>
              <a:gd name="connsiteY63" fmla="*/ 4330460 h 6052186"/>
              <a:gd name="connsiteX0" fmla="*/ 1112808 w 5408762"/>
              <a:gd name="connsiteY0" fmla="*/ 0 h 5982071"/>
              <a:gd name="connsiteX1" fmla="*/ 1104181 w 5408762"/>
              <a:gd name="connsiteY1" fmla="*/ 60384 h 5982071"/>
              <a:gd name="connsiteX2" fmla="*/ 1155940 w 5408762"/>
              <a:gd name="connsiteY2" fmla="*/ 103517 h 5982071"/>
              <a:gd name="connsiteX3" fmla="*/ 1207698 w 5408762"/>
              <a:gd name="connsiteY3" fmla="*/ 129396 h 5982071"/>
              <a:gd name="connsiteX4" fmla="*/ 1259457 w 5408762"/>
              <a:gd name="connsiteY4" fmla="*/ 215660 h 5982071"/>
              <a:gd name="connsiteX5" fmla="*/ 1199072 w 5408762"/>
              <a:gd name="connsiteY5" fmla="*/ 267418 h 5982071"/>
              <a:gd name="connsiteX6" fmla="*/ 1138687 w 5408762"/>
              <a:gd name="connsiteY6" fmla="*/ 327803 h 5982071"/>
              <a:gd name="connsiteX7" fmla="*/ 1052423 w 5408762"/>
              <a:gd name="connsiteY7" fmla="*/ 405441 h 5982071"/>
              <a:gd name="connsiteX8" fmla="*/ 923027 w 5408762"/>
              <a:gd name="connsiteY8" fmla="*/ 431320 h 5982071"/>
              <a:gd name="connsiteX9" fmla="*/ 871268 w 5408762"/>
              <a:gd name="connsiteY9" fmla="*/ 560717 h 5982071"/>
              <a:gd name="connsiteX10" fmla="*/ 785004 w 5408762"/>
              <a:gd name="connsiteY10" fmla="*/ 664234 h 5982071"/>
              <a:gd name="connsiteX11" fmla="*/ 750498 w 5408762"/>
              <a:gd name="connsiteY11" fmla="*/ 715992 h 5982071"/>
              <a:gd name="connsiteX12" fmla="*/ 690113 w 5408762"/>
              <a:gd name="connsiteY12" fmla="*/ 785003 h 5982071"/>
              <a:gd name="connsiteX13" fmla="*/ 707366 w 5408762"/>
              <a:gd name="connsiteY13" fmla="*/ 897147 h 5982071"/>
              <a:gd name="connsiteX14" fmla="*/ 681487 w 5408762"/>
              <a:gd name="connsiteY14" fmla="*/ 1017917 h 5982071"/>
              <a:gd name="connsiteX15" fmla="*/ 672861 w 5408762"/>
              <a:gd name="connsiteY15" fmla="*/ 1155939 h 5982071"/>
              <a:gd name="connsiteX16" fmla="*/ 638355 w 5408762"/>
              <a:gd name="connsiteY16" fmla="*/ 1250830 h 5982071"/>
              <a:gd name="connsiteX17" fmla="*/ 586596 w 5408762"/>
              <a:gd name="connsiteY17" fmla="*/ 1276709 h 5982071"/>
              <a:gd name="connsiteX18" fmla="*/ 474453 w 5408762"/>
              <a:gd name="connsiteY18" fmla="*/ 1337094 h 5982071"/>
              <a:gd name="connsiteX19" fmla="*/ 388189 w 5408762"/>
              <a:gd name="connsiteY19" fmla="*/ 1406105 h 5982071"/>
              <a:gd name="connsiteX20" fmla="*/ 276046 w 5408762"/>
              <a:gd name="connsiteY20" fmla="*/ 1397479 h 5982071"/>
              <a:gd name="connsiteX21" fmla="*/ 232913 w 5408762"/>
              <a:gd name="connsiteY21" fmla="*/ 1414732 h 5982071"/>
              <a:gd name="connsiteX22" fmla="*/ 181155 w 5408762"/>
              <a:gd name="connsiteY22" fmla="*/ 1466490 h 5982071"/>
              <a:gd name="connsiteX23" fmla="*/ 207034 w 5408762"/>
              <a:gd name="connsiteY23" fmla="*/ 1595886 h 5982071"/>
              <a:gd name="connsiteX24" fmla="*/ 94891 w 5408762"/>
              <a:gd name="connsiteY24" fmla="*/ 1630392 h 5982071"/>
              <a:gd name="connsiteX25" fmla="*/ 43132 w 5408762"/>
              <a:gd name="connsiteY25" fmla="*/ 1647645 h 5982071"/>
              <a:gd name="connsiteX26" fmla="*/ 0 w 5408762"/>
              <a:gd name="connsiteY26" fmla="*/ 1768415 h 5982071"/>
              <a:gd name="connsiteX27" fmla="*/ 43132 w 5408762"/>
              <a:gd name="connsiteY27" fmla="*/ 1897811 h 5982071"/>
              <a:gd name="connsiteX28" fmla="*/ 86264 w 5408762"/>
              <a:gd name="connsiteY28" fmla="*/ 1966822 h 5982071"/>
              <a:gd name="connsiteX29" fmla="*/ 284672 w 5408762"/>
              <a:gd name="connsiteY29" fmla="*/ 2242867 h 5982071"/>
              <a:gd name="connsiteX30" fmla="*/ 439947 w 5408762"/>
              <a:gd name="connsiteY30" fmla="*/ 2337758 h 5982071"/>
              <a:gd name="connsiteX31" fmla="*/ 569344 w 5408762"/>
              <a:gd name="connsiteY31" fmla="*/ 2415396 h 5982071"/>
              <a:gd name="connsiteX32" fmla="*/ 741872 w 5408762"/>
              <a:gd name="connsiteY32" fmla="*/ 2527539 h 5982071"/>
              <a:gd name="connsiteX33" fmla="*/ 905774 w 5408762"/>
              <a:gd name="connsiteY33" fmla="*/ 2700067 h 5982071"/>
              <a:gd name="connsiteX34" fmla="*/ 1052423 w 5408762"/>
              <a:gd name="connsiteY34" fmla="*/ 2881222 h 5982071"/>
              <a:gd name="connsiteX35" fmla="*/ 1242204 w 5408762"/>
              <a:gd name="connsiteY35" fmla="*/ 3045124 h 5982071"/>
              <a:gd name="connsiteX36" fmla="*/ 1440612 w 5408762"/>
              <a:gd name="connsiteY36" fmla="*/ 3226279 h 5982071"/>
              <a:gd name="connsiteX37" fmla="*/ 1587261 w 5408762"/>
              <a:gd name="connsiteY37" fmla="*/ 3433313 h 5982071"/>
              <a:gd name="connsiteX38" fmla="*/ 1690778 w 5408762"/>
              <a:gd name="connsiteY38" fmla="*/ 3640347 h 5982071"/>
              <a:gd name="connsiteX39" fmla="*/ 1863306 w 5408762"/>
              <a:gd name="connsiteY39" fmla="*/ 3778369 h 5982071"/>
              <a:gd name="connsiteX40" fmla="*/ 2027208 w 5408762"/>
              <a:gd name="connsiteY40" fmla="*/ 3942271 h 5982071"/>
              <a:gd name="connsiteX41" fmla="*/ 2225615 w 5408762"/>
              <a:gd name="connsiteY41" fmla="*/ 4166558 h 5982071"/>
              <a:gd name="connsiteX42" fmla="*/ 2355012 w 5408762"/>
              <a:gd name="connsiteY42" fmla="*/ 4295954 h 5982071"/>
              <a:gd name="connsiteX43" fmla="*/ 2467155 w 5408762"/>
              <a:gd name="connsiteY43" fmla="*/ 4459856 h 5982071"/>
              <a:gd name="connsiteX44" fmla="*/ 2700068 w 5408762"/>
              <a:gd name="connsiteY44" fmla="*/ 4623758 h 5982071"/>
              <a:gd name="connsiteX45" fmla="*/ 2846717 w 5408762"/>
              <a:gd name="connsiteY45" fmla="*/ 4787660 h 5982071"/>
              <a:gd name="connsiteX46" fmla="*/ 2924355 w 5408762"/>
              <a:gd name="connsiteY46" fmla="*/ 4986067 h 5982071"/>
              <a:gd name="connsiteX47" fmla="*/ 3079630 w 5408762"/>
              <a:gd name="connsiteY47" fmla="*/ 5149969 h 5982071"/>
              <a:gd name="connsiteX48" fmla="*/ 3398808 w 5408762"/>
              <a:gd name="connsiteY48" fmla="*/ 5305245 h 5982071"/>
              <a:gd name="connsiteX49" fmla="*/ 3605842 w 5408762"/>
              <a:gd name="connsiteY49" fmla="*/ 5477773 h 5982071"/>
              <a:gd name="connsiteX50" fmla="*/ 3743864 w 5408762"/>
              <a:gd name="connsiteY50" fmla="*/ 5641675 h 5982071"/>
              <a:gd name="connsiteX51" fmla="*/ 3812876 w 5408762"/>
              <a:gd name="connsiteY51" fmla="*/ 5805577 h 5982071"/>
              <a:gd name="connsiteX52" fmla="*/ 3959893 w 5408762"/>
              <a:gd name="connsiteY52" fmla="*/ 5982071 h 5982071"/>
              <a:gd name="connsiteX53" fmla="*/ 4076573 w 5408762"/>
              <a:gd name="connsiteY53" fmla="*/ 5896175 h 5982071"/>
              <a:gd name="connsiteX54" fmla="*/ 4114800 w 5408762"/>
              <a:gd name="connsiteY54" fmla="*/ 5719313 h 5982071"/>
              <a:gd name="connsiteX55" fmla="*/ 4218317 w 5408762"/>
              <a:gd name="connsiteY55" fmla="*/ 5262113 h 5982071"/>
              <a:gd name="connsiteX56" fmla="*/ 4278702 w 5408762"/>
              <a:gd name="connsiteY56" fmla="*/ 5072332 h 5982071"/>
              <a:gd name="connsiteX57" fmla="*/ 4330461 w 5408762"/>
              <a:gd name="connsiteY57" fmla="*/ 4942935 h 5982071"/>
              <a:gd name="connsiteX58" fmla="*/ 4433978 w 5408762"/>
              <a:gd name="connsiteY58" fmla="*/ 4787660 h 5982071"/>
              <a:gd name="connsiteX59" fmla="*/ 4692770 w 5408762"/>
              <a:gd name="connsiteY59" fmla="*/ 4649637 h 5982071"/>
              <a:gd name="connsiteX60" fmla="*/ 4891178 w 5408762"/>
              <a:gd name="connsiteY60" fmla="*/ 4572000 h 5982071"/>
              <a:gd name="connsiteX61" fmla="*/ 5141344 w 5408762"/>
              <a:gd name="connsiteY61" fmla="*/ 4433977 h 5982071"/>
              <a:gd name="connsiteX62" fmla="*/ 5296619 w 5408762"/>
              <a:gd name="connsiteY62" fmla="*/ 4313207 h 5982071"/>
              <a:gd name="connsiteX63" fmla="*/ 5408762 w 5408762"/>
              <a:gd name="connsiteY63" fmla="*/ 4330460 h 598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408762" h="5982071">
                <a:moveTo>
                  <a:pt x="1112808" y="0"/>
                </a:moveTo>
                <a:lnTo>
                  <a:pt x="1104181" y="60384"/>
                </a:lnTo>
                <a:lnTo>
                  <a:pt x="1155940" y="103517"/>
                </a:lnTo>
                <a:lnTo>
                  <a:pt x="1207698" y="129396"/>
                </a:lnTo>
                <a:lnTo>
                  <a:pt x="1259457" y="215660"/>
                </a:lnTo>
                <a:lnTo>
                  <a:pt x="1199072" y="267418"/>
                </a:lnTo>
                <a:lnTo>
                  <a:pt x="1138687" y="327803"/>
                </a:lnTo>
                <a:lnTo>
                  <a:pt x="1052423" y="405441"/>
                </a:lnTo>
                <a:lnTo>
                  <a:pt x="923027" y="431320"/>
                </a:lnTo>
                <a:lnTo>
                  <a:pt x="871268" y="560717"/>
                </a:lnTo>
                <a:lnTo>
                  <a:pt x="785004" y="664234"/>
                </a:lnTo>
                <a:lnTo>
                  <a:pt x="750498" y="715992"/>
                </a:lnTo>
                <a:lnTo>
                  <a:pt x="690113" y="785003"/>
                </a:lnTo>
                <a:lnTo>
                  <a:pt x="707366" y="897147"/>
                </a:lnTo>
                <a:lnTo>
                  <a:pt x="681487" y="1017917"/>
                </a:lnTo>
                <a:lnTo>
                  <a:pt x="672861" y="1155939"/>
                </a:lnTo>
                <a:lnTo>
                  <a:pt x="638355" y="1250830"/>
                </a:lnTo>
                <a:lnTo>
                  <a:pt x="586596" y="1276709"/>
                </a:lnTo>
                <a:lnTo>
                  <a:pt x="474453" y="1337094"/>
                </a:lnTo>
                <a:lnTo>
                  <a:pt x="388189" y="1406105"/>
                </a:lnTo>
                <a:lnTo>
                  <a:pt x="276046" y="1397479"/>
                </a:lnTo>
                <a:lnTo>
                  <a:pt x="232913" y="1414732"/>
                </a:lnTo>
                <a:lnTo>
                  <a:pt x="181155" y="1466490"/>
                </a:lnTo>
                <a:lnTo>
                  <a:pt x="207034" y="1595886"/>
                </a:lnTo>
                <a:lnTo>
                  <a:pt x="94891" y="1630392"/>
                </a:lnTo>
                <a:lnTo>
                  <a:pt x="43132" y="1647645"/>
                </a:lnTo>
                <a:lnTo>
                  <a:pt x="0" y="1768415"/>
                </a:lnTo>
                <a:lnTo>
                  <a:pt x="43132" y="1897811"/>
                </a:lnTo>
                <a:lnTo>
                  <a:pt x="86264" y="1966822"/>
                </a:lnTo>
                <a:lnTo>
                  <a:pt x="284672" y="2242867"/>
                </a:lnTo>
                <a:lnTo>
                  <a:pt x="439947" y="2337758"/>
                </a:lnTo>
                <a:lnTo>
                  <a:pt x="569344" y="2415396"/>
                </a:lnTo>
                <a:lnTo>
                  <a:pt x="741872" y="2527539"/>
                </a:lnTo>
                <a:lnTo>
                  <a:pt x="905774" y="2700067"/>
                </a:lnTo>
                <a:lnTo>
                  <a:pt x="1052423" y="2881222"/>
                </a:lnTo>
                <a:lnTo>
                  <a:pt x="1242204" y="3045124"/>
                </a:lnTo>
                <a:lnTo>
                  <a:pt x="1440612" y="3226279"/>
                </a:lnTo>
                <a:lnTo>
                  <a:pt x="1587261" y="3433313"/>
                </a:lnTo>
                <a:lnTo>
                  <a:pt x="1690778" y="3640347"/>
                </a:lnTo>
                <a:lnTo>
                  <a:pt x="1863306" y="3778369"/>
                </a:lnTo>
                <a:lnTo>
                  <a:pt x="2027208" y="3942271"/>
                </a:lnTo>
                <a:lnTo>
                  <a:pt x="2225615" y="4166558"/>
                </a:lnTo>
                <a:lnTo>
                  <a:pt x="2355012" y="4295954"/>
                </a:lnTo>
                <a:lnTo>
                  <a:pt x="2467155" y="4459856"/>
                </a:lnTo>
                <a:lnTo>
                  <a:pt x="2700068" y="4623758"/>
                </a:lnTo>
                <a:lnTo>
                  <a:pt x="2846717" y="4787660"/>
                </a:lnTo>
                <a:lnTo>
                  <a:pt x="2924355" y="4986067"/>
                </a:lnTo>
                <a:lnTo>
                  <a:pt x="3079630" y="5149969"/>
                </a:lnTo>
                <a:lnTo>
                  <a:pt x="3398808" y="5305245"/>
                </a:lnTo>
                <a:lnTo>
                  <a:pt x="3605842" y="5477773"/>
                </a:lnTo>
                <a:lnTo>
                  <a:pt x="3743864" y="5641675"/>
                </a:lnTo>
                <a:lnTo>
                  <a:pt x="3812876" y="5805577"/>
                </a:lnTo>
                <a:lnTo>
                  <a:pt x="3959893" y="5982071"/>
                </a:lnTo>
                <a:lnTo>
                  <a:pt x="4076573" y="5896175"/>
                </a:lnTo>
                <a:cubicBezTo>
                  <a:pt x="4076314" y="5785217"/>
                  <a:pt x="4115059" y="5830271"/>
                  <a:pt x="4114800" y="5719313"/>
                </a:cubicBezTo>
                <a:lnTo>
                  <a:pt x="4218317" y="5262113"/>
                </a:lnTo>
                <a:lnTo>
                  <a:pt x="4278702" y="5072332"/>
                </a:lnTo>
                <a:lnTo>
                  <a:pt x="4330461" y="4942935"/>
                </a:lnTo>
                <a:lnTo>
                  <a:pt x="4433978" y="4787660"/>
                </a:lnTo>
                <a:lnTo>
                  <a:pt x="4692770" y="4649637"/>
                </a:lnTo>
                <a:lnTo>
                  <a:pt x="4891178" y="4572000"/>
                </a:lnTo>
                <a:lnTo>
                  <a:pt x="5141344" y="4433977"/>
                </a:lnTo>
                <a:lnTo>
                  <a:pt x="5296619" y="4313207"/>
                </a:lnTo>
                <a:lnTo>
                  <a:pt x="5408762" y="4330460"/>
                </a:ln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3491203" y="1656549"/>
            <a:ext cx="13387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0" name="Овал 99"/>
          <p:cNvSpPr/>
          <p:nvPr/>
        </p:nvSpPr>
        <p:spPr>
          <a:xfrm>
            <a:off x="4756139" y="4003150"/>
            <a:ext cx="13387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2" name="Овал 101"/>
          <p:cNvSpPr/>
          <p:nvPr/>
        </p:nvSpPr>
        <p:spPr>
          <a:xfrm>
            <a:off x="3680085" y="3157033"/>
            <a:ext cx="13387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4" name="Овал 103"/>
          <p:cNvSpPr/>
          <p:nvPr/>
        </p:nvSpPr>
        <p:spPr>
          <a:xfrm>
            <a:off x="6415325" y="5386236"/>
            <a:ext cx="13387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8" name="Овал 107"/>
          <p:cNvSpPr/>
          <p:nvPr/>
        </p:nvSpPr>
        <p:spPr>
          <a:xfrm>
            <a:off x="9492759" y="4864445"/>
            <a:ext cx="13387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0" name="Овал 29"/>
          <p:cNvSpPr/>
          <p:nvPr/>
        </p:nvSpPr>
        <p:spPr>
          <a:xfrm>
            <a:off x="8294792" y="5478993"/>
            <a:ext cx="13387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7081565" y="6286255"/>
            <a:ext cx="477435" cy="24423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lIns="58990" tIns="29497" rIns="58990" bIns="29497">
            <a:spAutoFit/>
          </a:bodyPr>
          <a:lstStyle>
            <a:lvl1pPr defTabSz="48895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889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6566617" y="5221683"/>
            <a:ext cx="523089" cy="12311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>
            <a:lvl1pPr defTabSz="48895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889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Мамайка</a:t>
            </a:r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9298988" y="4686418"/>
            <a:ext cx="832468" cy="12311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>
            <a:lvl1pPr defTabSz="48895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889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Поляна</a:t>
            </a:r>
          </a:p>
        </p:txBody>
      </p:sp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8530874" y="5489112"/>
            <a:ext cx="412482" cy="12311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>
            <a:lvl1pPr defTabSz="48895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889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Кепша</a:t>
            </a:r>
            <a:endParaRPr lang="ru-RU" alt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4763901" y="4132959"/>
            <a:ext cx="571179" cy="12311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>
            <a:lvl1pPr defTabSz="48895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889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  <p:sp>
        <p:nvSpPr>
          <p:cNvPr id="40" name="Овал 39"/>
          <p:cNvSpPr/>
          <p:nvPr/>
        </p:nvSpPr>
        <p:spPr>
          <a:xfrm>
            <a:off x="3618471" y="3095166"/>
            <a:ext cx="133879" cy="9525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2619565" y="2086322"/>
            <a:ext cx="133879" cy="9525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3481008" y="1263852"/>
            <a:ext cx="133879" cy="9525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ая выноска 52"/>
          <p:cNvSpPr/>
          <p:nvPr/>
        </p:nvSpPr>
        <p:spPr>
          <a:xfrm>
            <a:off x="121324" y="909439"/>
            <a:ext cx="1283641" cy="156389"/>
          </a:xfrm>
          <a:prstGeom prst="wedgeRectCallout">
            <a:avLst>
              <a:gd name="adj1" fmla="val 213155"/>
              <a:gd name="adj2" fmla="val 18329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1851 км - 100 м</a:t>
            </a:r>
          </a:p>
        </p:txBody>
      </p:sp>
      <p:sp>
        <p:nvSpPr>
          <p:cNvPr id="56" name="Овал 55"/>
          <p:cNvSpPr/>
          <p:nvPr/>
        </p:nvSpPr>
        <p:spPr>
          <a:xfrm>
            <a:off x="3444313" y="1456335"/>
            <a:ext cx="133879" cy="9525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ая выноска 58"/>
          <p:cNvSpPr/>
          <p:nvPr/>
        </p:nvSpPr>
        <p:spPr>
          <a:xfrm>
            <a:off x="121323" y="1110103"/>
            <a:ext cx="1283641" cy="156389"/>
          </a:xfrm>
          <a:prstGeom prst="wedgeRectCallout">
            <a:avLst>
              <a:gd name="adj1" fmla="val 206722"/>
              <a:gd name="adj2" fmla="val 19040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1852 км - 27 м</a:t>
            </a:r>
          </a:p>
        </p:txBody>
      </p:sp>
      <p:sp>
        <p:nvSpPr>
          <p:cNvPr id="61" name="Овал 60"/>
          <p:cNvSpPr/>
          <p:nvPr/>
        </p:nvSpPr>
        <p:spPr>
          <a:xfrm>
            <a:off x="3444315" y="1727474"/>
            <a:ext cx="133879" cy="9525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рямоугольная выноска 62"/>
          <p:cNvSpPr/>
          <p:nvPr/>
        </p:nvSpPr>
        <p:spPr>
          <a:xfrm>
            <a:off x="109147" y="1493744"/>
            <a:ext cx="1283641" cy="156389"/>
          </a:xfrm>
          <a:prstGeom prst="wedgeRectCallout">
            <a:avLst>
              <a:gd name="adj1" fmla="val 209032"/>
              <a:gd name="adj2" fmla="val 11426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1863 км - 150 м</a:t>
            </a:r>
          </a:p>
        </p:txBody>
      </p:sp>
      <p:sp>
        <p:nvSpPr>
          <p:cNvPr id="64" name="Овал 63"/>
          <p:cNvSpPr/>
          <p:nvPr/>
        </p:nvSpPr>
        <p:spPr>
          <a:xfrm>
            <a:off x="3357324" y="1798399"/>
            <a:ext cx="133879" cy="9525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рямоугольная выноска 64"/>
          <p:cNvSpPr/>
          <p:nvPr/>
        </p:nvSpPr>
        <p:spPr>
          <a:xfrm>
            <a:off x="121321" y="1669887"/>
            <a:ext cx="1283641" cy="156389"/>
          </a:xfrm>
          <a:prstGeom prst="wedgeRectCallout">
            <a:avLst>
              <a:gd name="adj1" fmla="val 194355"/>
              <a:gd name="adj2" fmla="val 4118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1871 км - 46 м</a:t>
            </a:r>
          </a:p>
        </p:txBody>
      </p:sp>
      <p:sp>
        <p:nvSpPr>
          <p:cNvPr id="66" name="Овал 65"/>
          <p:cNvSpPr/>
          <p:nvPr/>
        </p:nvSpPr>
        <p:spPr>
          <a:xfrm>
            <a:off x="2970911" y="1941352"/>
            <a:ext cx="133879" cy="9525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рямоугольная выноска 66"/>
          <p:cNvSpPr/>
          <p:nvPr/>
        </p:nvSpPr>
        <p:spPr>
          <a:xfrm>
            <a:off x="109146" y="1963879"/>
            <a:ext cx="1283641" cy="156389"/>
          </a:xfrm>
          <a:prstGeom prst="wedgeRectCallout">
            <a:avLst>
              <a:gd name="adj1" fmla="val 163520"/>
              <a:gd name="adj2" fmla="val -4104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1878 км - 50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2485687" y="2260064"/>
            <a:ext cx="133879" cy="9525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ая выноска 70"/>
          <p:cNvSpPr/>
          <p:nvPr/>
        </p:nvSpPr>
        <p:spPr>
          <a:xfrm>
            <a:off x="113860" y="2142171"/>
            <a:ext cx="1283641" cy="156389"/>
          </a:xfrm>
          <a:prstGeom prst="wedgeRectCallout">
            <a:avLst>
              <a:gd name="adj1" fmla="val 143073"/>
              <a:gd name="adj2" fmla="val -5322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1881 км – 34 м</a:t>
            </a:r>
          </a:p>
        </p:txBody>
      </p:sp>
      <p:sp>
        <p:nvSpPr>
          <p:cNvPr id="72" name="Прямоугольная выноска 71"/>
          <p:cNvSpPr/>
          <p:nvPr/>
        </p:nvSpPr>
        <p:spPr>
          <a:xfrm>
            <a:off x="113860" y="2345960"/>
            <a:ext cx="1283641" cy="156389"/>
          </a:xfrm>
          <a:prstGeom prst="wedgeRectCallout">
            <a:avLst>
              <a:gd name="adj1" fmla="val 134169"/>
              <a:gd name="adj2" fmla="val -6235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1883 км – 43 м</a:t>
            </a:r>
          </a:p>
        </p:txBody>
      </p:sp>
      <p:sp>
        <p:nvSpPr>
          <p:cNvPr id="73" name="Прямоугольная выноска 72"/>
          <p:cNvSpPr/>
          <p:nvPr/>
        </p:nvSpPr>
        <p:spPr>
          <a:xfrm>
            <a:off x="1759643" y="3912576"/>
            <a:ext cx="1418152" cy="156389"/>
          </a:xfrm>
          <a:prstGeom prst="wedgeRectCallout">
            <a:avLst>
              <a:gd name="adj1" fmla="val 81257"/>
              <a:gd name="adj2" fmla="val -514075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1908 км – 1400 м</a:t>
            </a:r>
          </a:p>
        </p:txBody>
      </p:sp>
      <p:sp>
        <p:nvSpPr>
          <p:cNvPr id="75" name="Овал 74"/>
          <p:cNvSpPr/>
          <p:nvPr/>
        </p:nvSpPr>
        <p:spPr>
          <a:xfrm>
            <a:off x="7666225" y="6299002"/>
            <a:ext cx="13387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77" name="Прямоугольная выноска 76"/>
          <p:cNvSpPr/>
          <p:nvPr/>
        </p:nvSpPr>
        <p:spPr>
          <a:xfrm>
            <a:off x="8737115" y="6470398"/>
            <a:ext cx="1418152" cy="156389"/>
          </a:xfrm>
          <a:prstGeom prst="wedgeRectCallout">
            <a:avLst>
              <a:gd name="adj1" fmla="val -77729"/>
              <a:gd name="adj2" fmla="val 3448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 км – 100 м</a:t>
            </a:r>
          </a:p>
        </p:txBody>
      </p:sp>
      <p:sp>
        <p:nvSpPr>
          <p:cNvPr id="78" name="Овал 77"/>
          <p:cNvSpPr/>
          <p:nvPr/>
        </p:nvSpPr>
        <p:spPr>
          <a:xfrm>
            <a:off x="8134668" y="6637362"/>
            <a:ext cx="133879" cy="9525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рямоугольная выноска 78"/>
          <p:cNvSpPr/>
          <p:nvPr/>
        </p:nvSpPr>
        <p:spPr>
          <a:xfrm>
            <a:off x="8737115" y="6658475"/>
            <a:ext cx="1418152" cy="156389"/>
          </a:xfrm>
          <a:prstGeom prst="wedgeRectCallout">
            <a:avLst>
              <a:gd name="adj1" fmla="val -87341"/>
              <a:gd name="adj2" fmla="val -2642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1994 км – 450 м</a:t>
            </a:r>
          </a:p>
        </p:txBody>
      </p:sp>
      <p:sp>
        <p:nvSpPr>
          <p:cNvPr id="80" name="Овал 79"/>
          <p:cNvSpPr/>
          <p:nvPr/>
        </p:nvSpPr>
        <p:spPr>
          <a:xfrm>
            <a:off x="2346591" y="2192129"/>
            <a:ext cx="13387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" name="Полилиния 2"/>
          <p:cNvSpPr/>
          <p:nvPr/>
        </p:nvSpPr>
        <p:spPr>
          <a:xfrm>
            <a:off x="4129177" y="534838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7891992" y="6535737"/>
            <a:ext cx="473075" cy="125413"/>
          </a:xfrm>
          <a:custGeom>
            <a:avLst/>
            <a:gdLst>
              <a:gd name="connsiteX0" fmla="*/ 0 w 361950"/>
              <a:gd name="connsiteY0" fmla="*/ 0 h 120650"/>
              <a:gd name="connsiteX1" fmla="*/ 107950 w 361950"/>
              <a:gd name="connsiteY1" fmla="*/ 38100 h 120650"/>
              <a:gd name="connsiteX2" fmla="*/ 234950 w 361950"/>
              <a:gd name="connsiteY2" fmla="*/ 76200 h 120650"/>
              <a:gd name="connsiteX3" fmla="*/ 361950 w 361950"/>
              <a:gd name="connsiteY3" fmla="*/ 120650 h 120650"/>
              <a:gd name="connsiteX0" fmla="*/ 0 w 354806"/>
              <a:gd name="connsiteY0" fmla="*/ 0 h 125413"/>
              <a:gd name="connsiteX1" fmla="*/ 100806 w 354806"/>
              <a:gd name="connsiteY1" fmla="*/ 42863 h 125413"/>
              <a:gd name="connsiteX2" fmla="*/ 227806 w 354806"/>
              <a:gd name="connsiteY2" fmla="*/ 80963 h 125413"/>
              <a:gd name="connsiteX3" fmla="*/ 354806 w 354806"/>
              <a:gd name="connsiteY3" fmla="*/ 125413 h 12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806" h="125413">
                <a:moveTo>
                  <a:pt x="0" y="0"/>
                </a:moveTo>
                <a:lnTo>
                  <a:pt x="100806" y="42863"/>
                </a:lnTo>
                <a:lnTo>
                  <a:pt x="227806" y="80963"/>
                </a:lnTo>
                <a:lnTo>
                  <a:pt x="354806" y="125413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олилиния 81"/>
          <p:cNvSpPr/>
          <p:nvPr/>
        </p:nvSpPr>
        <p:spPr>
          <a:xfrm>
            <a:off x="7891992" y="6533356"/>
            <a:ext cx="473075" cy="127794"/>
          </a:xfrm>
          <a:custGeom>
            <a:avLst/>
            <a:gdLst>
              <a:gd name="connsiteX0" fmla="*/ 0 w 361950"/>
              <a:gd name="connsiteY0" fmla="*/ 0 h 120650"/>
              <a:gd name="connsiteX1" fmla="*/ 107950 w 361950"/>
              <a:gd name="connsiteY1" fmla="*/ 38100 h 120650"/>
              <a:gd name="connsiteX2" fmla="*/ 234950 w 361950"/>
              <a:gd name="connsiteY2" fmla="*/ 76200 h 120650"/>
              <a:gd name="connsiteX3" fmla="*/ 361950 w 361950"/>
              <a:gd name="connsiteY3" fmla="*/ 120650 h 120650"/>
              <a:gd name="connsiteX0" fmla="*/ 0 w 354806"/>
              <a:gd name="connsiteY0" fmla="*/ 0 h 127794"/>
              <a:gd name="connsiteX1" fmla="*/ 100806 w 354806"/>
              <a:gd name="connsiteY1" fmla="*/ 45244 h 127794"/>
              <a:gd name="connsiteX2" fmla="*/ 227806 w 354806"/>
              <a:gd name="connsiteY2" fmla="*/ 83344 h 127794"/>
              <a:gd name="connsiteX3" fmla="*/ 354806 w 354806"/>
              <a:gd name="connsiteY3" fmla="*/ 127794 h 12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806" h="127794">
                <a:moveTo>
                  <a:pt x="0" y="0"/>
                </a:moveTo>
                <a:lnTo>
                  <a:pt x="100806" y="45244"/>
                </a:lnTo>
                <a:lnTo>
                  <a:pt x="227806" y="83344"/>
                </a:lnTo>
                <a:lnTo>
                  <a:pt x="354806" y="127794"/>
                </a:ln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8201608" y="6541122"/>
            <a:ext cx="133879" cy="9525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Прямоугольная выноска 87"/>
          <p:cNvSpPr/>
          <p:nvPr/>
        </p:nvSpPr>
        <p:spPr>
          <a:xfrm>
            <a:off x="4499592" y="5462492"/>
            <a:ext cx="1418152" cy="156389"/>
          </a:xfrm>
          <a:prstGeom prst="wedgeRectCallout">
            <a:avLst>
              <a:gd name="adj1" fmla="val 89877"/>
              <a:gd name="adj2" fmla="val 1594"/>
            </a:avLst>
          </a:prstGeom>
          <a:solidFill>
            <a:schemeClr val="bg1"/>
          </a:solidFill>
          <a:ln>
            <a:solidFill>
              <a:srgbClr val="060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1951 км – 100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Прямоугольная выноска 88"/>
          <p:cNvSpPr/>
          <p:nvPr/>
        </p:nvSpPr>
        <p:spPr>
          <a:xfrm>
            <a:off x="4504753" y="5645456"/>
            <a:ext cx="1418152" cy="156389"/>
          </a:xfrm>
          <a:prstGeom prst="wedgeRectCallout">
            <a:avLst>
              <a:gd name="adj1" fmla="val 93982"/>
              <a:gd name="adj2" fmla="val -51191"/>
            </a:avLst>
          </a:prstGeom>
          <a:solidFill>
            <a:schemeClr val="bg1"/>
          </a:solidFill>
          <a:ln>
            <a:solidFill>
              <a:srgbClr val="060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1953 км – 100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Прямоугольная выноска 89"/>
          <p:cNvSpPr/>
          <p:nvPr/>
        </p:nvSpPr>
        <p:spPr>
          <a:xfrm>
            <a:off x="4499592" y="5818853"/>
            <a:ext cx="1418152" cy="156389"/>
          </a:xfrm>
          <a:prstGeom prst="wedgeRectCallout">
            <a:avLst>
              <a:gd name="adj1" fmla="val 106668"/>
              <a:gd name="adj2" fmla="val -94840"/>
            </a:avLst>
          </a:prstGeom>
          <a:solidFill>
            <a:schemeClr val="bg1"/>
          </a:solidFill>
          <a:ln>
            <a:solidFill>
              <a:srgbClr val="060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1956 км – 100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рямоугольная выноска 82"/>
          <p:cNvSpPr/>
          <p:nvPr/>
        </p:nvSpPr>
        <p:spPr>
          <a:xfrm>
            <a:off x="4188028" y="991467"/>
            <a:ext cx="1765669" cy="178110"/>
          </a:xfrm>
          <a:prstGeom prst="wedgeRectCallout">
            <a:avLst>
              <a:gd name="adj1" fmla="val -89186"/>
              <a:gd name="adj2" fmla="val -14717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1839 </a:t>
            </a:r>
            <a:r>
              <a: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СТ.ЧИЛИПСИ (сход сели на 2 путь 24.10)</a:t>
            </a:r>
          </a:p>
        </p:txBody>
      </p:sp>
      <p:sp>
        <p:nvSpPr>
          <p:cNvPr id="85" name="Полилиния 84"/>
          <p:cNvSpPr/>
          <p:nvPr/>
        </p:nvSpPr>
        <p:spPr>
          <a:xfrm>
            <a:off x="3229549" y="589710"/>
            <a:ext cx="369036" cy="661988"/>
          </a:xfrm>
          <a:custGeom>
            <a:avLst/>
            <a:gdLst>
              <a:gd name="connsiteX0" fmla="*/ 276777 w 276777"/>
              <a:gd name="connsiteY0" fmla="*/ 661988 h 661988"/>
              <a:gd name="connsiteX1" fmla="*/ 238677 w 276777"/>
              <a:gd name="connsiteY1" fmla="*/ 642938 h 661988"/>
              <a:gd name="connsiteX2" fmla="*/ 205339 w 276777"/>
              <a:gd name="connsiteY2" fmla="*/ 647700 h 661988"/>
              <a:gd name="connsiteX3" fmla="*/ 191052 w 276777"/>
              <a:gd name="connsiteY3" fmla="*/ 642938 h 661988"/>
              <a:gd name="connsiteX4" fmla="*/ 186289 w 276777"/>
              <a:gd name="connsiteY4" fmla="*/ 600075 h 661988"/>
              <a:gd name="connsiteX5" fmla="*/ 181527 w 276777"/>
              <a:gd name="connsiteY5" fmla="*/ 566738 h 661988"/>
              <a:gd name="connsiteX6" fmla="*/ 176764 w 276777"/>
              <a:gd name="connsiteY6" fmla="*/ 523875 h 661988"/>
              <a:gd name="connsiteX7" fmla="*/ 172002 w 276777"/>
              <a:gd name="connsiteY7" fmla="*/ 504825 h 661988"/>
              <a:gd name="connsiteX8" fmla="*/ 167239 w 276777"/>
              <a:gd name="connsiteY8" fmla="*/ 490538 h 661988"/>
              <a:gd name="connsiteX9" fmla="*/ 138664 w 276777"/>
              <a:gd name="connsiteY9" fmla="*/ 481013 h 661988"/>
              <a:gd name="connsiteX10" fmla="*/ 100564 w 276777"/>
              <a:gd name="connsiteY10" fmla="*/ 447675 h 661988"/>
              <a:gd name="connsiteX11" fmla="*/ 95802 w 276777"/>
              <a:gd name="connsiteY11" fmla="*/ 381000 h 661988"/>
              <a:gd name="connsiteX12" fmla="*/ 86277 w 276777"/>
              <a:gd name="connsiteY12" fmla="*/ 342900 h 661988"/>
              <a:gd name="connsiteX13" fmla="*/ 71989 w 276777"/>
              <a:gd name="connsiteY13" fmla="*/ 290513 h 661988"/>
              <a:gd name="connsiteX14" fmla="*/ 62464 w 276777"/>
              <a:gd name="connsiteY14" fmla="*/ 261938 h 661988"/>
              <a:gd name="connsiteX15" fmla="*/ 52939 w 276777"/>
              <a:gd name="connsiteY15" fmla="*/ 247650 h 661988"/>
              <a:gd name="connsiteX16" fmla="*/ 43414 w 276777"/>
              <a:gd name="connsiteY16" fmla="*/ 219075 h 661988"/>
              <a:gd name="connsiteX17" fmla="*/ 29127 w 276777"/>
              <a:gd name="connsiteY17" fmla="*/ 171450 h 661988"/>
              <a:gd name="connsiteX18" fmla="*/ 19602 w 276777"/>
              <a:gd name="connsiteY18" fmla="*/ 142875 h 661988"/>
              <a:gd name="connsiteX19" fmla="*/ 14839 w 276777"/>
              <a:gd name="connsiteY19" fmla="*/ 114300 h 661988"/>
              <a:gd name="connsiteX20" fmla="*/ 5314 w 276777"/>
              <a:gd name="connsiteY20" fmla="*/ 66675 h 661988"/>
              <a:gd name="connsiteX21" fmla="*/ 552 w 276777"/>
              <a:gd name="connsiteY21" fmla="*/ 52388 h 661988"/>
              <a:gd name="connsiteX22" fmla="*/ 552 w 276777"/>
              <a:gd name="connsiteY22" fmla="*/ 0 h 66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6777" h="661988">
                <a:moveTo>
                  <a:pt x="276777" y="661988"/>
                </a:moveTo>
                <a:cubicBezTo>
                  <a:pt x="272291" y="659296"/>
                  <a:pt x="248931" y="642938"/>
                  <a:pt x="238677" y="642938"/>
                </a:cubicBezTo>
                <a:cubicBezTo>
                  <a:pt x="227452" y="642938"/>
                  <a:pt x="216452" y="646113"/>
                  <a:pt x="205339" y="647700"/>
                </a:cubicBezTo>
                <a:cubicBezTo>
                  <a:pt x="200577" y="646113"/>
                  <a:pt x="192916" y="647599"/>
                  <a:pt x="191052" y="642938"/>
                </a:cubicBezTo>
                <a:cubicBezTo>
                  <a:pt x="185713" y="629591"/>
                  <a:pt x="188072" y="614340"/>
                  <a:pt x="186289" y="600075"/>
                </a:cubicBezTo>
                <a:cubicBezTo>
                  <a:pt x="184897" y="588937"/>
                  <a:pt x="182919" y="577876"/>
                  <a:pt x="181527" y="566738"/>
                </a:cubicBezTo>
                <a:cubicBezTo>
                  <a:pt x="179744" y="552473"/>
                  <a:pt x="178950" y="538083"/>
                  <a:pt x="176764" y="523875"/>
                </a:cubicBezTo>
                <a:cubicBezTo>
                  <a:pt x="175769" y="517406"/>
                  <a:pt x="173800" y="511119"/>
                  <a:pt x="172002" y="504825"/>
                </a:cubicBezTo>
                <a:cubicBezTo>
                  <a:pt x="170623" y="499998"/>
                  <a:pt x="171324" y="493456"/>
                  <a:pt x="167239" y="490538"/>
                </a:cubicBezTo>
                <a:cubicBezTo>
                  <a:pt x="159069" y="484702"/>
                  <a:pt x="138664" y="481013"/>
                  <a:pt x="138664" y="481013"/>
                </a:cubicBezTo>
                <a:cubicBezTo>
                  <a:pt x="105326" y="458788"/>
                  <a:pt x="116439" y="471488"/>
                  <a:pt x="100564" y="447675"/>
                </a:cubicBezTo>
                <a:cubicBezTo>
                  <a:pt x="98977" y="425450"/>
                  <a:pt x="98135" y="403159"/>
                  <a:pt x="95802" y="381000"/>
                </a:cubicBezTo>
                <a:cubicBezTo>
                  <a:pt x="92612" y="350697"/>
                  <a:pt x="92012" y="365840"/>
                  <a:pt x="86277" y="342900"/>
                </a:cubicBezTo>
                <a:cubicBezTo>
                  <a:pt x="72814" y="289049"/>
                  <a:pt x="92422" y="351814"/>
                  <a:pt x="71989" y="290513"/>
                </a:cubicBezTo>
                <a:cubicBezTo>
                  <a:pt x="71987" y="290508"/>
                  <a:pt x="62468" y="261943"/>
                  <a:pt x="62464" y="261938"/>
                </a:cubicBezTo>
                <a:lnTo>
                  <a:pt x="52939" y="247650"/>
                </a:lnTo>
                <a:cubicBezTo>
                  <a:pt x="49764" y="238125"/>
                  <a:pt x="45849" y="228816"/>
                  <a:pt x="43414" y="219075"/>
                </a:cubicBezTo>
                <a:cubicBezTo>
                  <a:pt x="36218" y="190289"/>
                  <a:pt x="40720" y="206228"/>
                  <a:pt x="29127" y="171450"/>
                </a:cubicBezTo>
                <a:cubicBezTo>
                  <a:pt x="29123" y="171439"/>
                  <a:pt x="19604" y="142886"/>
                  <a:pt x="19602" y="142875"/>
                </a:cubicBezTo>
                <a:cubicBezTo>
                  <a:pt x="18014" y="133350"/>
                  <a:pt x="16619" y="123791"/>
                  <a:pt x="14839" y="114300"/>
                </a:cubicBezTo>
                <a:cubicBezTo>
                  <a:pt x="11855" y="98388"/>
                  <a:pt x="10433" y="82034"/>
                  <a:pt x="5314" y="66675"/>
                </a:cubicBezTo>
                <a:cubicBezTo>
                  <a:pt x="3727" y="61913"/>
                  <a:pt x="910" y="57395"/>
                  <a:pt x="552" y="52388"/>
                </a:cubicBezTo>
                <a:cubicBezTo>
                  <a:pt x="-692" y="34970"/>
                  <a:pt x="552" y="17463"/>
                  <a:pt x="552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илиния 1"/>
          <p:cNvSpPr/>
          <p:nvPr/>
        </p:nvSpPr>
        <p:spPr>
          <a:xfrm>
            <a:off x="3228497" y="589710"/>
            <a:ext cx="369036" cy="661988"/>
          </a:xfrm>
          <a:custGeom>
            <a:avLst/>
            <a:gdLst>
              <a:gd name="connsiteX0" fmla="*/ 276777 w 276777"/>
              <a:gd name="connsiteY0" fmla="*/ 661988 h 661988"/>
              <a:gd name="connsiteX1" fmla="*/ 238677 w 276777"/>
              <a:gd name="connsiteY1" fmla="*/ 642938 h 661988"/>
              <a:gd name="connsiteX2" fmla="*/ 205339 w 276777"/>
              <a:gd name="connsiteY2" fmla="*/ 647700 h 661988"/>
              <a:gd name="connsiteX3" fmla="*/ 191052 w 276777"/>
              <a:gd name="connsiteY3" fmla="*/ 642938 h 661988"/>
              <a:gd name="connsiteX4" fmla="*/ 186289 w 276777"/>
              <a:gd name="connsiteY4" fmla="*/ 600075 h 661988"/>
              <a:gd name="connsiteX5" fmla="*/ 181527 w 276777"/>
              <a:gd name="connsiteY5" fmla="*/ 566738 h 661988"/>
              <a:gd name="connsiteX6" fmla="*/ 176764 w 276777"/>
              <a:gd name="connsiteY6" fmla="*/ 523875 h 661988"/>
              <a:gd name="connsiteX7" fmla="*/ 172002 w 276777"/>
              <a:gd name="connsiteY7" fmla="*/ 504825 h 661988"/>
              <a:gd name="connsiteX8" fmla="*/ 167239 w 276777"/>
              <a:gd name="connsiteY8" fmla="*/ 490538 h 661988"/>
              <a:gd name="connsiteX9" fmla="*/ 138664 w 276777"/>
              <a:gd name="connsiteY9" fmla="*/ 481013 h 661988"/>
              <a:gd name="connsiteX10" fmla="*/ 100564 w 276777"/>
              <a:gd name="connsiteY10" fmla="*/ 447675 h 661988"/>
              <a:gd name="connsiteX11" fmla="*/ 95802 w 276777"/>
              <a:gd name="connsiteY11" fmla="*/ 381000 h 661988"/>
              <a:gd name="connsiteX12" fmla="*/ 86277 w 276777"/>
              <a:gd name="connsiteY12" fmla="*/ 342900 h 661988"/>
              <a:gd name="connsiteX13" fmla="*/ 71989 w 276777"/>
              <a:gd name="connsiteY13" fmla="*/ 290513 h 661988"/>
              <a:gd name="connsiteX14" fmla="*/ 62464 w 276777"/>
              <a:gd name="connsiteY14" fmla="*/ 261938 h 661988"/>
              <a:gd name="connsiteX15" fmla="*/ 52939 w 276777"/>
              <a:gd name="connsiteY15" fmla="*/ 247650 h 661988"/>
              <a:gd name="connsiteX16" fmla="*/ 43414 w 276777"/>
              <a:gd name="connsiteY16" fmla="*/ 219075 h 661988"/>
              <a:gd name="connsiteX17" fmla="*/ 29127 w 276777"/>
              <a:gd name="connsiteY17" fmla="*/ 171450 h 661988"/>
              <a:gd name="connsiteX18" fmla="*/ 19602 w 276777"/>
              <a:gd name="connsiteY18" fmla="*/ 142875 h 661988"/>
              <a:gd name="connsiteX19" fmla="*/ 14839 w 276777"/>
              <a:gd name="connsiteY19" fmla="*/ 114300 h 661988"/>
              <a:gd name="connsiteX20" fmla="*/ 5314 w 276777"/>
              <a:gd name="connsiteY20" fmla="*/ 66675 h 661988"/>
              <a:gd name="connsiteX21" fmla="*/ 552 w 276777"/>
              <a:gd name="connsiteY21" fmla="*/ 52388 h 661988"/>
              <a:gd name="connsiteX22" fmla="*/ 552 w 276777"/>
              <a:gd name="connsiteY22" fmla="*/ 0 h 66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6777" h="661988">
                <a:moveTo>
                  <a:pt x="276777" y="661988"/>
                </a:moveTo>
                <a:cubicBezTo>
                  <a:pt x="272291" y="659296"/>
                  <a:pt x="248931" y="642938"/>
                  <a:pt x="238677" y="642938"/>
                </a:cubicBezTo>
                <a:cubicBezTo>
                  <a:pt x="227452" y="642938"/>
                  <a:pt x="216452" y="646113"/>
                  <a:pt x="205339" y="647700"/>
                </a:cubicBezTo>
                <a:cubicBezTo>
                  <a:pt x="200577" y="646113"/>
                  <a:pt x="192916" y="647599"/>
                  <a:pt x="191052" y="642938"/>
                </a:cubicBezTo>
                <a:cubicBezTo>
                  <a:pt x="185713" y="629591"/>
                  <a:pt x="188072" y="614340"/>
                  <a:pt x="186289" y="600075"/>
                </a:cubicBezTo>
                <a:cubicBezTo>
                  <a:pt x="184897" y="588937"/>
                  <a:pt x="182919" y="577876"/>
                  <a:pt x="181527" y="566738"/>
                </a:cubicBezTo>
                <a:cubicBezTo>
                  <a:pt x="179744" y="552473"/>
                  <a:pt x="178950" y="538083"/>
                  <a:pt x="176764" y="523875"/>
                </a:cubicBezTo>
                <a:cubicBezTo>
                  <a:pt x="175769" y="517406"/>
                  <a:pt x="173800" y="511119"/>
                  <a:pt x="172002" y="504825"/>
                </a:cubicBezTo>
                <a:cubicBezTo>
                  <a:pt x="170623" y="499998"/>
                  <a:pt x="171324" y="493456"/>
                  <a:pt x="167239" y="490538"/>
                </a:cubicBezTo>
                <a:cubicBezTo>
                  <a:pt x="159069" y="484702"/>
                  <a:pt x="138664" y="481013"/>
                  <a:pt x="138664" y="481013"/>
                </a:cubicBezTo>
                <a:cubicBezTo>
                  <a:pt x="105326" y="458788"/>
                  <a:pt x="116439" y="471488"/>
                  <a:pt x="100564" y="447675"/>
                </a:cubicBezTo>
                <a:cubicBezTo>
                  <a:pt x="98977" y="425450"/>
                  <a:pt x="98135" y="403159"/>
                  <a:pt x="95802" y="381000"/>
                </a:cubicBezTo>
                <a:cubicBezTo>
                  <a:pt x="92612" y="350697"/>
                  <a:pt x="92012" y="365840"/>
                  <a:pt x="86277" y="342900"/>
                </a:cubicBezTo>
                <a:cubicBezTo>
                  <a:pt x="72814" y="289049"/>
                  <a:pt x="92422" y="351814"/>
                  <a:pt x="71989" y="290513"/>
                </a:cubicBezTo>
                <a:cubicBezTo>
                  <a:pt x="71987" y="290508"/>
                  <a:pt x="62468" y="261943"/>
                  <a:pt x="62464" y="261938"/>
                </a:cubicBezTo>
                <a:lnTo>
                  <a:pt x="52939" y="247650"/>
                </a:lnTo>
                <a:cubicBezTo>
                  <a:pt x="49764" y="238125"/>
                  <a:pt x="45849" y="228816"/>
                  <a:pt x="43414" y="219075"/>
                </a:cubicBezTo>
                <a:cubicBezTo>
                  <a:pt x="36218" y="190289"/>
                  <a:pt x="40720" y="206228"/>
                  <a:pt x="29127" y="171450"/>
                </a:cubicBezTo>
                <a:cubicBezTo>
                  <a:pt x="29123" y="171439"/>
                  <a:pt x="19604" y="142886"/>
                  <a:pt x="19602" y="142875"/>
                </a:cubicBezTo>
                <a:cubicBezTo>
                  <a:pt x="18014" y="133350"/>
                  <a:pt x="16619" y="123791"/>
                  <a:pt x="14839" y="114300"/>
                </a:cubicBezTo>
                <a:cubicBezTo>
                  <a:pt x="11855" y="98388"/>
                  <a:pt x="10433" y="82034"/>
                  <a:pt x="5314" y="66675"/>
                </a:cubicBezTo>
                <a:cubicBezTo>
                  <a:pt x="3727" y="61913"/>
                  <a:pt x="910" y="57395"/>
                  <a:pt x="552" y="52388"/>
                </a:cubicBezTo>
                <a:cubicBezTo>
                  <a:pt x="-692" y="34970"/>
                  <a:pt x="552" y="17463"/>
                  <a:pt x="552" y="0"/>
                </a:cubicBez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3357324" y="1016016"/>
            <a:ext cx="133879" cy="9525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Прямоугольная выноска 85"/>
          <p:cNvSpPr/>
          <p:nvPr/>
        </p:nvSpPr>
        <p:spPr>
          <a:xfrm>
            <a:off x="4184088" y="1820857"/>
            <a:ext cx="3122368" cy="178110"/>
          </a:xfrm>
          <a:prstGeom prst="wedgeRectCallout">
            <a:avLst>
              <a:gd name="adj1" fmla="val -77754"/>
              <a:gd name="adj2" fmla="val 5875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1870 СТ.ГРЕЧЕСКИЙ-КРИВЕНКОВСКАЯ (селевой поток 100м3 – подмыв опоры 24.10)</a:t>
            </a:r>
          </a:p>
        </p:txBody>
      </p:sp>
      <p:sp>
        <p:nvSpPr>
          <p:cNvPr id="93" name="Овал 92"/>
          <p:cNvSpPr/>
          <p:nvPr/>
        </p:nvSpPr>
        <p:spPr>
          <a:xfrm>
            <a:off x="3198924" y="1846130"/>
            <a:ext cx="133879" cy="9525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рямоугольная выноска 93"/>
          <p:cNvSpPr/>
          <p:nvPr/>
        </p:nvSpPr>
        <p:spPr>
          <a:xfrm>
            <a:off x="4185298" y="3110371"/>
            <a:ext cx="2174275" cy="178110"/>
          </a:xfrm>
          <a:prstGeom prst="wedgeRectCallout">
            <a:avLst>
              <a:gd name="adj1" fmla="val -75532"/>
              <a:gd name="adj2" fmla="val -64984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1904 СТ.ВОДОПАДНЫЙ (сход сели на 1 и 2 путь 25.10)</a:t>
            </a:r>
          </a:p>
        </p:txBody>
      </p:sp>
      <p:sp>
        <p:nvSpPr>
          <p:cNvPr id="95" name="Овал 94"/>
          <p:cNvSpPr/>
          <p:nvPr/>
        </p:nvSpPr>
        <p:spPr>
          <a:xfrm>
            <a:off x="3532599" y="3046360"/>
            <a:ext cx="133879" cy="9525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Овал 96"/>
          <p:cNvSpPr/>
          <p:nvPr/>
        </p:nvSpPr>
        <p:spPr>
          <a:xfrm>
            <a:off x="3098203" y="1911766"/>
            <a:ext cx="133879" cy="9525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Прямоугольная выноска 97"/>
          <p:cNvSpPr/>
          <p:nvPr/>
        </p:nvSpPr>
        <p:spPr>
          <a:xfrm>
            <a:off x="4184088" y="2247184"/>
            <a:ext cx="2836617" cy="178110"/>
          </a:xfrm>
          <a:prstGeom prst="wedgeRectCallout">
            <a:avLst>
              <a:gd name="adj1" fmla="val -94890"/>
              <a:gd name="adj2" fmla="val -121939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1876-1877 СТ.ГРЕЧЕСКИЙ-ТУАПСЕ (смыв насыпи протяженности 200м 25.10)</a:t>
            </a:r>
          </a:p>
        </p:txBody>
      </p:sp>
      <p:sp>
        <p:nvSpPr>
          <p:cNvPr id="99" name="Овал 98"/>
          <p:cNvSpPr/>
          <p:nvPr/>
        </p:nvSpPr>
        <p:spPr>
          <a:xfrm>
            <a:off x="3388287" y="2967983"/>
            <a:ext cx="133879" cy="9525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Прямоугольная выноска 100"/>
          <p:cNvSpPr/>
          <p:nvPr/>
        </p:nvSpPr>
        <p:spPr>
          <a:xfrm>
            <a:off x="4184088" y="2901654"/>
            <a:ext cx="2486358" cy="178110"/>
          </a:xfrm>
          <a:prstGeom prst="wedgeRectCallout">
            <a:avLst>
              <a:gd name="adj1" fmla="val -78997"/>
              <a:gd name="adj2" fmla="val 8994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1900 СТ.МАКОПСЕ-СМЕНА (подмыв опоры контактной сети 25.10)</a:t>
            </a:r>
          </a:p>
        </p:txBody>
      </p:sp>
      <p:sp>
        <p:nvSpPr>
          <p:cNvPr id="103" name="Овал 102"/>
          <p:cNvSpPr/>
          <p:nvPr/>
        </p:nvSpPr>
        <p:spPr>
          <a:xfrm>
            <a:off x="2783377" y="2042425"/>
            <a:ext cx="133879" cy="9525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Прямоугольная выноска 104"/>
          <p:cNvSpPr/>
          <p:nvPr/>
        </p:nvSpPr>
        <p:spPr>
          <a:xfrm>
            <a:off x="4184088" y="2040882"/>
            <a:ext cx="1977991" cy="178110"/>
          </a:xfrm>
          <a:prstGeom prst="wedgeRectCallout">
            <a:avLst>
              <a:gd name="adj1" fmla="val -99147"/>
              <a:gd name="adj2" fmla="val -65699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1873 СТ.ГРЕЧЕСКИЙ-ТУАПСЕ (размыв пути 25.10)</a:t>
            </a:r>
          </a:p>
        </p:txBody>
      </p:sp>
      <p:sp>
        <p:nvSpPr>
          <p:cNvPr id="44" name="Rectangle 8"/>
          <p:cNvSpPr>
            <a:spLocks noChangeArrowheads="1"/>
          </p:cNvSpPr>
          <p:nvPr/>
        </p:nvSpPr>
        <p:spPr bwMode="auto">
          <a:xfrm>
            <a:off x="2588339" y="1559967"/>
            <a:ext cx="765143" cy="12311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>
            <a:lvl1pPr defTabSz="48895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889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Кривенковское</a:t>
            </a:r>
          </a:p>
        </p:txBody>
      </p:sp>
      <p:sp>
        <p:nvSpPr>
          <p:cNvPr id="111" name="Овал 110"/>
          <p:cNvSpPr/>
          <p:nvPr/>
        </p:nvSpPr>
        <p:spPr>
          <a:xfrm>
            <a:off x="3455883" y="1775099"/>
            <a:ext cx="133879" cy="9525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Прямоугольная выноска 111"/>
          <p:cNvSpPr/>
          <p:nvPr/>
        </p:nvSpPr>
        <p:spPr>
          <a:xfrm>
            <a:off x="4184088" y="1604110"/>
            <a:ext cx="2715185" cy="178110"/>
          </a:xfrm>
          <a:prstGeom prst="wedgeRectCallout">
            <a:avLst>
              <a:gd name="adj1" fmla="val -71593"/>
              <a:gd name="adj2" fmla="val 63810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1869 СТ.ГРЕЧЕСКИЙ-КРИВЕНКОВСКАЯ (сход сели на 1 и 2 путь 24.10)</a:t>
            </a: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1996191" y="2506313"/>
            <a:ext cx="591697" cy="24423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lIns="58990" tIns="29497" rIns="58990" bIns="29497">
            <a:spAutoFit/>
          </a:bodyPr>
          <a:lstStyle>
            <a:lvl1pPr defTabSz="48895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889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</a:p>
        </p:txBody>
      </p: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3583178" y="3322496"/>
            <a:ext cx="303478" cy="12311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>
            <a:lvl1pPr defTabSz="48895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889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Аше</a:t>
            </a:r>
          </a:p>
        </p:txBody>
      </p:sp>
      <p:sp>
        <p:nvSpPr>
          <p:cNvPr id="51" name="Прямоугольник 167"/>
          <p:cNvSpPr>
            <a:spLocks noChangeArrowheads="1"/>
          </p:cNvSpPr>
          <p:nvPr/>
        </p:nvSpPr>
        <p:spPr bwMode="auto">
          <a:xfrm>
            <a:off x="77789" y="5163830"/>
            <a:ext cx="2583014" cy="1579872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174"/>
          <p:cNvSpPr>
            <a:spLocks noChangeArrowheads="1"/>
          </p:cNvSpPr>
          <p:nvPr/>
        </p:nvSpPr>
        <p:spPr bwMode="auto">
          <a:xfrm>
            <a:off x="509191" y="5188787"/>
            <a:ext cx="1625326" cy="45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205741" y="5417820"/>
            <a:ext cx="2221156" cy="170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Участки, подверженные 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экзогенным процессам: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136975" y="6367231"/>
            <a:ext cx="10040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260481" y="6338133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населенные пункты</a:t>
            </a:r>
          </a:p>
        </p:txBody>
      </p:sp>
      <p:sp>
        <p:nvSpPr>
          <p:cNvPr id="55" name="Овал 54"/>
          <p:cNvSpPr/>
          <p:nvPr/>
        </p:nvSpPr>
        <p:spPr>
          <a:xfrm>
            <a:off x="133152" y="6209723"/>
            <a:ext cx="100409" cy="9525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263263" y="6179530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участки по данным </a:t>
            </a:r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РЖД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618235" y="6504381"/>
            <a:ext cx="193105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название населенного пункта</a:t>
            </a:r>
          </a:p>
        </p:txBody>
      </p:sp>
      <p:sp>
        <p:nvSpPr>
          <p:cNvPr id="69" name="Rectangle 8"/>
          <p:cNvSpPr>
            <a:spLocks noChangeArrowheads="1"/>
          </p:cNvSpPr>
          <p:nvPr/>
        </p:nvSpPr>
        <p:spPr bwMode="auto">
          <a:xfrm>
            <a:off x="96234" y="6535364"/>
            <a:ext cx="571179" cy="12311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8990" tIns="0" rIns="58990" bIns="0">
            <a:spAutoFit/>
          </a:bodyPr>
          <a:lstStyle>
            <a:lvl1pPr defTabSz="48895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889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  <p:sp>
        <p:nvSpPr>
          <p:cNvPr id="91" name="Овал 90"/>
          <p:cNvSpPr/>
          <p:nvPr/>
        </p:nvSpPr>
        <p:spPr>
          <a:xfrm>
            <a:off x="136975" y="6031851"/>
            <a:ext cx="100409" cy="95250"/>
          </a:xfrm>
          <a:prstGeom prst="ellipse">
            <a:avLst/>
          </a:prstGeom>
          <a:solidFill>
            <a:srgbClr val="060B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267853" y="5987004"/>
            <a:ext cx="232003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участки по данным Базы </a:t>
            </a:r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ЧС</a:t>
            </a:r>
          </a:p>
        </p:txBody>
      </p:sp>
      <p:sp>
        <p:nvSpPr>
          <p:cNvPr id="113" name="Овал 112"/>
          <p:cNvSpPr/>
          <p:nvPr/>
        </p:nvSpPr>
        <p:spPr>
          <a:xfrm>
            <a:off x="131120" y="5859672"/>
            <a:ext cx="100409" cy="9525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271700" y="5819890"/>
            <a:ext cx="2403619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активизировавшиеся участки </a:t>
            </a:r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2018 г</a:t>
            </a:r>
          </a:p>
        </p:txBody>
      </p:sp>
      <p:sp>
        <p:nvSpPr>
          <p:cNvPr id="109" name="Овал 108"/>
          <p:cNvSpPr/>
          <p:nvPr/>
        </p:nvSpPr>
        <p:spPr>
          <a:xfrm>
            <a:off x="4050209" y="575023"/>
            <a:ext cx="133879" cy="9525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Овал 109"/>
          <p:cNvSpPr/>
          <p:nvPr/>
        </p:nvSpPr>
        <p:spPr>
          <a:xfrm>
            <a:off x="131120" y="5688053"/>
            <a:ext cx="100409" cy="952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274760" y="5647840"/>
            <a:ext cx="2264589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активизировавшиеся участки  в 29.12.2018 г.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6" name="Прямоугольная выноска 115"/>
          <p:cNvSpPr/>
          <p:nvPr/>
        </p:nvSpPr>
        <p:spPr>
          <a:xfrm>
            <a:off x="4204669" y="762551"/>
            <a:ext cx="2270079" cy="178110"/>
          </a:xfrm>
          <a:prstGeom prst="wedgeRectCallout">
            <a:avLst>
              <a:gd name="adj1" fmla="val -50497"/>
              <a:gd name="adj2" fmla="val -110266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1831 СТ.НАВАГИНСКАЯ (сход ж/д состава 24.12)</a:t>
            </a:r>
          </a:p>
        </p:txBody>
      </p:sp>
      <p:sp>
        <p:nvSpPr>
          <p:cNvPr id="74" name="Овал 73"/>
          <p:cNvSpPr/>
          <p:nvPr/>
        </p:nvSpPr>
        <p:spPr>
          <a:xfrm>
            <a:off x="6569040" y="5594292"/>
            <a:ext cx="133879" cy="95250"/>
          </a:xfrm>
          <a:prstGeom prst="ellipse">
            <a:avLst/>
          </a:prstGeom>
          <a:solidFill>
            <a:srgbClr val="060BD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84" name="Овал 83"/>
          <p:cNvSpPr/>
          <p:nvPr/>
        </p:nvSpPr>
        <p:spPr>
          <a:xfrm>
            <a:off x="6489459" y="5502886"/>
            <a:ext cx="133879" cy="95250"/>
          </a:xfrm>
          <a:prstGeom prst="ellipse">
            <a:avLst/>
          </a:prstGeom>
          <a:solidFill>
            <a:srgbClr val="060BD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87" name="Овал 86"/>
          <p:cNvSpPr/>
          <p:nvPr/>
        </p:nvSpPr>
        <p:spPr>
          <a:xfrm>
            <a:off x="6694283" y="5665862"/>
            <a:ext cx="133879" cy="95250"/>
          </a:xfrm>
          <a:prstGeom prst="ellipse">
            <a:avLst/>
          </a:prstGeom>
          <a:solidFill>
            <a:srgbClr val="060BD8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17" name="Овал 116"/>
          <p:cNvSpPr/>
          <p:nvPr/>
        </p:nvSpPr>
        <p:spPr>
          <a:xfrm>
            <a:off x="3937236" y="543270"/>
            <a:ext cx="13387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18" name="Rectangle 8"/>
          <p:cNvSpPr>
            <a:spLocks noChangeArrowheads="1"/>
          </p:cNvSpPr>
          <p:nvPr/>
        </p:nvSpPr>
        <p:spPr bwMode="auto">
          <a:xfrm>
            <a:off x="2945553" y="570378"/>
            <a:ext cx="675375" cy="12311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>
            <a:lvl1pPr defTabSz="48895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889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Навагинская</a:t>
            </a:r>
            <a:endParaRPr lang="ru-RU" alt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Овал 105"/>
          <p:cNvSpPr/>
          <p:nvPr/>
        </p:nvSpPr>
        <p:spPr>
          <a:xfrm>
            <a:off x="3357324" y="2599315"/>
            <a:ext cx="133879" cy="952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Прямоугольная выноска 106"/>
          <p:cNvSpPr/>
          <p:nvPr/>
        </p:nvSpPr>
        <p:spPr>
          <a:xfrm>
            <a:off x="4184088" y="2598434"/>
            <a:ext cx="2762812" cy="178110"/>
          </a:xfrm>
          <a:prstGeom prst="wedgeRectCallout">
            <a:avLst>
              <a:gd name="adj1" fmla="val -73793"/>
              <a:gd name="adj2" fmla="val -2113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НАДЖИГО (Сход селя на автомобильную дорогу  объемом 50-80 м. куб)</a:t>
            </a:r>
            <a:endParaRPr lang="ru-RU" sz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800" dirty="0" smtClean="0"/>
              <a:t>Участки, подверженные экзогенным процессам Северо-Кавказской железной дороги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83390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9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4" r="12453"/>
          <a:stretch/>
        </p:blipFill>
        <p:spPr>
          <a:xfrm>
            <a:off x="796" y="575024"/>
            <a:ext cx="12190413" cy="6282977"/>
          </a:xfrm>
          <a:prstGeom prst="rect">
            <a:avLst/>
          </a:prstGeom>
        </p:spPr>
      </p:pic>
      <p:sp>
        <p:nvSpPr>
          <p:cNvPr id="329" name="Text Box 2"/>
          <p:cNvSpPr txBox="1">
            <a:spLocks noChangeArrowheads="1"/>
          </p:cNvSpPr>
          <p:nvPr/>
        </p:nvSpPr>
        <p:spPr bwMode="auto">
          <a:xfrm>
            <a:off x="795" y="-7603"/>
            <a:ext cx="12190413" cy="58262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1340902" fontAlgn="base">
              <a:spcBef>
                <a:spcPct val="0"/>
              </a:spcBef>
              <a:spcAft>
                <a:spcPct val="0"/>
              </a:spcAft>
              <a:defRPr sz="2000" cap="all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defRPr>
            </a:lvl1pPr>
            <a:lvl2pPr marL="680644" defTabSz="1361287">
              <a:defRPr sz="2700">
                <a:solidFill>
                  <a:schemeClr val="lt1"/>
                </a:solidFill>
              </a:defRPr>
            </a:lvl2pPr>
            <a:lvl3pPr marL="1361287" defTabSz="1361287">
              <a:defRPr sz="2700">
                <a:solidFill>
                  <a:schemeClr val="lt1"/>
                </a:solidFill>
              </a:defRPr>
            </a:lvl3pPr>
            <a:lvl4pPr marL="2041933" defTabSz="1361287">
              <a:defRPr sz="2700">
                <a:solidFill>
                  <a:schemeClr val="lt1"/>
                </a:solidFill>
              </a:defRPr>
            </a:lvl4pPr>
            <a:lvl5pPr marL="2722575" defTabSz="1361287">
              <a:defRPr sz="2700">
                <a:solidFill>
                  <a:schemeClr val="lt1"/>
                </a:solidFill>
              </a:defRPr>
            </a:lvl5pPr>
            <a:lvl6pPr marL="3403223" defTabSz="1361287">
              <a:defRPr sz="2700">
                <a:solidFill>
                  <a:schemeClr val="lt1"/>
                </a:solidFill>
              </a:defRPr>
            </a:lvl6pPr>
            <a:lvl7pPr marL="4083865" defTabSz="1361287">
              <a:defRPr sz="2700">
                <a:solidFill>
                  <a:schemeClr val="lt1"/>
                </a:solidFill>
              </a:defRPr>
            </a:lvl7pPr>
            <a:lvl8pPr marL="4764511" defTabSz="1361287">
              <a:defRPr sz="2700">
                <a:solidFill>
                  <a:schemeClr val="lt1"/>
                </a:solidFill>
              </a:defRPr>
            </a:lvl8pPr>
            <a:lvl9pPr marL="5445153" defTabSz="1361287">
              <a:defRPr sz="2700"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Карта проявления опасных экзогенных геологических процессов вблизи автомобильных дорог на территории Краснодарского края</a:t>
            </a:r>
          </a:p>
        </p:txBody>
      </p:sp>
      <p:sp>
        <p:nvSpPr>
          <p:cNvPr id="108" name="Овал 107"/>
          <p:cNvSpPr/>
          <p:nvPr/>
        </p:nvSpPr>
        <p:spPr>
          <a:xfrm>
            <a:off x="8446202" y="5330040"/>
            <a:ext cx="133861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>
            <a:off x="3804628" y="5964820"/>
            <a:ext cx="3345976" cy="660017"/>
          </a:xfrm>
          <a:prstGeom prst="wedgeRoundRectCallout">
            <a:avLst>
              <a:gd name="adj1" fmla="val 64402"/>
              <a:gd name="adj2" fmla="val 32080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Город-курорт Сочи,  участок на Сухумском шоссе. Оползень в низовом откосе автодороги. Деформировано 1/2 ширины автодороги на протяжении 35 м, просадка по полотну составила 15 см. Базис оползания – русло р. Хоста.</a:t>
            </a:r>
          </a:p>
        </p:txBody>
      </p:sp>
      <p:sp>
        <p:nvSpPr>
          <p:cNvPr id="33" name="Овал 32"/>
          <p:cNvSpPr/>
          <p:nvPr/>
        </p:nvSpPr>
        <p:spPr>
          <a:xfrm>
            <a:off x="7699402" y="6485257"/>
            <a:ext cx="133861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2" name="Скругленная прямоугольная выноска 41"/>
          <p:cNvSpPr/>
          <p:nvPr/>
        </p:nvSpPr>
        <p:spPr>
          <a:xfrm>
            <a:off x="4913572" y="3030521"/>
            <a:ext cx="4199845" cy="1037726"/>
          </a:xfrm>
          <a:prstGeom prst="wedgeRoundRectCallout">
            <a:avLst>
              <a:gd name="adj1" fmla="val 50702"/>
              <a:gd name="adj2" fmla="val 145152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Город-курорт Сочи, участок Красная Поляна – Монастырь. Правый берег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верховом откосе – оползневой участок шириной 30 м, высота над полотном автодороги – 15 м. Начало активизации – 2017 г. В 2018 г. процесс продолжает активно развиваться в головной части и по флангам. Обнажаются коренные породы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субгоризонтального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залегания с падением на север. Оползает делювиальный чехол. Объем оползневых отложений – 60-70 куб. м.</a:t>
            </a:r>
          </a:p>
        </p:txBody>
      </p:sp>
      <p:sp>
        <p:nvSpPr>
          <p:cNvPr id="43" name="Скругленная прямоугольная выноска 42"/>
          <p:cNvSpPr/>
          <p:nvPr/>
        </p:nvSpPr>
        <p:spPr>
          <a:xfrm>
            <a:off x="8953667" y="5144985"/>
            <a:ext cx="3141276" cy="1058769"/>
          </a:xfrm>
          <a:prstGeom prst="wedgeRoundRectCallout">
            <a:avLst>
              <a:gd name="adj1" fmla="val -61159"/>
              <a:gd name="adj2" fmla="val -24702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Город-курорт Сочи, участок возле с. Кепша. На левом берегу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Кепши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оползневая активизация зафиксирована в нижней части склона на водоразделе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ее правого притока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Кепши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площадь активизации – 350 м2. Процессы развиты по технологическим врезкам под опоры ЛЭП. В оползание вовлечены породы делювиального чехла.</a:t>
            </a:r>
          </a:p>
        </p:txBody>
      </p:sp>
      <p:sp>
        <p:nvSpPr>
          <p:cNvPr id="44" name="Скругленная прямоугольная выноска 43"/>
          <p:cNvSpPr/>
          <p:nvPr/>
        </p:nvSpPr>
        <p:spPr>
          <a:xfrm>
            <a:off x="4210650" y="4513423"/>
            <a:ext cx="3460062" cy="674454"/>
          </a:xfrm>
          <a:prstGeom prst="wedgeRoundRectCallout">
            <a:avLst>
              <a:gd name="adj1" fmla="val 79227"/>
              <a:gd name="adj2" fmla="val 4935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Город-курорт Сочи, участок а/д Красная Поляна – Монастырь. В нижней части склона левого берега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расположены два обвально-оползневых участка площадью 300мx и 750мx, в пределах которых отмечалось активное развитие процессов.</a:t>
            </a:r>
          </a:p>
        </p:txBody>
      </p:sp>
      <p:sp>
        <p:nvSpPr>
          <p:cNvPr id="45" name="Овал 44"/>
          <p:cNvSpPr/>
          <p:nvPr/>
        </p:nvSpPr>
        <p:spPr>
          <a:xfrm>
            <a:off x="8731147" y="5187877"/>
            <a:ext cx="133861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6" name="Овал 45"/>
          <p:cNvSpPr/>
          <p:nvPr/>
        </p:nvSpPr>
        <p:spPr>
          <a:xfrm>
            <a:off x="9113417" y="5022858"/>
            <a:ext cx="133861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7" name="Rectangle 8"/>
          <p:cNvSpPr>
            <a:spLocks noChangeArrowheads="1"/>
          </p:cNvSpPr>
          <p:nvPr/>
        </p:nvSpPr>
        <p:spPr bwMode="auto">
          <a:xfrm>
            <a:off x="7794019" y="6170393"/>
            <a:ext cx="393246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</a:p>
        </p:txBody>
      </p:sp>
      <p:sp>
        <p:nvSpPr>
          <p:cNvPr id="48" name="Rectangle 8"/>
          <p:cNvSpPr>
            <a:spLocks noChangeArrowheads="1"/>
          </p:cNvSpPr>
          <p:nvPr/>
        </p:nvSpPr>
        <p:spPr bwMode="auto">
          <a:xfrm>
            <a:off x="2166650" y="2142446"/>
            <a:ext cx="491029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</a:p>
        </p:txBody>
      </p:sp>
      <p:sp>
        <p:nvSpPr>
          <p:cNvPr id="49" name="Rectangle 8"/>
          <p:cNvSpPr>
            <a:spLocks noChangeArrowheads="1"/>
          </p:cNvSpPr>
          <p:nvPr/>
        </p:nvSpPr>
        <p:spPr bwMode="auto">
          <a:xfrm>
            <a:off x="6441295" y="5715163"/>
            <a:ext cx="52308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Мамайка</a:t>
            </a:r>
          </a:p>
        </p:txBody>
      </p:sp>
      <p:sp>
        <p:nvSpPr>
          <p:cNvPr id="50" name="Rectangle 8"/>
          <p:cNvSpPr>
            <a:spLocks noChangeArrowheads="1"/>
          </p:cNvSpPr>
          <p:nvPr/>
        </p:nvSpPr>
        <p:spPr bwMode="auto">
          <a:xfrm>
            <a:off x="9596887" y="4896998"/>
            <a:ext cx="83246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Поляна</a:t>
            </a:r>
          </a:p>
        </p:txBody>
      </p:sp>
      <p:sp>
        <p:nvSpPr>
          <p:cNvPr id="51" name="Rectangle 8"/>
          <p:cNvSpPr>
            <a:spLocks noChangeArrowheads="1"/>
          </p:cNvSpPr>
          <p:nvPr/>
        </p:nvSpPr>
        <p:spPr bwMode="auto">
          <a:xfrm>
            <a:off x="8050943" y="5626186"/>
            <a:ext cx="412482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Кепша</a:t>
            </a:r>
          </a:p>
        </p:txBody>
      </p:sp>
      <p:sp>
        <p:nvSpPr>
          <p:cNvPr id="52" name="Rectangle 8"/>
          <p:cNvSpPr>
            <a:spLocks noChangeArrowheads="1"/>
          </p:cNvSpPr>
          <p:nvPr/>
        </p:nvSpPr>
        <p:spPr bwMode="auto">
          <a:xfrm>
            <a:off x="4504829" y="4089248"/>
            <a:ext cx="57117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  <p:sp>
        <p:nvSpPr>
          <p:cNvPr id="53" name="Овал 52"/>
          <p:cNvSpPr/>
          <p:nvPr/>
        </p:nvSpPr>
        <p:spPr>
          <a:xfrm>
            <a:off x="3618794" y="3095166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" name="Rectangle 8"/>
          <p:cNvSpPr>
            <a:spLocks noChangeArrowheads="1"/>
          </p:cNvSpPr>
          <p:nvPr/>
        </p:nvSpPr>
        <p:spPr bwMode="auto">
          <a:xfrm>
            <a:off x="3600914" y="3261847"/>
            <a:ext cx="303478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Аше</a:t>
            </a:r>
          </a:p>
        </p:txBody>
      </p:sp>
      <p:sp>
        <p:nvSpPr>
          <p:cNvPr id="55" name="Овал 54"/>
          <p:cNvSpPr/>
          <p:nvPr/>
        </p:nvSpPr>
        <p:spPr>
          <a:xfrm>
            <a:off x="2345233" y="2009712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6" name="Овал 55"/>
          <p:cNvSpPr/>
          <p:nvPr/>
        </p:nvSpPr>
        <p:spPr>
          <a:xfrm>
            <a:off x="3266395" y="1727947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8" name="Rectangle 8"/>
          <p:cNvSpPr>
            <a:spLocks noChangeArrowheads="1"/>
          </p:cNvSpPr>
          <p:nvPr/>
        </p:nvSpPr>
        <p:spPr bwMode="auto">
          <a:xfrm>
            <a:off x="3104315" y="1931048"/>
            <a:ext cx="694611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Георгиевское</a:t>
            </a:r>
          </a:p>
        </p:txBody>
      </p:sp>
      <p:sp>
        <p:nvSpPr>
          <p:cNvPr id="59" name="Овал 58"/>
          <p:cNvSpPr/>
          <p:nvPr/>
        </p:nvSpPr>
        <p:spPr>
          <a:xfrm>
            <a:off x="9283793" y="4972482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0" name="Овал 59"/>
          <p:cNvSpPr/>
          <p:nvPr/>
        </p:nvSpPr>
        <p:spPr>
          <a:xfrm>
            <a:off x="6568979" y="5598912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1" name="Овал 60"/>
          <p:cNvSpPr/>
          <p:nvPr/>
        </p:nvSpPr>
        <p:spPr>
          <a:xfrm>
            <a:off x="4790418" y="3993996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4" name="Овал 63"/>
          <p:cNvSpPr/>
          <p:nvPr/>
        </p:nvSpPr>
        <p:spPr>
          <a:xfrm>
            <a:off x="8257186" y="5511765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5" name="Овал 64"/>
          <p:cNvSpPr/>
          <p:nvPr/>
        </p:nvSpPr>
        <p:spPr>
          <a:xfrm>
            <a:off x="7907664" y="6347517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7" name="Прямоугольник 167"/>
          <p:cNvSpPr>
            <a:spLocks noChangeArrowheads="1"/>
          </p:cNvSpPr>
          <p:nvPr/>
        </p:nvSpPr>
        <p:spPr bwMode="auto">
          <a:xfrm>
            <a:off x="109346" y="5664120"/>
            <a:ext cx="3251847" cy="1149914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174"/>
          <p:cNvSpPr>
            <a:spLocks noChangeArrowheads="1"/>
          </p:cNvSpPr>
          <p:nvPr/>
        </p:nvSpPr>
        <p:spPr bwMode="auto">
          <a:xfrm>
            <a:off x="576320" y="5664120"/>
            <a:ext cx="2166819" cy="46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224360" y="5844484"/>
            <a:ext cx="2946503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Участки, подверженные воздействию селей:</a:t>
            </a:r>
          </a:p>
        </p:txBody>
      </p:sp>
      <p:sp>
        <p:nvSpPr>
          <p:cNvPr id="70" name="Овал 69"/>
          <p:cNvSpPr/>
          <p:nvPr/>
        </p:nvSpPr>
        <p:spPr>
          <a:xfrm>
            <a:off x="269646" y="6203752"/>
            <a:ext cx="133861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71" name="Овал 70"/>
          <p:cNvSpPr/>
          <p:nvPr/>
        </p:nvSpPr>
        <p:spPr>
          <a:xfrm>
            <a:off x="271510" y="6380905"/>
            <a:ext cx="133861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72" name="Прямоугольник 71"/>
          <p:cNvSpPr/>
          <p:nvPr/>
        </p:nvSpPr>
        <p:spPr>
          <a:xfrm>
            <a:off x="443327" y="6161907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населенные пункты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433499" y="6332309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оползнеопасные</a:t>
            </a:r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участки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920271" y="6504381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название населенного пункта</a:t>
            </a:r>
          </a:p>
        </p:txBody>
      </p:sp>
      <p:sp>
        <p:nvSpPr>
          <p:cNvPr id="75" name="Rectangle 8"/>
          <p:cNvSpPr>
            <a:spLocks noChangeArrowheads="1"/>
          </p:cNvSpPr>
          <p:nvPr/>
        </p:nvSpPr>
        <p:spPr bwMode="auto">
          <a:xfrm>
            <a:off x="319507" y="6535365"/>
            <a:ext cx="57117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  <p:sp>
        <p:nvSpPr>
          <p:cNvPr id="76" name="Овал 75"/>
          <p:cNvSpPr/>
          <p:nvPr/>
        </p:nvSpPr>
        <p:spPr>
          <a:xfrm>
            <a:off x="269646" y="6045572"/>
            <a:ext cx="133861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77" name="Прямоугольник 76"/>
          <p:cNvSpPr/>
          <p:nvPr/>
        </p:nvSpPr>
        <p:spPr>
          <a:xfrm>
            <a:off x="455942" y="6015124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участки схода селя (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ФАД </a:t>
            </a:r>
            <a:r>
              <a:rPr lang="ru-RU" sz="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Росавтодор</a:t>
            </a:r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</a:p>
        </p:txBody>
      </p:sp>
      <p:sp>
        <p:nvSpPr>
          <p:cNvPr id="78" name="Овал 77"/>
          <p:cNvSpPr/>
          <p:nvPr/>
        </p:nvSpPr>
        <p:spPr>
          <a:xfrm>
            <a:off x="8169558" y="5768464"/>
            <a:ext cx="133861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79" name="Овал 78"/>
          <p:cNvSpPr/>
          <p:nvPr/>
        </p:nvSpPr>
        <p:spPr>
          <a:xfrm>
            <a:off x="6502048" y="5355683"/>
            <a:ext cx="133861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81" name="Овал 80"/>
          <p:cNvSpPr/>
          <p:nvPr/>
        </p:nvSpPr>
        <p:spPr>
          <a:xfrm>
            <a:off x="7871864" y="6510997"/>
            <a:ext cx="133861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7" name="Овал 56"/>
          <p:cNvSpPr/>
          <p:nvPr/>
        </p:nvSpPr>
        <p:spPr>
          <a:xfrm>
            <a:off x="2739647" y="2361408"/>
            <a:ext cx="133861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5159891" y="5265307"/>
            <a:ext cx="1282050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А-147-170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6674578" y="6671044"/>
            <a:ext cx="1282050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А-147-201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1456627" y="2446908"/>
            <a:ext cx="1282050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А-147-62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Овал 83"/>
          <p:cNvSpPr/>
          <p:nvPr/>
        </p:nvSpPr>
        <p:spPr>
          <a:xfrm>
            <a:off x="8063431" y="6587084"/>
            <a:ext cx="133861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85" name="Прямоугольник 84"/>
          <p:cNvSpPr/>
          <p:nvPr/>
        </p:nvSpPr>
        <p:spPr>
          <a:xfrm>
            <a:off x="8296623" y="6671044"/>
            <a:ext cx="1282050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А-149-0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7556266" y="5886626"/>
            <a:ext cx="1282050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А-149-31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56" y="3546839"/>
            <a:ext cx="3290845" cy="196344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123575" y="5183839"/>
            <a:ext cx="47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516562" y="6172690"/>
            <a:ext cx="47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275" y="809584"/>
            <a:ext cx="3569409" cy="203959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6" name="TextBox 65"/>
          <p:cNvSpPr txBox="1"/>
          <p:nvPr/>
        </p:nvSpPr>
        <p:spPr>
          <a:xfrm>
            <a:off x="7541026" y="2525100"/>
            <a:ext cx="47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144210" y="5165487"/>
            <a:ext cx="47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1324" y="809584"/>
            <a:ext cx="3663740" cy="203959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7" name="TextBox 86"/>
          <p:cNvSpPr txBox="1"/>
          <p:nvPr/>
        </p:nvSpPr>
        <p:spPr>
          <a:xfrm>
            <a:off x="11630417" y="2547280"/>
            <a:ext cx="47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8985238" y="4696276"/>
            <a:ext cx="47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6729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575024"/>
            <a:ext cx="12190413" cy="6282977"/>
          </a:xfrm>
          <a:prstGeom prst="rect">
            <a:avLst/>
          </a:prstGeom>
          <a:solidFill>
            <a:scrgbClr r="0" g="0" b="0"/>
          </a:solidFill>
        </p:spPr>
      </p:pic>
      <p:sp>
        <p:nvSpPr>
          <p:cNvPr id="329" name="Text Box 2"/>
          <p:cNvSpPr txBox="1">
            <a:spLocks noChangeArrowheads="1"/>
          </p:cNvSpPr>
          <p:nvPr/>
        </p:nvSpPr>
        <p:spPr bwMode="auto">
          <a:xfrm>
            <a:off x="795" y="-7603"/>
            <a:ext cx="12190413" cy="58262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1340902" fontAlgn="base">
              <a:spcBef>
                <a:spcPct val="0"/>
              </a:spcBef>
              <a:spcAft>
                <a:spcPct val="0"/>
              </a:spcAft>
              <a:defRPr sz="2000" cap="all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defRPr>
            </a:lvl1pPr>
            <a:lvl2pPr marL="680644" defTabSz="1361287">
              <a:defRPr sz="2700">
                <a:solidFill>
                  <a:schemeClr val="lt1"/>
                </a:solidFill>
              </a:defRPr>
            </a:lvl2pPr>
            <a:lvl3pPr marL="1361287" defTabSz="1361287">
              <a:defRPr sz="2700">
                <a:solidFill>
                  <a:schemeClr val="lt1"/>
                </a:solidFill>
              </a:defRPr>
            </a:lvl3pPr>
            <a:lvl4pPr marL="2041933" defTabSz="1361287">
              <a:defRPr sz="2700">
                <a:solidFill>
                  <a:schemeClr val="lt1"/>
                </a:solidFill>
              </a:defRPr>
            </a:lvl4pPr>
            <a:lvl5pPr marL="2722575" defTabSz="1361287">
              <a:defRPr sz="2700">
                <a:solidFill>
                  <a:schemeClr val="lt1"/>
                </a:solidFill>
              </a:defRPr>
            </a:lvl5pPr>
            <a:lvl6pPr marL="3403223" defTabSz="1361287">
              <a:defRPr sz="2700">
                <a:solidFill>
                  <a:schemeClr val="lt1"/>
                </a:solidFill>
              </a:defRPr>
            </a:lvl6pPr>
            <a:lvl7pPr marL="4083865" defTabSz="1361287">
              <a:defRPr sz="2700">
                <a:solidFill>
                  <a:schemeClr val="lt1"/>
                </a:solidFill>
              </a:defRPr>
            </a:lvl7pPr>
            <a:lvl8pPr marL="4764511" defTabSz="1361287">
              <a:defRPr sz="2700">
                <a:solidFill>
                  <a:schemeClr val="lt1"/>
                </a:solidFill>
              </a:defRPr>
            </a:lvl8pPr>
            <a:lvl9pPr marL="5445153" defTabSz="1361287">
              <a:defRPr sz="2700">
                <a:solidFill>
                  <a:schemeClr val="lt1"/>
                </a:solidFill>
              </a:defRPr>
            </a:lvl9pPr>
          </a:lstStyle>
          <a:p>
            <a:r>
              <a:rPr lang="ru-RU" sz="1600" dirty="0"/>
              <a:t>Карта проявления опасных экзогенных геологических процессов вблизи ж/д полотна</a:t>
            </a:r>
          </a:p>
          <a:p>
            <a:r>
              <a:rPr lang="ru-RU" sz="1600" dirty="0"/>
              <a:t>(верховой откос ж/д на участке Туапсе-</a:t>
            </a:r>
            <a:r>
              <a:rPr lang="ru-RU" sz="1600" dirty="0" err="1"/>
              <a:t>Шепси</a:t>
            </a:r>
            <a:r>
              <a:rPr lang="ru-RU" sz="1600" dirty="0"/>
              <a:t>)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3262858" y="846667"/>
            <a:ext cx="7325540" cy="5994400"/>
          </a:xfrm>
          <a:custGeom>
            <a:avLst/>
            <a:gdLst>
              <a:gd name="connsiteX0" fmla="*/ 0 w 5494870"/>
              <a:gd name="connsiteY0" fmla="*/ 270933 h 5994400"/>
              <a:gd name="connsiteX1" fmla="*/ 42333 w 5494870"/>
              <a:gd name="connsiteY1" fmla="*/ 237066 h 5994400"/>
              <a:gd name="connsiteX2" fmla="*/ 76200 w 5494870"/>
              <a:gd name="connsiteY2" fmla="*/ 194733 h 5994400"/>
              <a:gd name="connsiteX3" fmla="*/ 152400 w 5494870"/>
              <a:gd name="connsiteY3" fmla="*/ 143933 h 5994400"/>
              <a:gd name="connsiteX4" fmla="*/ 177800 w 5494870"/>
              <a:gd name="connsiteY4" fmla="*/ 127000 h 5994400"/>
              <a:gd name="connsiteX5" fmla="*/ 203200 w 5494870"/>
              <a:gd name="connsiteY5" fmla="*/ 110066 h 5994400"/>
              <a:gd name="connsiteX6" fmla="*/ 270933 w 5494870"/>
              <a:gd name="connsiteY6" fmla="*/ 101600 h 5994400"/>
              <a:gd name="connsiteX7" fmla="*/ 364066 w 5494870"/>
              <a:gd name="connsiteY7" fmla="*/ 84666 h 5994400"/>
              <a:gd name="connsiteX8" fmla="*/ 397933 w 5494870"/>
              <a:gd name="connsiteY8" fmla="*/ 76200 h 5994400"/>
              <a:gd name="connsiteX9" fmla="*/ 448733 w 5494870"/>
              <a:gd name="connsiteY9" fmla="*/ 67733 h 5994400"/>
              <a:gd name="connsiteX10" fmla="*/ 499533 w 5494870"/>
              <a:gd name="connsiteY10" fmla="*/ 50800 h 5994400"/>
              <a:gd name="connsiteX11" fmla="*/ 541866 w 5494870"/>
              <a:gd name="connsiteY11" fmla="*/ 25400 h 5994400"/>
              <a:gd name="connsiteX12" fmla="*/ 601133 w 5494870"/>
              <a:gd name="connsiteY12" fmla="*/ 0 h 5994400"/>
              <a:gd name="connsiteX13" fmla="*/ 778933 w 5494870"/>
              <a:gd name="connsiteY13" fmla="*/ 16933 h 5994400"/>
              <a:gd name="connsiteX14" fmla="*/ 821266 w 5494870"/>
              <a:gd name="connsiteY14" fmla="*/ 25400 h 5994400"/>
              <a:gd name="connsiteX15" fmla="*/ 846666 w 5494870"/>
              <a:gd name="connsiteY15" fmla="*/ 33866 h 5994400"/>
              <a:gd name="connsiteX16" fmla="*/ 872066 w 5494870"/>
              <a:gd name="connsiteY16" fmla="*/ 76200 h 5994400"/>
              <a:gd name="connsiteX17" fmla="*/ 880533 w 5494870"/>
              <a:gd name="connsiteY17" fmla="*/ 101600 h 5994400"/>
              <a:gd name="connsiteX18" fmla="*/ 905933 w 5494870"/>
              <a:gd name="connsiteY18" fmla="*/ 118533 h 5994400"/>
              <a:gd name="connsiteX19" fmla="*/ 931333 w 5494870"/>
              <a:gd name="connsiteY19" fmla="*/ 143933 h 5994400"/>
              <a:gd name="connsiteX20" fmla="*/ 982133 w 5494870"/>
              <a:gd name="connsiteY20" fmla="*/ 160866 h 5994400"/>
              <a:gd name="connsiteX21" fmla="*/ 1024466 w 5494870"/>
              <a:gd name="connsiteY21" fmla="*/ 186266 h 5994400"/>
              <a:gd name="connsiteX22" fmla="*/ 1092200 w 5494870"/>
              <a:gd name="connsiteY22" fmla="*/ 237066 h 5994400"/>
              <a:gd name="connsiteX23" fmla="*/ 1143000 w 5494870"/>
              <a:gd name="connsiteY23" fmla="*/ 254000 h 5994400"/>
              <a:gd name="connsiteX24" fmla="*/ 1168400 w 5494870"/>
              <a:gd name="connsiteY24" fmla="*/ 262466 h 5994400"/>
              <a:gd name="connsiteX25" fmla="*/ 1185333 w 5494870"/>
              <a:gd name="connsiteY25" fmla="*/ 279400 h 5994400"/>
              <a:gd name="connsiteX26" fmla="*/ 1210733 w 5494870"/>
              <a:gd name="connsiteY26" fmla="*/ 287866 h 5994400"/>
              <a:gd name="connsiteX27" fmla="*/ 1219200 w 5494870"/>
              <a:gd name="connsiteY27" fmla="*/ 313266 h 5994400"/>
              <a:gd name="connsiteX28" fmla="*/ 1270000 w 5494870"/>
              <a:gd name="connsiteY28" fmla="*/ 372533 h 5994400"/>
              <a:gd name="connsiteX29" fmla="*/ 1278466 w 5494870"/>
              <a:gd name="connsiteY29" fmla="*/ 406400 h 5994400"/>
              <a:gd name="connsiteX30" fmla="*/ 1295400 w 5494870"/>
              <a:gd name="connsiteY30" fmla="*/ 423333 h 5994400"/>
              <a:gd name="connsiteX31" fmla="*/ 1337733 w 5494870"/>
              <a:gd name="connsiteY31" fmla="*/ 465666 h 5994400"/>
              <a:gd name="connsiteX32" fmla="*/ 1388533 w 5494870"/>
              <a:gd name="connsiteY32" fmla="*/ 482600 h 5994400"/>
              <a:gd name="connsiteX33" fmla="*/ 1413933 w 5494870"/>
              <a:gd name="connsiteY33" fmla="*/ 491066 h 5994400"/>
              <a:gd name="connsiteX34" fmla="*/ 1430866 w 5494870"/>
              <a:gd name="connsiteY34" fmla="*/ 508000 h 5994400"/>
              <a:gd name="connsiteX35" fmla="*/ 1447800 w 5494870"/>
              <a:gd name="connsiteY35" fmla="*/ 533400 h 5994400"/>
              <a:gd name="connsiteX36" fmla="*/ 1473200 w 5494870"/>
              <a:gd name="connsiteY36" fmla="*/ 550333 h 5994400"/>
              <a:gd name="connsiteX37" fmla="*/ 1507066 w 5494870"/>
              <a:gd name="connsiteY37" fmla="*/ 601133 h 5994400"/>
              <a:gd name="connsiteX38" fmla="*/ 1549400 w 5494870"/>
              <a:gd name="connsiteY38" fmla="*/ 635000 h 5994400"/>
              <a:gd name="connsiteX39" fmla="*/ 1591733 w 5494870"/>
              <a:gd name="connsiteY39" fmla="*/ 668866 h 5994400"/>
              <a:gd name="connsiteX40" fmla="*/ 1617133 w 5494870"/>
              <a:gd name="connsiteY40" fmla="*/ 685800 h 5994400"/>
              <a:gd name="connsiteX41" fmla="*/ 1667933 w 5494870"/>
              <a:gd name="connsiteY41" fmla="*/ 702733 h 5994400"/>
              <a:gd name="connsiteX42" fmla="*/ 1693333 w 5494870"/>
              <a:gd name="connsiteY42" fmla="*/ 719666 h 5994400"/>
              <a:gd name="connsiteX43" fmla="*/ 1744133 w 5494870"/>
              <a:gd name="connsiteY43" fmla="*/ 728133 h 5994400"/>
              <a:gd name="connsiteX44" fmla="*/ 1794933 w 5494870"/>
              <a:gd name="connsiteY44" fmla="*/ 745066 h 5994400"/>
              <a:gd name="connsiteX45" fmla="*/ 1820333 w 5494870"/>
              <a:gd name="connsiteY45" fmla="*/ 753533 h 5994400"/>
              <a:gd name="connsiteX46" fmla="*/ 1871133 w 5494870"/>
              <a:gd name="connsiteY46" fmla="*/ 778933 h 5994400"/>
              <a:gd name="connsiteX47" fmla="*/ 1879600 w 5494870"/>
              <a:gd name="connsiteY47" fmla="*/ 804333 h 5994400"/>
              <a:gd name="connsiteX48" fmla="*/ 1905000 w 5494870"/>
              <a:gd name="connsiteY48" fmla="*/ 812800 h 5994400"/>
              <a:gd name="connsiteX49" fmla="*/ 1930400 w 5494870"/>
              <a:gd name="connsiteY49" fmla="*/ 838200 h 5994400"/>
              <a:gd name="connsiteX50" fmla="*/ 1964266 w 5494870"/>
              <a:gd name="connsiteY50" fmla="*/ 889000 h 5994400"/>
              <a:gd name="connsiteX51" fmla="*/ 1981200 w 5494870"/>
              <a:gd name="connsiteY51" fmla="*/ 914400 h 5994400"/>
              <a:gd name="connsiteX52" fmla="*/ 2006600 w 5494870"/>
              <a:gd name="connsiteY52" fmla="*/ 965200 h 5994400"/>
              <a:gd name="connsiteX53" fmla="*/ 2023533 w 5494870"/>
              <a:gd name="connsiteY53" fmla="*/ 999066 h 5994400"/>
              <a:gd name="connsiteX54" fmla="*/ 2074333 w 5494870"/>
              <a:gd name="connsiteY54" fmla="*/ 1066800 h 5994400"/>
              <a:gd name="connsiteX55" fmla="*/ 2091266 w 5494870"/>
              <a:gd name="connsiteY55" fmla="*/ 1092200 h 5994400"/>
              <a:gd name="connsiteX56" fmla="*/ 2133600 w 5494870"/>
              <a:gd name="connsiteY56" fmla="*/ 1126066 h 5994400"/>
              <a:gd name="connsiteX57" fmla="*/ 2175933 w 5494870"/>
              <a:gd name="connsiteY57" fmla="*/ 1159933 h 5994400"/>
              <a:gd name="connsiteX58" fmla="*/ 2184400 w 5494870"/>
              <a:gd name="connsiteY58" fmla="*/ 1185333 h 5994400"/>
              <a:gd name="connsiteX59" fmla="*/ 2218266 w 5494870"/>
              <a:gd name="connsiteY59" fmla="*/ 1236133 h 5994400"/>
              <a:gd name="connsiteX60" fmla="*/ 2235200 w 5494870"/>
              <a:gd name="connsiteY60" fmla="*/ 1286933 h 5994400"/>
              <a:gd name="connsiteX61" fmla="*/ 2269066 w 5494870"/>
              <a:gd name="connsiteY61" fmla="*/ 1337733 h 5994400"/>
              <a:gd name="connsiteX62" fmla="*/ 2302933 w 5494870"/>
              <a:gd name="connsiteY62" fmla="*/ 1380066 h 5994400"/>
              <a:gd name="connsiteX63" fmla="*/ 2311400 w 5494870"/>
              <a:gd name="connsiteY63" fmla="*/ 1405466 h 5994400"/>
              <a:gd name="connsiteX64" fmla="*/ 2345266 w 5494870"/>
              <a:gd name="connsiteY64" fmla="*/ 1447800 h 5994400"/>
              <a:gd name="connsiteX65" fmla="*/ 2353733 w 5494870"/>
              <a:gd name="connsiteY65" fmla="*/ 1473200 h 5994400"/>
              <a:gd name="connsiteX66" fmla="*/ 2379133 w 5494870"/>
              <a:gd name="connsiteY66" fmla="*/ 1490133 h 5994400"/>
              <a:gd name="connsiteX67" fmla="*/ 2404533 w 5494870"/>
              <a:gd name="connsiteY67" fmla="*/ 1515533 h 5994400"/>
              <a:gd name="connsiteX68" fmla="*/ 2421466 w 5494870"/>
              <a:gd name="connsiteY68" fmla="*/ 1540933 h 5994400"/>
              <a:gd name="connsiteX69" fmla="*/ 2455333 w 5494870"/>
              <a:gd name="connsiteY69" fmla="*/ 1574800 h 5994400"/>
              <a:gd name="connsiteX70" fmla="*/ 2472266 w 5494870"/>
              <a:gd name="connsiteY70" fmla="*/ 1600200 h 5994400"/>
              <a:gd name="connsiteX71" fmla="*/ 2480733 w 5494870"/>
              <a:gd name="connsiteY71" fmla="*/ 1625600 h 5994400"/>
              <a:gd name="connsiteX72" fmla="*/ 2506133 w 5494870"/>
              <a:gd name="connsiteY72" fmla="*/ 1651000 h 5994400"/>
              <a:gd name="connsiteX73" fmla="*/ 2540000 w 5494870"/>
              <a:gd name="connsiteY73" fmla="*/ 1693333 h 5994400"/>
              <a:gd name="connsiteX74" fmla="*/ 2556933 w 5494870"/>
              <a:gd name="connsiteY74" fmla="*/ 1718733 h 5994400"/>
              <a:gd name="connsiteX75" fmla="*/ 2582333 w 5494870"/>
              <a:gd name="connsiteY75" fmla="*/ 1735666 h 5994400"/>
              <a:gd name="connsiteX76" fmla="*/ 2599266 w 5494870"/>
              <a:gd name="connsiteY76" fmla="*/ 1752600 h 5994400"/>
              <a:gd name="connsiteX77" fmla="*/ 2624666 w 5494870"/>
              <a:gd name="connsiteY77" fmla="*/ 1803400 h 5994400"/>
              <a:gd name="connsiteX78" fmla="*/ 2633133 w 5494870"/>
              <a:gd name="connsiteY78" fmla="*/ 1828800 h 5994400"/>
              <a:gd name="connsiteX79" fmla="*/ 2667000 w 5494870"/>
              <a:gd name="connsiteY79" fmla="*/ 1871133 h 5994400"/>
              <a:gd name="connsiteX80" fmla="*/ 2709333 w 5494870"/>
              <a:gd name="connsiteY80" fmla="*/ 1913466 h 5994400"/>
              <a:gd name="connsiteX81" fmla="*/ 2760133 w 5494870"/>
              <a:gd name="connsiteY81" fmla="*/ 1981200 h 5994400"/>
              <a:gd name="connsiteX82" fmla="*/ 2794000 w 5494870"/>
              <a:gd name="connsiteY82" fmla="*/ 2023533 h 5994400"/>
              <a:gd name="connsiteX83" fmla="*/ 2819400 w 5494870"/>
              <a:gd name="connsiteY83" fmla="*/ 2040466 h 5994400"/>
              <a:gd name="connsiteX84" fmla="*/ 2861733 w 5494870"/>
              <a:gd name="connsiteY84" fmla="*/ 2082800 h 5994400"/>
              <a:gd name="connsiteX85" fmla="*/ 2887133 w 5494870"/>
              <a:gd name="connsiteY85" fmla="*/ 2108200 h 5994400"/>
              <a:gd name="connsiteX86" fmla="*/ 2912533 w 5494870"/>
              <a:gd name="connsiteY86" fmla="*/ 2125133 h 5994400"/>
              <a:gd name="connsiteX87" fmla="*/ 2929466 w 5494870"/>
              <a:gd name="connsiteY87" fmla="*/ 2150533 h 5994400"/>
              <a:gd name="connsiteX88" fmla="*/ 2971800 w 5494870"/>
              <a:gd name="connsiteY88" fmla="*/ 2184400 h 5994400"/>
              <a:gd name="connsiteX89" fmla="*/ 3014133 w 5494870"/>
              <a:gd name="connsiteY89" fmla="*/ 2226733 h 5994400"/>
              <a:gd name="connsiteX90" fmla="*/ 3031066 w 5494870"/>
              <a:gd name="connsiteY90" fmla="*/ 2252133 h 5994400"/>
              <a:gd name="connsiteX91" fmla="*/ 3064933 w 5494870"/>
              <a:gd name="connsiteY91" fmla="*/ 2286000 h 5994400"/>
              <a:gd name="connsiteX92" fmla="*/ 3124200 w 5494870"/>
              <a:gd name="connsiteY92" fmla="*/ 2362200 h 5994400"/>
              <a:gd name="connsiteX93" fmla="*/ 3124200 w 5494870"/>
              <a:gd name="connsiteY93" fmla="*/ 2362200 h 5994400"/>
              <a:gd name="connsiteX94" fmla="*/ 3191933 w 5494870"/>
              <a:gd name="connsiteY94" fmla="*/ 2438400 h 5994400"/>
              <a:gd name="connsiteX95" fmla="*/ 3242733 w 5494870"/>
              <a:gd name="connsiteY95" fmla="*/ 2480733 h 5994400"/>
              <a:gd name="connsiteX96" fmla="*/ 3276600 w 5494870"/>
              <a:gd name="connsiteY96" fmla="*/ 2523066 h 5994400"/>
              <a:gd name="connsiteX97" fmla="*/ 3293533 w 5494870"/>
              <a:gd name="connsiteY97" fmla="*/ 2548466 h 5994400"/>
              <a:gd name="connsiteX98" fmla="*/ 3318933 w 5494870"/>
              <a:gd name="connsiteY98" fmla="*/ 2556933 h 5994400"/>
              <a:gd name="connsiteX99" fmla="*/ 3335866 w 5494870"/>
              <a:gd name="connsiteY99" fmla="*/ 2582333 h 5994400"/>
              <a:gd name="connsiteX100" fmla="*/ 3378200 w 5494870"/>
              <a:gd name="connsiteY100" fmla="*/ 2616200 h 5994400"/>
              <a:gd name="connsiteX101" fmla="*/ 3395133 w 5494870"/>
              <a:gd name="connsiteY101" fmla="*/ 2641600 h 5994400"/>
              <a:gd name="connsiteX102" fmla="*/ 3420533 w 5494870"/>
              <a:gd name="connsiteY102" fmla="*/ 2658533 h 5994400"/>
              <a:gd name="connsiteX103" fmla="*/ 3496733 w 5494870"/>
              <a:gd name="connsiteY103" fmla="*/ 2726266 h 5994400"/>
              <a:gd name="connsiteX104" fmla="*/ 3530600 w 5494870"/>
              <a:gd name="connsiteY104" fmla="*/ 2768600 h 5994400"/>
              <a:gd name="connsiteX105" fmla="*/ 3547533 w 5494870"/>
              <a:gd name="connsiteY105" fmla="*/ 2794000 h 5994400"/>
              <a:gd name="connsiteX106" fmla="*/ 3572933 w 5494870"/>
              <a:gd name="connsiteY106" fmla="*/ 2802466 h 5994400"/>
              <a:gd name="connsiteX107" fmla="*/ 3623733 w 5494870"/>
              <a:gd name="connsiteY107" fmla="*/ 2861733 h 5994400"/>
              <a:gd name="connsiteX108" fmla="*/ 3632200 w 5494870"/>
              <a:gd name="connsiteY108" fmla="*/ 2887133 h 5994400"/>
              <a:gd name="connsiteX109" fmla="*/ 3649133 w 5494870"/>
              <a:gd name="connsiteY109" fmla="*/ 2912533 h 5994400"/>
              <a:gd name="connsiteX110" fmla="*/ 3666066 w 5494870"/>
              <a:gd name="connsiteY110" fmla="*/ 2946400 h 5994400"/>
              <a:gd name="connsiteX111" fmla="*/ 3683000 w 5494870"/>
              <a:gd name="connsiteY111" fmla="*/ 2963333 h 5994400"/>
              <a:gd name="connsiteX112" fmla="*/ 3716866 w 5494870"/>
              <a:gd name="connsiteY112" fmla="*/ 3014133 h 5994400"/>
              <a:gd name="connsiteX113" fmla="*/ 3759200 w 5494870"/>
              <a:gd name="connsiteY113" fmla="*/ 3056466 h 5994400"/>
              <a:gd name="connsiteX114" fmla="*/ 3767666 w 5494870"/>
              <a:gd name="connsiteY114" fmla="*/ 3081866 h 5994400"/>
              <a:gd name="connsiteX115" fmla="*/ 3810000 w 5494870"/>
              <a:gd name="connsiteY115" fmla="*/ 3115733 h 5994400"/>
              <a:gd name="connsiteX116" fmla="*/ 3835400 w 5494870"/>
              <a:gd name="connsiteY116" fmla="*/ 3124200 h 5994400"/>
              <a:gd name="connsiteX117" fmla="*/ 3860800 w 5494870"/>
              <a:gd name="connsiteY117" fmla="*/ 3141133 h 5994400"/>
              <a:gd name="connsiteX118" fmla="*/ 3911600 w 5494870"/>
              <a:gd name="connsiteY118" fmla="*/ 3158066 h 5994400"/>
              <a:gd name="connsiteX119" fmla="*/ 3928533 w 5494870"/>
              <a:gd name="connsiteY119" fmla="*/ 3175000 h 5994400"/>
              <a:gd name="connsiteX120" fmla="*/ 4030133 w 5494870"/>
              <a:gd name="connsiteY120" fmla="*/ 3225800 h 5994400"/>
              <a:gd name="connsiteX121" fmla="*/ 4055533 w 5494870"/>
              <a:gd name="connsiteY121" fmla="*/ 3259666 h 5994400"/>
              <a:gd name="connsiteX122" fmla="*/ 4106333 w 5494870"/>
              <a:gd name="connsiteY122" fmla="*/ 3318933 h 5994400"/>
              <a:gd name="connsiteX123" fmla="*/ 4123266 w 5494870"/>
              <a:gd name="connsiteY123" fmla="*/ 3378200 h 5994400"/>
              <a:gd name="connsiteX124" fmla="*/ 4131733 w 5494870"/>
              <a:gd name="connsiteY124" fmla="*/ 3403600 h 5994400"/>
              <a:gd name="connsiteX125" fmla="*/ 4165600 w 5494870"/>
              <a:gd name="connsiteY125" fmla="*/ 3539066 h 5994400"/>
              <a:gd name="connsiteX126" fmla="*/ 4182533 w 5494870"/>
              <a:gd name="connsiteY126" fmla="*/ 3564466 h 5994400"/>
              <a:gd name="connsiteX127" fmla="*/ 4216400 w 5494870"/>
              <a:gd name="connsiteY127" fmla="*/ 3598333 h 5994400"/>
              <a:gd name="connsiteX128" fmla="*/ 4250266 w 5494870"/>
              <a:gd name="connsiteY128" fmla="*/ 3632200 h 5994400"/>
              <a:gd name="connsiteX129" fmla="*/ 4267200 w 5494870"/>
              <a:gd name="connsiteY129" fmla="*/ 3649133 h 5994400"/>
              <a:gd name="connsiteX130" fmla="*/ 4292600 w 5494870"/>
              <a:gd name="connsiteY130" fmla="*/ 3666066 h 5994400"/>
              <a:gd name="connsiteX131" fmla="*/ 4309533 w 5494870"/>
              <a:gd name="connsiteY131" fmla="*/ 3683000 h 5994400"/>
              <a:gd name="connsiteX132" fmla="*/ 4368800 w 5494870"/>
              <a:gd name="connsiteY132" fmla="*/ 3699933 h 5994400"/>
              <a:gd name="connsiteX133" fmla="*/ 4402666 w 5494870"/>
              <a:gd name="connsiteY133" fmla="*/ 3716866 h 5994400"/>
              <a:gd name="connsiteX134" fmla="*/ 4453466 w 5494870"/>
              <a:gd name="connsiteY134" fmla="*/ 3733800 h 5994400"/>
              <a:gd name="connsiteX135" fmla="*/ 4521200 w 5494870"/>
              <a:gd name="connsiteY135" fmla="*/ 3784600 h 5994400"/>
              <a:gd name="connsiteX136" fmla="*/ 4555066 w 5494870"/>
              <a:gd name="connsiteY136" fmla="*/ 3801533 h 5994400"/>
              <a:gd name="connsiteX137" fmla="*/ 4572000 w 5494870"/>
              <a:gd name="connsiteY137" fmla="*/ 3818466 h 5994400"/>
              <a:gd name="connsiteX138" fmla="*/ 4631266 w 5494870"/>
              <a:gd name="connsiteY138" fmla="*/ 3852333 h 5994400"/>
              <a:gd name="connsiteX139" fmla="*/ 4648200 w 5494870"/>
              <a:gd name="connsiteY139" fmla="*/ 3869266 h 5994400"/>
              <a:gd name="connsiteX140" fmla="*/ 4699000 w 5494870"/>
              <a:gd name="connsiteY140" fmla="*/ 3903133 h 5994400"/>
              <a:gd name="connsiteX141" fmla="*/ 4724400 w 5494870"/>
              <a:gd name="connsiteY141" fmla="*/ 3920066 h 5994400"/>
              <a:gd name="connsiteX142" fmla="*/ 4749800 w 5494870"/>
              <a:gd name="connsiteY142" fmla="*/ 3945466 h 5994400"/>
              <a:gd name="connsiteX143" fmla="*/ 4800600 w 5494870"/>
              <a:gd name="connsiteY143" fmla="*/ 3962400 h 5994400"/>
              <a:gd name="connsiteX144" fmla="*/ 4826000 w 5494870"/>
              <a:gd name="connsiteY144" fmla="*/ 3979333 h 5994400"/>
              <a:gd name="connsiteX145" fmla="*/ 4876800 w 5494870"/>
              <a:gd name="connsiteY145" fmla="*/ 4021666 h 5994400"/>
              <a:gd name="connsiteX146" fmla="*/ 4902200 w 5494870"/>
              <a:gd name="connsiteY146" fmla="*/ 4030133 h 5994400"/>
              <a:gd name="connsiteX147" fmla="*/ 4944533 w 5494870"/>
              <a:gd name="connsiteY147" fmla="*/ 4106333 h 5994400"/>
              <a:gd name="connsiteX148" fmla="*/ 4995333 w 5494870"/>
              <a:gd name="connsiteY148" fmla="*/ 4191000 h 5994400"/>
              <a:gd name="connsiteX149" fmla="*/ 5020733 w 5494870"/>
              <a:gd name="connsiteY149" fmla="*/ 4216400 h 5994400"/>
              <a:gd name="connsiteX150" fmla="*/ 5029200 w 5494870"/>
              <a:gd name="connsiteY150" fmla="*/ 4241800 h 5994400"/>
              <a:gd name="connsiteX151" fmla="*/ 5088466 w 5494870"/>
              <a:gd name="connsiteY151" fmla="*/ 4309533 h 5994400"/>
              <a:gd name="connsiteX152" fmla="*/ 5105400 w 5494870"/>
              <a:gd name="connsiteY152" fmla="*/ 4360333 h 5994400"/>
              <a:gd name="connsiteX153" fmla="*/ 5122333 w 5494870"/>
              <a:gd name="connsiteY153" fmla="*/ 4385733 h 5994400"/>
              <a:gd name="connsiteX154" fmla="*/ 5139266 w 5494870"/>
              <a:gd name="connsiteY154" fmla="*/ 4436533 h 5994400"/>
              <a:gd name="connsiteX155" fmla="*/ 5147733 w 5494870"/>
              <a:gd name="connsiteY155" fmla="*/ 4461933 h 5994400"/>
              <a:gd name="connsiteX156" fmla="*/ 5164666 w 5494870"/>
              <a:gd name="connsiteY156" fmla="*/ 4487333 h 5994400"/>
              <a:gd name="connsiteX157" fmla="*/ 5181600 w 5494870"/>
              <a:gd name="connsiteY157" fmla="*/ 4546600 h 5994400"/>
              <a:gd name="connsiteX158" fmla="*/ 5198533 w 5494870"/>
              <a:gd name="connsiteY158" fmla="*/ 4597400 h 5994400"/>
              <a:gd name="connsiteX159" fmla="*/ 5207000 w 5494870"/>
              <a:gd name="connsiteY159" fmla="*/ 4639733 h 5994400"/>
              <a:gd name="connsiteX160" fmla="*/ 5223933 w 5494870"/>
              <a:gd name="connsiteY160" fmla="*/ 4758266 h 5994400"/>
              <a:gd name="connsiteX161" fmla="*/ 5257800 w 5494870"/>
              <a:gd name="connsiteY161" fmla="*/ 4826000 h 5994400"/>
              <a:gd name="connsiteX162" fmla="*/ 5334000 w 5494870"/>
              <a:gd name="connsiteY162" fmla="*/ 5054600 h 5994400"/>
              <a:gd name="connsiteX163" fmla="*/ 5350933 w 5494870"/>
              <a:gd name="connsiteY163" fmla="*/ 5122333 h 5994400"/>
              <a:gd name="connsiteX164" fmla="*/ 5367866 w 5494870"/>
              <a:gd name="connsiteY164" fmla="*/ 5173133 h 5994400"/>
              <a:gd name="connsiteX165" fmla="*/ 5384800 w 5494870"/>
              <a:gd name="connsiteY165" fmla="*/ 5266266 h 5994400"/>
              <a:gd name="connsiteX166" fmla="*/ 5401733 w 5494870"/>
              <a:gd name="connsiteY166" fmla="*/ 5325533 h 5994400"/>
              <a:gd name="connsiteX167" fmla="*/ 5410200 w 5494870"/>
              <a:gd name="connsiteY167" fmla="*/ 5384800 h 5994400"/>
              <a:gd name="connsiteX168" fmla="*/ 5418666 w 5494870"/>
              <a:gd name="connsiteY168" fmla="*/ 5410200 h 5994400"/>
              <a:gd name="connsiteX169" fmla="*/ 5427133 w 5494870"/>
              <a:gd name="connsiteY169" fmla="*/ 5461000 h 5994400"/>
              <a:gd name="connsiteX170" fmla="*/ 5444066 w 5494870"/>
              <a:gd name="connsiteY170" fmla="*/ 5545666 h 5994400"/>
              <a:gd name="connsiteX171" fmla="*/ 5461000 w 5494870"/>
              <a:gd name="connsiteY171" fmla="*/ 5613400 h 5994400"/>
              <a:gd name="connsiteX172" fmla="*/ 5469466 w 5494870"/>
              <a:gd name="connsiteY172" fmla="*/ 5647266 h 5994400"/>
              <a:gd name="connsiteX173" fmla="*/ 5477933 w 5494870"/>
              <a:gd name="connsiteY173" fmla="*/ 5698066 h 5994400"/>
              <a:gd name="connsiteX174" fmla="*/ 5494866 w 5494870"/>
              <a:gd name="connsiteY174" fmla="*/ 5808133 h 5994400"/>
              <a:gd name="connsiteX175" fmla="*/ 5477933 w 5494870"/>
              <a:gd name="connsiteY175" fmla="*/ 5969000 h 5994400"/>
              <a:gd name="connsiteX176" fmla="*/ 5461000 w 5494870"/>
              <a:gd name="connsiteY176" fmla="*/ 5994400 h 5994400"/>
              <a:gd name="connsiteX177" fmla="*/ 5384800 w 5494870"/>
              <a:gd name="connsiteY177" fmla="*/ 5985933 h 5994400"/>
              <a:gd name="connsiteX178" fmla="*/ 5359400 w 5494870"/>
              <a:gd name="connsiteY178" fmla="*/ 5943600 h 5994400"/>
              <a:gd name="connsiteX179" fmla="*/ 5334000 w 5494870"/>
              <a:gd name="connsiteY179" fmla="*/ 5935133 h 5994400"/>
              <a:gd name="connsiteX180" fmla="*/ 5291666 w 5494870"/>
              <a:gd name="connsiteY180" fmla="*/ 5909733 h 5994400"/>
              <a:gd name="connsiteX181" fmla="*/ 5266266 w 5494870"/>
              <a:gd name="connsiteY181" fmla="*/ 5884333 h 5994400"/>
              <a:gd name="connsiteX182" fmla="*/ 5190066 w 5494870"/>
              <a:gd name="connsiteY182" fmla="*/ 5842000 h 5994400"/>
              <a:gd name="connsiteX183" fmla="*/ 5164666 w 5494870"/>
              <a:gd name="connsiteY183" fmla="*/ 5799666 h 5994400"/>
              <a:gd name="connsiteX184" fmla="*/ 5147733 w 5494870"/>
              <a:gd name="connsiteY184" fmla="*/ 5774266 h 5994400"/>
              <a:gd name="connsiteX185" fmla="*/ 5139266 w 5494870"/>
              <a:gd name="connsiteY185" fmla="*/ 5748866 h 5994400"/>
              <a:gd name="connsiteX186" fmla="*/ 5088466 w 5494870"/>
              <a:gd name="connsiteY186" fmla="*/ 5681133 h 5994400"/>
              <a:gd name="connsiteX187" fmla="*/ 5071533 w 5494870"/>
              <a:gd name="connsiteY187" fmla="*/ 5655733 h 5994400"/>
              <a:gd name="connsiteX188" fmla="*/ 4995333 w 5494870"/>
              <a:gd name="connsiteY188" fmla="*/ 5588000 h 5994400"/>
              <a:gd name="connsiteX189" fmla="*/ 4969933 w 5494870"/>
              <a:gd name="connsiteY189" fmla="*/ 5579533 h 5994400"/>
              <a:gd name="connsiteX190" fmla="*/ 4936066 w 5494870"/>
              <a:gd name="connsiteY190" fmla="*/ 5537200 h 5994400"/>
              <a:gd name="connsiteX191" fmla="*/ 4885266 w 5494870"/>
              <a:gd name="connsiteY191" fmla="*/ 5503333 h 5994400"/>
              <a:gd name="connsiteX192" fmla="*/ 4851400 w 5494870"/>
              <a:gd name="connsiteY192" fmla="*/ 5469466 h 5994400"/>
              <a:gd name="connsiteX193" fmla="*/ 4842933 w 5494870"/>
              <a:gd name="connsiteY193" fmla="*/ 5444066 h 5994400"/>
              <a:gd name="connsiteX194" fmla="*/ 4817533 w 5494870"/>
              <a:gd name="connsiteY194" fmla="*/ 5427133 h 5994400"/>
              <a:gd name="connsiteX195" fmla="*/ 4792133 w 5494870"/>
              <a:gd name="connsiteY195" fmla="*/ 5376333 h 5994400"/>
              <a:gd name="connsiteX196" fmla="*/ 4766733 w 5494870"/>
              <a:gd name="connsiteY196" fmla="*/ 5359400 h 5994400"/>
              <a:gd name="connsiteX197" fmla="*/ 4749800 w 5494870"/>
              <a:gd name="connsiteY197" fmla="*/ 5334000 h 5994400"/>
              <a:gd name="connsiteX198" fmla="*/ 4741333 w 5494870"/>
              <a:gd name="connsiteY198" fmla="*/ 5308600 h 5994400"/>
              <a:gd name="connsiteX199" fmla="*/ 4690533 w 5494870"/>
              <a:gd name="connsiteY199" fmla="*/ 5274733 h 5994400"/>
              <a:gd name="connsiteX200" fmla="*/ 4648200 w 5494870"/>
              <a:gd name="connsiteY200" fmla="*/ 5232400 h 5994400"/>
              <a:gd name="connsiteX201" fmla="*/ 4605866 w 5494870"/>
              <a:gd name="connsiteY201" fmla="*/ 5190066 h 5994400"/>
              <a:gd name="connsiteX202" fmla="*/ 4580466 w 5494870"/>
              <a:gd name="connsiteY202" fmla="*/ 5164666 h 5994400"/>
              <a:gd name="connsiteX203" fmla="*/ 4555066 w 5494870"/>
              <a:gd name="connsiteY203" fmla="*/ 5139266 h 5994400"/>
              <a:gd name="connsiteX204" fmla="*/ 4538133 w 5494870"/>
              <a:gd name="connsiteY204" fmla="*/ 5113866 h 5994400"/>
              <a:gd name="connsiteX205" fmla="*/ 4504266 w 5494870"/>
              <a:gd name="connsiteY205" fmla="*/ 5105400 h 5994400"/>
              <a:gd name="connsiteX206" fmla="*/ 4461933 w 5494870"/>
              <a:gd name="connsiteY206" fmla="*/ 5071533 h 5994400"/>
              <a:gd name="connsiteX207" fmla="*/ 4411133 w 5494870"/>
              <a:gd name="connsiteY207" fmla="*/ 5020733 h 5994400"/>
              <a:gd name="connsiteX208" fmla="*/ 4368800 w 5494870"/>
              <a:gd name="connsiteY208" fmla="*/ 4978400 h 5994400"/>
              <a:gd name="connsiteX209" fmla="*/ 4343400 w 5494870"/>
              <a:gd name="connsiteY209" fmla="*/ 4969933 h 5994400"/>
              <a:gd name="connsiteX210" fmla="*/ 4326466 w 5494870"/>
              <a:gd name="connsiteY210" fmla="*/ 4953000 h 5994400"/>
              <a:gd name="connsiteX211" fmla="*/ 4275666 w 5494870"/>
              <a:gd name="connsiteY211" fmla="*/ 4885266 h 5994400"/>
              <a:gd name="connsiteX212" fmla="*/ 4250266 w 5494870"/>
              <a:gd name="connsiteY212" fmla="*/ 4842933 h 5994400"/>
              <a:gd name="connsiteX213" fmla="*/ 4233333 w 5494870"/>
              <a:gd name="connsiteY213" fmla="*/ 4817533 h 5994400"/>
              <a:gd name="connsiteX214" fmla="*/ 4207933 w 5494870"/>
              <a:gd name="connsiteY214" fmla="*/ 4809066 h 5994400"/>
              <a:gd name="connsiteX215" fmla="*/ 4174066 w 5494870"/>
              <a:gd name="connsiteY215" fmla="*/ 4766733 h 5994400"/>
              <a:gd name="connsiteX216" fmla="*/ 4165600 w 5494870"/>
              <a:gd name="connsiteY216" fmla="*/ 4741333 h 5994400"/>
              <a:gd name="connsiteX217" fmla="*/ 4131733 w 5494870"/>
              <a:gd name="connsiteY217" fmla="*/ 4707466 h 5994400"/>
              <a:gd name="connsiteX218" fmla="*/ 4097866 w 5494870"/>
              <a:gd name="connsiteY218" fmla="*/ 4656666 h 5994400"/>
              <a:gd name="connsiteX219" fmla="*/ 4047066 w 5494870"/>
              <a:gd name="connsiteY219" fmla="*/ 4614333 h 5994400"/>
              <a:gd name="connsiteX220" fmla="*/ 4021666 w 5494870"/>
              <a:gd name="connsiteY220" fmla="*/ 4588933 h 5994400"/>
              <a:gd name="connsiteX221" fmla="*/ 3996266 w 5494870"/>
              <a:gd name="connsiteY221" fmla="*/ 4538133 h 5994400"/>
              <a:gd name="connsiteX222" fmla="*/ 3987800 w 5494870"/>
              <a:gd name="connsiteY222" fmla="*/ 4512733 h 5994400"/>
              <a:gd name="connsiteX223" fmla="*/ 3928533 w 5494870"/>
              <a:gd name="connsiteY223" fmla="*/ 4461933 h 5994400"/>
              <a:gd name="connsiteX224" fmla="*/ 3903133 w 5494870"/>
              <a:gd name="connsiteY224" fmla="*/ 4436533 h 5994400"/>
              <a:gd name="connsiteX225" fmla="*/ 3877733 w 5494870"/>
              <a:gd name="connsiteY225" fmla="*/ 4428066 h 5994400"/>
              <a:gd name="connsiteX226" fmla="*/ 3826933 w 5494870"/>
              <a:gd name="connsiteY226" fmla="*/ 4394200 h 5994400"/>
              <a:gd name="connsiteX227" fmla="*/ 3784600 w 5494870"/>
              <a:gd name="connsiteY227" fmla="*/ 4360333 h 5994400"/>
              <a:gd name="connsiteX228" fmla="*/ 3759200 w 5494870"/>
              <a:gd name="connsiteY228" fmla="*/ 4351866 h 5994400"/>
              <a:gd name="connsiteX229" fmla="*/ 3716866 w 5494870"/>
              <a:gd name="connsiteY229" fmla="*/ 4318000 h 5994400"/>
              <a:gd name="connsiteX230" fmla="*/ 3674533 w 5494870"/>
              <a:gd name="connsiteY230" fmla="*/ 4284133 h 5994400"/>
              <a:gd name="connsiteX231" fmla="*/ 3657600 w 5494870"/>
              <a:gd name="connsiteY231" fmla="*/ 4258733 h 5994400"/>
              <a:gd name="connsiteX232" fmla="*/ 3623733 w 5494870"/>
              <a:gd name="connsiteY232" fmla="*/ 4224866 h 5994400"/>
              <a:gd name="connsiteX233" fmla="*/ 3589866 w 5494870"/>
              <a:gd name="connsiteY233" fmla="*/ 4182533 h 5994400"/>
              <a:gd name="connsiteX234" fmla="*/ 3581400 w 5494870"/>
              <a:gd name="connsiteY234" fmla="*/ 4157133 h 5994400"/>
              <a:gd name="connsiteX235" fmla="*/ 3547533 w 5494870"/>
              <a:gd name="connsiteY235" fmla="*/ 4123266 h 5994400"/>
              <a:gd name="connsiteX236" fmla="*/ 3513666 w 5494870"/>
              <a:gd name="connsiteY236" fmla="*/ 4080933 h 5994400"/>
              <a:gd name="connsiteX237" fmla="*/ 3488266 w 5494870"/>
              <a:gd name="connsiteY237" fmla="*/ 4047066 h 5994400"/>
              <a:gd name="connsiteX238" fmla="*/ 3437466 w 5494870"/>
              <a:gd name="connsiteY238" fmla="*/ 4013200 h 5994400"/>
              <a:gd name="connsiteX239" fmla="*/ 3403600 w 5494870"/>
              <a:gd name="connsiteY239" fmla="*/ 3970866 h 5994400"/>
              <a:gd name="connsiteX240" fmla="*/ 3369733 w 5494870"/>
              <a:gd name="connsiteY240" fmla="*/ 3920066 h 5994400"/>
              <a:gd name="connsiteX241" fmla="*/ 3344333 w 5494870"/>
              <a:gd name="connsiteY241" fmla="*/ 3903133 h 5994400"/>
              <a:gd name="connsiteX242" fmla="*/ 3293533 w 5494870"/>
              <a:gd name="connsiteY242" fmla="*/ 3852333 h 5994400"/>
              <a:gd name="connsiteX243" fmla="*/ 3285066 w 5494870"/>
              <a:gd name="connsiteY243" fmla="*/ 3826933 h 5994400"/>
              <a:gd name="connsiteX244" fmla="*/ 3251200 w 5494870"/>
              <a:gd name="connsiteY244" fmla="*/ 3776133 h 5994400"/>
              <a:gd name="connsiteX245" fmla="*/ 3225800 w 5494870"/>
              <a:gd name="connsiteY245" fmla="*/ 3691466 h 5994400"/>
              <a:gd name="connsiteX246" fmla="*/ 3200400 w 5494870"/>
              <a:gd name="connsiteY246" fmla="*/ 3683000 h 5994400"/>
              <a:gd name="connsiteX247" fmla="*/ 3175000 w 5494870"/>
              <a:gd name="connsiteY247" fmla="*/ 3649133 h 5994400"/>
              <a:gd name="connsiteX248" fmla="*/ 3149600 w 5494870"/>
              <a:gd name="connsiteY248" fmla="*/ 3598333 h 5994400"/>
              <a:gd name="connsiteX249" fmla="*/ 3098800 w 5494870"/>
              <a:gd name="connsiteY249" fmla="*/ 3530600 h 5994400"/>
              <a:gd name="connsiteX250" fmla="*/ 3090333 w 5494870"/>
              <a:gd name="connsiteY250" fmla="*/ 3505200 h 5994400"/>
              <a:gd name="connsiteX251" fmla="*/ 3031066 w 5494870"/>
              <a:gd name="connsiteY251" fmla="*/ 3462866 h 5994400"/>
              <a:gd name="connsiteX252" fmla="*/ 2988733 w 5494870"/>
              <a:gd name="connsiteY252" fmla="*/ 3429000 h 5994400"/>
              <a:gd name="connsiteX253" fmla="*/ 2937933 w 5494870"/>
              <a:gd name="connsiteY253" fmla="*/ 3395133 h 5994400"/>
              <a:gd name="connsiteX254" fmla="*/ 2921000 w 5494870"/>
              <a:gd name="connsiteY254" fmla="*/ 3369733 h 5994400"/>
              <a:gd name="connsiteX255" fmla="*/ 2887133 w 5494870"/>
              <a:gd name="connsiteY255" fmla="*/ 3335866 h 5994400"/>
              <a:gd name="connsiteX256" fmla="*/ 2853266 w 5494870"/>
              <a:gd name="connsiteY256" fmla="*/ 3293533 h 5994400"/>
              <a:gd name="connsiteX257" fmla="*/ 2827866 w 5494870"/>
              <a:gd name="connsiteY257" fmla="*/ 3242733 h 5994400"/>
              <a:gd name="connsiteX258" fmla="*/ 2794000 w 5494870"/>
              <a:gd name="connsiteY258" fmla="*/ 3234266 h 5994400"/>
              <a:gd name="connsiteX259" fmla="*/ 2760133 w 5494870"/>
              <a:gd name="connsiteY259" fmla="*/ 3191933 h 5994400"/>
              <a:gd name="connsiteX260" fmla="*/ 2726266 w 5494870"/>
              <a:gd name="connsiteY260" fmla="*/ 3149600 h 5994400"/>
              <a:gd name="connsiteX261" fmla="*/ 2692400 w 5494870"/>
              <a:gd name="connsiteY261" fmla="*/ 3098800 h 5994400"/>
              <a:gd name="connsiteX262" fmla="*/ 2675466 w 5494870"/>
              <a:gd name="connsiteY262" fmla="*/ 3081866 h 5994400"/>
              <a:gd name="connsiteX263" fmla="*/ 2641600 w 5494870"/>
              <a:gd name="connsiteY263" fmla="*/ 3031066 h 5994400"/>
              <a:gd name="connsiteX264" fmla="*/ 2624666 w 5494870"/>
              <a:gd name="connsiteY264" fmla="*/ 3014133 h 5994400"/>
              <a:gd name="connsiteX265" fmla="*/ 2590800 w 5494870"/>
              <a:gd name="connsiteY265" fmla="*/ 2963333 h 5994400"/>
              <a:gd name="connsiteX266" fmla="*/ 2573866 w 5494870"/>
              <a:gd name="connsiteY266" fmla="*/ 2946400 h 5994400"/>
              <a:gd name="connsiteX267" fmla="*/ 2556933 w 5494870"/>
              <a:gd name="connsiteY267" fmla="*/ 2921000 h 5994400"/>
              <a:gd name="connsiteX268" fmla="*/ 2497666 w 5494870"/>
              <a:gd name="connsiteY268" fmla="*/ 2870200 h 5994400"/>
              <a:gd name="connsiteX269" fmla="*/ 2463800 w 5494870"/>
              <a:gd name="connsiteY269" fmla="*/ 2827866 h 5994400"/>
              <a:gd name="connsiteX270" fmla="*/ 2446866 w 5494870"/>
              <a:gd name="connsiteY270" fmla="*/ 2810933 h 5994400"/>
              <a:gd name="connsiteX271" fmla="*/ 2429933 w 5494870"/>
              <a:gd name="connsiteY271" fmla="*/ 2785533 h 5994400"/>
              <a:gd name="connsiteX272" fmla="*/ 2404533 w 5494870"/>
              <a:gd name="connsiteY272" fmla="*/ 2777066 h 5994400"/>
              <a:gd name="connsiteX273" fmla="*/ 2370666 w 5494870"/>
              <a:gd name="connsiteY273" fmla="*/ 2734733 h 5994400"/>
              <a:gd name="connsiteX274" fmla="*/ 2353733 w 5494870"/>
              <a:gd name="connsiteY274" fmla="*/ 2709333 h 5994400"/>
              <a:gd name="connsiteX275" fmla="*/ 2328333 w 5494870"/>
              <a:gd name="connsiteY275" fmla="*/ 2692400 h 5994400"/>
              <a:gd name="connsiteX276" fmla="*/ 2286000 w 5494870"/>
              <a:gd name="connsiteY276" fmla="*/ 2658533 h 5994400"/>
              <a:gd name="connsiteX277" fmla="*/ 2252133 w 5494870"/>
              <a:gd name="connsiteY277" fmla="*/ 2616200 h 5994400"/>
              <a:gd name="connsiteX278" fmla="*/ 2235200 w 5494870"/>
              <a:gd name="connsiteY278" fmla="*/ 2590800 h 5994400"/>
              <a:gd name="connsiteX279" fmla="*/ 2218266 w 5494870"/>
              <a:gd name="connsiteY279" fmla="*/ 2573866 h 5994400"/>
              <a:gd name="connsiteX280" fmla="*/ 2192866 w 5494870"/>
              <a:gd name="connsiteY280" fmla="*/ 2497666 h 5994400"/>
              <a:gd name="connsiteX281" fmla="*/ 2184400 w 5494870"/>
              <a:gd name="connsiteY281" fmla="*/ 2472266 h 5994400"/>
              <a:gd name="connsiteX282" fmla="*/ 2167466 w 5494870"/>
              <a:gd name="connsiteY282" fmla="*/ 2446866 h 5994400"/>
              <a:gd name="connsiteX283" fmla="*/ 2150533 w 5494870"/>
              <a:gd name="connsiteY283" fmla="*/ 2396066 h 5994400"/>
              <a:gd name="connsiteX284" fmla="*/ 2116666 w 5494870"/>
              <a:gd name="connsiteY284" fmla="*/ 2353733 h 5994400"/>
              <a:gd name="connsiteX285" fmla="*/ 2091266 w 5494870"/>
              <a:gd name="connsiteY285" fmla="*/ 2336800 h 5994400"/>
              <a:gd name="connsiteX286" fmla="*/ 2074333 w 5494870"/>
              <a:gd name="connsiteY286" fmla="*/ 2319866 h 5994400"/>
              <a:gd name="connsiteX287" fmla="*/ 2023533 w 5494870"/>
              <a:gd name="connsiteY287" fmla="*/ 2286000 h 5994400"/>
              <a:gd name="connsiteX288" fmla="*/ 2015066 w 5494870"/>
              <a:gd name="connsiteY288" fmla="*/ 2260600 h 5994400"/>
              <a:gd name="connsiteX289" fmla="*/ 1998133 w 5494870"/>
              <a:gd name="connsiteY289" fmla="*/ 2243666 h 5994400"/>
              <a:gd name="connsiteX290" fmla="*/ 1981200 w 5494870"/>
              <a:gd name="connsiteY290" fmla="*/ 2218266 h 5994400"/>
              <a:gd name="connsiteX291" fmla="*/ 1964266 w 5494870"/>
              <a:gd name="connsiteY291" fmla="*/ 2201333 h 5994400"/>
              <a:gd name="connsiteX292" fmla="*/ 1938866 w 5494870"/>
              <a:gd name="connsiteY292" fmla="*/ 2167466 h 5994400"/>
              <a:gd name="connsiteX293" fmla="*/ 1905000 w 5494870"/>
              <a:gd name="connsiteY293" fmla="*/ 2150533 h 5994400"/>
              <a:gd name="connsiteX294" fmla="*/ 1871133 w 5494870"/>
              <a:gd name="connsiteY294" fmla="*/ 2099733 h 5994400"/>
              <a:gd name="connsiteX295" fmla="*/ 1845733 w 5494870"/>
              <a:gd name="connsiteY295" fmla="*/ 2074333 h 5994400"/>
              <a:gd name="connsiteX296" fmla="*/ 1803400 w 5494870"/>
              <a:gd name="connsiteY296" fmla="*/ 2040466 h 5994400"/>
              <a:gd name="connsiteX297" fmla="*/ 1769533 w 5494870"/>
              <a:gd name="connsiteY297" fmla="*/ 1981200 h 5994400"/>
              <a:gd name="connsiteX298" fmla="*/ 1744133 w 5494870"/>
              <a:gd name="connsiteY298" fmla="*/ 1964266 h 5994400"/>
              <a:gd name="connsiteX299" fmla="*/ 1710266 w 5494870"/>
              <a:gd name="connsiteY299" fmla="*/ 1913466 h 5994400"/>
              <a:gd name="connsiteX300" fmla="*/ 1693333 w 5494870"/>
              <a:gd name="connsiteY300" fmla="*/ 1888066 h 5994400"/>
              <a:gd name="connsiteX301" fmla="*/ 1642533 w 5494870"/>
              <a:gd name="connsiteY301" fmla="*/ 1854200 h 5994400"/>
              <a:gd name="connsiteX302" fmla="*/ 1600200 w 5494870"/>
              <a:gd name="connsiteY302" fmla="*/ 1820333 h 5994400"/>
              <a:gd name="connsiteX303" fmla="*/ 1583266 w 5494870"/>
              <a:gd name="connsiteY303" fmla="*/ 1803400 h 5994400"/>
              <a:gd name="connsiteX304" fmla="*/ 1557866 w 5494870"/>
              <a:gd name="connsiteY304" fmla="*/ 1794933 h 5994400"/>
              <a:gd name="connsiteX305" fmla="*/ 1532466 w 5494870"/>
              <a:gd name="connsiteY305" fmla="*/ 1769533 h 5994400"/>
              <a:gd name="connsiteX306" fmla="*/ 1507066 w 5494870"/>
              <a:gd name="connsiteY306" fmla="*/ 1752600 h 5994400"/>
              <a:gd name="connsiteX307" fmla="*/ 1490133 w 5494870"/>
              <a:gd name="connsiteY307" fmla="*/ 1727200 h 5994400"/>
              <a:gd name="connsiteX308" fmla="*/ 1439333 w 5494870"/>
              <a:gd name="connsiteY308" fmla="*/ 1659466 h 5994400"/>
              <a:gd name="connsiteX309" fmla="*/ 1405466 w 5494870"/>
              <a:gd name="connsiteY309" fmla="*/ 1591733 h 5994400"/>
              <a:gd name="connsiteX310" fmla="*/ 1380066 w 5494870"/>
              <a:gd name="connsiteY310" fmla="*/ 1540933 h 5994400"/>
              <a:gd name="connsiteX311" fmla="*/ 1354666 w 5494870"/>
              <a:gd name="connsiteY311" fmla="*/ 1498600 h 5994400"/>
              <a:gd name="connsiteX312" fmla="*/ 1329266 w 5494870"/>
              <a:gd name="connsiteY312" fmla="*/ 1456266 h 5994400"/>
              <a:gd name="connsiteX313" fmla="*/ 1320800 w 5494870"/>
              <a:gd name="connsiteY313" fmla="*/ 1430866 h 5994400"/>
              <a:gd name="connsiteX314" fmla="*/ 1295400 w 5494870"/>
              <a:gd name="connsiteY314" fmla="*/ 1422400 h 5994400"/>
              <a:gd name="connsiteX315" fmla="*/ 1278466 w 5494870"/>
              <a:gd name="connsiteY315" fmla="*/ 1405466 h 5994400"/>
              <a:gd name="connsiteX316" fmla="*/ 1261533 w 5494870"/>
              <a:gd name="connsiteY316" fmla="*/ 1380066 h 5994400"/>
              <a:gd name="connsiteX317" fmla="*/ 1227666 w 5494870"/>
              <a:gd name="connsiteY317" fmla="*/ 1363133 h 5994400"/>
              <a:gd name="connsiteX318" fmla="*/ 1176866 w 5494870"/>
              <a:gd name="connsiteY318" fmla="*/ 1329266 h 5994400"/>
              <a:gd name="connsiteX319" fmla="*/ 1176866 w 5494870"/>
              <a:gd name="connsiteY319" fmla="*/ 1329266 h 5994400"/>
              <a:gd name="connsiteX320" fmla="*/ 1151466 w 5494870"/>
              <a:gd name="connsiteY320" fmla="*/ 1303866 h 5994400"/>
              <a:gd name="connsiteX321" fmla="*/ 1100666 w 5494870"/>
              <a:gd name="connsiteY321" fmla="*/ 1286933 h 5994400"/>
              <a:gd name="connsiteX322" fmla="*/ 1075266 w 5494870"/>
              <a:gd name="connsiteY322" fmla="*/ 1278466 h 5994400"/>
              <a:gd name="connsiteX323" fmla="*/ 1049866 w 5494870"/>
              <a:gd name="connsiteY323" fmla="*/ 1253066 h 5994400"/>
              <a:gd name="connsiteX324" fmla="*/ 999066 w 5494870"/>
              <a:gd name="connsiteY324" fmla="*/ 1227666 h 5994400"/>
              <a:gd name="connsiteX325" fmla="*/ 948266 w 5494870"/>
              <a:gd name="connsiteY325" fmla="*/ 1193800 h 5994400"/>
              <a:gd name="connsiteX326" fmla="*/ 914400 w 5494870"/>
              <a:gd name="connsiteY326" fmla="*/ 1151466 h 5994400"/>
              <a:gd name="connsiteX327" fmla="*/ 880533 w 5494870"/>
              <a:gd name="connsiteY327" fmla="*/ 1109133 h 5994400"/>
              <a:gd name="connsiteX328" fmla="*/ 855133 w 5494870"/>
              <a:gd name="connsiteY328" fmla="*/ 1058333 h 5994400"/>
              <a:gd name="connsiteX329" fmla="*/ 821266 w 5494870"/>
              <a:gd name="connsiteY329" fmla="*/ 1016000 h 5994400"/>
              <a:gd name="connsiteX330" fmla="*/ 795866 w 5494870"/>
              <a:gd name="connsiteY330" fmla="*/ 973666 h 5994400"/>
              <a:gd name="connsiteX331" fmla="*/ 753533 w 5494870"/>
              <a:gd name="connsiteY331" fmla="*/ 931333 h 5994400"/>
              <a:gd name="connsiteX332" fmla="*/ 736600 w 5494870"/>
              <a:gd name="connsiteY332" fmla="*/ 905933 h 5994400"/>
              <a:gd name="connsiteX333" fmla="*/ 711200 w 5494870"/>
              <a:gd name="connsiteY333" fmla="*/ 897466 h 5994400"/>
              <a:gd name="connsiteX334" fmla="*/ 694266 w 5494870"/>
              <a:gd name="connsiteY334" fmla="*/ 880533 h 5994400"/>
              <a:gd name="connsiteX335" fmla="*/ 651933 w 5494870"/>
              <a:gd name="connsiteY335" fmla="*/ 846666 h 5994400"/>
              <a:gd name="connsiteX336" fmla="*/ 618066 w 5494870"/>
              <a:gd name="connsiteY336" fmla="*/ 795866 h 5994400"/>
              <a:gd name="connsiteX337" fmla="*/ 541866 w 5494870"/>
              <a:gd name="connsiteY337" fmla="*/ 728133 h 5994400"/>
              <a:gd name="connsiteX338" fmla="*/ 516466 w 5494870"/>
              <a:gd name="connsiteY338" fmla="*/ 702733 h 5994400"/>
              <a:gd name="connsiteX339" fmla="*/ 499533 w 5494870"/>
              <a:gd name="connsiteY339" fmla="*/ 677333 h 5994400"/>
              <a:gd name="connsiteX340" fmla="*/ 474133 w 5494870"/>
              <a:gd name="connsiteY340" fmla="*/ 660400 h 5994400"/>
              <a:gd name="connsiteX341" fmla="*/ 465666 w 5494870"/>
              <a:gd name="connsiteY341" fmla="*/ 635000 h 5994400"/>
              <a:gd name="connsiteX342" fmla="*/ 448733 w 5494870"/>
              <a:gd name="connsiteY342" fmla="*/ 609600 h 5994400"/>
              <a:gd name="connsiteX343" fmla="*/ 440266 w 5494870"/>
              <a:gd name="connsiteY343" fmla="*/ 575733 h 5994400"/>
              <a:gd name="connsiteX344" fmla="*/ 364066 w 5494870"/>
              <a:gd name="connsiteY344" fmla="*/ 508000 h 5994400"/>
              <a:gd name="connsiteX345" fmla="*/ 321733 w 5494870"/>
              <a:gd name="connsiteY345" fmla="*/ 474133 h 5994400"/>
              <a:gd name="connsiteX346" fmla="*/ 296333 w 5494870"/>
              <a:gd name="connsiteY346" fmla="*/ 465666 h 5994400"/>
              <a:gd name="connsiteX347" fmla="*/ 270933 w 5494870"/>
              <a:gd name="connsiteY347" fmla="*/ 440266 h 5994400"/>
              <a:gd name="connsiteX348" fmla="*/ 254000 w 5494870"/>
              <a:gd name="connsiteY348" fmla="*/ 414866 h 5994400"/>
              <a:gd name="connsiteX349" fmla="*/ 220133 w 5494870"/>
              <a:gd name="connsiteY349" fmla="*/ 397933 h 5994400"/>
              <a:gd name="connsiteX350" fmla="*/ 194733 w 5494870"/>
              <a:gd name="connsiteY350" fmla="*/ 381000 h 5994400"/>
              <a:gd name="connsiteX351" fmla="*/ 177800 w 5494870"/>
              <a:gd name="connsiteY351" fmla="*/ 364066 h 5994400"/>
              <a:gd name="connsiteX352" fmla="*/ 127000 w 5494870"/>
              <a:gd name="connsiteY352" fmla="*/ 347133 h 5994400"/>
              <a:gd name="connsiteX353" fmla="*/ 67733 w 5494870"/>
              <a:gd name="connsiteY353" fmla="*/ 321733 h 5994400"/>
              <a:gd name="connsiteX354" fmla="*/ 42333 w 5494870"/>
              <a:gd name="connsiteY354" fmla="*/ 304800 h 5994400"/>
              <a:gd name="connsiteX355" fmla="*/ 0 w 5494870"/>
              <a:gd name="connsiteY355" fmla="*/ 270933 h 599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</a:cxnLst>
            <a:rect l="l" t="t" r="r" b="b"/>
            <a:pathLst>
              <a:path w="5494870" h="5994400">
                <a:moveTo>
                  <a:pt x="0" y="270933"/>
                </a:moveTo>
                <a:cubicBezTo>
                  <a:pt x="0" y="259644"/>
                  <a:pt x="29555" y="249844"/>
                  <a:pt x="42333" y="237066"/>
                </a:cubicBezTo>
                <a:cubicBezTo>
                  <a:pt x="75663" y="203735"/>
                  <a:pt x="42681" y="219872"/>
                  <a:pt x="76200" y="194733"/>
                </a:cubicBezTo>
                <a:cubicBezTo>
                  <a:pt x="76214" y="194723"/>
                  <a:pt x="139693" y="152404"/>
                  <a:pt x="152400" y="143933"/>
                </a:cubicBezTo>
                <a:lnTo>
                  <a:pt x="177800" y="127000"/>
                </a:lnTo>
                <a:cubicBezTo>
                  <a:pt x="186267" y="121355"/>
                  <a:pt x="193103" y="111328"/>
                  <a:pt x="203200" y="110066"/>
                </a:cubicBezTo>
                <a:lnTo>
                  <a:pt x="270933" y="101600"/>
                </a:lnTo>
                <a:cubicBezTo>
                  <a:pt x="325427" y="83435"/>
                  <a:pt x="268336" y="100621"/>
                  <a:pt x="364066" y="84666"/>
                </a:cubicBezTo>
                <a:cubicBezTo>
                  <a:pt x="375544" y="82753"/>
                  <a:pt x="386523" y="78482"/>
                  <a:pt x="397933" y="76200"/>
                </a:cubicBezTo>
                <a:cubicBezTo>
                  <a:pt x="414767" y="72833"/>
                  <a:pt x="432079" y="71897"/>
                  <a:pt x="448733" y="67733"/>
                </a:cubicBezTo>
                <a:cubicBezTo>
                  <a:pt x="466049" y="63404"/>
                  <a:pt x="499533" y="50800"/>
                  <a:pt x="499533" y="50800"/>
                </a:cubicBezTo>
                <a:cubicBezTo>
                  <a:pt x="542436" y="7895"/>
                  <a:pt x="486913" y="58371"/>
                  <a:pt x="541866" y="25400"/>
                </a:cubicBezTo>
                <a:cubicBezTo>
                  <a:pt x="596085" y="-7131"/>
                  <a:pt x="502102" y="19805"/>
                  <a:pt x="601133" y="0"/>
                </a:cubicBezTo>
                <a:cubicBezTo>
                  <a:pt x="690705" y="6398"/>
                  <a:pt x="705071" y="4622"/>
                  <a:pt x="778933" y="16933"/>
                </a:cubicBezTo>
                <a:cubicBezTo>
                  <a:pt x="793128" y="19299"/>
                  <a:pt x="807305" y="21910"/>
                  <a:pt x="821266" y="25400"/>
                </a:cubicBezTo>
                <a:cubicBezTo>
                  <a:pt x="829924" y="27564"/>
                  <a:pt x="838199" y="31044"/>
                  <a:pt x="846666" y="33866"/>
                </a:cubicBezTo>
                <a:cubicBezTo>
                  <a:pt x="870652" y="105820"/>
                  <a:pt x="837200" y="18089"/>
                  <a:pt x="872066" y="76200"/>
                </a:cubicBezTo>
                <a:cubicBezTo>
                  <a:pt x="876658" y="83853"/>
                  <a:pt x="874958" y="94631"/>
                  <a:pt x="880533" y="101600"/>
                </a:cubicBezTo>
                <a:cubicBezTo>
                  <a:pt x="886890" y="109546"/>
                  <a:pt x="898116" y="112019"/>
                  <a:pt x="905933" y="118533"/>
                </a:cubicBezTo>
                <a:cubicBezTo>
                  <a:pt x="915131" y="126198"/>
                  <a:pt x="920866" y="138118"/>
                  <a:pt x="931333" y="143933"/>
                </a:cubicBezTo>
                <a:cubicBezTo>
                  <a:pt x="946936" y="152601"/>
                  <a:pt x="982133" y="160866"/>
                  <a:pt x="982133" y="160866"/>
                </a:cubicBezTo>
                <a:cubicBezTo>
                  <a:pt x="1025036" y="203771"/>
                  <a:pt x="969513" y="153295"/>
                  <a:pt x="1024466" y="186266"/>
                </a:cubicBezTo>
                <a:cubicBezTo>
                  <a:pt x="1074618" y="216356"/>
                  <a:pt x="986760" y="201918"/>
                  <a:pt x="1092200" y="237066"/>
                </a:cubicBezTo>
                <a:lnTo>
                  <a:pt x="1143000" y="254000"/>
                </a:lnTo>
                <a:lnTo>
                  <a:pt x="1168400" y="262466"/>
                </a:lnTo>
                <a:cubicBezTo>
                  <a:pt x="1174044" y="268111"/>
                  <a:pt x="1178488" y="275293"/>
                  <a:pt x="1185333" y="279400"/>
                </a:cubicBezTo>
                <a:cubicBezTo>
                  <a:pt x="1192986" y="283992"/>
                  <a:pt x="1204422" y="281555"/>
                  <a:pt x="1210733" y="287866"/>
                </a:cubicBezTo>
                <a:cubicBezTo>
                  <a:pt x="1217044" y="294177"/>
                  <a:pt x="1214772" y="305517"/>
                  <a:pt x="1219200" y="313266"/>
                </a:cubicBezTo>
                <a:cubicBezTo>
                  <a:pt x="1233683" y="338610"/>
                  <a:pt x="1249981" y="352514"/>
                  <a:pt x="1270000" y="372533"/>
                </a:cubicBezTo>
                <a:cubicBezTo>
                  <a:pt x="1272822" y="383822"/>
                  <a:pt x="1273262" y="395992"/>
                  <a:pt x="1278466" y="406400"/>
                </a:cubicBezTo>
                <a:cubicBezTo>
                  <a:pt x="1282036" y="413540"/>
                  <a:pt x="1290413" y="417100"/>
                  <a:pt x="1295400" y="423333"/>
                </a:cubicBezTo>
                <a:cubicBezTo>
                  <a:pt x="1315644" y="448637"/>
                  <a:pt x="1306200" y="451651"/>
                  <a:pt x="1337733" y="465666"/>
                </a:cubicBezTo>
                <a:cubicBezTo>
                  <a:pt x="1354044" y="472915"/>
                  <a:pt x="1371600" y="476956"/>
                  <a:pt x="1388533" y="482600"/>
                </a:cubicBezTo>
                <a:lnTo>
                  <a:pt x="1413933" y="491066"/>
                </a:lnTo>
                <a:cubicBezTo>
                  <a:pt x="1419577" y="496711"/>
                  <a:pt x="1425879" y="501767"/>
                  <a:pt x="1430866" y="508000"/>
                </a:cubicBezTo>
                <a:cubicBezTo>
                  <a:pt x="1437223" y="515946"/>
                  <a:pt x="1440605" y="526205"/>
                  <a:pt x="1447800" y="533400"/>
                </a:cubicBezTo>
                <a:cubicBezTo>
                  <a:pt x="1454995" y="540595"/>
                  <a:pt x="1464733" y="544689"/>
                  <a:pt x="1473200" y="550333"/>
                </a:cubicBezTo>
                <a:cubicBezTo>
                  <a:pt x="1484489" y="567266"/>
                  <a:pt x="1490133" y="589844"/>
                  <a:pt x="1507066" y="601133"/>
                </a:cubicBezTo>
                <a:cubicBezTo>
                  <a:pt x="1525926" y="613706"/>
                  <a:pt x="1535612" y="617765"/>
                  <a:pt x="1549400" y="635000"/>
                </a:cubicBezTo>
                <a:cubicBezTo>
                  <a:pt x="1577252" y="669815"/>
                  <a:pt x="1551445" y="655438"/>
                  <a:pt x="1591733" y="668866"/>
                </a:cubicBezTo>
                <a:cubicBezTo>
                  <a:pt x="1600200" y="674511"/>
                  <a:pt x="1607834" y="681667"/>
                  <a:pt x="1617133" y="685800"/>
                </a:cubicBezTo>
                <a:cubicBezTo>
                  <a:pt x="1633444" y="693049"/>
                  <a:pt x="1653081" y="692832"/>
                  <a:pt x="1667933" y="702733"/>
                </a:cubicBezTo>
                <a:cubicBezTo>
                  <a:pt x="1676400" y="708377"/>
                  <a:pt x="1683680" y="716448"/>
                  <a:pt x="1693333" y="719666"/>
                </a:cubicBezTo>
                <a:cubicBezTo>
                  <a:pt x="1709619" y="725095"/>
                  <a:pt x="1727479" y="723969"/>
                  <a:pt x="1744133" y="728133"/>
                </a:cubicBezTo>
                <a:cubicBezTo>
                  <a:pt x="1761449" y="732462"/>
                  <a:pt x="1778000" y="739422"/>
                  <a:pt x="1794933" y="745066"/>
                </a:cubicBezTo>
                <a:cubicBezTo>
                  <a:pt x="1803400" y="747888"/>
                  <a:pt x="1812907" y="748583"/>
                  <a:pt x="1820333" y="753533"/>
                </a:cubicBezTo>
                <a:cubicBezTo>
                  <a:pt x="1853159" y="775416"/>
                  <a:pt x="1836080" y="767248"/>
                  <a:pt x="1871133" y="778933"/>
                </a:cubicBezTo>
                <a:cubicBezTo>
                  <a:pt x="1873955" y="787400"/>
                  <a:pt x="1873289" y="798022"/>
                  <a:pt x="1879600" y="804333"/>
                </a:cubicBezTo>
                <a:cubicBezTo>
                  <a:pt x="1885911" y="810644"/>
                  <a:pt x="1897574" y="807849"/>
                  <a:pt x="1905000" y="812800"/>
                </a:cubicBezTo>
                <a:cubicBezTo>
                  <a:pt x="1914963" y="819442"/>
                  <a:pt x="1923049" y="828749"/>
                  <a:pt x="1930400" y="838200"/>
                </a:cubicBezTo>
                <a:cubicBezTo>
                  <a:pt x="1942894" y="854264"/>
                  <a:pt x="1952977" y="872067"/>
                  <a:pt x="1964266" y="889000"/>
                </a:cubicBezTo>
                <a:lnTo>
                  <a:pt x="1981200" y="914400"/>
                </a:lnTo>
                <a:cubicBezTo>
                  <a:pt x="1996722" y="960969"/>
                  <a:pt x="1980339" y="919244"/>
                  <a:pt x="2006600" y="965200"/>
                </a:cubicBezTo>
                <a:cubicBezTo>
                  <a:pt x="2012862" y="976158"/>
                  <a:pt x="2017039" y="988244"/>
                  <a:pt x="2023533" y="999066"/>
                </a:cubicBezTo>
                <a:cubicBezTo>
                  <a:pt x="2094426" y="1117221"/>
                  <a:pt x="2030224" y="1011661"/>
                  <a:pt x="2074333" y="1066800"/>
                </a:cubicBezTo>
                <a:cubicBezTo>
                  <a:pt x="2080690" y="1074746"/>
                  <a:pt x="2084909" y="1084254"/>
                  <a:pt x="2091266" y="1092200"/>
                </a:cubicBezTo>
                <a:cubicBezTo>
                  <a:pt x="2109437" y="1114913"/>
                  <a:pt x="2109154" y="1106508"/>
                  <a:pt x="2133600" y="1126066"/>
                </a:cubicBezTo>
                <a:cubicBezTo>
                  <a:pt x="2193921" y="1174323"/>
                  <a:pt x="2097755" y="1107815"/>
                  <a:pt x="2175933" y="1159933"/>
                </a:cubicBezTo>
                <a:cubicBezTo>
                  <a:pt x="2178755" y="1168400"/>
                  <a:pt x="2180066" y="1177531"/>
                  <a:pt x="2184400" y="1185333"/>
                </a:cubicBezTo>
                <a:cubicBezTo>
                  <a:pt x="2194283" y="1203123"/>
                  <a:pt x="2211830" y="1216826"/>
                  <a:pt x="2218266" y="1236133"/>
                </a:cubicBezTo>
                <a:cubicBezTo>
                  <a:pt x="2223911" y="1253066"/>
                  <a:pt x="2225299" y="1272081"/>
                  <a:pt x="2235200" y="1286933"/>
                </a:cubicBezTo>
                <a:cubicBezTo>
                  <a:pt x="2246489" y="1303866"/>
                  <a:pt x="2262630" y="1318426"/>
                  <a:pt x="2269066" y="1337733"/>
                </a:cubicBezTo>
                <a:cubicBezTo>
                  <a:pt x="2280751" y="1372786"/>
                  <a:pt x="2270107" y="1358183"/>
                  <a:pt x="2302933" y="1380066"/>
                </a:cubicBezTo>
                <a:cubicBezTo>
                  <a:pt x="2305755" y="1388533"/>
                  <a:pt x="2307409" y="1397484"/>
                  <a:pt x="2311400" y="1405466"/>
                </a:cubicBezTo>
                <a:cubicBezTo>
                  <a:pt x="2322080" y="1426827"/>
                  <a:pt x="2329517" y="1432050"/>
                  <a:pt x="2345266" y="1447800"/>
                </a:cubicBezTo>
                <a:cubicBezTo>
                  <a:pt x="2348088" y="1456267"/>
                  <a:pt x="2348158" y="1466231"/>
                  <a:pt x="2353733" y="1473200"/>
                </a:cubicBezTo>
                <a:cubicBezTo>
                  <a:pt x="2360090" y="1481146"/>
                  <a:pt x="2371316" y="1483619"/>
                  <a:pt x="2379133" y="1490133"/>
                </a:cubicBezTo>
                <a:cubicBezTo>
                  <a:pt x="2388331" y="1497798"/>
                  <a:pt x="2396868" y="1506335"/>
                  <a:pt x="2404533" y="1515533"/>
                </a:cubicBezTo>
                <a:cubicBezTo>
                  <a:pt x="2411047" y="1523350"/>
                  <a:pt x="2414844" y="1533207"/>
                  <a:pt x="2421466" y="1540933"/>
                </a:cubicBezTo>
                <a:cubicBezTo>
                  <a:pt x="2431856" y="1553055"/>
                  <a:pt x="2446477" y="1561516"/>
                  <a:pt x="2455333" y="1574800"/>
                </a:cubicBezTo>
                <a:cubicBezTo>
                  <a:pt x="2460977" y="1583267"/>
                  <a:pt x="2467715" y="1591099"/>
                  <a:pt x="2472266" y="1600200"/>
                </a:cubicBezTo>
                <a:cubicBezTo>
                  <a:pt x="2476257" y="1608182"/>
                  <a:pt x="2475782" y="1618174"/>
                  <a:pt x="2480733" y="1625600"/>
                </a:cubicBezTo>
                <a:cubicBezTo>
                  <a:pt x="2487375" y="1635563"/>
                  <a:pt x="2497666" y="1642533"/>
                  <a:pt x="2506133" y="1651000"/>
                </a:cubicBezTo>
                <a:cubicBezTo>
                  <a:pt x="2522617" y="1700449"/>
                  <a:pt x="2501703" y="1655036"/>
                  <a:pt x="2540000" y="1693333"/>
                </a:cubicBezTo>
                <a:cubicBezTo>
                  <a:pt x="2547195" y="1700528"/>
                  <a:pt x="2549738" y="1711538"/>
                  <a:pt x="2556933" y="1718733"/>
                </a:cubicBezTo>
                <a:cubicBezTo>
                  <a:pt x="2564128" y="1725928"/>
                  <a:pt x="2574387" y="1729309"/>
                  <a:pt x="2582333" y="1735666"/>
                </a:cubicBezTo>
                <a:cubicBezTo>
                  <a:pt x="2588566" y="1740653"/>
                  <a:pt x="2593622" y="1746955"/>
                  <a:pt x="2599266" y="1752600"/>
                </a:cubicBezTo>
                <a:cubicBezTo>
                  <a:pt x="2620548" y="1816444"/>
                  <a:pt x="2591840" y="1737748"/>
                  <a:pt x="2624666" y="1803400"/>
                </a:cubicBezTo>
                <a:cubicBezTo>
                  <a:pt x="2628657" y="1811382"/>
                  <a:pt x="2629142" y="1820818"/>
                  <a:pt x="2633133" y="1828800"/>
                </a:cubicBezTo>
                <a:cubicBezTo>
                  <a:pt x="2650509" y="1863551"/>
                  <a:pt x="2645997" y="1844880"/>
                  <a:pt x="2667000" y="1871133"/>
                </a:cubicBezTo>
                <a:cubicBezTo>
                  <a:pt x="2699255" y="1911452"/>
                  <a:pt x="2665788" y="1884437"/>
                  <a:pt x="2709333" y="1913466"/>
                </a:cubicBezTo>
                <a:cubicBezTo>
                  <a:pt x="2731363" y="1979554"/>
                  <a:pt x="2695273" y="1883908"/>
                  <a:pt x="2760133" y="1981200"/>
                </a:cubicBezTo>
                <a:cubicBezTo>
                  <a:pt x="2772708" y="2000062"/>
                  <a:pt x="2776763" y="2009744"/>
                  <a:pt x="2794000" y="2023533"/>
                </a:cubicBezTo>
                <a:cubicBezTo>
                  <a:pt x="2801946" y="2029890"/>
                  <a:pt x="2811742" y="2033765"/>
                  <a:pt x="2819400" y="2040466"/>
                </a:cubicBezTo>
                <a:cubicBezTo>
                  <a:pt x="2834419" y="2053607"/>
                  <a:pt x="2847622" y="2068689"/>
                  <a:pt x="2861733" y="2082800"/>
                </a:cubicBezTo>
                <a:cubicBezTo>
                  <a:pt x="2870200" y="2091267"/>
                  <a:pt x="2877170" y="2101558"/>
                  <a:pt x="2887133" y="2108200"/>
                </a:cubicBezTo>
                <a:lnTo>
                  <a:pt x="2912533" y="2125133"/>
                </a:lnTo>
                <a:cubicBezTo>
                  <a:pt x="2918177" y="2133600"/>
                  <a:pt x="2923109" y="2142587"/>
                  <a:pt x="2929466" y="2150533"/>
                </a:cubicBezTo>
                <a:cubicBezTo>
                  <a:pt x="2943252" y="2167765"/>
                  <a:pt x="2952944" y="2171829"/>
                  <a:pt x="2971800" y="2184400"/>
                </a:cubicBezTo>
                <a:cubicBezTo>
                  <a:pt x="3016955" y="2252133"/>
                  <a:pt x="2957689" y="2170289"/>
                  <a:pt x="3014133" y="2226733"/>
                </a:cubicBezTo>
                <a:cubicBezTo>
                  <a:pt x="3021328" y="2233928"/>
                  <a:pt x="3024444" y="2244407"/>
                  <a:pt x="3031066" y="2252133"/>
                </a:cubicBezTo>
                <a:cubicBezTo>
                  <a:pt x="3041456" y="2264255"/>
                  <a:pt x="3057793" y="2271720"/>
                  <a:pt x="3064933" y="2286000"/>
                </a:cubicBezTo>
                <a:cubicBezTo>
                  <a:pt x="3090791" y="2337716"/>
                  <a:pt x="3072942" y="2310942"/>
                  <a:pt x="3124200" y="2362200"/>
                </a:cubicBezTo>
                <a:lnTo>
                  <a:pt x="3124200" y="2362200"/>
                </a:lnTo>
                <a:cubicBezTo>
                  <a:pt x="3154416" y="2407526"/>
                  <a:pt x="3133938" y="2380405"/>
                  <a:pt x="3191933" y="2438400"/>
                </a:cubicBezTo>
                <a:cubicBezTo>
                  <a:pt x="3224528" y="2470995"/>
                  <a:pt x="3207370" y="2457158"/>
                  <a:pt x="3242733" y="2480733"/>
                </a:cubicBezTo>
                <a:cubicBezTo>
                  <a:pt x="3294851" y="2558911"/>
                  <a:pt x="3228343" y="2462745"/>
                  <a:pt x="3276600" y="2523066"/>
                </a:cubicBezTo>
                <a:cubicBezTo>
                  <a:pt x="3282957" y="2531012"/>
                  <a:pt x="3285587" y="2542109"/>
                  <a:pt x="3293533" y="2548466"/>
                </a:cubicBezTo>
                <a:cubicBezTo>
                  <a:pt x="3300502" y="2554041"/>
                  <a:pt x="3310466" y="2554111"/>
                  <a:pt x="3318933" y="2556933"/>
                </a:cubicBezTo>
                <a:cubicBezTo>
                  <a:pt x="3324577" y="2565400"/>
                  <a:pt x="3328671" y="2575138"/>
                  <a:pt x="3335866" y="2582333"/>
                </a:cubicBezTo>
                <a:cubicBezTo>
                  <a:pt x="3379874" y="2626341"/>
                  <a:pt x="3344684" y="2574304"/>
                  <a:pt x="3378200" y="2616200"/>
                </a:cubicBezTo>
                <a:cubicBezTo>
                  <a:pt x="3384557" y="2624146"/>
                  <a:pt x="3387938" y="2634405"/>
                  <a:pt x="3395133" y="2641600"/>
                </a:cubicBezTo>
                <a:cubicBezTo>
                  <a:pt x="3402328" y="2648795"/>
                  <a:pt x="3412928" y="2651773"/>
                  <a:pt x="3420533" y="2658533"/>
                </a:cubicBezTo>
                <a:cubicBezTo>
                  <a:pt x="3507526" y="2735860"/>
                  <a:pt x="3439086" y="2687835"/>
                  <a:pt x="3496733" y="2726266"/>
                </a:cubicBezTo>
                <a:cubicBezTo>
                  <a:pt x="3548850" y="2804442"/>
                  <a:pt x="3482343" y="2708278"/>
                  <a:pt x="3530600" y="2768600"/>
                </a:cubicBezTo>
                <a:cubicBezTo>
                  <a:pt x="3536957" y="2776546"/>
                  <a:pt x="3539587" y="2787643"/>
                  <a:pt x="3547533" y="2794000"/>
                </a:cubicBezTo>
                <a:cubicBezTo>
                  <a:pt x="3554502" y="2799575"/>
                  <a:pt x="3564466" y="2799644"/>
                  <a:pt x="3572933" y="2802466"/>
                </a:cubicBezTo>
                <a:cubicBezTo>
                  <a:pt x="3593766" y="2823299"/>
                  <a:pt x="3610838" y="2835943"/>
                  <a:pt x="3623733" y="2861733"/>
                </a:cubicBezTo>
                <a:cubicBezTo>
                  <a:pt x="3627724" y="2869715"/>
                  <a:pt x="3628209" y="2879151"/>
                  <a:pt x="3632200" y="2887133"/>
                </a:cubicBezTo>
                <a:cubicBezTo>
                  <a:pt x="3636751" y="2896234"/>
                  <a:pt x="3644085" y="2903698"/>
                  <a:pt x="3649133" y="2912533"/>
                </a:cubicBezTo>
                <a:cubicBezTo>
                  <a:pt x="3655395" y="2923492"/>
                  <a:pt x="3659065" y="2935898"/>
                  <a:pt x="3666066" y="2946400"/>
                </a:cubicBezTo>
                <a:cubicBezTo>
                  <a:pt x="3670494" y="2953042"/>
                  <a:pt x="3678210" y="2956947"/>
                  <a:pt x="3683000" y="2963333"/>
                </a:cubicBezTo>
                <a:cubicBezTo>
                  <a:pt x="3695211" y="2979614"/>
                  <a:pt x="3702475" y="2999743"/>
                  <a:pt x="3716866" y="3014133"/>
                </a:cubicBezTo>
                <a:lnTo>
                  <a:pt x="3759200" y="3056466"/>
                </a:lnTo>
                <a:cubicBezTo>
                  <a:pt x="3762022" y="3064933"/>
                  <a:pt x="3763074" y="3074213"/>
                  <a:pt x="3767666" y="3081866"/>
                </a:cubicBezTo>
                <a:cubicBezTo>
                  <a:pt x="3774416" y="3093117"/>
                  <a:pt x="3800111" y="3110788"/>
                  <a:pt x="3810000" y="3115733"/>
                </a:cubicBezTo>
                <a:cubicBezTo>
                  <a:pt x="3817982" y="3119724"/>
                  <a:pt x="3827418" y="3120209"/>
                  <a:pt x="3835400" y="3124200"/>
                </a:cubicBezTo>
                <a:cubicBezTo>
                  <a:pt x="3844501" y="3128751"/>
                  <a:pt x="3851501" y="3137000"/>
                  <a:pt x="3860800" y="3141133"/>
                </a:cubicBezTo>
                <a:cubicBezTo>
                  <a:pt x="3877111" y="3148382"/>
                  <a:pt x="3911600" y="3158066"/>
                  <a:pt x="3911600" y="3158066"/>
                </a:cubicBezTo>
                <a:cubicBezTo>
                  <a:pt x="3917244" y="3163711"/>
                  <a:pt x="3921393" y="3171430"/>
                  <a:pt x="3928533" y="3175000"/>
                </a:cubicBezTo>
                <a:cubicBezTo>
                  <a:pt x="3966600" y="3194034"/>
                  <a:pt x="4001013" y="3186975"/>
                  <a:pt x="4030133" y="3225800"/>
                </a:cubicBezTo>
                <a:cubicBezTo>
                  <a:pt x="4038600" y="3237089"/>
                  <a:pt x="4046241" y="3249046"/>
                  <a:pt x="4055533" y="3259666"/>
                </a:cubicBezTo>
                <a:cubicBezTo>
                  <a:pt x="4079838" y="3287442"/>
                  <a:pt x="4091225" y="3288717"/>
                  <a:pt x="4106333" y="3318933"/>
                </a:cubicBezTo>
                <a:cubicBezTo>
                  <a:pt x="4113102" y="3332472"/>
                  <a:pt x="4119647" y="3365533"/>
                  <a:pt x="4123266" y="3378200"/>
                </a:cubicBezTo>
                <a:cubicBezTo>
                  <a:pt x="4125718" y="3386781"/>
                  <a:pt x="4129726" y="3394904"/>
                  <a:pt x="4131733" y="3403600"/>
                </a:cubicBezTo>
                <a:cubicBezTo>
                  <a:pt x="4134752" y="3416681"/>
                  <a:pt x="4150365" y="3516213"/>
                  <a:pt x="4165600" y="3539066"/>
                </a:cubicBezTo>
                <a:cubicBezTo>
                  <a:pt x="4171244" y="3547533"/>
                  <a:pt x="4175911" y="3556740"/>
                  <a:pt x="4182533" y="3564466"/>
                </a:cubicBezTo>
                <a:cubicBezTo>
                  <a:pt x="4192923" y="3576588"/>
                  <a:pt x="4216400" y="3598333"/>
                  <a:pt x="4216400" y="3598333"/>
                </a:cubicBezTo>
                <a:cubicBezTo>
                  <a:pt x="4231450" y="3643487"/>
                  <a:pt x="4212637" y="3609623"/>
                  <a:pt x="4250266" y="3632200"/>
                </a:cubicBezTo>
                <a:cubicBezTo>
                  <a:pt x="4257111" y="3636307"/>
                  <a:pt x="4260967" y="3644146"/>
                  <a:pt x="4267200" y="3649133"/>
                </a:cubicBezTo>
                <a:cubicBezTo>
                  <a:pt x="4275146" y="3655490"/>
                  <a:pt x="4284654" y="3659709"/>
                  <a:pt x="4292600" y="3666066"/>
                </a:cubicBezTo>
                <a:cubicBezTo>
                  <a:pt x="4298833" y="3671053"/>
                  <a:pt x="4302688" y="3678893"/>
                  <a:pt x="4309533" y="3683000"/>
                </a:cubicBezTo>
                <a:cubicBezTo>
                  <a:pt x="4320899" y="3689819"/>
                  <a:pt x="4358968" y="3696246"/>
                  <a:pt x="4368800" y="3699933"/>
                </a:cubicBezTo>
                <a:cubicBezTo>
                  <a:pt x="4380618" y="3704365"/>
                  <a:pt x="4390948" y="3712179"/>
                  <a:pt x="4402666" y="3716866"/>
                </a:cubicBezTo>
                <a:cubicBezTo>
                  <a:pt x="4419239" y="3723495"/>
                  <a:pt x="4453466" y="3733800"/>
                  <a:pt x="4453466" y="3733800"/>
                </a:cubicBezTo>
                <a:cubicBezTo>
                  <a:pt x="4477280" y="3757612"/>
                  <a:pt x="4482908" y="3765454"/>
                  <a:pt x="4521200" y="3784600"/>
                </a:cubicBezTo>
                <a:cubicBezTo>
                  <a:pt x="4532489" y="3790244"/>
                  <a:pt x="4544565" y="3794532"/>
                  <a:pt x="4555066" y="3801533"/>
                </a:cubicBezTo>
                <a:cubicBezTo>
                  <a:pt x="4561708" y="3805961"/>
                  <a:pt x="4565358" y="3814038"/>
                  <a:pt x="4572000" y="3818466"/>
                </a:cubicBezTo>
                <a:cubicBezTo>
                  <a:pt x="4624146" y="3853230"/>
                  <a:pt x="4587964" y="3817693"/>
                  <a:pt x="4631266" y="3852333"/>
                </a:cubicBezTo>
                <a:cubicBezTo>
                  <a:pt x="4637499" y="3857320"/>
                  <a:pt x="4641814" y="3864477"/>
                  <a:pt x="4648200" y="3869266"/>
                </a:cubicBezTo>
                <a:cubicBezTo>
                  <a:pt x="4664481" y="3881477"/>
                  <a:pt x="4682067" y="3891844"/>
                  <a:pt x="4699000" y="3903133"/>
                </a:cubicBezTo>
                <a:cubicBezTo>
                  <a:pt x="4707467" y="3908777"/>
                  <a:pt x="4717205" y="3912871"/>
                  <a:pt x="4724400" y="3920066"/>
                </a:cubicBezTo>
                <a:cubicBezTo>
                  <a:pt x="4732867" y="3928533"/>
                  <a:pt x="4739333" y="3939651"/>
                  <a:pt x="4749800" y="3945466"/>
                </a:cubicBezTo>
                <a:cubicBezTo>
                  <a:pt x="4765403" y="3954135"/>
                  <a:pt x="4785748" y="3952499"/>
                  <a:pt x="4800600" y="3962400"/>
                </a:cubicBezTo>
                <a:cubicBezTo>
                  <a:pt x="4809067" y="3968044"/>
                  <a:pt x="4818183" y="3972819"/>
                  <a:pt x="4826000" y="3979333"/>
                </a:cubicBezTo>
                <a:cubicBezTo>
                  <a:pt x="4854089" y="4002741"/>
                  <a:pt x="4845267" y="4005899"/>
                  <a:pt x="4876800" y="4021666"/>
                </a:cubicBezTo>
                <a:cubicBezTo>
                  <a:pt x="4884782" y="4025657"/>
                  <a:pt x="4893733" y="4027311"/>
                  <a:pt x="4902200" y="4030133"/>
                </a:cubicBezTo>
                <a:cubicBezTo>
                  <a:pt x="4922919" y="4092292"/>
                  <a:pt x="4906512" y="4068312"/>
                  <a:pt x="4944533" y="4106333"/>
                </a:cubicBezTo>
                <a:cubicBezTo>
                  <a:pt x="4957896" y="4133059"/>
                  <a:pt x="4974897" y="4170564"/>
                  <a:pt x="4995333" y="4191000"/>
                </a:cubicBezTo>
                <a:lnTo>
                  <a:pt x="5020733" y="4216400"/>
                </a:lnTo>
                <a:cubicBezTo>
                  <a:pt x="5023555" y="4224867"/>
                  <a:pt x="5023625" y="4234831"/>
                  <a:pt x="5029200" y="4241800"/>
                </a:cubicBezTo>
                <a:cubicBezTo>
                  <a:pt x="5068713" y="4291190"/>
                  <a:pt x="5054597" y="4207930"/>
                  <a:pt x="5088466" y="4309533"/>
                </a:cubicBezTo>
                <a:cubicBezTo>
                  <a:pt x="5094111" y="4326466"/>
                  <a:pt x="5095499" y="4345481"/>
                  <a:pt x="5105400" y="4360333"/>
                </a:cubicBezTo>
                <a:cubicBezTo>
                  <a:pt x="5111044" y="4368800"/>
                  <a:pt x="5118200" y="4376434"/>
                  <a:pt x="5122333" y="4385733"/>
                </a:cubicBezTo>
                <a:cubicBezTo>
                  <a:pt x="5129582" y="4402044"/>
                  <a:pt x="5133622" y="4419600"/>
                  <a:pt x="5139266" y="4436533"/>
                </a:cubicBezTo>
                <a:cubicBezTo>
                  <a:pt x="5142088" y="4445000"/>
                  <a:pt x="5142783" y="4454507"/>
                  <a:pt x="5147733" y="4461933"/>
                </a:cubicBezTo>
                <a:cubicBezTo>
                  <a:pt x="5153377" y="4470400"/>
                  <a:pt x="5160115" y="4478232"/>
                  <a:pt x="5164666" y="4487333"/>
                </a:cubicBezTo>
                <a:cubicBezTo>
                  <a:pt x="5171780" y="4501561"/>
                  <a:pt x="5177530" y="4533035"/>
                  <a:pt x="5181600" y="4546600"/>
                </a:cubicBezTo>
                <a:cubicBezTo>
                  <a:pt x="5186729" y="4563697"/>
                  <a:pt x="5195032" y="4579897"/>
                  <a:pt x="5198533" y="4597400"/>
                </a:cubicBezTo>
                <a:cubicBezTo>
                  <a:pt x="5201355" y="4611511"/>
                  <a:pt x="5204965" y="4625487"/>
                  <a:pt x="5207000" y="4639733"/>
                </a:cubicBezTo>
                <a:cubicBezTo>
                  <a:pt x="5213516" y="4685349"/>
                  <a:pt x="5212446" y="4716148"/>
                  <a:pt x="5223933" y="4758266"/>
                </a:cubicBezTo>
                <a:cubicBezTo>
                  <a:pt x="5238526" y="4811775"/>
                  <a:pt x="5230420" y="4798620"/>
                  <a:pt x="5257800" y="4826000"/>
                </a:cubicBezTo>
                <a:lnTo>
                  <a:pt x="5334000" y="5054600"/>
                </a:lnTo>
                <a:cubicBezTo>
                  <a:pt x="5359685" y="5131657"/>
                  <a:pt x="5320288" y="5009968"/>
                  <a:pt x="5350933" y="5122333"/>
                </a:cubicBezTo>
                <a:cubicBezTo>
                  <a:pt x="5355629" y="5139553"/>
                  <a:pt x="5367866" y="5173133"/>
                  <a:pt x="5367866" y="5173133"/>
                </a:cubicBezTo>
                <a:cubicBezTo>
                  <a:pt x="5374720" y="5221108"/>
                  <a:pt x="5373393" y="5226341"/>
                  <a:pt x="5384800" y="5266266"/>
                </a:cubicBezTo>
                <a:cubicBezTo>
                  <a:pt x="5393865" y="5297994"/>
                  <a:pt x="5395118" y="5289151"/>
                  <a:pt x="5401733" y="5325533"/>
                </a:cubicBezTo>
                <a:cubicBezTo>
                  <a:pt x="5405303" y="5345167"/>
                  <a:pt x="5406286" y="5365231"/>
                  <a:pt x="5410200" y="5384800"/>
                </a:cubicBezTo>
                <a:cubicBezTo>
                  <a:pt x="5411950" y="5393551"/>
                  <a:pt x="5416730" y="5401488"/>
                  <a:pt x="5418666" y="5410200"/>
                </a:cubicBezTo>
                <a:cubicBezTo>
                  <a:pt x="5422390" y="5426958"/>
                  <a:pt x="5423969" y="5444127"/>
                  <a:pt x="5427133" y="5461000"/>
                </a:cubicBezTo>
                <a:cubicBezTo>
                  <a:pt x="5432437" y="5489288"/>
                  <a:pt x="5434964" y="5518362"/>
                  <a:pt x="5444066" y="5545666"/>
                </a:cubicBezTo>
                <a:cubicBezTo>
                  <a:pt x="5459195" y="5591051"/>
                  <a:pt x="5447379" y="5552103"/>
                  <a:pt x="5461000" y="5613400"/>
                </a:cubicBezTo>
                <a:cubicBezTo>
                  <a:pt x="5463524" y="5624759"/>
                  <a:pt x="5467184" y="5635856"/>
                  <a:pt x="5469466" y="5647266"/>
                </a:cubicBezTo>
                <a:cubicBezTo>
                  <a:pt x="5472833" y="5664100"/>
                  <a:pt x="5474862" y="5681176"/>
                  <a:pt x="5477933" y="5698066"/>
                </a:cubicBezTo>
                <a:cubicBezTo>
                  <a:pt x="5493447" y="5783391"/>
                  <a:pt x="5480528" y="5693423"/>
                  <a:pt x="5494866" y="5808133"/>
                </a:cubicBezTo>
                <a:cubicBezTo>
                  <a:pt x="5494089" y="5820573"/>
                  <a:pt x="5499081" y="5926703"/>
                  <a:pt x="5477933" y="5969000"/>
                </a:cubicBezTo>
                <a:cubicBezTo>
                  <a:pt x="5473382" y="5978101"/>
                  <a:pt x="5466644" y="5985933"/>
                  <a:pt x="5461000" y="5994400"/>
                </a:cubicBezTo>
                <a:cubicBezTo>
                  <a:pt x="5435600" y="5991578"/>
                  <a:pt x="5409456" y="5992657"/>
                  <a:pt x="5384800" y="5985933"/>
                </a:cubicBezTo>
                <a:cubicBezTo>
                  <a:pt x="5357763" y="5978559"/>
                  <a:pt x="5374630" y="5958830"/>
                  <a:pt x="5359400" y="5943600"/>
                </a:cubicBezTo>
                <a:cubicBezTo>
                  <a:pt x="5353089" y="5937289"/>
                  <a:pt x="5342467" y="5937955"/>
                  <a:pt x="5334000" y="5935133"/>
                </a:cubicBezTo>
                <a:cubicBezTo>
                  <a:pt x="5281258" y="5882394"/>
                  <a:pt x="5357618" y="5953701"/>
                  <a:pt x="5291666" y="5909733"/>
                </a:cubicBezTo>
                <a:cubicBezTo>
                  <a:pt x="5281703" y="5903091"/>
                  <a:pt x="5275717" y="5891684"/>
                  <a:pt x="5266266" y="5884333"/>
                </a:cubicBezTo>
                <a:cubicBezTo>
                  <a:pt x="5222595" y="5850367"/>
                  <a:pt x="5228390" y="5854774"/>
                  <a:pt x="5190066" y="5842000"/>
                </a:cubicBezTo>
                <a:cubicBezTo>
                  <a:pt x="5156992" y="5808924"/>
                  <a:pt x="5186648" y="5843630"/>
                  <a:pt x="5164666" y="5799666"/>
                </a:cubicBezTo>
                <a:cubicBezTo>
                  <a:pt x="5160115" y="5790565"/>
                  <a:pt x="5152284" y="5783367"/>
                  <a:pt x="5147733" y="5774266"/>
                </a:cubicBezTo>
                <a:cubicBezTo>
                  <a:pt x="5143742" y="5766284"/>
                  <a:pt x="5143600" y="5756668"/>
                  <a:pt x="5139266" y="5748866"/>
                </a:cubicBezTo>
                <a:cubicBezTo>
                  <a:pt x="5085553" y="5652183"/>
                  <a:pt x="5125839" y="5727848"/>
                  <a:pt x="5088466" y="5681133"/>
                </a:cubicBezTo>
                <a:cubicBezTo>
                  <a:pt x="5082109" y="5673187"/>
                  <a:pt x="5078293" y="5663338"/>
                  <a:pt x="5071533" y="5655733"/>
                </a:cubicBezTo>
                <a:cubicBezTo>
                  <a:pt x="5053580" y="5635536"/>
                  <a:pt x="5023644" y="5602155"/>
                  <a:pt x="4995333" y="5588000"/>
                </a:cubicBezTo>
                <a:cubicBezTo>
                  <a:pt x="4987351" y="5584009"/>
                  <a:pt x="4978400" y="5582355"/>
                  <a:pt x="4969933" y="5579533"/>
                </a:cubicBezTo>
                <a:cubicBezTo>
                  <a:pt x="4958822" y="5562867"/>
                  <a:pt x="4952154" y="5549266"/>
                  <a:pt x="4936066" y="5537200"/>
                </a:cubicBezTo>
                <a:cubicBezTo>
                  <a:pt x="4919785" y="5524989"/>
                  <a:pt x="4885266" y="5503333"/>
                  <a:pt x="4885266" y="5503333"/>
                </a:cubicBezTo>
                <a:cubicBezTo>
                  <a:pt x="4862691" y="5435602"/>
                  <a:pt x="4896554" y="5514620"/>
                  <a:pt x="4851400" y="5469466"/>
                </a:cubicBezTo>
                <a:cubicBezTo>
                  <a:pt x="4845089" y="5463155"/>
                  <a:pt x="4848508" y="5451035"/>
                  <a:pt x="4842933" y="5444066"/>
                </a:cubicBezTo>
                <a:cubicBezTo>
                  <a:pt x="4836576" y="5436120"/>
                  <a:pt x="4826000" y="5432777"/>
                  <a:pt x="4817533" y="5427133"/>
                </a:cubicBezTo>
                <a:cubicBezTo>
                  <a:pt x="4810647" y="5406476"/>
                  <a:pt x="4808545" y="5392745"/>
                  <a:pt x="4792133" y="5376333"/>
                </a:cubicBezTo>
                <a:cubicBezTo>
                  <a:pt x="4784938" y="5369138"/>
                  <a:pt x="4775200" y="5365044"/>
                  <a:pt x="4766733" y="5359400"/>
                </a:cubicBezTo>
                <a:cubicBezTo>
                  <a:pt x="4761089" y="5350933"/>
                  <a:pt x="4754351" y="5343101"/>
                  <a:pt x="4749800" y="5334000"/>
                </a:cubicBezTo>
                <a:cubicBezTo>
                  <a:pt x="4745809" y="5326018"/>
                  <a:pt x="4747644" y="5314911"/>
                  <a:pt x="4741333" y="5308600"/>
                </a:cubicBezTo>
                <a:cubicBezTo>
                  <a:pt x="4726942" y="5294209"/>
                  <a:pt x="4690533" y="5274733"/>
                  <a:pt x="4690533" y="5274733"/>
                </a:cubicBezTo>
                <a:cubicBezTo>
                  <a:pt x="4656667" y="5223933"/>
                  <a:pt x="4693355" y="5271911"/>
                  <a:pt x="4648200" y="5232400"/>
                </a:cubicBezTo>
                <a:cubicBezTo>
                  <a:pt x="4633181" y="5219259"/>
                  <a:pt x="4619977" y="5204177"/>
                  <a:pt x="4605866" y="5190066"/>
                </a:cubicBezTo>
                <a:lnTo>
                  <a:pt x="4580466" y="5164666"/>
                </a:lnTo>
                <a:cubicBezTo>
                  <a:pt x="4571999" y="5156199"/>
                  <a:pt x="4561708" y="5149229"/>
                  <a:pt x="4555066" y="5139266"/>
                </a:cubicBezTo>
                <a:cubicBezTo>
                  <a:pt x="4549422" y="5130799"/>
                  <a:pt x="4546600" y="5119510"/>
                  <a:pt x="4538133" y="5113866"/>
                </a:cubicBezTo>
                <a:cubicBezTo>
                  <a:pt x="4528451" y="5107411"/>
                  <a:pt x="4515555" y="5108222"/>
                  <a:pt x="4504266" y="5105400"/>
                </a:cubicBezTo>
                <a:cubicBezTo>
                  <a:pt x="4429892" y="5031022"/>
                  <a:pt x="4558025" y="5156947"/>
                  <a:pt x="4461933" y="5071533"/>
                </a:cubicBezTo>
                <a:cubicBezTo>
                  <a:pt x="4444034" y="5055623"/>
                  <a:pt x="4428066" y="5037666"/>
                  <a:pt x="4411133" y="5020733"/>
                </a:cubicBezTo>
                <a:cubicBezTo>
                  <a:pt x="4397022" y="5006622"/>
                  <a:pt x="4387732" y="4984711"/>
                  <a:pt x="4368800" y="4978400"/>
                </a:cubicBezTo>
                <a:lnTo>
                  <a:pt x="4343400" y="4969933"/>
                </a:lnTo>
                <a:cubicBezTo>
                  <a:pt x="4337755" y="4964289"/>
                  <a:pt x="4331256" y="4959386"/>
                  <a:pt x="4326466" y="4953000"/>
                </a:cubicBezTo>
                <a:cubicBezTo>
                  <a:pt x="4269021" y="4876406"/>
                  <a:pt x="4314503" y="4924103"/>
                  <a:pt x="4275666" y="4885266"/>
                </a:cubicBezTo>
                <a:cubicBezTo>
                  <a:pt x="4260963" y="4841154"/>
                  <a:pt x="4276832" y="4876139"/>
                  <a:pt x="4250266" y="4842933"/>
                </a:cubicBezTo>
                <a:cubicBezTo>
                  <a:pt x="4243909" y="4834987"/>
                  <a:pt x="4241279" y="4823890"/>
                  <a:pt x="4233333" y="4817533"/>
                </a:cubicBezTo>
                <a:cubicBezTo>
                  <a:pt x="4226364" y="4811958"/>
                  <a:pt x="4216400" y="4811888"/>
                  <a:pt x="4207933" y="4809066"/>
                </a:cubicBezTo>
                <a:cubicBezTo>
                  <a:pt x="4186650" y="4745220"/>
                  <a:pt x="4217835" y="4821445"/>
                  <a:pt x="4174066" y="4766733"/>
                </a:cubicBezTo>
                <a:cubicBezTo>
                  <a:pt x="4168491" y="4759764"/>
                  <a:pt x="4170787" y="4748595"/>
                  <a:pt x="4165600" y="4741333"/>
                </a:cubicBezTo>
                <a:cubicBezTo>
                  <a:pt x="4156321" y="4728342"/>
                  <a:pt x="4140589" y="4720750"/>
                  <a:pt x="4131733" y="4707466"/>
                </a:cubicBezTo>
                <a:cubicBezTo>
                  <a:pt x="4120444" y="4690533"/>
                  <a:pt x="4112257" y="4671057"/>
                  <a:pt x="4097866" y="4656666"/>
                </a:cubicBezTo>
                <a:cubicBezTo>
                  <a:pt x="4023659" y="4582459"/>
                  <a:pt x="4117792" y="4673270"/>
                  <a:pt x="4047066" y="4614333"/>
                </a:cubicBezTo>
                <a:cubicBezTo>
                  <a:pt x="4037868" y="4606668"/>
                  <a:pt x="4030133" y="4597400"/>
                  <a:pt x="4021666" y="4588933"/>
                </a:cubicBezTo>
                <a:cubicBezTo>
                  <a:pt x="4000387" y="4525090"/>
                  <a:pt x="4029092" y="4603784"/>
                  <a:pt x="3996266" y="4538133"/>
                </a:cubicBezTo>
                <a:cubicBezTo>
                  <a:pt x="3992275" y="4530151"/>
                  <a:pt x="3992987" y="4519995"/>
                  <a:pt x="3987800" y="4512733"/>
                </a:cubicBezTo>
                <a:cubicBezTo>
                  <a:pt x="3957872" y="4470833"/>
                  <a:pt x="3960120" y="4488255"/>
                  <a:pt x="3928533" y="4461933"/>
                </a:cubicBezTo>
                <a:cubicBezTo>
                  <a:pt x="3919335" y="4454268"/>
                  <a:pt x="3913096" y="4443175"/>
                  <a:pt x="3903133" y="4436533"/>
                </a:cubicBezTo>
                <a:cubicBezTo>
                  <a:pt x="3895707" y="4431582"/>
                  <a:pt x="3885535" y="4432400"/>
                  <a:pt x="3877733" y="4428066"/>
                </a:cubicBezTo>
                <a:cubicBezTo>
                  <a:pt x="3859943" y="4418183"/>
                  <a:pt x="3841323" y="4408591"/>
                  <a:pt x="3826933" y="4394200"/>
                </a:cubicBezTo>
                <a:cubicBezTo>
                  <a:pt x="3811182" y="4378448"/>
                  <a:pt x="3805963" y="4371015"/>
                  <a:pt x="3784600" y="4360333"/>
                </a:cubicBezTo>
                <a:cubicBezTo>
                  <a:pt x="3776618" y="4356342"/>
                  <a:pt x="3767667" y="4354688"/>
                  <a:pt x="3759200" y="4351866"/>
                </a:cubicBezTo>
                <a:cubicBezTo>
                  <a:pt x="3718304" y="4310972"/>
                  <a:pt x="3770281" y="4360733"/>
                  <a:pt x="3716866" y="4318000"/>
                </a:cubicBezTo>
                <a:cubicBezTo>
                  <a:pt x="3656545" y="4269743"/>
                  <a:pt x="3752711" y="4336251"/>
                  <a:pt x="3674533" y="4284133"/>
                </a:cubicBezTo>
                <a:cubicBezTo>
                  <a:pt x="3668889" y="4275666"/>
                  <a:pt x="3664222" y="4266459"/>
                  <a:pt x="3657600" y="4258733"/>
                </a:cubicBezTo>
                <a:cubicBezTo>
                  <a:pt x="3647210" y="4246611"/>
                  <a:pt x="3623733" y="4224866"/>
                  <a:pt x="3623733" y="4224866"/>
                </a:cubicBezTo>
                <a:cubicBezTo>
                  <a:pt x="3602450" y="4161020"/>
                  <a:pt x="3633635" y="4237245"/>
                  <a:pt x="3589866" y="4182533"/>
                </a:cubicBezTo>
                <a:cubicBezTo>
                  <a:pt x="3584291" y="4175564"/>
                  <a:pt x="3586587" y="4164395"/>
                  <a:pt x="3581400" y="4157133"/>
                </a:cubicBezTo>
                <a:cubicBezTo>
                  <a:pt x="3572121" y="4144142"/>
                  <a:pt x="3556389" y="4136550"/>
                  <a:pt x="3547533" y="4123266"/>
                </a:cubicBezTo>
                <a:cubicBezTo>
                  <a:pt x="3505666" y="4060464"/>
                  <a:pt x="3553882" y="4129192"/>
                  <a:pt x="3513666" y="4080933"/>
                </a:cubicBezTo>
                <a:cubicBezTo>
                  <a:pt x="3504632" y="4070093"/>
                  <a:pt x="3498813" y="4056441"/>
                  <a:pt x="3488266" y="4047066"/>
                </a:cubicBezTo>
                <a:cubicBezTo>
                  <a:pt x="3473055" y="4033545"/>
                  <a:pt x="3437466" y="4013200"/>
                  <a:pt x="3437466" y="4013200"/>
                </a:cubicBezTo>
                <a:cubicBezTo>
                  <a:pt x="3418402" y="3956003"/>
                  <a:pt x="3444841" y="4017999"/>
                  <a:pt x="3403600" y="3970866"/>
                </a:cubicBezTo>
                <a:cubicBezTo>
                  <a:pt x="3390199" y="3955550"/>
                  <a:pt x="3386666" y="3931355"/>
                  <a:pt x="3369733" y="3920066"/>
                </a:cubicBezTo>
                <a:cubicBezTo>
                  <a:pt x="3361266" y="3914422"/>
                  <a:pt x="3351938" y="3909893"/>
                  <a:pt x="3344333" y="3903133"/>
                </a:cubicBezTo>
                <a:cubicBezTo>
                  <a:pt x="3326434" y="3887223"/>
                  <a:pt x="3293533" y="3852333"/>
                  <a:pt x="3293533" y="3852333"/>
                </a:cubicBezTo>
                <a:cubicBezTo>
                  <a:pt x="3290711" y="3843866"/>
                  <a:pt x="3289400" y="3834735"/>
                  <a:pt x="3285066" y="3826933"/>
                </a:cubicBezTo>
                <a:cubicBezTo>
                  <a:pt x="3275183" y="3809143"/>
                  <a:pt x="3251200" y="3776133"/>
                  <a:pt x="3251200" y="3776133"/>
                </a:cubicBezTo>
                <a:cubicBezTo>
                  <a:pt x="3248177" y="3764043"/>
                  <a:pt x="3231421" y="3693339"/>
                  <a:pt x="3225800" y="3691466"/>
                </a:cubicBezTo>
                <a:lnTo>
                  <a:pt x="3200400" y="3683000"/>
                </a:lnTo>
                <a:cubicBezTo>
                  <a:pt x="3191933" y="3671711"/>
                  <a:pt x="3182001" y="3661385"/>
                  <a:pt x="3175000" y="3649133"/>
                </a:cubicBezTo>
                <a:cubicBezTo>
                  <a:pt x="3143705" y="3594366"/>
                  <a:pt x="3193843" y="3653635"/>
                  <a:pt x="3149600" y="3598333"/>
                </a:cubicBezTo>
                <a:cubicBezTo>
                  <a:pt x="3126673" y="3569675"/>
                  <a:pt x="3115683" y="3581247"/>
                  <a:pt x="3098800" y="3530600"/>
                </a:cubicBezTo>
                <a:cubicBezTo>
                  <a:pt x="3095978" y="3522133"/>
                  <a:pt x="3095520" y="3512462"/>
                  <a:pt x="3090333" y="3505200"/>
                </a:cubicBezTo>
                <a:cubicBezTo>
                  <a:pt x="3065222" y="3470045"/>
                  <a:pt x="3063189" y="3473574"/>
                  <a:pt x="3031066" y="3462866"/>
                </a:cubicBezTo>
                <a:cubicBezTo>
                  <a:pt x="2999778" y="3415933"/>
                  <a:pt x="3032035" y="3453056"/>
                  <a:pt x="2988733" y="3429000"/>
                </a:cubicBezTo>
                <a:cubicBezTo>
                  <a:pt x="2970943" y="3419117"/>
                  <a:pt x="2937933" y="3395133"/>
                  <a:pt x="2937933" y="3395133"/>
                </a:cubicBezTo>
                <a:cubicBezTo>
                  <a:pt x="2932289" y="3386666"/>
                  <a:pt x="2927622" y="3377459"/>
                  <a:pt x="2921000" y="3369733"/>
                </a:cubicBezTo>
                <a:cubicBezTo>
                  <a:pt x="2910610" y="3357611"/>
                  <a:pt x="2895989" y="3349150"/>
                  <a:pt x="2887133" y="3335866"/>
                </a:cubicBezTo>
                <a:cubicBezTo>
                  <a:pt x="2865772" y="3303824"/>
                  <a:pt x="2877395" y="3317661"/>
                  <a:pt x="2853266" y="3293533"/>
                </a:cubicBezTo>
                <a:cubicBezTo>
                  <a:pt x="2848436" y="3279042"/>
                  <a:pt x="2841936" y="3252113"/>
                  <a:pt x="2827866" y="3242733"/>
                </a:cubicBezTo>
                <a:cubicBezTo>
                  <a:pt x="2818184" y="3236278"/>
                  <a:pt x="2805289" y="3237088"/>
                  <a:pt x="2794000" y="3234266"/>
                </a:cubicBezTo>
                <a:cubicBezTo>
                  <a:pt x="2772718" y="3170422"/>
                  <a:pt x="2803901" y="3246642"/>
                  <a:pt x="2760133" y="3191933"/>
                </a:cubicBezTo>
                <a:cubicBezTo>
                  <a:pt x="2713395" y="3133511"/>
                  <a:pt x="2799058" y="3198127"/>
                  <a:pt x="2726266" y="3149600"/>
                </a:cubicBezTo>
                <a:cubicBezTo>
                  <a:pt x="2714977" y="3132667"/>
                  <a:pt x="2706790" y="3113190"/>
                  <a:pt x="2692400" y="3098800"/>
                </a:cubicBezTo>
                <a:cubicBezTo>
                  <a:pt x="2686755" y="3093155"/>
                  <a:pt x="2680256" y="3088252"/>
                  <a:pt x="2675466" y="3081866"/>
                </a:cubicBezTo>
                <a:cubicBezTo>
                  <a:pt x="2663255" y="3065585"/>
                  <a:pt x="2655991" y="3045456"/>
                  <a:pt x="2641600" y="3031066"/>
                </a:cubicBezTo>
                <a:cubicBezTo>
                  <a:pt x="2635955" y="3025422"/>
                  <a:pt x="2629456" y="3020519"/>
                  <a:pt x="2624666" y="3014133"/>
                </a:cubicBezTo>
                <a:cubicBezTo>
                  <a:pt x="2612455" y="2997852"/>
                  <a:pt x="2605191" y="2977723"/>
                  <a:pt x="2590800" y="2963333"/>
                </a:cubicBezTo>
                <a:cubicBezTo>
                  <a:pt x="2585155" y="2957689"/>
                  <a:pt x="2578853" y="2952633"/>
                  <a:pt x="2573866" y="2946400"/>
                </a:cubicBezTo>
                <a:cubicBezTo>
                  <a:pt x="2567509" y="2938454"/>
                  <a:pt x="2563555" y="2928726"/>
                  <a:pt x="2556933" y="2921000"/>
                </a:cubicBezTo>
                <a:cubicBezTo>
                  <a:pt x="2512461" y="2869116"/>
                  <a:pt x="2538523" y="2902886"/>
                  <a:pt x="2497666" y="2870200"/>
                </a:cubicBezTo>
                <a:cubicBezTo>
                  <a:pt x="2474953" y="2852029"/>
                  <a:pt x="2483358" y="2852312"/>
                  <a:pt x="2463800" y="2827866"/>
                </a:cubicBezTo>
                <a:cubicBezTo>
                  <a:pt x="2458813" y="2821633"/>
                  <a:pt x="2451853" y="2817166"/>
                  <a:pt x="2446866" y="2810933"/>
                </a:cubicBezTo>
                <a:cubicBezTo>
                  <a:pt x="2440509" y="2802987"/>
                  <a:pt x="2437879" y="2791890"/>
                  <a:pt x="2429933" y="2785533"/>
                </a:cubicBezTo>
                <a:cubicBezTo>
                  <a:pt x="2422964" y="2779958"/>
                  <a:pt x="2413000" y="2779888"/>
                  <a:pt x="2404533" y="2777066"/>
                </a:cubicBezTo>
                <a:cubicBezTo>
                  <a:pt x="2352415" y="2698888"/>
                  <a:pt x="2418923" y="2795054"/>
                  <a:pt x="2370666" y="2734733"/>
                </a:cubicBezTo>
                <a:cubicBezTo>
                  <a:pt x="2364309" y="2726787"/>
                  <a:pt x="2360928" y="2716528"/>
                  <a:pt x="2353733" y="2709333"/>
                </a:cubicBezTo>
                <a:cubicBezTo>
                  <a:pt x="2346538" y="2702138"/>
                  <a:pt x="2336279" y="2698757"/>
                  <a:pt x="2328333" y="2692400"/>
                </a:cubicBezTo>
                <a:cubicBezTo>
                  <a:pt x="2268012" y="2644143"/>
                  <a:pt x="2364178" y="2710651"/>
                  <a:pt x="2286000" y="2658533"/>
                </a:cubicBezTo>
                <a:cubicBezTo>
                  <a:pt x="2269516" y="2609084"/>
                  <a:pt x="2290430" y="2654497"/>
                  <a:pt x="2252133" y="2616200"/>
                </a:cubicBezTo>
                <a:cubicBezTo>
                  <a:pt x="2244938" y="2609005"/>
                  <a:pt x="2241557" y="2598746"/>
                  <a:pt x="2235200" y="2590800"/>
                </a:cubicBezTo>
                <a:cubicBezTo>
                  <a:pt x="2230213" y="2584566"/>
                  <a:pt x="2223911" y="2579511"/>
                  <a:pt x="2218266" y="2573866"/>
                </a:cubicBezTo>
                <a:lnTo>
                  <a:pt x="2192866" y="2497666"/>
                </a:lnTo>
                <a:cubicBezTo>
                  <a:pt x="2190044" y="2489199"/>
                  <a:pt x="2189351" y="2479692"/>
                  <a:pt x="2184400" y="2472266"/>
                </a:cubicBezTo>
                <a:lnTo>
                  <a:pt x="2167466" y="2446866"/>
                </a:lnTo>
                <a:cubicBezTo>
                  <a:pt x="2161822" y="2429933"/>
                  <a:pt x="2160434" y="2410918"/>
                  <a:pt x="2150533" y="2396066"/>
                </a:cubicBezTo>
                <a:cubicBezTo>
                  <a:pt x="2137958" y="2377204"/>
                  <a:pt x="2133903" y="2367522"/>
                  <a:pt x="2116666" y="2353733"/>
                </a:cubicBezTo>
                <a:cubicBezTo>
                  <a:pt x="2108720" y="2347376"/>
                  <a:pt x="2099212" y="2343157"/>
                  <a:pt x="2091266" y="2336800"/>
                </a:cubicBezTo>
                <a:cubicBezTo>
                  <a:pt x="2085033" y="2331813"/>
                  <a:pt x="2080719" y="2324656"/>
                  <a:pt x="2074333" y="2319866"/>
                </a:cubicBezTo>
                <a:cubicBezTo>
                  <a:pt x="2058052" y="2307655"/>
                  <a:pt x="2023533" y="2286000"/>
                  <a:pt x="2023533" y="2286000"/>
                </a:cubicBezTo>
                <a:cubicBezTo>
                  <a:pt x="2020711" y="2277533"/>
                  <a:pt x="2019658" y="2268253"/>
                  <a:pt x="2015066" y="2260600"/>
                </a:cubicBezTo>
                <a:cubicBezTo>
                  <a:pt x="2010959" y="2253755"/>
                  <a:pt x="2003120" y="2249899"/>
                  <a:pt x="1998133" y="2243666"/>
                </a:cubicBezTo>
                <a:cubicBezTo>
                  <a:pt x="1991776" y="2235720"/>
                  <a:pt x="1987557" y="2226212"/>
                  <a:pt x="1981200" y="2218266"/>
                </a:cubicBezTo>
                <a:cubicBezTo>
                  <a:pt x="1976213" y="2212033"/>
                  <a:pt x="1969376" y="2207465"/>
                  <a:pt x="1964266" y="2201333"/>
                </a:cubicBezTo>
                <a:cubicBezTo>
                  <a:pt x="1955232" y="2190493"/>
                  <a:pt x="1949580" y="2176650"/>
                  <a:pt x="1938866" y="2167466"/>
                </a:cubicBezTo>
                <a:cubicBezTo>
                  <a:pt x="1929283" y="2159252"/>
                  <a:pt x="1916289" y="2156177"/>
                  <a:pt x="1905000" y="2150533"/>
                </a:cubicBezTo>
                <a:cubicBezTo>
                  <a:pt x="1893711" y="2133600"/>
                  <a:pt x="1885524" y="2114124"/>
                  <a:pt x="1871133" y="2099733"/>
                </a:cubicBezTo>
                <a:cubicBezTo>
                  <a:pt x="1862666" y="2091266"/>
                  <a:pt x="1854931" y="2081998"/>
                  <a:pt x="1845733" y="2074333"/>
                </a:cubicBezTo>
                <a:cubicBezTo>
                  <a:pt x="1781661" y="2020940"/>
                  <a:pt x="1852655" y="2089724"/>
                  <a:pt x="1803400" y="2040466"/>
                </a:cubicBezTo>
                <a:cubicBezTo>
                  <a:pt x="1793712" y="2011404"/>
                  <a:pt x="1795162" y="2006829"/>
                  <a:pt x="1769533" y="1981200"/>
                </a:cubicBezTo>
                <a:cubicBezTo>
                  <a:pt x="1762338" y="1974005"/>
                  <a:pt x="1752600" y="1969911"/>
                  <a:pt x="1744133" y="1964266"/>
                </a:cubicBezTo>
                <a:lnTo>
                  <a:pt x="1710266" y="1913466"/>
                </a:lnTo>
                <a:cubicBezTo>
                  <a:pt x="1704622" y="1904999"/>
                  <a:pt x="1701800" y="1893710"/>
                  <a:pt x="1693333" y="1888066"/>
                </a:cubicBezTo>
                <a:cubicBezTo>
                  <a:pt x="1676400" y="1876777"/>
                  <a:pt x="1656923" y="1868591"/>
                  <a:pt x="1642533" y="1854200"/>
                </a:cubicBezTo>
                <a:cubicBezTo>
                  <a:pt x="1601657" y="1813321"/>
                  <a:pt x="1653591" y="1863045"/>
                  <a:pt x="1600200" y="1820333"/>
                </a:cubicBezTo>
                <a:cubicBezTo>
                  <a:pt x="1593967" y="1815346"/>
                  <a:pt x="1590111" y="1807507"/>
                  <a:pt x="1583266" y="1803400"/>
                </a:cubicBezTo>
                <a:cubicBezTo>
                  <a:pt x="1575613" y="1798808"/>
                  <a:pt x="1566333" y="1797755"/>
                  <a:pt x="1557866" y="1794933"/>
                </a:cubicBezTo>
                <a:cubicBezTo>
                  <a:pt x="1549399" y="1786466"/>
                  <a:pt x="1541664" y="1777198"/>
                  <a:pt x="1532466" y="1769533"/>
                </a:cubicBezTo>
                <a:cubicBezTo>
                  <a:pt x="1524649" y="1763019"/>
                  <a:pt x="1514261" y="1759795"/>
                  <a:pt x="1507066" y="1752600"/>
                </a:cubicBezTo>
                <a:cubicBezTo>
                  <a:pt x="1499871" y="1745405"/>
                  <a:pt x="1496490" y="1735146"/>
                  <a:pt x="1490133" y="1727200"/>
                </a:cubicBezTo>
                <a:cubicBezTo>
                  <a:pt x="1467211" y="1698546"/>
                  <a:pt x="1456210" y="1710098"/>
                  <a:pt x="1439333" y="1659466"/>
                </a:cubicBezTo>
                <a:cubicBezTo>
                  <a:pt x="1419876" y="1601093"/>
                  <a:pt x="1435022" y="1621287"/>
                  <a:pt x="1405466" y="1591733"/>
                </a:cubicBezTo>
                <a:cubicBezTo>
                  <a:pt x="1384187" y="1527890"/>
                  <a:pt x="1412892" y="1606584"/>
                  <a:pt x="1380066" y="1540933"/>
                </a:cubicBezTo>
                <a:cubicBezTo>
                  <a:pt x="1358084" y="1496969"/>
                  <a:pt x="1387743" y="1531675"/>
                  <a:pt x="1354666" y="1498600"/>
                </a:cubicBezTo>
                <a:cubicBezTo>
                  <a:pt x="1330684" y="1426648"/>
                  <a:pt x="1364132" y="1514376"/>
                  <a:pt x="1329266" y="1456266"/>
                </a:cubicBezTo>
                <a:cubicBezTo>
                  <a:pt x="1324674" y="1448613"/>
                  <a:pt x="1327111" y="1437177"/>
                  <a:pt x="1320800" y="1430866"/>
                </a:cubicBezTo>
                <a:cubicBezTo>
                  <a:pt x="1314489" y="1424555"/>
                  <a:pt x="1303867" y="1425222"/>
                  <a:pt x="1295400" y="1422400"/>
                </a:cubicBezTo>
                <a:cubicBezTo>
                  <a:pt x="1289755" y="1416755"/>
                  <a:pt x="1283453" y="1411700"/>
                  <a:pt x="1278466" y="1405466"/>
                </a:cubicBezTo>
                <a:cubicBezTo>
                  <a:pt x="1272109" y="1397520"/>
                  <a:pt x="1269350" y="1386580"/>
                  <a:pt x="1261533" y="1380066"/>
                </a:cubicBezTo>
                <a:cubicBezTo>
                  <a:pt x="1251837" y="1371986"/>
                  <a:pt x="1238489" y="1369627"/>
                  <a:pt x="1227666" y="1363133"/>
                </a:cubicBezTo>
                <a:cubicBezTo>
                  <a:pt x="1210215" y="1352662"/>
                  <a:pt x="1193799" y="1340555"/>
                  <a:pt x="1176866" y="1329266"/>
                </a:cubicBezTo>
                <a:lnTo>
                  <a:pt x="1176866" y="1329266"/>
                </a:lnTo>
                <a:cubicBezTo>
                  <a:pt x="1168399" y="1320799"/>
                  <a:pt x="1161933" y="1309681"/>
                  <a:pt x="1151466" y="1303866"/>
                </a:cubicBezTo>
                <a:cubicBezTo>
                  <a:pt x="1135863" y="1295198"/>
                  <a:pt x="1117599" y="1292577"/>
                  <a:pt x="1100666" y="1286933"/>
                </a:cubicBezTo>
                <a:lnTo>
                  <a:pt x="1075266" y="1278466"/>
                </a:lnTo>
                <a:cubicBezTo>
                  <a:pt x="1066799" y="1269999"/>
                  <a:pt x="1059829" y="1259708"/>
                  <a:pt x="1049866" y="1253066"/>
                </a:cubicBezTo>
                <a:cubicBezTo>
                  <a:pt x="973496" y="1202154"/>
                  <a:pt x="1079001" y="1294279"/>
                  <a:pt x="999066" y="1227666"/>
                </a:cubicBezTo>
                <a:cubicBezTo>
                  <a:pt x="956787" y="1192433"/>
                  <a:pt x="992903" y="1208678"/>
                  <a:pt x="948266" y="1193800"/>
                </a:cubicBezTo>
                <a:cubicBezTo>
                  <a:pt x="926987" y="1129959"/>
                  <a:pt x="958166" y="1206173"/>
                  <a:pt x="914400" y="1151466"/>
                </a:cubicBezTo>
                <a:cubicBezTo>
                  <a:pt x="867664" y="1093046"/>
                  <a:pt x="953323" y="1157659"/>
                  <a:pt x="880533" y="1109133"/>
                </a:cubicBezTo>
                <a:cubicBezTo>
                  <a:pt x="832006" y="1036341"/>
                  <a:pt x="890186" y="1128440"/>
                  <a:pt x="855133" y="1058333"/>
                </a:cubicBezTo>
                <a:cubicBezTo>
                  <a:pt x="844451" y="1036970"/>
                  <a:pt x="837018" y="1031751"/>
                  <a:pt x="821266" y="1016000"/>
                </a:cubicBezTo>
                <a:cubicBezTo>
                  <a:pt x="806564" y="971890"/>
                  <a:pt x="822431" y="1006872"/>
                  <a:pt x="795866" y="973666"/>
                </a:cubicBezTo>
                <a:cubicBezTo>
                  <a:pt x="763612" y="933348"/>
                  <a:pt x="797076" y="960361"/>
                  <a:pt x="753533" y="931333"/>
                </a:cubicBezTo>
                <a:cubicBezTo>
                  <a:pt x="747889" y="922866"/>
                  <a:pt x="744546" y="912290"/>
                  <a:pt x="736600" y="905933"/>
                </a:cubicBezTo>
                <a:cubicBezTo>
                  <a:pt x="729631" y="900358"/>
                  <a:pt x="718853" y="902058"/>
                  <a:pt x="711200" y="897466"/>
                </a:cubicBezTo>
                <a:cubicBezTo>
                  <a:pt x="704355" y="893359"/>
                  <a:pt x="700499" y="885520"/>
                  <a:pt x="694266" y="880533"/>
                </a:cubicBezTo>
                <a:cubicBezTo>
                  <a:pt x="673434" y="863868"/>
                  <a:pt x="667267" y="867112"/>
                  <a:pt x="651933" y="846666"/>
                </a:cubicBezTo>
                <a:cubicBezTo>
                  <a:pt x="639722" y="830385"/>
                  <a:pt x="634999" y="807155"/>
                  <a:pt x="618066" y="795866"/>
                </a:cubicBezTo>
                <a:cubicBezTo>
                  <a:pt x="572740" y="765650"/>
                  <a:pt x="599861" y="786128"/>
                  <a:pt x="541866" y="728133"/>
                </a:cubicBezTo>
                <a:cubicBezTo>
                  <a:pt x="533399" y="719666"/>
                  <a:pt x="523108" y="712696"/>
                  <a:pt x="516466" y="702733"/>
                </a:cubicBezTo>
                <a:cubicBezTo>
                  <a:pt x="510822" y="694266"/>
                  <a:pt x="506728" y="684528"/>
                  <a:pt x="499533" y="677333"/>
                </a:cubicBezTo>
                <a:cubicBezTo>
                  <a:pt x="492338" y="670138"/>
                  <a:pt x="482600" y="666044"/>
                  <a:pt x="474133" y="660400"/>
                </a:cubicBezTo>
                <a:cubicBezTo>
                  <a:pt x="471311" y="651933"/>
                  <a:pt x="469657" y="642982"/>
                  <a:pt x="465666" y="635000"/>
                </a:cubicBezTo>
                <a:cubicBezTo>
                  <a:pt x="461115" y="625899"/>
                  <a:pt x="452741" y="618953"/>
                  <a:pt x="448733" y="609600"/>
                </a:cubicBezTo>
                <a:cubicBezTo>
                  <a:pt x="444149" y="598904"/>
                  <a:pt x="445470" y="586141"/>
                  <a:pt x="440266" y="575733"/>
                </a:cubicBezTo>
                <a:cubicBezTo>
                  <a:pt x="413271" y="521743"/>
                  <a:pt x="411297" y="555234"/>
                  <a:pt x="364066" y="508000"/>
                </a:cubicBezTo>
                <a:cubicBezTo>
                  <a:pt x="348315" y="492248"/>
                  <a:pt x="343096" y="484815"/>
                  <a:pt x="321733" y="474133"/>
                </a:cubicBezTo>
                <a:cubicBezTo>
                  <a:pt x="313751" y="470142"/>
                  <a:pt x="304800" y="468488"/>
                  <a:pt x="296333" y="465666"/>
                </a:cubicBezTo>
                <a:cubicBezTo>
                  <a:pt x="287866" y="457199"/>
                  <a:pt x="278598" y="449464"/>
                  <a:pt x="270933" y="440266"/>
                </a:cubicBezTo>
                <a:cubicBezTo>
                  <a:pt x="264419" y="432449"/>
                  <a:pt x="261817" y="421380"/>
                  <a:pt x="254000" y="414866"/>
                </a:cubicBezTo>
                <a:cubicBezTo>
                  <a:pt x="244304" y="406786"/>
                  <a:pt x="231092" y="404195"/>
                  <a:pt x="220133" y="397933"/>
                </a:cubicBezTo>
                <a:cubicBezTo>
                  <a:pt x="211298" y="392885"/>
                  <a:pt x="202679" y="387357"/>
                  <a:pt x="194733" y="381000"/>
                </a:cubicBezTo>
                <a:cubicBezTo>
                  <a:pt x="188500" y="376013"/>
                  <a:pt x="184940" y="367636"/>
                  <a:pt x="177800" y="364066"/>
                </a:cubicBezTo>
                <a:cubicBezTo>
                  <a:pt x="161835" y="356083"/>
                  <a:pt x="127000" y="347133"/>
                  <a:pt x="127000" y="347133"/>
                </a:cubicBezTo>
                <a:cubicBezTo>
                  <a:pt x="92099" y="312234"/>
                  <a:pt x="131939" y="345810"/>
                  <a:pt x="67733" y="321733"/>
                </a:cubicBezTo>
                <a:cubicBezTo>
                  <a:pt x="58205" y="318160"/>
                  <a:pt x="51058" y="310035"/>
                  <a:pt x="42333" y="304800"/>
                </a:cubicBezTo>
                <a:cubicBezTo>
                  <a:pt x="36922" y="301553"/>
                  <a:pt x="0" y="282222"/>
                  <a:pt x="0" y="270933"/>
                </a:cubicBez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solidFill>
              <a:srgbClr val="FFC000">
                <a:alpha val="94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жд шепс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30" y="4252768"/>
            <a:ext cx="5064525" cy="257152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050205" y="4279165"/>
            <a:ext cx="2884337" cy="155122"/>
          </a:xfrm>
          <a:prstGeom prst="rect">
            <a:avLst/>
          </a:prstGeom>
          <a:solidFill>
            <a:srgbClr val="00B0F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селеопасного участка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9596550" y="3265027"/>
            <a:ext cx="1532190" cy="578840"/>
          </a:xfrm>
          <a:prstGeom prst="wedgeRectCallout">
            <a:avLst>
              <a:gd name="adj1" fmla="val -162920"/>
              <a:gd name="adj2" fmla="val -14312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Потенциально опасный участок у железнодорожного полотна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3165828" y="1241571"/>
            <a:ext cx="6889262" cy="551995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36068" y="1772690"/>
            <a:ext cx="1158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м</a:t>
            </a: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45530" y="2778354"/>
            <a:ext cx="5064525" cy="1183468"/>
          </a:xfrm>
          <a:prstGeom prst="wedgeRoundRectCallout">
            <a:avLst>
              <a:gd name="adj1" fmla="val 68705"/>
              <a:gd name="adj2" fmla="val -11012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600 м на юго-восток от п. </a:t>
            </a:r>
            <a:r>
              <a:rPr lang="ru-RU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Дедеркой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активизировались оползневые процессы в верховом откосе железной дороги. Головная часть оползня находится на высоте 30 м над полотном железной дороги. В оползание вовлечены </a:t>
            </a:r>
            <a:r>
              <a:rPr lang="ru-RU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выветреные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коренные известняки и суглинистый делювиальные отложения. Ширина оползня в головной части – 20 м, объем сместившихся пород 400 куб. м. Оползнем был перекрыт 1 путь железной дороги.</a:t>
            </a:r>
          </a:p>
        </p:txBody>
      </p:sp>
    </p:spTree>
    <p:extLst>
      <p:ext uri="{BB962C8B-B14F-4D97-AF65-F5344CB8AC3E}">
        <p14:creationId xmlns:p14="http://schemas.microsoft.com/office/powerpoint/2010/main" val="10338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575024"/>
            <a:ext cx="12190413" cy="6282977"/>
          </a:xfrm>
          <a:prstGeom prst="rect">
            <a:avLst/>
          </a:prstGeom>
          <a:solidFill>
            <a:scrgbClr r="0" g="0" b="0"/>
          </a:solidFill>
        </p:spPr>
      </p:pic>
      <p:sp>
        <p:nvSpPr>
          <p:cNvPr id="329" name="Text Box 2"/>
          <p:cNvSpPr txBox="1">
            <a:spLocks noChangeArrowheads="1"/>
          </p:cNvSpPr>
          <p:nvPr/>
        </p:nvSpPr>
        <p:spPr bwMode="auto">
          <a:xfrm>
            <a:off x="795" y="-7603"/>
            <a:ext cx="12190413" cy="58262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1340902" fontAlgn="base">
              <a:spcBef>
                <a:spcPct val="0"/>
              </a:spcBef>
              <a:spcAft>
                <a:spcPct val="0"/>
              </a:spcAft>
              <a:defRPr sz="1600" cap="all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defRPr>
            </a:lvl1pPr>
            <a:lvl2pPr marL="680644" defTabSz="1361287">
              <a:defRPr sz="2700">
                <a:solidFill>
                  <a:schemeClr val="lt1"/>
                </a:solidFill>
              </a:defRPr>
            </a:lvl2pPr>
            <a:lvl3pPr marL="1361287" defTabSz="1361287">
              <a:defRPr sz="2700">
                <a:solidFill>
                  <a:schemeClr val="lt1"/>
                </a:solidFill>
              </a:defRPr>
            </a:lvl3pPr>
            <a:lvl4pPr marL="2041933" defTabSz="1361287">
              <a:defRPr sz="2700">
                <a:solidFill>
                  <a:schemeClr val="lt1"/>
                </a:solidFill>
              </a:defRPr>
            </a:lvl4pPr>
            <a:lvl5pPr marL="2722575" defTabSz="1361287">
              <a:defRPr sz="2700">
                <a:solidFill>
                  <a:schemeClr val="lt1"/>
                </a:solidFill>
              </a:defRPr>
            </a:lvl5pPr>
            <a:lvl6pPr marL="3403223" defTabSz="1361287">
              <a:defRPr sz="2700">
                <a:solidFill>
                  <a:schemeClr val="lt1"/>
                </a:solidFill>
              </a:defRPr>
            </a:lvl6pPr>
            <a:lvl7pPr marL="4083865" defTabSz="1361287">
              <a:defRPr sz="2700">
                <a:solidFill>
                  <a:schemeClr val="lt1"/>
                </a:solidFill>
              </a:defRPr>
            </a:lvl7pPr>
            <a:lvl8pPr marL="4764511" defTabSz="1361287">
              <a:defRPr sz="2700">
                <a:solidFill>
                  <a:schemeClr val="lt1"/>
                </a:solidFill>
              </a:defRPr>
            </a:lvl8pPr>
            <a:lvl9pPr marL="5445153" defTabSz="1361287">
              <a:defRPr sz="2700"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Карта проявления опасных экзогенных геологических процессов вблизи ж/д полотна</a:t>
            </a:r>
          </a:p>
          <a:p>
            <a:r>
              <a:rPr lang="ru-RU" dirty="0"/>
              <a:t>(Городской округ Сочи, пос. </a:t>
            </a:r>
            <a:r>
              <a:rPr lang="ru-RU" dirty="0" err="1"/>
              <a:t>Волконка</a:t>
            </a:r>
            <a:r>
              <a:rPr lang="ru-RU" dirty="0"/>
              <a:t>)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5933464" y="2534196"/>
            <a:ext cx="1729877" cy="1802675"/>
          </a:xfrm>
          <a:custGeom>
            <a:avLst/>
            <a:gdLst>
              <a:gd name="connsiteX0" fmla="*/ 1001486 w 1297577"/>
              <a:gd name="connsiteY0" fmla="*/ 0 h 1802675"/>
              <a:gd name="connsiteX1" fmla="*/ 957943 w 1297577"/>
              <a:gd name="connsiteY1" fmla="*/ 26126 h 1802675"/>
              <a:gd name="connsiteX2" fmla="*/ 940526 w 1297577"/>
              <a:gd name="connsiteY2" fmla="*/ 78377 h 1802675"/>
              <a:gd name="connsiteX3" fmla="*/ 923109 w 1297577"/>
              <a:gd name="connsiteY3" fmla="*/ 95795 h 1802675"/>
              <a:gd name="connsiteX4" fmla="*/ 896983 w 1297577"/>
              <a:gd name="connsiteY4" fmla="*/ 148046 h 1802675"/>
              <a:gd name="connsiteX5" fmla="*/ 844731 w 1297577"/>
              <a:gd name="connsiteY5" fmla="*/ 182880 h 1802675"/>
              <a:gd name="connsiteX6" fmla="*/ 818606 w 1297577"/>
              <a:gd name="connsiteY6" fmla="*/ 209006 h 1802675"/>
              <a:gd name="connsiteX7" fmla="*/ 766354 w 1297577"/>
              <a:gd name="connsiteY7" fmla="*/ 235132 h 1802675"/>
              <a:gd name="connsiteX8" fmla="*/ 705394 w 1297577"/>
              <a:gd name="connsiteY8" fmla="*/ 304800 h 1802675"/>
              <a:gd name="connsiteX9" fmla="*/ 661851 w 1297577"/>
              <a:gd name="connsiteY9" fmla="*/ 348343 h 1802675"/>
              <a:gd name="connsiteX10" fmla="*/ 627017 w 1297577"/>
              <a:gd name="connsiteY10" fmla="*/ 383177 h 1802675"/>
              <a:gd name="connsiteX11" fmla="*/ 609600 w 1297577"/>
              <a:gd name="connsiteY11" fmla="*/ 400595 h 1802675"/>
              <a:gd name="connsiteX12" fmla="*/ 583474 w 1297577"/>
              <a:gd name="connsiteY12" fmla="*/ 418012 h 1802675"/>
              <a:gd name="connsiteX13" fmla="*/ 566057 w 1297577"/>
              <a:gd name="connsiteY13" fmla="*/ 444137 h 1802675"/>
              <a:gd name="connsiteX14" fmla="*/ 522514 w 1297577"/>
              <a:gd name="connsiteY14" fmla="*/ 487680 h 1802675"/>
              <a:gd name="connsiteX15" fmla="*/ 478971 w 1297577"/>
              <a:gd name="connsiteY15" fmla="*/ 531223 h 1802675"/>
              <a:gd name="connsiteX16" fmla="*/ 426720 w 1297577"/>
              <a:gd name="connsiteY16" fmla="*/ 574766 h 1802675"/>
              <a:gd name="connsiteX17" fmla="*/ 383177 w 1297577"/>
              <a:gd name="connsiteY17" fmla="*/ 618309 h 1802675"/>
              <a:gd name="connsiteX18" fmla="*/ 339634 w 1297577"/>
              <a:gd name="connsiteY18" fmla="*/ 661852 h 1802675"/>
              <a:gd name="connsiteX19" fmla="*/ 296091 w 1297577"/>
              <a:gd name="connsiteY19" fmla="*/ 714103 h 1802675"/>
              <a:gd name="connsiteX20" fmla="*/ 243840 w 1297577"/>
              <a:gd name="connsiteY20" fmla="*/ 748937 h 1802675"/>
              <a:gd name="connsiteX21" fmla="*/ 200297 w 1297577"/>
              <a:gd name="connsiteY21" fmla="*/ 783772 h 1802675"/>
              <a:gd name="connsiteX22" fmla="*/ 148046 w 1297577"/>
              <a:gd name="connsiteY22" fmla="*/ 818606 h 1802675"/>
              <a:gd name="connsiteX23" fmla="*/ 130629 w 1297577"/>
              <a:gd name="connsiteY23" fmla="*/ 844732 h 1802675"/>
              <a:gd name="connsiteX24" fmla="*/ 104503 w 1297577"/>
              <a:gd name="connsiteY24" fmla="*/ 870857 h 1802675"/>
              <a:gd name="connsiteX25" fmla="*/ 87086 w 1297577"/>
              <a:gd name="connsiteY25" fmla="*/ 923109 h 1802675"/>
              <a:gd name="connsiteX26" fmla="*/ 69669 w 1297577"/>
              <a:gd name="connsiteY26" fmla="*/ 949235 h 1802675"/>
              <a:gd name="connsiteX27" fmla="*/ 52251 w 1297577"/>
              <a:gd name="connsiteY27" fmla="*/ 1010195 h 1802675"/>
              <a:gd name="connsiteX28" fmla="*/ 43543 w 1297577"/>
              <a:gd name="connsiteY28" fmla="*/ 1036320 h 1802675"/>
              <a:gd name="connsiteX29" fmla="*/ 34834 w 1297577"/>
              <a:gd name="connsiteY29" fmla="*/ 1227909 h 1802675"/>
              <a:gd name="connsiteX30" fmla="*/ 26126 w 1297577"/>
              <a:gd name="connsiteY30" fmla="*/ 1297577 h 1802675"/>
              <a:gd name="connsiteX31" fmla="*/ 17417 w 1297577"/>
              <a:gd name="connsiteY31" fmla="*/ 1393372 h 1802675"/>
              <a:gd name="connsiteX32" fmla="*/ 8709 w 1297577"/>
              <a:gd name="connsiteY32" fmla="*/ 1436915 h 1802675"/>
              <a:gd name="connsiteX33" fmla="*/ 0 w 1297577"/>
              <a:gd name="connsiteY33" fmla="*/ 1506583 h 1802675"/>
              <a:gd name="connsiteX34" fmla="*/ 8709 w 1297577"/>
              <a:gd name="connsiteY34" fmla="*/ 1584960 h 1802675"/>
              <a:gd name="connsiteX35" fmla="*/ 17417 w 1297577"/>
              <a:gd name="connsiteY35" fmla="*/ 1611086 h 1802675"/>
              <a:gd name="connsiteX36" fmla="*/ 43543 w 1297577"/>
              <a:gd name="connsiteY36" fmla="*/ 1628503 h 1802675"/>
              <a:gd name="connsiteX37" fmla="*/ 113211 w 1297577"/>
              <a:gd name="connsiteY37" fmla="*/ 1689463 h 1802675"/>
              <a:gd name="connsiteX38" fmla="*/ 182880 w 1297577"/>
              <a:gd name="connsiteY38" fmla="*/ 1741715 h 1802675"/>
              <a:gd name="connsiteX39" fmla="*/ 235131 w 1297577"/>
              <a:gd name="connsiteY39" fmla="*/ 1767840 h 1802675"/>
              <a:gd name="connsiteX40" fmla="*/ 252549 w 1297577"/>
              <a:gd name="connsiteY40" fmla="*/ 1785257 h 1802675"/>
              <a:gd name="connsiteX41" fmla="*/ 304800 w 1297577"/>
              <a:gd name="connsiteY41" fmla="*/ 1802675 h 1802675"/>
              <a:gd name="connsiteX42" fmla="*/ 513806 w 1297577"/>
              <a:gd name="connsiteY42" fmla="*/ 1793966 h 1802675"/>
              <a:gd name="connsiteX43" fmla="*/ 539931 w 1297577"/>
              <a:gd name="connsiteY43" fmla="*/ 1785257 h 1802675"/>
              <a:gd name="connsiteX44" fmla="*/ 592183 w 1297577"/>
              <a:gd name="connsiteY44" fmla="*/ 1750423 h 1802675"/>
              <a:gd name="connsiteX45" fmla="*/ 609600 w 1297577"/>
              <a:gd name="connsiteY45" fmla="*/ 1724297 h 1802675"/>
              <a:gd name="connsiteX46" fmla="*/ 618309 w 1297577"/>
              <a:gd name="connsiteY46" fmla="*/ 1698172 h 1802675"/>
              <a:gd name="connsiteX47" fmla="*/ 644434 w 1297577"/>
              <a:gd name="connsiteY47" fmla="*/ 1672046 h 1802675"/>
              <a:gd name="connsiteX48" fmla="*/ 679269 w 1297577"/>
              <a:gd name="connsiteY48" fmla="*/ 1619795 h 1802675"/>
              <a:gd name="connsiteX49" fmla="*/ 696686 w 1297577"/>
              <a:gd name="connsiteY49" fmla="*/ 1593669 h 1802675"/>
              <a:gd name="connsiteX50" fmla="*/ 705394 w 1297577"/>
              <a:gd name="connsiteY50" fmla="*/ 1567543 h 1802675"/>
              <a:gd name="connsiteX51" fmla="*/ 714103 w 1297577"/>
              <a:gd name="connsiteY51" fmla="*/ 1532709 h 1802675"/>
              <a:gd name="connsiteX52" fmla="*/ 731520 w 1297577"/>
              <a:gd name="connsiteY52" fmla="*/ 1506583 h 1802675"/>
              <a:gd name="connsiteX53" fmla="*/ 748937 w 1297577"/>
              <a:gd name="connsiteY53" fmla="*/ 1454332 h 1802675"/>
              <a:gd name="connsiteX54" fmla="*/ 757646 w 1297577"/>
              <a:gd name="connsiteY54" fmla="*/ 1428206 h 1802675"/>
              <a:gd name="connsiteX55" fmla="*/ 775063 w 1297577"/>
              <a:gd name="connsiteY55" fmla="*/ 1341120 h 1802675"/>
              <a:gd name="connsiteX56" fmla="*/ 792480 w 1297577"/>
              <a:gd name="connsiteY56" fmla="*/ 1288869 h 1802675"/>
              <a:gd name="connsiteX57" fmla="*/ 809897 w 1297577"/>
              <a:gd name="connsiteY57" fmla="*/ 1201783 h 1802675"/>
              <a:gd name="connsiteX58" fmla="*/ 836023 w 1297577"/>
              <a:gd name="connsiteY58" fmla="*/ 1123406 h 1802675"/>
              <a:gd name="connsiteX59" fmla="*/ 853440 w 1297577"/>
              <a:gd name="connsiteY59" fmla="*/ 1071155 h 1802675"/>
              <a:gd name="connsiteX60" fmla="*/ 870857 w 1297577"/>
              <a:gd name="connsiteY60" fmla="*/ 1053737 h 1802675"/>
              <a:gd name="connsiteX61" fmla="*/ 888274 w 1297577"/>
              <a:gd name="connsiteY61" fmla="*/ 1001486 h 1802675"/>
              <a:gd name="connsiteX62" fmla="*/ 905691 w 1297577"/>
              <a:gd name="connsiteY62" fmla="*/ 975360 h 1802675"/>
              <a:gd name="connsiteX63" fmla="*/ 923109 w 1297577"/>
              <a:gd name="connsiteY63" fmla="*/ 923109 h 1802675"/>
              <a:gd name="connsiteX64" fmla="*/ 931817 w 1297577"/>
              <a:gd name="connsiteY64" fmla="*/ 896983 h 1802675"/>
              <a:gd name="connsiteX65" fmla="*/ 966651 w 1297577"/>
              <a:gd name="connsiteY65" fmla="*/ 844732 h 1802675"/>
              <a:gd name="connsiteX66" fmla="*/ 1018903 w 1297577"/>
              <a:gd name="connsiteY66" fmla="*/ 757646 h 1802675"/>
              <a:gd name="connsiteX67" fmla="*/ 1045029 w 1297577"/>
              <a:gd name="connsiteY67" fmla="*/ 731520 h 1802675"/>
              <a:gd name="connsiteX68" fmla="*/ 1053737 w 1297577"/>
              <a:gd name="connsiteY68" fmla="*/ 705395 h 1802675"/>
              <a:gd name="connsiteX69" fmla="*/ 1105989 w 1297577"/>
              <a:gd name="connsiteY69" fmla="*/ 635726 h 1802675"/>
              <a:gd name="connsiteX70" fmla="*/ 1114697 w 1297577"/>
              <a:gd name="connsiteY70" fmla="*/ 609600 h 1802675"/>
              <a:gd name="connsiteX71" fmla="*/ 1149531 w 1297577"/>
              <a:gd name="connsiteY71" fmla="*/ 557349 h 1802675"/>
              <a:gd name="connsiteX72" fmla="*/ 1166949 w 1297577"/>
              <a:gd name="connsiteY72" fmla="*/ 505097 h 1802675"/>
              <a:gd name="connsiteX73" fmla="*/ 1175657 w 1297577"/>
              <a:gd name="connsiteY73" fmla="*/ 478972 h 1802675"/>
              <a:gd name="connsiteX74" fmla="*/ 1193074 w 1297577"/>
              <a:gd name="connsiteY74" fmla="*/ 452846 h 1802675"/>
              <a:gd name="connsiteX75" fmla="*/ 1201783 w 1297577"/>
              <a:gd name="connsiteY75" fmla="*/ 426720 h 1802675"/>
              <a:gd name="connsiteX76" fmla="*/ 1236617 w 1297577"/>
              <a:gd name="connsiteY76" fmla="*/ 374469 h 1802675"/>
              <a:gd name="connsiteX77" fmla="*/ 1262743 w 1297577"/>
              <a:gd name="connsiteY77" fmla="*/ 322217 h 1802675"/>
              <a:gd name="connsiteX78" fmla="*/ 1288869 w 1297577"/>
              <a:gd name="connsiteY78" fmla="*/ 269966 h 1802675"/>
              <a:gd name="connsiteX79" fmla="*/ 1297577 w 1297577"/>
              <a:gd name="connsiteY79" fmla="*/ 243840 h 1802675"/>
              <a:gd name="connsiteX80" fmla="*/ 1288869 w 1297577"/>
              <a:gd name="connsiteY80" fmla="*/ 165463 h 1802675"/>
              <a:gd name="connsiteX81" fmla="*/ 1280160 w 1297577"/>
              <a:gd name="connsiteY81" fmla="*/ 139337 h 1802675"/>
              <a:gd name="connsiteX82" fmla="*/ 1227909 w 1297577"/>
              <a:gd name="connsiteY82" fmla="*/ 104503 h 1802675"/>
              <a:gd name="connsiteX83" fmla="*/ 1210491 w 1297577"/>
              <a:gd name="connsiteY83" fmla="*/ 87086 h 1802675"/>
              <a:gd name="connsiteX84" fmla="*/ 1184366 w 1297577"/>
              <a:gd name="connsiteY84" fmla="*/ 78377 h 1802675"/>
              <a:gd name="connsiteX85" fmla="*/ 1158240 w 1297577"/>
              <a:gd name="connsiteY85" fmla="*/ 52252 h 1802675"/>
              <a:gd name="connsiteX86" fmla="*/ 1071154 w 1297577"/>
              <a:gd name="connsiteY86" fmla="*/ 26126 h 1802675"/>
              <a:gd name="connsiteX87" fmla="*/ 1001486 w 1297577"/>
              <a:gd name="connsiteY87" fmla="*/ 0 h 180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297577" h="1802675">
                <a:moveTo>
                  <a:pt x="1001486" y="0"/>
                </a:moveTo>
                <a:cubicBezTo>
                  <a:pt x="982618" y="0"/>
                  <a:pt x="968335" y="12765"/>
                  <a:pt x="957943" y="26126"/>
                </a:cubicBezTo>
                <a:cubicBezTo>
                  <a:pt x="946672" y="40618"/>
                  <a:pt x="953507" y="65395"/>
                  <a:pt x="940526" y="78377"/>
                </a:cubicBezTo>
                <a:lnTo>
                  <a:pt x="923109" y="95795"/>
                </a:lnTo>
                <a:cubicBezTo>
                  <a:pt x="916897" y="114429"/>
                  <a:pt x="912870" y="134145"/>
                  <a:pt x="896983" y="148046"/>
                </a:cubicBezTo>
                <a:cubicBezTo>
                  <a:pt x="881229" y="161830"/>
                  <a:pt x="859533" y="168078"/>
                  <a:pt x="844731" y="182880"/>
                </a:cubicBezTo>
                <a:cubicBezTo>
                  <a:pt x="836023" y="191589"/>
                  <a:pt x="828853" y="202174"/>
                  <a:pt x="818606" y="209006"/>
                </a:cubicBezTo>
                <a:cubicBezTo>
                  <a:pt x="754472" y="251763"/>
                  <a:pt x="832132" y="177576"/>
                  <a:pt x="766354" y="235132"/>
                </a:cubicBezTo>
                <a:cubicBezTo>
                  <a:pt x="663870" y="324805"/>
                  <a:pt x="760477" y="241848"/>
                  <a:pt x="705394" y="304800"/>
                </a:cubicBezTo>
                <a:cubicBezTo>
                  <a:pt x="691877" y="320248"/>
                  <a:pt x="676365" y="333829"/>
                  <a:pt x="661851" y="348343"/>
                </a:cubicBezTo>
                <a:lnTo>
                  <a:pt x="627017" y="383177"/>
                </a:lnTo>
                <a:cubicBezTo>
                  <a:pt x="621211" y="388983"/>
                  <a:pt x="616432" y="396041"/>
                  <a:pt x="609600" y="400595"/>
                </a:cubicBezTo>
                <a:lnTo>
                  <a:pt x="583474" y="418012"/>
                </a:lnTo>
                <a:cubicBezTo>
                  <a:pt x="577668" y="426720"/>
                  <a:pt x="572949" y="436260"/>
                  <a:pt x="566057" y="444137"/>
                </a:cubicBezTo>
                <a:cubicBezTo>
                  <a:pt x="552540" y="459585"/>
                  <a:pt x="533900" y="470601"/>
                  <a:pt x="522514" y="487680"/>
                </a:cubicBezTo>
                <a:cubicBezTo>
                  <a:pt x="490582" y="535579"/>
                  <a:pt x="522515" y="494936"/>
                  <a:pt x="478971" y="531223"/>
                </a:cubicBezTo>
                <a:cubicBezTo>
                  <a:pt x="411918" y="587101"/>
                  <a:pt x="491586" y="531523"/>
                  <a:pt x="426720" y="574766"/>
                </a:cubicBezTo>
                <a:cubicBezTo>
                  <a:pt x="380275" y="644435"/>
                  <a:pt x="441234" y="560252"/>
                  <a:pt x="383177" y="618309"/>
                </a:cubicBezTo>
                <a:cubicBezTo>
                  <a:pt x="325120" y="676366"/>
                  <a:pt x="409303" y="615407"/>
                  <a:pt x="339634" y="661852"/>
                </a:cubicBezTo>
                <a:cubicBezTo>
                  <a:pt x="324152" y="685074"/>
                  <a:pt x="319301" y="696050"/>
                  <a:pt x="296091" y="714103"/>
                </a:cubicBezTo>
                <a:cubicBezTo>
                  <a:pt x="279568" y="726954"/>
                  <a:pt x="243840" y="748937"/>
                  <a:pt x="243840" y="748937"/>
                </a:cubicBezTo>
                <a:cubicBezTo>
                  <a:pt x="204890" y="807364"/>
                  <a:pt x="250773" y="750122"/>
                  <a:pt x="200297" y="783772"/>
                </a:cubicBezTo>
                <a:cubicBezTo>
                  <a:pt x="135062" y="827261"/>
                  <a:pt x="210167" y="797898"/>
                  <a:pt x="148046" y="818606"/>
                </a:cubicBezTo>
                <a:cubicBezTo>
                  <a:pt x="142240" y="827315"/>
                  <a:pt x="137330" y="836691"/>
                  <a:pt x="130629" y="844732"/>
                </a:cubicBezTo>
                <a:cubicBezTo>
                  <a:pt x="122745" y="854193"/>
                  <a:pt x="110484" y="860091"/>
                  <a:pt x="104503" y="870857"/>
                </a:cubicBezTo>
                <a:cubicBezTo>
                  <a:pt x="95587" y="886906"/>
                  <a:pt x="97270" y="907833"/>
                  <a:pt x="87086" y="923109"/>
                </a:cubicBezTo>
                <a:cubicBezTo>
                  <a:pt x="81280" y="931818"/>
                  <a:pt x="74350" y="939874"/>
                  <a:pt x="69669" y="949235"/>
                </a:cubicBezTo>
                <a:cubicBezTo>
                  <a:pt x="62708" y="963157"/>
                  <a:pt x="55972" y="997171"/>
                  <a:pt x="52251" y="1010195"/>
                </a:cubicBezTo>
                <a:cubicBezTo>
                  <a:pt x="49729" y="1019021"/>
                  <a:pt x="46446" y="1027612"/>
                  <a:pt x="43543" y="1036320"/>
                </a:cubicBezTo>
                <a:cubicBezTo>
                  <a:pt x="40640" y="1100183"/>
                  <a:pt x="39086" y="1164122"/>
                  <a:pt x="34834" y="1227909"/>
                </a:cubicBezTo>
                <a:cubicBezTo>
                  <a:pt x="33277" y="1251261"/>
                  <a:pt x="28576" y="1274302"/>
                  <a:pt x="26126" y="1297577"/>
                </a:cubicBezTo>
                <a:cubicBezTo>
                  <a:pt x="22769" y="1329464"/>
                  <a:pt x="21394" y="1361556"/>
                  <a:pt x="17417" y="1393372"/>
                </a:cubicBezTo>
                <a:cubicBezTo>
                  <a:pt x="15581" y="1408059"/>
                  <a:pt x="10960" y="1422285"/>
                  <a:pt x="8709" y="1436915"/>
                </a:cubicBezTo>
                <a:cubicBezTo>
                  <a:pt x="5150" y="1460046"/>
                  <a:pt x="2903" y="1483360"/>
                  <a:pt x="0" y="1506583"/>
                </a:cubicBezTo>
                <a:cubicBezTo>
                  <a:pt x="2903" y="1532709"/>
                  <a:pt x="4388" y="1559031"/>
                  <a:pt x="8709" y="1584960"/>
                </a:cubicBezTo>
                <a:cubicBezTo>
                  <a:pt x="10218" y="1594015"/>
                  <a:pt x="11683" y="1603918"/>
                  <a:pt x="17417" y="1611086"/>
                </a:cubicBezTo>
                <a:cubicBezTo>
                  <a:pt x="23955" y="1619259"/>
                  <a:pt x="34834" y="1622697"/>
                  <a:pt x="43543" y="1628503"/>
                </a:cubicBezTo>
                <a:cubicBezTo>
                  <a:pt x="92884" y="1702516"/>
                  <a:pt x="11626" y="1587883"/>
                  <a:pt x="113211" y="1689463"/>
                </a:cubicBezTo>
                <a:cubicBezTo>
                  <a:pt x="145430" y="1721681"/>
                  <a:pt x="123799" y="1702327"/>
                  <a:pt x="182880" y="1741715"/>
                </a:cubicBezTo>
                <a:cubicBezTo>
                  <a:pt x="216642" y="1764223"/>
                  <a:pt x="199079" y="1755823"/>
                  <a:pt x="235131" y="1767840"/>
                </a:cubicBezTo>
                <a:cubicBezTo>
                  <a:pt x="240937" y="1773646"/>
                  <a:pt x="245205" y="1781585"/>
                  <a:pt x="252549" y="1785257"/>
                </a:cubicBezTo>
                <a:cubicBezTo>
                  <a:pt x="268970" y="1793468"/>
                  <a:pt x="304800" y="1802675"/>
                  <a:pt x="304800" y="1802675"/>
                </a:cubicBezTo>
                <a:cubicBezTo>
                  <a:pt x="374469" y="1799772"/>
                  <a:pt x="444267" y="1799117"/>
                  <a:pt x="513806" y="1793966"/>
                </a:cubicBezTo>
                <a:cubicBezTo>
                  <a:pt x="522960" y="1793288"/>
                  <a:pt x="531907" y="1789715"/>
                  <a:pt x="539931" y="1785257"/>
                </a:cubicBezTo>
                <a:cubicBezTo>
                  <a:pt x="558230" y="1775091"/>
                  <a:pt x="592183" y="1750423"/>
                  <a:pt x="592183" y="1750423"/>
                </a:cubicBezTo>
                <a:cubicBezTo>
                  <a:pt x="597989" y="1741714"/>
                  <a:pt x="604919" y="1733658"/>
                  <a:pt x="609600" y="1724297"/>
                </a:cubicBezTo>
                <a:cubicBezTo>
                  <a:pt x="613705" y="1716087"/>
                  <a:pt x="613217" y="1705810"/>
                  <a:pt x="618309" y="1698172"/>
                </a:cubicBezTo>
                <a:cubicBezTo>
                  <a:pt x="625141" y="1687925"/>
                  <a:pt x="636873" y="1681767"/>
                  <a:pt x="644434" y="1672046"/>
                </a:cubicBezTo>
                <a:cubicBezTo>
                  <a:pt x="657286" y="1655523"/>
                  <a:pt x="667657" y="1637212"/>
                  <a:pt x="679269" y="1619795"/>
                </a:cubicBezTo>
                <a:lnTo>
                  <a:pt x="696686" y="1593669"/>
                </a:lnTo>
                <a:cubicBezTo>
                  <a:pt x="699589" y="1584960"/>
                  <a:pt x="702872" y="1576369"/>
                  <a:pt x="705394" y="1567543"/>
                </a:cubicBezTo>
                <a:cubicBezTo>
                  <a:pt x="708682" y="1556035"/>
                  <a:pt x="709388" y="1543710"/>
                  <a:pt x="714103" y="1532709"/>
                </a:cubicBezTo>
                <a:cubicBezTo>
                  <a:pt x="718226" y="1523089"/>
                  <a:pt x="727269" y="1516147"/>
                  <a:pt x="731520" y="1506583"/>
                </a:cubicBezTo>
                <a:cubicBezTo>
                  <a:pt x="738976" y="1489806"/>
                  <a:pt x="743131" y="1471749"/>
                  <a:pt x="748937" y="1454332"/>
                </a:cubicBezTo>
                <a:cubicBezTo>
                  <a:pt x="751840" y="1445623"/>
                  <a:pt x="755846" y="1437208"/>
                  <a:pt x="757646" y="1428206"/>
                </a:cubicBezTo>
                <a:cubicBezTo>
                  <a:pt x="763452" y="1399177"/>
                  <a:pt x="765702" y="1369204"/>
                  <a:pt x="775063" y="1341120"/>
                </a:cubicBezTo>
                <a:cubicBezTo>
                  <a:pt x="780869" y="1323703"/>
                  <a:pt x="788880" y="1306872"/>
                  <a:pt x="792480" y="1288869"/>
                </a:cubicBezTo>
                <a:cubicBezTo>
                  <a:pt x="798286" y="1259840"/>
                  <a:pt x="800536" y="1229867"/>
                  <a:pt x="809897" y="1201783"/>
                </a:cubicBezTo>
                <a:lnTo>
                  <a:pt x="836023" y="1123406"/>
                </a:lnTo>
                <a:lnTo>
                  <a:pt x="853440" y="1071155"/>
                </a:lnTo>
                <a:lnTo>
                  <a:pt x="870857" y="1053737"/>
                </a:lnTo>
                <a:cubicBezTo>
                  <a:pt x="876663" y="1036320"/>
                  <a:pt x="878090" y="1016762"/>
                  <a:pt x="888274" y="1001486"/>
                </a:cubicBezTo>
                <a:cubicBezTo>
                  <a:pt x="894080" y="992777"/>
                  <a:pt x="901440" y="984924"/>
                  <a:pt x="905691" y="975360"/>
                </a:cubicBezTo>
                <a:cubicBezTo>
                  <a:pt x="913148" y="958583"/>
                  <a:pt x="917303" y="940526"/>
                  <a:pt x="923109" y="923109"/>
                </a:cubicBezTo>
                <a:cubicBezTo>
                  <a:pt x="926012" y="914400"/>
                  <a:pt x="926725" y="904621"/>
                  <a:pt x="931817" y="896983"/>
                </a:cubicBezTo>
                <a:cubicBezTo>
                  <a:pt x="943428" y="879566"/>
                  <a:pt x="957289" y="863455"/>
                  <a:pt x="966651" y="844732"/>
                </a:cubicBezTo>
                <a:cubicBezTo>
                  <a:pt x="980395" y="817245"/>
                  <a:pt x="997887" y="778662"/>
                  <a:pt x="1018903" y="757646"/>
                </a:cubicBezTo>
                <a:lnTo>
                  <a:pt x="1045029" y="731520"/>
                </a:lnTo>
                <a:cubicBezTo>
                  <a:pt x="1047932" y="722812"/>
                  <a:pt x="1049279" y="713419"/>
                  <a:pt x="1053737" y="705395"/>
                </a:cubicBezTo>
                <a:cubicBezTo>
                  <a:pt x="1078356" y="661080"/>
                  <a:pt x="1079562" y="662152"/>
                  <a:pt x="1105989" y="635726"/>
                </a:cubicBezTo>
                <a:cubicBezTo>
                  <a:pt x="1108892" y="627017"/>
                  <a:pt x="1110239" y="617625"/>
                  <a:pt x="1114697" y="609600"/>
                </a:cubicBezTo>
                <a:cubicBezTo>
                  <a:pt x="1124863" y="591302"/>
                  <a:pt x="1142911" y="577207"/>
                  <a:pt x="1149531" y="557349"/>
                </a:cubicBezTo>
                <a:lnTo>
                  <a:pt x="1166949" y="505097"/>
                </a:lnTo>
                <a:cubicBezTo>
                  <a:pt x="1169852" y="496389"/>
                  <a:pt x="1170565" y="486610"/>
                  <a:pt x="1175657" y="478972"/>
                </a:cubicBezTo>
                <a:cubicBezTo>
                  <a:pt x="1181463" y="470263"/>
                  <a:pt x="1188393" y="462207"/>
                  <a:pt x="1193074" y="452846"/>
                </a:cubicBezTo>
                <a:cubicBezTo>
                  <a:pt x="1197179" y="444635"/>
                  <a:pt x="1197325" y="434745"/>
                  <a:pt x="1201783" y="426720"/>
                </a:cubicBezTo>
                <a:cubicBezTo>
                  <a:pt x="1211949" y="408422"/>
                  <a:pt x="1229997" y="394327"/>
                  <a:pt x="1236617" y="374469"/>
                </a:cubicBezTo>
                <a:cubicBezTo>
                  <a:pt x="1248636" y="338414"/>
                  <a:pt x="1240234" y="355981"/>
                  <a:pt x="1262743" y="322217"/>
                </a:cubicBezTo>
                <a:cubicBezTo>
                  <a:pt x="1284631" y="256549"/>
                  <a:pt x="1255104" y="337496"/>
                  <a:pt x="1288869" y="269966"/>
                </a:cubicBezTo>
                <a:cubicBezTo>
                  <a:pt x="1292974" y="261755"/>
                  <a:pt x="1294674" y="252549"/>
                  <a:pt x="1297577" y="243840"/>
                </a:cubicBezTo>
                <a:cubicBezTo>
                  <a:pt x="1294674" y="217714"/>
                  <a:pt x="1293190" y="191392"/>
                  <a:pt x="1288869" y="165463"/>
                </a:cubicBezTo>
                <a:cubicBezTo>
                  <a:pt x="1287360" y="156408"/>
                  <a:pt x="1286651" y="145828"/>
                  <a:pt x="1280160" y="139337"/>
                </a:cubicBezTo>
                <a:cubicBezTo>
                  <a:pt x="1265358" y="124535"/>
                  <a:pt x="1242711" y="119304"/>
                  <a:pt x="1227909" y="104503"/>
                </a:cubicBezTo>
                <a:cubicBezTo>
                  <a:pt x="1222103" y="98697"/>
                  <a:pt x="1217532" y="91310"/>
                  <a:pt x="1210491" y="87086"/>
                </a:cubicBezTo>
                <a:cubicBezTo>
                  <a:pt x="1202620" y="82363"/>
                  <a:pt x="1193074" y="81280"/>
                  <a:pt x="1184366" y="78377"/>
                </a:cubicBezTo>
                <a:cubicBezTo>
                  <a:pt x="1175657" y="69669"/>
                  <a:pt x="1169006" y="58233"/>
                  <a:pt x="1158240" y="52252"/>
                </a:cubicBezTo>
                <a:cubicBezTo>
                  <a:pt x="1140893" y="42615"/>
                  <a:pt x="1093642" y="31748"/>
                  <a:pt x="1071154" y="26126"/>
                </a:cubicBezTo>
                <a:cubicBezTo>
                  <a:pt x="1040198" y="5488"/>
                  <a:pt x="1020354" y="0"/>
                  <a:pt x="1001486" y="0"/>
                </a:cubicBez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solidFill>
              <a:srgbClr val="FFC000">
                <a:alpha val="94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Волконка 1 и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63" y="4336870"/>
            <a:ext cx="4853797" cy="252113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007893" y="4336867"/>
            <a:ext cx="2884337" cy="155122"/>
          </a:xfrm>
          <a:prstGeom prst="rect">
            <a:avLst/>
          </a:prstGeom>
          <a:solidFill>
            <a:srgbClr val="00B0F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селеопасного участка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8813680" y="2393658"/>
            <a:ext cx="1532190" cy="578840"/>
          </a:xfrm>
          <a:prstGeom prst="wedgeRectCallout">
            <a:avLst>
              <a:gd name="adj1" fmla="val -122045"/>
              <a:gd name="adj2" fmla="val 452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Потенциально опасный участок у железнодорожного полотна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5324315" y="3960564"/>
            <a:ext cx="1543372" cy="70467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78801" y="4463793"/>
            <a:ext cx="1158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м</a:t>
            </a: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87332" y="1798322"/>
            <a:ext cx="4767261" cy="1174176"/>
          </a:xfrm>
          <a:prstGeom prst="wedgeRoundRectCallout">
            <a:avLst>
              <a:gd name="adj1" fmla="val 71587"/>
              <a:gd name="adj2" fmla="val 93630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150 м выявлено 2 оползневых участка шириной по 40 м каждый. Головная часть 1 оползня расположена на высоте 20 м над полотном железной дороги, в оползание вовлечены породы делювиального чехла, отмечался вывал пород на полотно железной дороги. Головная часть второго оползня расположена на высоте 25 м над полотном железной дороги, площадь проявления – 800 кв. м, процесс развивается в отложениях терригенной массы.</a:t>
            </a:r>
          </a:p>
        </p:txBody>
      </p:sp>
    </p:spTree>
    <p:extLst>
      <p:ext uri="{BB962C8B-B14F-4D97-AF65-F5344CB8AC3E}">
        <p14:creationId xmlns:p14="http://schemas.microsoft.com/office/powerpoint/2010/main" val="72137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575024"/>
            <a:ext cx="12190413" cy="6282977"/>
          </a:xfrm>
          <a:prstGeom prst="rect">
            <a:avLst/>
          </a:prstGeom>
          <a:solidFill>
            <a:scrgbClr r="0" g="0" b="0"/>
          </a:solidFill>
        </p:spPr>
      </p:pic>
      <p:sp>
        <p:nvSpPr>
          <p:cNvPr id="329" name="Text Box 2"/>
          <p:cNvSpPr txBox="1">
            <a:spLocks noChangeArrowheads="1"/>
          </p:cNvSpPr>
          <p:nvPr/>
        </p:nvSpPr>
        <p:spPr bwMode="auto">
          <a:xfrm>
            <a:off x="795" y="-7603"/>
            <a:ext cx="12190413" cy="58262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1340902" fontAlgn="base">
              <a:spcBef>
                <a:spcPct val="0"/>
              </a:spcBef>
              <a:spcAft>
                <a:spcPct val="0"/>
              </a:spcAft>
              <a:defRPr sz="1600" cap="all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defRPr>
            </a:lvl1pPr>
            <a:lvl2pPr marL="680644" defTabSz="1361287">
              <a:defRPr sz="2700">
                <a:solidFill>
                  <a:schemeClr val="lt1"/>
                </a:solidFill>
              </a:defRPr>
            </a:lvl2pPr>
            <a:lvl3pPr marL="1361287" defTabSz="1361287">
              <a:defRPr sz="2700">
                <a:solidFill>
                  <a:schemeClr val="lt1"/>
                </a:solidFill>
              </a:defRPr>
            </a:lvl3pPr>
            <a:lvl4pPr marL="2041933" defTabSz="1361287">
              <a:defRPr sz="2700">
                <a:solidFill>
                  <a:schemeClr val="lt1"/>
                </a:solidFill>
              </a:defRPr>
            </a:lvl4pPr>
            <a:lvl5pPr marL="2722575" defTabSz="1361287">
              <a:defRPr sz="2700">
                <a:solidFill>
                  <a:schemeClr val="lt1"/>
                </a:solidFill>
              </a:defRPr>
            </a:lvl5pPr>
            <a:lvl6pPr marL="3403223" defTabSz="1361287">
              <a:defRPr sz="2700">
                <a:solidFill>
                  <a:schemeClr val="lt1"/>
                </a:solidFill>
              </a:defRPr>
            </a:lvl6pPr>
            <a:lvl7pPr marL="4083865" defTabSz="1361287">
              <a:defRPr sz="2700">
                <a:solidFill>
                  <a:schemeClr val="lt1"/>
                </a:solidFill>
              </a:defRPr>
            </a:lvl7pPr>
            <a:lvl8pPr marL="4764511" defTabSz="1361287">
              <a:defRPr sz="2700">
                <a:solidFill>
                  <a:schemeClr val="lt1"/>
                </a:solidFill>
              </a:defRPr>
            </a:lvl8pPr>
            <a:lvl9pPr marL="5445153" defTabSz="1361287">
              <a:defRPr sz="2700"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Карта проявления опасных экзогенных геологических процессов вблизи ж/д полотна</a:t>
            </a:r>
          </a:p>
          <a:p>
            <a:r>
              <a:rPr lang="ru-RU" dirty="0"/>
              <a:t>(Городской округ Сочи, пос. </a:t>
            </a:r>
            <a:r>
              <a:rPr lang="ru-RU" dirty="0" err="1"/>
              <a:t>Волконка</a:t>
            </a:r>
            <a:r>
              <a:rPr lang="ru-RU" dirty="0"/>
              <a:t>)</a:t>
            </a:r>
          </a:p>
        </p:txBody>
      </p:sp>
      <p:sp>
        <p:nvSpPr>
          <p:cNvPr id="6" name="Полилиния 5"/>
          <p:cNvSpPr/>
          <p:nvPr/>
        </p:nvSpPr>
        <p:spPr>
          <a:xfrm rot="1185334">
            <a:off x="5499705" y="3386669"/>
            <a:ext cx="1729877" cy="1802675"/>
          </a:xfrm>
          <a:custGeom>
            <a:avLst/>
            <a:gdLst>
              <a:gd name="connsiteX0" fmla="*/ 1001486 w 1297577"/>
              <a:gd name="connsiteY0" fmla="*/ 0 h 1802675"/>
              <a:gd name="connsiteX1" fmla="*/ 957943 w 1297577"/>
              <a:gd name="connsiteY1" fmla="*/ 26126 h 1802675"/>
              <a:gd name="connsiteX2" fmla="*/ 940526 w 1297577"/>
              <a:gd name="connsiteY2" fmla="*/ 78377 h 1802675"/>
              <a:gd name="connsiteX3" fmla="*/ 923109 w 1297577"/>
              <a:gd name="connsiteY3" fmla="*/ 95795 h 1802675"/>
              <a:gd name="connsiteX4" fmla="*/ 896983 w 1297577"/>
              <a:gd name="connsiteY4" fmla="*/ 148046 h 1802675"/>
              <a:gd name="connsiteX5" fmla="*/ 844731 w 1297577"/>
              <a:gd name="connsiteY5" fmla="*/ 182880 h 1802675"/>
              <a:gd name="connsiteX6" fmla="*/ 818606 w 1297577"/>
              <a:gd name="connsiteY6" fmla="*/ 209006 h 1802675"/>
              <a:gd name="connsiteX7" fmla="*/ 766354 w 1297577"/>
              <a:gd name="connsiteY7" fmla="*/ 235132 h 1802675"/>
              <a:gd name="connsiteX8" fmla="*/ 705394 w 1297577"/>
              <a:gd name="connsiteY8" fmla="*/ 304800 h 1802675"/>
              <a:gd name="connsiteX9" fmla="*/ 661851 w 1297577"/>
              <a:gd name="connsiteY9" fmla="*/ 348343 h 1802675"/>
              <a:gd name="connsiteX10" fmla="*/ 627017 w 1297577"/>
              <a:gd name="connsiteY10" fmla="*/ 383177 h 1802675"/>
              <a:gd name="connsiteX11" fmla="*/ 609600 w 1297577"/>
              <a:gd name="connsiteY11" fmla="*/ 400595 h 1802675"/>
              <a:gd name="connsiteX12" fmla="*/ 583474 w 1297577"/>
              <a:gd name="connsiteY12" fmla="*/ 418012 h 1802675"/>
              <a:gd name="connsiteX13" fmla="*/ 566057 w 1297577"/>
              <a:gd name="connsiteY13" fmla="*/ 444137 h 1802675"/>
              <a:gd name="connsiteX14" fmla="*/ 522514 w 1297577"/>
              <a:gd name="connsiteY14" fmla="*/ 487680 h 1802675"/>
              <a:gd name="connsiteX15" fmla="*/ 478971 w 1297577"/>
              <a:gd name="connsiteY15" fmla="*/ 531223 h 1802675"/>
              <a:gd name="connsiteX16" fmla="*/ 426720 w 1297577"/>
              <a:gd name="connsiteY16" fmla="*/ 574766 h 1802675"/>
              <a:gd name="connsiteX17" fmla="*/ 383177 w 1297577"/>
              <a:gd name="connsiteY17" fmla="*/ 618309 h 1802675"/>
              <a:gd name="connsiteX18" fmla="*/ 339634 w 1297577"/>
              <a:gd name="connsiteY18" fmla="*/ 661852 h 1802675"/>
              <a:gd name="connsiteX19" fmla="*/ 296091 w 1297577"/>
              <a:gd name="connsiteY19" fmla="*/ 714103 h 1802675"/>
              <a:gd name="connsiteX20" fmla="*/ 243840 w 1297577"/>
              <a:gd name="connsiteY20" fmla="*/ 748937 h 1802675"/>
              <a:gd name="connsiteX21" fmla="*/ 200297 w 1297577"/>
              <a:gd name="connsiteY21" fmla="*/ 783772 h 1802675"/>
              <a:gd name="connsiteX22" fmla="*/ 148046 w 1297577"/>
              <a:gd name="connsiteY22" fmla="*/ 818606 h 1802675"/>
              <a:gd name="connsiteX23" fmla="*/ 130629 w 1297577"/>
              <a:gd name="connsiteY23" fmla="*/ 844732 h 1802675"/>
              <a:gd name="connsiteX24" fmla="*/ 104503 w 1297577"/>
              <a:gd name="connsiteY24" fmla="*/ 870857 h 1802675"/>
              <a:gd name="connsiteX25" fmla="*/ 87086 w 1297577"/>
              <a:gd name="connsiteY25" fmla="*/ 923109 h 1802675"/>
              <a:gd name="connsiteX26" fmla="*/ 69669 w 1297577"/>
              <a:gd name="connsiteY26" fmla="*/ 949235 h 1802675"/>
              <a:gd name="connsiteX27" fmla="*/ 52251 w 1297577"/>
              <a:gd name="connsiteY27" fmla="*/ 1010195 h 1802675"/>
              <a:gd name="connsiteX28" fmla="*/ 43543 w 1297577"/>
              <a:gd name="connsiteY28" fmla="*/ 1036320 h 1802675"/>
              <a:gd name="connsiteX29" fmla="*/ 34834 w 1297577"/>
              <a:gd name="connsiteY29" fmla="*/ 1227909 h 1802675"/>
              <a:gd name="connsiteX30" fmla="*/ 26126 w 1297577"/>
              <a:gd name="connsiteY30" fmla="*/ 1297577 h 1802675"/>
              <a:gd name="connsiteX31" fmla="*/ 17417 w 1297577"/>
              <a:gd name="connsiteY31" fmla="*/ 1393372 h 1802675"/>
              <a:gd name="connsiteX32" fmla="*/ 8709 w 1297577"/>
              <a:gd name="connsiteY32" fmla="*/ 1436915 h 1802675"/>
              <a:gd name="connsiteX33" fmla="*/ 0 w 1297577"/>
              <a:gd name="connsiteY33" fmla="*/ 1506583 h 1802675"/>
              <a:gd name="connsiteX34" fmla="*/ 8709 w 1297577"/>
              <a:gd name="connsiteY34" fmla="*/ 1584960 h 1802675"/>
              <a:gd name="connsiteX35" fmla="*/ 17417 w 1297577"/>
              <a:gd name="connsiteY35" fmla="*/ 1611086 h 1802675"/>
              <a:gd name="connsiteX36" fmla="*/ 43543 w 1297577"/>
              <a:gd name="connsiteY36" fmla="*/ 1628503 h 1802675"/>
              <a:gd name="connsiteX37" fmla="*/ 113211 w 1297577"/>
              <a:gd name="connsiteY37" fmla="*/ 1689463 h 1802675"/>
              <a:gd name="connsiteX38" fmla="*/ 182880 w 1297577"/>
              <a:gd name="connsiteY38" fmla="*/ 1741715 h 1802675"/>
              <a:gd name="connsiteX39" fmla="*/ 235131 w 1297577"/>
              <a:gd name="connsiteY39" fmla="*/ 1767840 h 1802675"/>
              <a:gd name="connsiteX40" fmla="*/ 252549 w 1297577"/>
              <a:gd name="connsiteY40" fmla="*/ 1785257 h 1802675"/>
              <a:gd name="connsiteX41" fmla="*/ 304800 w 1297577"/>
              <a:gd name="connsiteY41" fmla="*/ 1802675 h 1802675"/>
              <a:gd name="connsiteX42" fmla="*/ 513806 w 1297577"/>
              <a:gd name="connsiteY42" fmla="*/ 1793966 h 1802675"/>
              <a:gd name="connsiteX43" fmla="*/ 539931 w 1297577"/>
              <a:gd name="connsiteY43" fmla="*/ 1785257 h 1802675"/>
              <a:gd name="connsiteX44" fmla="*/ 592183 w 1297577"/>
              <a:gd name="connsiteY44" fmla="*/ 1750423 h 1802675"/>
              <a:gd name="connsiteX45" fmla="*/ 609600 w 1297577"/>
              <a:gd name="connsiteY45" fmla="*/ 1724297 h 1802675"/>
              <a:gd name="connsiteX46" fmla="*/ 618309 w 1297577"/>
              <a:gd name="connsiteY46" fmla="*/ 1698172 h 1802675"/>
              <a:gd name="connsiteX47" fmla="*/ 644434 w 1297577"/>
              <a:gd name="connsiteY47" fmla="*/ 1672046 h 1802675"/>
              <a:gd name="connsiteX48" fmla="*/ 679269 w 1297577"/>
              <a:gd name="connsiteY48" fmla="*/ 1619795 h 1802675"/>
              <a:gd name="connsiteX49" fmla="*/ 696686 w 1297577"/>
              <a:gd name="connsiteY49" fmla="*/ 1593669 h 1802675"/>
              <a:gd name="connsiteX50" fmla="*/ 705394 w 1297577"/>
              <a:gd name="connsiteY50" fmla="*/ 1567543 h 1802675"/>
              <a:gd name="connsiteX51" fmla="*/ 714103 w 1297577"/>
              <a:gd name="connsiteY51" fmla="*/ 1532709 h 1802675"/>
              <a:gd name="connsiteX52" fmla="*/ 731520 w 1297577"/>
              <a:gd name="connsiteY52" fmla="*/ 1506583 h 1802675"/>
              <a:gd name="connsiteX53" fmla="*/ 748937 w 1297577"/>
              <a:gd name="connsiteY53" fmla="*/ 1454332 h 1802675"/>
              <a:gd name="connsiteX54" fmla="*/ 757646 w 1297577"/>
              <a:gd name="connsiteY54" fmla="*/ 1428206 h 1802675"/>
              <a:gd name="connsiteX55" fmla="*/ 775063 w 1297577"/>
              <a:gd name="connsiteY55" fmla="*/ 1341120 h 1802675"/>
              <a:gd name="connsiteX56" fmla="*/ 792480 w 1297577"/>
              <a:gd name="connsiteY56" fmla="*/ 1288869 h 1802675"/>
              <a:gd name="connsiteX57" fmla="*/ 809897 w 1297577"/>
              <a:gd name="connsiteY57" fmla="*/ 1201783 h 1802675"/>
              <a:gd name="connsiteX58" fmla="*/ 836023 w 1297577"/>
              <a:gd name="connsiteY58" fmla="*/ 1123406 h 1802675"/>
              <a:gd name="connsiteX59" fmla="*/ 853440 w 1297577"/>
              <a:gd name="connsiteY59" fmla="*/ 1071155 h 1802675"/>
              <a:gd name="connsiteX60" fmla="*/ 870857 w 1297577"/>
              <a:gd name="connsiteY60" fmla="*/ 1053737 h 1802675"/>
              <a:gd name="connsiteX61" fmla="*/ 888274 w 1297577"/>
              <a:gd name="connsiteY61" fmla="*/ 1001486 h 1802675"/>
              <a:gd name="connsiteX62" fmla="*/ 905691 w 1297577"/>
              <a:gd name="connsiteY62" fmla="*/ 975360 h 1802675"/>
              <a:gd name="connsiteX63" fmla="*/ 923109 w 1297577"/>
              <a:gd name="connsiteY63" fmla="*/ 923109 h 1802675"/>
              <a:gd name="connsiteX64" fmla="*/ 931817 w 1297577"/>
              <a:gd name="connsiteY64" fmla="*/ 896983 h 1802675"/>
              <a:gd name="connsiteX65" fmla="*/ 966651 w 1297577"/>
              <a:gd name="connsiteY65" fmla="*/ 844732 h 1802675"/>
              <a:gd name="connsiteX66" fmla="*/ 1018903 w 1297577"/>
              <a:gd name="connsiteY66" fmla="*/ 757646 h 1802675"/>
              <a:gd name="connsiteX67" fmla="*/ 1045029 w 1297577"/>
              <a:gd name="connsiteY67" fmla="*/ 731520 h 1802675"/>
              <a:gd name="connsiteX68" fmla="*/ 1053737 w 1297577"/>
              <a:gd name="connsiteY68" fmla="*/ 705395 h 1802675"/>
              <a:gd name="connsiteX69" fmla="*/ 1105989 w 1297577"/>
              <a:gd name="connsiteY69" fmla="*/ 635726 h 1802675"/>
              <a:gd name="connsiteX70" fmla="*/ 1114697 w 1297577"/>
              <a:gd name="connsiteY70" fmla="*/ 609600 h 1802675"/>
              <a:gd name="connsiteX71" fmla="*/ 1149531 w 1297577"/>
              <a:gd name="connsiteY71" fmla="*/ 557349 h 1802675"/>
              <a:gd name="connsiteX72" fmla="*/ 1166949 w 1297577"/>
              <a:gd name="connsiteY72" fmla="*/ 505097 h 1802675"/>
              <a:gd name="connsiteX73" fmla="*/ 1175657 w 1297577"/>
              <a:gd name="connsiteY73" fmla="*/ 478972 h 1802675"/>
              <a:gd name="connsiteX74" fmla="*/ 1193074 w 1297577"/>
              <a:gd name="connsiteY74" fmla="*/ 452846 h 1802675"/>
              <a:gd name="connsiteX75" fmla="*/ 1201783 w 1297577"/>
              <a:gd name="connsiteY75" fmla="*/ 426720 h 1802675"/>
              <a:gd name="connsiteX76" fmla="*/ 1236617 w 1297577"/>
              <a:gd name="connsiteY76" fmla="*/ 374469 h 1802675"/>
              <a:gd name="connsiteX77" fmla="*/ 1262743 w 1297577"/>
              <a:gd name="connsiteY77" fmla="*/ 322217 h 1802675"/>
              <a:gd name="connsiteX78" fmla="*/ 1288869 w 1297577"/>
              <a:gd name="connsiteY78" fmla="*/ 269966 h 1802675"/>
              <a:gd name="connsiteX79" fmla="*/ 1297577 w 1297577"/>
              <a:gd name="connsiteY79" fmla="*/ 243840 h 1802675"/>
              <a:gd name="connsiteX80" fmla="*/ 1288869 w 1297577"/>
              <a:gd name="connsiteY80" fmla="*/ 165463 h 1802675"/>
              <a:gd name="connsiteX81" fmla="*/ 1280160 w 1297577"/>
              <a:gd name="connsiteY81" fmla="*/ 139337 h 1802675"/>
              <a:gd name="connsiteX82" fmla="*/ 1227909 w 1297577"/>
              <a:gd name="connsiteY82" fmla="*/ 104503 h 1802675"/>
              <a:gd name="connsiteX83" fmla="*/ 1210491 w 1297577"/>
              <a:gd name="connsiteY83" fmla="*/ 87086 h 1802675"/>
              <a:gd name="connsiteX84" fmla="*/ 1184366 w 1297577"/>
              <a:gd name="connsiteY84" fmla="*/ 78377 h 1802675"/>
              <a:gd name="connsiteX85" fmla="*/ 1158240 w 1297577"/>
              <a:gd name="connsiteY85" fmla="*/ 52252 h 1802675"/>
              <a:gd name="connsiteX86" fmla="*/ 1071154 w 1297577"/>
              <a:gd name="connsiteY86" fmla="*/ 26126 h 1802675"/>
              <a:gd name="connsiteX87" fmla="*/ 1001486 w 1297577"/>
              <a:gd name="connsiteY87" fmla="*/ 0 h 180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297577" h="1802675">
                <a:moveTo>
                  <a:pt x="1001486" y="0"/>
                </a:moveTo>
                <a:cubicBezTo>
                  <a:pt x="982618" y="0"/>
                  <a:pt x="968335" y="12765"/>
                  <a:pt x="957943" y="26126"/>
                </a:cubicBezTo>
                <a:cubicBezTo>
                  <a:pt x="946672" y="40618"/>
                  <a:pt x="953507" y="65395"/>
                  <a:pt x="940526" y="78377"/>
                </a:cubicBezTo>
                <a:lnTo>
                  <a:pt x="923109" y="95795"/>
                </a:lnTo>
                <a:cubicBezTo>
                  <a:pt x="916897" y="114429"/>
                  <a:pt x="912870" y="134145"/>
                  <a:pt x="896983" y="148046"/>
                </a:cubicBezTo>
                <a:cubicBezTo>
                  <a:pt x="881229" y="161830"/>
                  <a:pt x="859533" y="168078"/>
                  <a:pt x="844731" y="182880"/>
                </a:cubicBezTo>
                <a:cubicBezTo>
                  <a:pt x="836023" y="191589"/>
                  <a:pt x="828853" y="202174"/>
                  <a:pt x="818606" y="209006"/>
                </a:cubicBezTo>
                <a:cubicBezTo>
                  <a:pt x="754472" y="251763"/>
                  <a:pt x="832132" y="177576"/>
                  <a:pt x="766354" y="235132"/>
                </a:cubicBezTo>
                <a:cubicBezTo>
                  <a:pt x="663870" y="324805"/>
                  <a:pt x="760477" y="241848"/>
                  <a:pt x="705394" y="304800"/>
                </a:cubicBezTo>
                <a:cubicBezTo>
                  <a:pt x="691877" y="320248"/>
                  <a:pt x="676365" y="333829"/>
                  <a:pt x="661851" y="348343"/>
                </a:cubicBezTo>
                <a:lnTo>
                  <a:pt x="627017" y="383177"/>
                </a:lnTo>
                <a:cubicBezTo>
                  <a:pt x="621211" y="388983"/>
                  <a:pt x="616432" y="396041"/>
                  <a:pt x="609600" y="400595"/>
                </a:cubicBezTo>
                <a:lnTo>
                  <a:pt x="583474" y="418012"/>
                </a:lnTo>
                <a:cubicBezTo>
                  <a:pt x="577668" y="426720"/>
                  <a:pt x="572949" y="436260"/>
                  <a:pt x="566057" y="444137"/>
                </a:cubicBezTo>
                <a:cubicBezTo>
                  <a:pt x="552540" y="459585"/>
                  <a:pt x="533900" y="470601"/>
                  <a:pt x="522514" y="487680"/>
                </a:cubicBezTo>
                <a:cubicBezTo>
                  <a:pt x="490582" y="535579"/>
                  <a:pt x="522515" y="494936"/>
                  <a:pt x="478971" y="531223"/>
                </a:cubicBezTo>
                <a:cubicBezTo>
                  <a:pt x="411918" y="587101"/>
                  <a:pt x="491586" y="531523"/>
                  <a:pt x="426720" y="574766"/>
                </a:cubicBezTo>
                <a:cubicBezTo>
                  <a:pt x="380275" y="644435"/>
                  <a:pt x="441234" y="560252"/>
                  <a:pt x="383177" y="618309"/>
                </a:cubicBezTo>
                <a:cubicBezTo>
                  <a:pt x="325120" y="676366"/>
                  <a:pt x="409303" y="615407"/>
                  <a:pt x="339634" y="661852"/>
                </a:cubicBezTo>
                <a:cubicBezTo>
                  <a:pt x="324152" y="685074"/>
                  <a:pt x="319301" y="696050"/>
                  <a:pt x="296091" y="714103"/>
                </a:cubicBezTo>
                <a:cubicBezTo>
                  <a:pt x="279568" y="726954"/>
                  <a:pt x="243840" y="748937"/>
                  <a:pt x="243840" y="748937"/>
                </a:cubicBezTo>
                <a:cubicBezTo>
                  <a:pt x="204890" y="807364"/>
                  <a:pt x="250773" y="750122"/>
                  <a:pt x="200297" y="783772"/>
                </a:cubicBezTo>
                <a:cubicBezTo>
                  <a:pt x="135062" y="827261"/>
                  <a:pt x="210167" y="797898"/>
                  <a:pt x="148046" y="818606"/>
                </a:cubicBezTo>
                <a:cubicBezTo>
                  <a:pt x="142240" y="827315"/>
                  <a:pt x="137330" y="836691"/>
                  <a:pt x="130629" y="844732"/>
                </a:cubicBezTo>
                <a:cubicBezTo>
                  <a:pt x="122745" y="854193"/>
                  <a:pt x="110484" y="860091"/>
                  <a:pt x="104503" y="870857"/>
                </a:cubicBezTo>
                <a:cubicBezTo>
                  <a:pt x="95587" y="886906"/>
                  <a:pt x="97270" y="907833"/>
                  <a:pt x="87086" y="923109"/>
                </a:cubicBezTo>
                <a:cubicBezTo>
                  <a:pt x="81280" y="931818"/>
                  <a:pt x="74350" y="939874"/>
                  <a:pt x="69669" y="949235"/>
                </a:cubicBezTo>
                <a:cubicBezTo>
                  <a:pt x="62708" y="963157"/>
                  <a:pt x="55972" y="997171"/>
                  <a:pt x="52251" y="1010195"/>
                </a:cubicBezTo>
                <a:cubicBezTo>
                  <a:pt x="49729" y="1019021"/>
                  <a:pt x="46446" y="1027612"/>
                  <a:pt x="43543" y="1036320"/>
                </a:cubicBezTo>
                <a:cubicBezTo>
                  <a:pt x="40640" y="1100183"/>
                  <a:pt x="39086" y="1164122"/>
                  <a:pt x="34834" y="1227909"/>
                </a:cubicBezTo>
                <a:cubicBezTo>
                  <a:pt x="33277" y="1251261"/>
                  <a:pt x="28576" y="1274302"/>
                  <a:pt x="26126" y="1297577"/>
                </a:cubicBezTo>
                <a:cubicBezTo>
                  <a:pt x="22769" y="1329464"/>
                  <a:pt x="21394" y="1361556"/>
                  <a:pt x="17417" y="1393372"/>
                </a:cubicBezTo>
                <a:cubicBezTo>
                  <a:pt x="15581" y="1408059"/>
                  <a:pt x="10960" y="1422285"/>
                  <a:pt x="8709" y="1436915"/>
                </a:cubicBezTo>
                <a:cubicBezTo>
                  <a:pt x="5150" y="1460046"/>
                  <a:pt x="2903" y="1483360"/>
                  <a:pt x="0" y="1506583"/>
                </a:cubicBezTo>
                <a:cubicBezTo>
                  <a:pt x="2903" y="1532709"/>
                  <a:pt x="4388" y="1559031"/>
                  <a:pt x="8709" y="1584960"/>
                </a:cubicBezTo>
                <a:cubicBezTo>
                  <a:pt x="10218" y="1594015"/>
                  <a:pt x="11683" y="1603918"/>
                  <a:pt x="17417" y="1611086"/>
                </a:cubicBezTo>
                <a:cubicBezTo>
                  <a:pt x="23955" y="1619259"/>
                  <a:pt x="34834" y="1622697"/>
                  <a:pt x="43543" y="1628503"/>
                </a:cubicBezTo>
                <a:cubicBezTo>
                  <a:pt x="92884" y="1702516"/>
                  <a:pt x="11626" y="1587883"/>
                  <a:pt x="113211" y="1689463"/>
                </a:cubicBezTo>
                <a:cubicBezTo>
                  <a:pt x="145430" y="1721681"/>
                  <a:pt x="123799" y="1702327"/>
                  <a:pt x="182880" y="1741715"/>
                </a:cubicBezTo>
                <a:cubicBezTo>
                  <a:pt x="216642" y="1764223"/>
                  <a:pt x="199079" y="1755823"/>
                  <a:pt x="235131" y="1767840"/>
                </a:cubicBezTo>
                <a:cubicBezTo>
                  <a:pt x="240937" y="1773646"/>
                  <a:pt x="245205" y="1781585"/>
                  <a:pt x="252549" y="1785257"/>
                </a:cubicBezTo>
                <a:cubicBezTo>
                  <a:pt x="268970" y="1793468"/>
                  <a:pt x="304800" y="1802675"/>
                  <a:pt x="304800" y="1802675"/>
                </a:cubicBezTo>
                <a:cubicBezTo>
                  <a:pt x="374469" y="1799772"/>
                  <a:pt x="444267" y="1799117"/>
                  <a:pt x="513806" y="1793966"/>
                </a:cubicBezTo>
                <a:cubicBezTo>
                  <a:pt x="522960" y="1793288"/>
                  <a:pt x="531907" y="1789715"/>
                  <a:pt x="539931" y="1785257"/>
                </a:cubicBezTo>
                <a:cubicBezTo>
                  <a:pt x="558230" y="1775091"/>
                  <a:pt x="592183" y="1750423"/>
                  <a:pt x="592183" y="1750423"/>
                </a:cubicBezTo>
                <a:cubicBezTo>
                  <a:pt x="597989" y="1741714"/>
                  <a:pt x="604919" y="1733658"/>
                  <a:pt x="609600" y="1724297"/>
                </a:cubicBezTo>
                <a:cubicBezTo>
                  <a:pt x="613705" y="1716087"/>
                  <a:pt x="613217" y="1705810"/>
                  <a:pt x="618309" y="1698172"/>
                </a:cubicBezTo>
                <a:cubicBezTo>
                  <a:pt x="625141" y="1687925"/>
                  <a:pt x="636873" y="1681767"/>
                  <a:pt x="644434" y="1672046"/>
                </a:cubicBezTo>
                <a:cubicBezTo>
                  <a:pt x="657286" y="1655523"/>
                  <a:pt x="667657" y="1637212"/>
                  <a:pt x="679269" y="1619795"/>
                </a:cubicBezTo>
                <a:lnTo>
                  <a:pt x="696686" y="1593669"/>
                </a:lnTo>
                <a:cubicBezTo>
                  <a:pt x="699589" y="1584960"/>
                  <a:pt x="702872" y="1576369"/>
                  <a:pt x="705394" y="1567543"/>
                </a:cubicBezTo>
                <a:cubicBezTo>
                  <a:pt x="708682" y="1556035"/>
                  <a:pt x="709388" y="1543710"/>
                  <a:pt x="714103" y="1532709"/>
                </a:cubicBezTo>
                <a:cubicBezTo>
                  <a:pt x="718226" y="1523089"/>
                  <a:pt x="727269" y="1516147"/>
                  <a:pt x="731520" y="1506583"/>
                </a:cubicBezTo>
                <a:cubicBezTo>
                  <a:pt x="738976" y="1489806"/>
                  <a:pt x="743131" y="1471749"/>
                  <a:pt x="748937" y="1454332"/>
                </a:cubicBezTo>
                <a:cubicBezTo>
                  <a:pt x="751840" y="1445623"/>
                  <a:pt x="755846" y="1437208"/>
                  <a:pt x="757646" y="1428206"/>
                </a:cubicBezTo>
                <a:cubicBezTo>
                  <a:pt x="763452" y="1399177"/>
                  <a:pt x="765702" y="1369204"/>
                  <a:pt x="775063" y="1341120"/>
                </a:cubicBezTo>
                <a:cubicBezTo>
                  <a:pt x="780869" y="1323703"/>
                  <a:pt x="788880" y="1306872"/>
                  <a:pt x="792480" y="1288869"/>
                </a:cubicBezTo>
                <a:cubicBezTo>
                  <a:pt x="798286" y="1259840"/>
                  <a:pt x="800536" y="1229867"/>
                  <a:pt x="809897" y="1201783"/>
                </a:cubicBezTo>
                <a:lnTo>
                  <a:pt x="836023" y="1123406"/>
                </a:lnTo>
                <a:lnTo>
                  <a:pt x="853440" y="1071155"/>
                </a:lnTo>
                <a:lnTo>
                  <a:pt x="870857" y="1053737"/>
                </a:lnTo>
                <a:cubicBezTo>
                  <a:pt x="876663" y="1036320"/>
                  <a:pt x="878090" y="1016762"/>
                  <a:pt x="888274" y="1001486"/>
                </a:cubicBezTo>
                <a:cubicBezTo>
                  <a:pt x="894080" y="992777"/>
                  <a:pt x="901440" y="984924"/>
                  <a:pt x="905691" y="975360"/>
                </a:cubicBezTo>
                <a:cubicBezTo>
                  <a:pt x="913148" y="958583"/>
                  <a:pt x="917303" y="940526"/>
                  <a:pt x="923109" y="923109"/>
                </a:cubicBezTo>
                <a:cubicBezTo>
                  <a:pt x="926012" y="914400"/>
                  <a:pt x="926725" y="904621"/>
                  <a:pt x="931817" y="896983"/>
                </a:cubicBezTo>
                <a:cubicBezTo>
                  <a:pt x="943428" y="879566"/>
                  <a:pt x="957289" y="863455"/>
                  <a:pt x="966651" y="844732"/>
                </a:cubicBezTo>
                <a:cubicBezTo>
                  <a:pt x="980395" y="817245"/>
                  <a:pt x="997887" y="778662"/>
                  <a:pt x="1018903" y="757646"/>
                </a:cubicBezTo>
                <a:lnTo>
                  <a:pt x="1045029" y="731520"/>
                </a:lnTo>
                <a:cubicBezTo>
                  <a:pt x="1047932" y="722812"/>
                  <a:pt x="1049279" y="713419"/>
                  <a:pt x="1053737" y="705395"/>
                </a:cubicBezTo>
                <a:cubicBezTo>
                  <a:pt x="1078356" y="661080"/>
                  <a:pt x="1079562" y="662152"/>
                  <a:pt x="1105989" y="635726"/>
                </a:cubicBezTo>
                <a:cubicBezTo>
                  <a:pt x="1108892" y="627017"/>
                  <a:pt x="1110239" y="617625"/>
                  <a:pt x="1114697" y="609600"/>
                </a:cubicBezTo>
                <a:cubicBezTo>
                  <a:pt x="1124863" y="591302"/>
                  <a:pt x="1142911" y="577207"/>
                  <a:pt x="1149531" y="557349"/>
                </a:cubicBezTo>
                <a:lnTo>
                  <a:pt x="1166949" y="505097"/>
                </a:lnTo>
                <a:cubicBezTo>
                  <a:pt x="1169852" y="496389"/>
                  <a:pt x="1170565" y="486610"/>
                  <a:pt x="1175657" y="478972"/>
                </a:cubicBezTo>
                <a:cubicBezTo>
                  <a:pt x="1181463" y="470263"/>
                  <a:pt x="1188393" y="462207"/>
                  <a:pt x="1193074" y="452846"/>
                </a:cubicBezTo>
                <a:cubicBezTo>
                  <a:pt x="1197179" y="444635"/>
                  <a:pt x="1197325" y="434745"/>
                  <a:pt x="1201783" y="426720"/>
                </a:cubicBezTo>
                <a:cubicBezTo>
                  <a:pt x="1211949" y="408422"/>
                  <a:pt x="1229997" y="394327"/>
                  <a:pt x="1236617" y="374469"/>
                </a:cubicBezTo>
                <a:cubicBezTo>
                  <a:pt x="1248636" y="338414"/>
                  <a:pt x="1240234" y="355981"/>
                  <a:pt x="1262743" y="322217"/>
                </a:cubicBezTo>
                <a:cubicBezTo>
                  <a:pt x="1284631" y="256549"/>
                  <a:pt x="1255104" y="337496"/>
                  <a:pt x="1288869" y="269966"/>
                </a:cubicBezTo>
                <a:cubicBezTo>
                  <a:pt x="1292974" y="261755"/>
                  <a:pt x="1294674" y="252549"/>
                  <a:pt x="1297577" y="243840"/>
                </a:cubicBezTo>
                <a:cubicBezTo>
                  <a:pt x="1294674" y="217714"/>
                  <a:pt x="1293190" y="191392"/>
                  <a:pt x="1288869" y="165463"/>
                </a:cubicBezTo>
                <a:cubicBezTo>
                  <a:pt x="1287360" y="156408"/>
                  <a:pt x="1286651" y="145828"/>
                  <a:pt x="1280160" y="139337"/>
                </a:cubicBezTo>
                <a:cubicBezTo>
                  <a:pt x="1265358" y="124535"/>
                  <a:pt x="1242711" y="119304"/>
                  <a:pt x="1227909" y="104503"/>
                </a:cubicBezTo>
                <a:cubicBezTo>
                  <a:pt x="1222103" y="98697"/>
                  <a:pt x="1217532" y="91310"/>
                  <a:pt x="1210491" y="87086"/>
                </a:cubicBezTo>
                <a:cubicBezTo>
                  <a:pt x="1202620" y="82363"/>
                  <a:pt x="1193074" y="81280"/>
                  <a:pt x="1184366" y="78377"/>
                </a:cubicBezTo>
                <a:cubicBezTo>
                  <a:pt x="1175657" y="69669"/>
                  <a:pt x="1169006" y="58233"/>
                  <a:pt x="1158240" y="52252"/>
                </a:cubicBezTo>
                <a:cubicBezTo>
                  <a:pt x="1140893" y="42615"/>
                  <a:pt x="1093642" y="31748"/>
                  <a:pt x="1071154" y="26126"/>
                </a:cubicBezTo>
                <a:cubicBezTo>
                  <a:pt x="1040198" y="5488"/>
                  <a:pt x="1020354" y="0"/>
                  <a:pt x="1001486" y="0"/>
                </a:cubicBez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solidFill>
              <a:srgbClr val="FFC000">
                <a:alpha val="94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Волконка 1 и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47" y="622565"/>
            <a:ext cx="5009914" cy="251675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097135" y="622565"/>
            <a:ext cx="2884337" cy="155122"/>
          </a:xfrm>
          <a:prstGeom prst="rect">
            <a:avLst/>
          </a:prstGeom>
          <a:solidFill>
            <a:srgbClr val="00B0F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селеопасного участка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7840684" y="4152146"/>
            <a:ext cx="1532190" cy="578840"/>
          </a:xfrm>
          <a:prstGeom prst="wedgeRectCallout">
            <a:avLst>
              <a:gd name="adj1" fmla="val -122045"/>
              <a:gd name="adj2" fmla="val 452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Потенциально опасный участок у железнодорожного полотна</a:t>
            </a: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121340" y="5089092"/>
            <a:ext cx="4196426" cy="799981"/>
          </a:xfrm>
          <a:prstGeom prst="wedgeRoundRectCallout">
            <a:avLst>
              <a:gd name="adj1" fmla="val 71257"/>
              <a:gd name="adj2" fmla="val -93686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оползневой участок площадью 300 кв. м, головная часть расположена в 25 м выше полотна железной дороги. Оползневые процессы на крутом склоне активно развиваются, зона смещений – 15 м, было перекрыто полотно железной дороги на протяжении 6 м.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505415" y="4168926"/>
            <a:ext cx="1388587" cy="133805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23442" y="5089090"/>
            <a:ext cx="1158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м</a:t>
            </a:r>
          </a:p>
        </p:txBody>
      </p:sp>
    </p:spTree>
    <p:extLst>
      <p:ext uri="{BB962C8B-B14F-4D97-AF65-F5344CB8AC3E}">
        <p14:creationId xmlns:p14="http://schemas.microsoft.com/office/powerpoint/2010/main" val="31442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575024"/>
            <a:ext cx="12190413" cy="6282977"/>
          </a:xfrm>
          <a:prstGeom prst="rect">
            <a:avLst/>
          </a:prstGeom>
          <a:solidFill>
            <a:scrgbClr r="0" g="0" b="0"/>
          </a:solidFill>
        </p:spPr>
      </p:pic>
      <p:sp>
        <p:nvSpPr>
          <p:cNvPr id="329" name="Text Box 2"/>
          <p:cNvSpPr txBox="1">
            <a:spLocks noChangeArrowheads="1"/>
          </p:cNvSpPr>
          <p:nvPr/>
        </p:nvSpPr>
        <p:spPr bwMode="auto">
          <a:xfrm>
            <a:off x="795" y="-7603"/>
            <a:ext cx="12190413" cy="58262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1340902" fontAlgn="base">
              <a:spcBef>
                <a:spcPct val="0"/>
              </a:spcBef>
              <a:spcAft>
                <a:spcPct val="0"/>
              </a:spcAft>
              <a:defRPr sz="1600" cap="all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defRPr>
            </a:lvl1pPr>
            <a:lvl2pPr marL="680644" defTabSz="1361287">
              <a:defRPr sz="2700">
                <a:solidFill>
                  <a:schemeClr val="lt1"/>
                </a:solidFill>
              </a:defRPr>
            </a:lvl2pPr>
            <a:lvl3pPr marL="1361287" defTabSz="1361287">
              <a:defRPr sz="2700">
                <a:solidFill>
                  <a:schemeClr val="lt1"/>
                </a:solidFill>
              </a:defRPr>
            </a:lvl3pPr>
            <a:lvl4pPr marL="2041933" defTabSz="1361287">
              <a:defRPr sz="2700">
                <a:solidFill>
                  <a:schemeClr val="lt1"/>
                </a:solidFill>
              </a:defRPr>
            </a:lvl4pPr>
            <a:lvl5pPr marL="2722575" defTabSz="1361287">
              <a:defRPr sz="2700">
                <a:solidFill>
                  <a:schemeClr val="lt1"/>
                </a:solidFill>
              </a:defRPr>
            </a:lvl5pPr>
            <a:lvl6pPr marL="3403223" defTabSz="1361287">
              <a:defRPr sz="2700">
                <a:solidFill>
                  <a:schemeClr val="lt1"/>
                </a:solidFill>
              </a:defRPr>
            </a:lvl6pPr>
            <a:lvl7pPr marL="4083865" defTabSz="1361287">
              <a:defRPr sz="2700">
                <a:solidFill>
                  <a:schemeClr val="lt1"/>
                </a:solidFill>
              </a:defRPr>
            </a:lvl7pPr>
            <a:lvl8pPr marL="4764511" defTabSz="1361287">
              <a:defRPr sz="2700">
                <a:solidFill>
                  <a:schemeClr val="lt1"/>
                </a:solidFill>
              </a:defRPr>
            </a:lvl8pPr>
            <a:lvl9pPr marL="5445153" defTabSz="1361287">
              <a:defRPr sz="2700"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Карта проявления опасных экзогенных геологических процессов вблизи ж/д полотна</a:t>
            </a:r>
          </a:p>
          <a:p>
            <a:r>
              <a:rPr lang="ru-RU" dirty="0"/>
              <a:t>(Городской округ Сочи, пос. 73-й км (</a:t>
            </a:r>
            <a:r>
              <a:rPr lang="ru-RU" dirty="0" err="1"/>
              <a:t>Мамайка</a:t>
            </a:r>
            <a:r>
              <a:rPr lang="ru-RU" dirty="0"/>
              <a:t>))</a:t>
            </a:r>
          </a:p>
        </p:txBody>
      </p:sp>
      <p:sp>
        <p:nvSpPr>
          <p:cNvPr id="6" name="Полилиния 5"/>
          <p:cNvSpPr/>
          <p:nvPr/>
        </p:nvSpPr>
        <p:spPr>
          <a:xfrm rot="1185334">
            <a:off x="4734251" y="3104650"/>
            <a:ext cx="1546713" cy="2557290"/>
          </a:xfrm>
          <a:custGeom>
            <a:avLst/>
            <a:gdLst>
              <a:gd name="connsiteX0" fmla="*/ 1001486 w 1297577"/>
              <a:gd name="connsiteY0" fmla="*/ 0 h 1802675"/>
              <a:gd name="connsiteX1" fmla="*/ 957943 w 1297577"/>
              <a:gd name="connsiteY1" fmla="*/ 26126 h 1802675"/>
              <a:gd name="connsiteX2" fmla="*/ 940526 w 1297577"/>
              <a:gd name="connsiteY2" fmla="*/ 78377 h 1802675"/>
              <a:gd name="connsiteX3" fmla="*/ 923109 w 1297577"/>
              <a:gd name="connsiteY3" fmla="*/ 95795 h 1802675"/>
              <a:gd name="connsiteX4" fmla="*/ 896983 w 1297577"/>
              <a:gd name="connsiteY4" fmla="*/ 148046 h 1802675"/>
              <a:gd name="connsiteX5" fmla="*/ 844731 w 1297577"/>
              <a:gd name="connsiteY5" fmla="*/ 182880 h 1802675"/>
              <a:gd name="connsiteX6" fmla="*/ 818606 w 1297577"/>
              <a:gd name="connsiteY6" fmla="*/ 209006 h 1802675"/>
              <a:gd name="connsiteX7" fmla="*/ 766354 w 1297577"/>
              <a:gd name="connsiteY7" fmla="*/ 235132 h 1802675"/>
              <a:gd name="connsiteX8" fmla="*/ 705394 w 1297577"/>
              <a:gd name="connsiteY8" fmla="*/ 304800 h 1802675"/>
              <a:gd name="connsiteX9" fmla="*/ 661851 w 1297577"/>
              <a:gd name="connsiteY9" fmla="*/ 348343 h 1802675"/>
              <a:gd name="connsiteX10" fmla="*/ 627017 w 1297577"/>
              <a:gd name="connsiteY10" fmla="*/ 383177 h 1802675"/>
              <a:gd name="connsiteX11" fmla="*/ 609600 w 1297577"/>
              <a:gd name="connsiteY11" fmla="*/ 400595 h 1802675"/>
              <a:gd name="connsiteX12" fmla="*/ 583474 w 1297577"/>
              <a:gd name="connsiteY12" fmla="*/ 418012 h 1802675"/>
              <a:gd name="connsiteX13" fmla="*/ 566057 w 1297577"/>
              <a:gd name="connsiteY13" fmla="*/ 444137 h 1802675"/>
              <a:gd name="connsiteX14" fmla="*/ 522514 w 1297577"/>
              <a:gd name="connsiteY14" fmla="*/ 487680 h 1802675"/>
              <a:gd name="connsiteX15" fmla="*/ 478971 w 1297577"/>
              <a:gd name="connsiteY15" fmla="*/ 531223 h 1802675"/>
              <a:gd name="connsiteX16" fmla="*/ 426720 w 1297577"/>
              <a:gd name="connsiteY16" fmla="*/ 574766 h 1802675"/>
              <a:gd name="connsiteX17" fmla="*/ 383177 w 1297577"/>
              <a:gd name="connsiteY17" fmla="*/ 618309 h 1802675"/>
              <a:gd name="connsiteX18" fmla="*/ 339634 w 1297577"/>
              <a:gd name="connsiteY18" fmla="*/ 661852 h 1802675"/>
              <a:gd name="connsiteX19" fmla="*/ 296091 w 1297577"/>
              <a:gd name="connsiteY19" fmla="*/ 714103 h 1802675"/>
              <a:gd name="connsiteX20" fmla="*/ 243840 w 1297577"/>
              <a:gd name="connsiteY20" fmla="*/ 748937 h 1802675"/>
              <a:gd name="connsiteX21" fmla="*/ 200297 w 1297577"/>
              <a:gd name="connsiteY21" fmla="*/ 783772 h 1802675"/>
              <a:gd name="connsiteX22" fmla="*/ 148046 w 1297577"/>
              <a:gd name="connsiteY22" fmla="*/ 818606 h 1802675"/>
              <a:gd name="connsiteX23" fmla="*/ 130629 w 1297577"/>
              <a:gd name="connsiteY23" fmla="*/ 844732 h 1802675"/>
              <a:gd name="connsiteX24" fmla="*/ 104503 w 1297577"/>
              <a:gd name="connsiteY24" fmla="*/ 870857 h 1802675"/>
              <a:gd name="connsiteX25" fmla="*/ 87086 w 1297577"/>
              <a:gd name="connsiteY25" fmla="*/ 923109 h 1802675"/>
              <a:gd name="connsiteX26" fmla="*/ 69669 w 1297577"/>
              <a:gd name="connsiteY26" fmla="*/ 949235 h 1802675"/>
              <a:gd name="connsiteX27" fmla="*/ 52251 w 1297577"/>
              <a:gd name="connsiteY27" fmla="*/ 1010195 h 1802675"/>
              <a:gd name="connsiteX28" fmla="*/ 43543 w 1297577"/>
              <a:gd name="connsiteY28" fmla="*/ 1036320 h 1802675"/>
              <a:gd name="connsiteX29" fmla="*/ 34834 w 1297577"/>
              <a:gd name="connsiteY29" fmla="*/ 1227909 h 1802675"/>
              <a:gd name="connsiteX30" fmla="*/ 26126 w 1297577"/>
              <a:gd name="connsiteY30" fmla="*/ 1297577 h 1802675"/>
              <a:gd name="connsiteX31" fmla="*/ 17417 w 1297577"/>
              <a:gd name="connsiteY31" fmla="*/ 1393372 h 1802675"/>
              <a:gd name="connsiteX32" fmla="*/ 8709 w 1297577"/>
              <a:gd name="connsiteY32" fmla="*/ 1436915 h 1802675"/>
              <a:gd name="connsiteX33" fmla="*/ 0 w 1297577"/>
              <a:gd name="connsiteY33" fmla="*/ 1506583 h 1802675"/>
              <a:gd name="connsiteX34" fmla="*/ 8709 w 1297577"/>
              <a:gd name="connsiteY34" fmla="*/ 1584960 h 1802675"/>
              <a:gd name="connsiteX35" fmla="*/ 17417 w 1297577"/>
              <a:gd name="connsiteY35" fmla="*/ 1611086 h 1802675"/>
              <a:gd name="connsiteX36" fmla="*/ 43543 w 1297577"/>
              <a:gd name="connsiteY36" fmla="*/ 1628503 h 1802675"/>
              <a:gd name="connsiteX37" fmla="*/ 113211 w 1297577"/>
              <a:gd name="connsiteY37" fmla="*/ 1689463 h 1802675"/>
              <a:gd name="connsiteX38" fmla="*/ 182880 w 1297577"/>
              <a:gd name="connsiteY38" fmla="*/ 1741715 h 1802675"/>
              <a:gd name="connsiteX39" fmla="*/ 235131 w 1297577"/>
              <a:gd name="connsiteY39" fmla="*/ 1767840 h 1802675"/>
              <a:gd name="connsiteX40" fmla="*/ 252549 w 1297577"/>
              <a:gd name="connsiteY40" fmla="*/ 1785257 h 1802675"/>
              <a:gd name="connsiteX41" fmla="*/ 304800 w 1297577"/>
              <a:gd name="connsiteY41" fmla="*/ 1802675 h 1802675"/>
              <a:gd name="connsiteX42" fmla="*/ 513806 w 1297577"/>
              <a:gd name="connsiteY42" fmla="*/ 1793966 h 1802675"/>
              <a:gd name="connsiteX43" fmla="*/ 539931 w 1297577"/>
              <a:gd name="connsiteY43" fmla="*/ 1785257 h 1802675"/>
              <a:gd name="connsiteX44" fmla="*/ 592183 w 1297577"/>
              <a:gd name="connsiteY44" fmla="*/ 1750423 h 1802675"/>
              <a:gd name="connsiteX45" fmla="*/ 609600 w 1297577"/>
              <a:gd name="connsiteY45" fmla="*/ 1724297 h 1802675"/>
              <a:gd name="connsiteX46" fmla="*/ 618309 w 1297577"/>
              <a:gd name="connsiteY46" fmla="*/ 1698172 h 1802675"/>
              <a:gd name="connsiteX47" fmla="*/ 644434 w 1297577"/>
              <a:gd name="connsiteY47" fmla="*/ 1672046 h 1802675"/>
              <a:gd name="connsiteX48" fmla="*/ 679269 w 1297577"/>
              <a:gd name="connsiteY48" fmla="*/ 1619795 h 1802675"/>
              <a:gd name="connsiteX49" fmla="*/ 696686 w 1297577"/>
              <a:gd name="connsiteY49" fmla="*/ 1593669 h 1802675"/>
              <a:gd name="connsiteX50" fmla="*/ 705394 w 1297577"/>
              <a:gd name="connsiteY50" fmla="*/ 1567543 h 1802675"/>
              <a:gd name="connsiteX51" fmla="*/ 714103 w 1297577"/>
              <a:gd name="connsiteY51" fmla="*/ 1532709 h 1802675"/>
              <a:gd name="connsiteX52" fmla="*/ 731520 w 1297577"/>
              <a:gd name="connsiteY52" fmla="*/ 1506583 h 1802675"/>
              <a:gd name="connsiteX53" fmla="*/ 748937 w 1297577"/>
              <a:gd name="connsiteY53" fmla="*/ 1454332 h 1802675"/>
              <a:gd name="connsiteX54" fmla="*/ 757646 w 1297577"/>
              <a:gd name="connsiteY54" fmla="*/ 1428206 h 1802675"/>
              <a:gd name="connsiteX55" fmla="*/ 775063 w 1297577"/>
              <a:gd name="connsiteY55" fmla="*/ 1341120 h 1802675"/>
              <a:gd name="connsiteX56" fmla="*/ 792480 w 1297577"/>
              <a:gd name="connsiteY56" fmla="*/ 1288869 h 1802675"/>
              <a:gd name="connsiteX57" fmla="*/ 809897 w 1297577"/>
              <a:gd name="connsiteY57" fmla="*/ 1201783 h 1802675"/>
              <a:gd name="connsiteX58" fmla="*/ 836023 w 1297577"/>
              <a:gd name="connsiteY58" fmla="*/ 1123406 h 1802675"/>
              <a:gd name="connsiteX59" fmla="*/ 853440 w 1297577"/>
              <a:gd name="connsiteY59" fmla="*/ 1071155 h 1802675"/>
              <a:gd name="connsiteX60" fmla="*/ 870857 w 1297577"/>
              <a:gd name="connsiteY60" fmla="*/ 1053737 h 1802675"/>
              <a:gd name="connsiteX61" fmla="*/ 888274 w 1297577"/>
              <a:gd name="connsiteY61" fmla="*/ 1001486 h 1802675"/>
              <a:gd name="connsiteX62" fmla="*/ 905691 w 1297577"/>
              <a:gd name="connsiteY62" fmla="*/ 975360 h 1802675"/>
              <a:gd name="connsiteX63" fmla="*/ 923109 w 1297577"/>
              <a:gd name="connsiteY63" fmla="*/ 923109 h 1802675"/>
              <a:gd name="connsiteX64" fmla="*/ 931817 w 1297577"/>
              <a:gd name="connsiteY64" fmla="*/ 896983 h 1802675"/>
              <a:gd name="connsiteX65" fmla="*/ 966651 w 1297577"/>
              <a:gd name="connsiteY65" fmla="*/ 844732 h 1802675"/>
              <a:gd name="connsiteX66" fmla="*/ 1018903 w 1297577"/>
              <a:gd name="connsiteY66" fmla="*/ 757646 h 1802675"/>
              <a:gd name="connsiteX67" fmla="*/ 1045029 w 1297577"/>
              <a:gd name="connsiteY67" fmla="*/ 731520 h 1802675"/>
              <a:gd name="connsiteX68" fmla="*/ 1053737 w 1297577"/>
              <a:gd name="connsiteY68" fmla="*/ 705395 h 1802675"/>
              <a:gd name="connsiteX69" fmla="*/ 1105989 w 1297577"/>
              <a:gd name="connsiteY69" fmla="*/ 635726 h 1802675"/>
              <a:gd name="connsiteX70" fmla="*/ 1114697 w 1297577"/>
              <a:gd name="connsiteY70" fmla="*/ 609600 h 1802675"/>
              <a:gd name="connsiteX71" fmla="*/ 1149531 w 1297577"/>
              <a:gd name="connsiteY71" fmla="*/ 557349 h 1802675"/>
              <a:gd name="connsiteX72" fmla="*/ 1166949 w 1297577"/>
              <a:gd name="connsiteY72" fmla="*/ 505097 h 1802675"/>
              <a:gd name="connsiteX73" fmla="*/ 1175657 w 1297577"/>
              <a:gd name="connsiteY73" fmla="*/ 478972 h 1802675"/>
              <a:gd name="connsiteX74" fmla="*/ 1193074 w 1297577"/>
              <a:gd name="connsiteY74" fmla="*/ 452846 h 1802675"/>
              <a:gd name="connsiteX75" fmla="*/ 1201783 w 1297577"/>
              <a:gd name="connsiteY75" fmla="*/ 426720 h 1802675"/>
              <a:gd name="connsiteX76" fmla="*/ 1236617 w 1297577"/>
              <a:gd name="connsiteY76" fmla="*/ 374469 h 1802675"/>
              <a:gd name="connsiteX77" fmla="*/ 1262743 w 1297577"/>
              <a:gd name="connsiteY77" fmla="*/ 322217 h 1802675"/>
              <a:gd name="connsiteX78" fmla="*/ 1288869 w 1297577"/>
              <a:gd name="connsiteY78" fmla="*/ 269966 h 1802675"/>
              <a:gd name="connsiteX79" fmla="*/ 1297577 w 1297577"/>
              <a:gd name="connsiteY79" fmla="*/ 243840 h 1802675"/>
              <a:gd name="connsiteX80" fmla="*/ 1288869 w 1297577"/>
              <a:gd name="connsiteY80" fmla="*/ 165463 h 1802675"/>
              <a:gd name="connsiteX81" fmla="*/ 1280160 w 1297577"/>
              <a:gd name="connsiteY81" fmla="*/ 139337 h 1802675"/>
              <a:gd name="connsiteX82" fmla="*/ 1227909 w 1297577"/>
              <a:gd name="connsiteY82" fmla="*/ 104503 h 1802675"/>
              <a:gd name="connsiteX83" fmla="*/ 1210491 w 1297577"/>
              <a:gd name="connsiteY83" fmla="*/ 87086 h 1802675"/>
              <a:gd name="connsiteX84" fmla="*/ 1184366 w 1297577"/>
              <a:gd name="connsiteY84" fmla="*/ 78377 h 1802675"/>
              <a:gd name="connsiteX85" fmla="*/ 1158240 w 1297577"/>
              <a:gd name="connsiteY85" fmla="*/ 52252 h 1802675"/>
              <a:gd name="connsiteX86" fmla="*/ 1071154 w 1297577"/>
              <a:gd name="connsiteY86" fmla="*/ 26126 h 1802675"/>
              <a:gd name="connsiteX87" fmla="*/ 1001486 w 1297577"/>
              <a:gd name="connsiteY87" fmla="*/ 0 h 180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297577" h="1802675">
                <a:moveTo>
                  <a:pt x="1001486" y="0"/>
                </a:moveTo>
                <a:cubicBezTo>
                  <a:pt x="982618" y="0"/>
                  <a:pt x="968335" y="12765"/>
                  <a:pt x="957943" y="26126"/>
                </a:cubicBezTo>
                <a:cubicBezTo>
                  <a:pt x="946672" y="40618"/>
                  <a:pt x="953507" y="65395"/>
                  <a:pt x="940526" y="78377"/>
                </a:cubicBezTo>
                <a:lnTo>
                  <a:pt x="923109" y="95795"/>
                </a:lnTo>
                <a:cubicBezTo>
                  <a:pt x="916897" y="114429"/>
                  <a:pt x="912870" y="134145"/>
                  <a:pt x="896983" y="148046"/>
                </a:cubicBezTo>
                <a:cubicBezTo>
                  <a:pt x="881229" y="161830"/>
                  <a:pt x="859533" y="168078"/>
                  <a:pt x="844731" y="182880"/>
                </a:cubicBezTo>
                <a:cubicBezTo>
                  <a:pt x="836023" y="191589"/>
                  <a:pt x="828853" y="202174"/>
                  <a:pt x="818606" y="209006"/>
                </a:cubicBezTo>
                <a:cubicBezTo>
                  <a:pt x="754472" y="251763"/>
                  <a:pt x="832132" y="177576"/>
                  <a:pt x="766354" y="235132"/>
                </a:cubicBezTo>
                <a:cubicBezTo>
                  <a:pt x="663870" y="324805"/>
                  <a:pt x="760477" y="241848"/>
                  <a:pt x="705394" y="304800"/>
                </a:cubicBezTo>
                <a:cubicBezTo>
                  <a:pt x="691877" y="320248"/>
                  <a:pt x="676365" y="333829"/>
                  <a:pt x="661851" y="348343"/>
                </a:cubicBezTo>
                <a:lnTo>
                  <a:pt x="627017" y="383177"/>
                </a:lnTo>
                <a:cubicBezTo>
                  <a:pt x="621211" y="388983"/>
                  <a:pt x="616432" y="396041"/>
                  <a:pt x="609600" y="400595"/>
                </a:cubicBezTo>
                <a:lnTo>
                  <a:pt x="583474" y="418012"/>
                </a:lnTo>
                <a:cubicBezTo>
                  <a:pt x="577668" y="426720"/>
                  <a:pt x="572949" y="436260"/>
                  <a:pt x="566057" y="444137"/>
                </a:cubicBezTo>
                <a:cubicBezTo>
                  <a:pt x="552540" y="459585"/>
                  <a:pt x="533900" y="470601"/>
                  <a:pt x="522514" y="487680"/>
                </a:cubicBezTo>
                <a:cubicBezTo>
                  <a:pt x="490582" y="535579"/>
                  <a:pt x="522515" y="494936"/>
                  <a:pt x="478971" y="531223"/>
                </a:cubicBezTo>
                <a:cubicBezTo>
                  <a:pt x="411918" y="587101"/>
                  <a:pt x="491586" y="531523"/>
                  <a:pt x="426720" y="574766"/>
                </a:cubicBezTo>
                <a:cubicBezTo>
                  <a:pt x="380275" y="644435"/>
                  <a:pt x="441234" y="560252"/>
                  <a:pt x="383177" y="618309"/>
                </a:cubicBezTo>
                <a:cubicBezTo>
                  <a:pt x="325120" y="676366"/>
                  <a:pt x="409303" y="615407"/>
                  <a:pt x="339634" y="661852"/>
                </a:cubicBezTo>
                <a:cubicBezTo>
                  <a:pt x="324152" y="685074"/>
                  <a:pt x="319301" y="696050"/>
                  <a:pt x="296091" y="714103"/>
                </a:cubicBezTo>
                <a:cubicBezTo>
                  <a:pt x="279568" y="726954"/>
                  <a:pt x="243840" y="748937"/>
                  <a:pt x="243840" y="748937"/>
                </a:cubicBezTo>
                <a:cubicBezTo>
                  <a:pt x="204890" y="807364"/>
                  <a:pt x="250773" y="750122"/>
                  <a:pt x="200297" y="783772"/>
                </a:cubicBezTo>
                <a:cubicBezTo>
                  <a:pt x="135062" y="827261"/>
                  <a:pt x="210167" y="797898"/>
                  <a:pt x="148046" y="818606"/>
                </a:cubicBezTo>
                <a:cubicBezTo>
                  <a:pt x="142240" y="827315"/>
                  <a:pt x="137330" y="836691"/>
                  <a:pt x="130629" y="844732"/>
                </a:cubicBezTo>
                <a:cubicBezTo>
                  <a:pt x="122745" y="854193"/>
                  <a:pt x="110484" y="860091"/>
                  <a:pt x="104503" y="870857"/>
                </a:cubicBezTo>
                <a:cubicBezTo>
                  <a:pt x="95587" y="886906"/>
                  <a:pt x="97270" y="907833"/>
                  <a:pt x="87086" y="923109"/>
                </a:cubicBezTo>
                <a:cubicBezTo>
                  <a:pt x="81280" y="931818"/>
                  <a:pt x="74350" y="939874"/>
                  <a:pt x="69669" y="949235"/>
                </a:cubicBezTo>
                <a:cubicBezTo>
                  <a:pt x="62708" y="963157"/>
                  <a:pt x="55972" y="997171"/>
                  <a:pt x="52251" y="1010195"/>
                </a:cubicBezTo>
                <a:cubicBezTo>
                  <a:pt x="49729" y="1019021"/>
                  <a:pt x="46446" y="1027612"/>
                  <a:pt x="43543" y="1036320"/>
                </a:cubicBezTo>
                <a:cubicBezTo>
                  <a:pt x="40640" y="1100183"/>
                  <a:pt x="39086" y="1164122"/>
                  <a:pt x="34834" y="1227909"/>
                </a:cubicBezTo>
                <a:cubicBezTo>
                  <a:pt x="33277" y="1251261"/>
                  <a:pt x="28576" y="1274302"/>
                  <a:pt x="26126" y="1297577"/>
                </a:cubicBezTo>
                <a:cubicBezTo>
                  <a:pt x="22769" y="1329464"/>
                  <a:pt x="21394" y="1361556"/>
                  <a:pt x="17417" y="1393372"/>
                </a:cubicBezTo>
                <a:cubicBezTo>
                  <a:pt x="15581" y="1408059"/>
                  <a:pt x="10960" y="1422285"/>
                  <a:pt x="8709" y="1436915"/>
                </a:cubicBezTo>
                <a:cubicBezTo>
                  <a:pt x="5150" y="1460046"/>
                  <a:pt x="2903" y="1483360"/>
                  <a:pt x="0" y="1506583"/>
                </a:cubicBezTo>
                <a:cubicBezTo>
                  <a:pt x="2903" y="1532709"/>
                  <a:pt x="4388" y="1559031"/>
                  <a:pt x="8709" y="1584960"/>
                </a:cubicBezTo>
                <a:cubicBezTo>
                  <a:pt x="10218" y="1594015"/>
                  <a:pt x="11683" y="1603918"/>
                  <a:pt x="17417" y="1611086"/>
                </a:cubicBezTo>
                <a:cubicBezTo>
                  <a:pt x="23955" y="1619259"/>
                  <a:pt x="34834" y="1622697"/>
                  <a:pt x="43543" y="1628503"/>
                </a:cubicBezTo>
                <a:cubicBezTo>
                  <a:pt x="92884" y="1702516"/>
                  <a:pt x="11626" y="1587883"/>
                  <a:pt x="113211" y="1689463"/>
                </a:cubicBezTo>
                <a:cubicBezTo>
                  <a:pt x="145430" y="1721681"/>
                  <a:pt x="123799" y="1702327"/>
                  <a:pt x="182880" y="1741715"/>
                </a:cubicBezTo>
                <a:cubicBezTo>
                  <a:pt x="216642" y="1764223"/>
                  <a:pt x="199079" y="1755823"/>
                  <a:pt x="235131" y="1767840"/>
                </a:cubicBezTo>
                <a:cubicBezTo>
                  <a:pt x="240937" y="1773646"/>
                  <a:pt x="245205" y="1781585"/>
                  <a:pt x="252549" y="1785257"/>
                </a:cubicBezTo>
                <a:cubicBezTo>
                  <a:pt x="268970" y="1793468"/>
                  <a:pt x="304800" y="1802675"/>
                  <a:pt x="304800" y="1802675"/>
                </a:cubicBezTo>
                <a:cubicBezTo>
                  <a:pt x="374469" y="1799772"/>
                  <a:pt x="444267" y="1799117"/>
                  <a:pt x="513806" y="1793966"/>
                </a:cubicBezTo>
                <a:cubicBezTo>
                  <a:pt x="522960" y="1793288"/>
                  <a:pt x="531907" y="1789715"/>
                  <a:pt x="539931" y="1785257"/>
                </a:cubicBezTo>
                <a:cubicBezTo>
                  <a:pt x="558230" y="1775091"/>
                  <a:pt x="592183" y="1750423"/>
                  <a:pt x="592183" y="1750423"/>
                </a:cubicBezTo>
                <a:cubicBezTo>
                  <a:pt x="597989" y="1741714"/>
                  <a:pt x="604919" y="1733658"/>
                  <a:pt x="609600" y="1724297"/>
                </a:cubicBezTo>
                <a:cubicBezTo>
                  <a:pt x="613705" y="1716087"/>
                  <a:pt x="613217" y="1705810"/>
                  <a:pt x="618309" y="1698172"/>
                </a:cubicBezTo>
                <a:cubicBezTo>
                  <a:pt x="625141" y="1687925"/>
                  <a:pt x="636873" y="1681767"/>
                  <a:pt x="644434" y="1672046"/>
                </a:cubicBezTo>
                <a:cubicBezTo>
                  <a:pt x="657286" y="1655523"/>
                  <a:pt x="667657" y="1637212"/>
                  <a:pt x="679269" y="1619795"/>
                </a:cubicBezTo>
                <a:lnTo>
                  <a:pt x="696686" y="1593669"/>
                </a:lnTo>
                <a:cubicBezTo>
                  <a:pt x="699589" y="1584960"/>
                  <a:pt x="702872" y="1576369"/>
                  <a:pt x="705394" y="1567543"/>
                </a:cubicBezTo>
                <a:cubicBezTo>
                  <a:pt x="708682" y="1556035"/>
                  <a:pt x="709388" y="1543710"/>
                  <a:pt x="714103" y="1532709"/>
                </a:cubicBezTo>
                <a:cubicBezTo>
                  <a:pt x="718226" y="1523089"/>
                  <a:pt x="727269" y="1516147"/>
                  <a:pt x="731520" y="1506583"/>
                </a:cubicBezTo>
                <a:cubicBezTo>
                  <a:pt x="738976" y="1489806"/>
                  <a:pt x="743131" y="1471749"/>
                  <a:pt x="748937" y="1454332"/>
                </a:cubicBezTo>
                <a:cubicBezTo>
                  <a:pt x="751840" y="1445623"/>
                  <a:pt x="755846" y="1437208"/>
                  <a:pt x="757646" y="1428206"/>
                </a:cubicBezTo>
                <a:cubicBezTo>
                  <a:pt x="763452" y="1399177"/>
                  <a:pt x="765702" y="1369204"/>
                  <a:pt x="775063" y="1341120"/>
                </a:cubicBezTo>
                <a:cubicBezTo>
                  <a:pt x="780869" y="1323703"/>
                  <a:pt x="788880" y="1306872"/>
                  <a:pt x="792480" y="1288869"/>
                </a:cubicBezTo>
                <a:cubicBezTo>
                  <a:pt x="798286" y="1259840"/>
                  <a:pt x="800536" y="1229867"/>
                  <a:pt x="809897" y="1201783"/>
                </a:cubicBezTo>
                <a:lnTo>
                  <a:pt x="836023" y="1123406"/>
                </a:lnTo>
                <a:lnTo>
                  <a:pt x="853440" y="1071155"/>
                </a:lnTo>
                <a:lnTo>
                  <a:pt x="870857" y="1053737"/>
                </a:lnTo>
                <a:cubicBezTo>
                  <a:pt x="876663" y="1036320"/>
                  <a:pt x="878090" y="1016762"/>
                  <a:pt x="888274" y="1001486"/>
                </a:cubicBezTo>
                <a:cubicBezTo>
                  <a:pt x="894080" y="992777"/>
                  <a:pt x="901440" y="984924"/>
                  <a:pt x="905691" y="975360"/>
                </a:cubicBezTo>
                <a:cubicBezTo>
                  <a:pt x="913148" y="958583"/>
                  <a:pt x="917303" y="940526"/>
                  <a:pt x="923109" y="923109"/>
                </a:cubicBezTo>
                <a:cubicBezTo>
                  <a:pt x="926012" y="914400"/>
                  <a:pt x="926725" y="904621"/>
                  <a:pt x="931817" y="896983"/>
                </a:cubicBezTo>
                <a:cubicBezTo>
                  <a:pt x="943428" y="879566"/>
                  <a:pt x="957289" y="863455"/>
                  <a:pt x="966651" y="844732"/>
                </a:cubicBezTo>
                <a:cubicBezTo>
                  <a:pt x="980395" y="817245"/>
                  <a:pt x="997887" y="778662"/>
                  <a:pt x="1018903" y="757646"/>
                </a:cubicBezTo>
                <a:lnTo>
                  <a:pt x="1045029" y="731520"/>
                </a:lnTo>
                <a:cubicBezTo>
                  <a:pt x="1047932" y="722812"/>
                  <a:pt x="1049279" y="713419"/>
                  <a:pt x="1053737" y="705395"/>
                </a:cubicBezTo>
                <a:cubicBezTo>
                  <a:pt x="1078356" y="661080"/>
                  <a:pt x="1079562" y="662152"/>
                  <a:pt x="1105989" y="635726"/>
                </a:cubicBezTo>
                <a:cubicBezTo>
                  <a:pt x="1108892" y="627017"/>
                  <a:pt x="1110239" y="617625"/>
                  <a:pt x="1114697" y="609600"/>
                </a:cubicBezTo>
                <a:cubicBezTo>
                  <a:pt x="1124863" y="591302"/>
                  <a:pt x="1142911" y="577207"/>
                  <a:pt x="1149531" y="557349"/>
                </a:cubicBezTo>
                <a:lnTo>
                  <a:pt x="1166949" y="505097"/>
                </a:lnTo>
                <a:cubicBezTo>
                  <a:pt x="1169852" y="496389"/>
                  <a:pt x="1170565" y="486610"/>
                  <a:pt x="1175657" y="478972"/>
                </a:cubicBezTo>
                <a:cubicBezTo>
                  <a:pt x="1181463" y="470263"/>
                  <a:pt x="1188393" y="462207"/>
                  <a:pt x="1193074" y="452846"/>
                </a:cubicBezTo>
                <a:cubicBezTo>
                  <a:pt x="1197179" y="444635"/>
                  <a:pt x="1197325" y="434745"/>
                  <a:pt x="1201783" y="426720"/>
                </a:cubicBezTo>
                <a:cubicBezTo>
                  <a:pt x="1211949" y="408422"/>
                  <a:pt x="1229997" y="394327"/>
                  <a:pt x="1236617" y="374469"/>
                </a:cubicBezTo>
                <a:cubicBezTo>
                  <a:pt x="1248636" y="338414"/>
                  <a:pt x="1240234" y="355981"/>
                  <a:pt x="1262743" y="322217"/>
                </a:cubicBezTo>
                <a:cubicBezTo>
                  <a:pt x="1284631" y="256549"/>
                  <a:pt x="1255104" y="337496"/>
                  <a:pt x="1288869" y="269966"/>
                </a:cubicBezTo>
                <a:cubicBezTo>
                  <a:pt x="1292974" y="261755"/>
                  <a:pt x="1294674" y="252549"/>
                  <a:pt x="1297577" y="243840"/>
                </a:cubicBezTo>
                <a:cubicBezTo>
                  <a:pt x="1294674" y="217714"/>
                  <a:pt x="1293190" y="191392"/>
                  <a:pt x="1288869" y="165463"/>
                </a:cubicBezTo>
                <a:cubicBezTo>
                  <a:pt x="1287360" y="156408"/>
                  <a:pt x="1286651" y="145828"/>
                  <a:pt x="1280160" y="139337"/>
                </a:cubicBezTo>
                <a:cubicBezTo>
                  <a:pt x="1265358" y="124535"/>
                  <a:pt x="1242711" y="119304"/>
                  <a:pt x="1227909" y="104503"/>
                </a:cubicBezTo>
                <a:cubicBezTo>
                  <a:pt x="1222103" y="98697"/>
                  <a:pt x="1217532" y="91310"/>
                  <a:pt x="1210491" y="87086"/>
                </a:cubicBezTo>
                <a:cubicBezTo>
                  <a:pt x="1202620" y="82363"/>
                  <a:pt x="1193074" y="81280"/>
                  <a:pt x="1184366" y="78377"/>
                </a:cubicBezTo>
                <a:cubicBezTo>
                  <a:pt x="1175657" y="69669"/>
                  <a:pt x="1169006" y="58233"/>
                  <a:pt x="1158240" y="52252"/>
                </a:cubicBezTo>
                <a:cubicBezTo>
                  <a:pt x="1140893" y="42615"/>
                  <a:pt x="1093642" y="31748"/>
                  <a:pt x="1071154" y="26126"/>
                </a:cubicBezTo>
                <a:cubicBezTo>
                  <a:pt x="1040198" y="5488"/>
                  <a:pt x="1020354" y="0"/>
                  <a:pt x="1001486" y="0"/>
                </a:cubicBez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solidFill>
              <a:srgbClr val="FFC000">
                <a:alpha val="94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5619996" y="3913271"/>
            <a:ext cx="2705111" cy="2113060"/>
          </a:xfrm>
          <a:custGeom>
            <a:avLst/>
            <a:gdLst>
              <a:gd name="connsiteX0" fmla="*/ 1567542 w 2029097"/>
              <a:gd name="connsiteY0" fmla="*/ 5586 h 2113060"/>
              <a:gd name="connsiteX1" fmla="*/ 1515291 w 2029097"/>
              <a:gd name="connsiteY1" fmla="*/ 23003 h 2113060"/>
              <a:gd name="connsiteX2" fmla="*/ 1384662 w 2029097"/>
              <a:gd name="connsiteY2" fmla="*/ 40420 h 2113060"/>
              <a:gd name="connsiteX3" fmla="*/ 1314994 w 2029097"/>
              <a:gd name="connsiteY3" fmla="*/ 57838 h 2113060"/>
              <a:gd name="connsiteX4" fmla="*/ 1254034 w 2029097"/>
              <a:gd name="connsiteY4" fmla="*/ 75255 h 2113060"/>
              <a:gd name="connsiteX5" fmla="*/ 1227908 w 2029097"/>
              <a:gd name="connsiteY5" fmla="*/ 118798 h 2113060"/>
              <a:gd name="connsiteX6" fmla="*/ 1219200 w 2029097"/>
              <a:gd name="connsiteY6" fmla="*/ 144923 h 2113060"/>
              <a:gd name="connsiteX7" fmla="*/ 1201782 w 2029097"/>
              <a:gd name="connsiteY7" fmla="*/ 162340 h 2113060"/>
              <a:gd name="connsiteX8" fmla="*/ 1140822 w 2029097"/>
              <a:gd name="connsiteY8" fmla="*/ 232009 h 2113060"/>
              <a:gd name="connsiteX9" fmla="*/ 1062445 w 2029097"/>
              <a:gd name="connsiteY9" fmla="*/ 292969 h 2113060"/>
              <a:gd name="connsiteX10" fmla="*/ 1027611 w 2029097"/>
              <a:gd name="connsiteY10" fmla="*/ 345220 h 2113060"/>
              <a:gd name="connsiteX11" fmla="*/ 1018902 w 2029097"/>
              <a:gd name="connsiteY11" fmla="*/ 371346 h 2113060"/>
              <a:gd name="connsiteX12" fmla="*/ 984068 w 2029097"/>
              <a:gd name="connsiteY12" fmla="*/ 423598 h 2113060"/>
              <a:gd name="connsiteX13" fmla="*/ 966651 w 2029097"/>
              <a:gd name="connsiteY13" fmla="*/ 449723 h 2113060"/>
              <a:gd name="connsiteX14" fmla="*/ 949234 w 2029097"/>
              <a:gd name="connsiteY14" fmla="*/ 484558 h 2113060"/>
              <a:gd name="connsiteX15" fmla="*/ 923108 w 2029097"/>
              <a:gd name="connsiteY15" fmla="*/ 510683 h 2113060"/>
              <a:gd name="connsiteX16" fmla="*/ 888274 w 2029097"/>
              <a:gd name="connsiteY16" fmla="*/ 562935 h 2113060"/>
              <a:gd name="connsiteX17" fmla="*/ 844731 w 2029097"/>
              <a:gd name="connsiteY17" fmla="*/ 606478 h 2113060"/>
              <a:gd name="connsiteX18" fmla="*/ 801188 w 2029097"/>
              <a:gd name="connsiteY18" fmla="*/ 658729 h 2113060"/>
              <a:gd name="connsiteX19" fmla="*/ 775062 w 2029097"/>
              <a:gd name="connsiteY19" fmla="*/ 676146 h 2113060"/>
              <a:gd name="connsiteX20" fmla="*/ 731520 w 2029097"/>
              <a:gd name="connsiteY20" fmla="*/ 728398 h 2113060"/>
              <a:gd name="connsiteX21" fmla="*/ 705394 w 2029097"/>
              <a:gd name="connsiteY21" fmla="*/ 737106 h 2113060"/>
              <a:gd name="connsiteX22" fmla="*/ 653142 w 2029097"/>
              <a:gd name="connsiteY22" fmla="*/ 806775 h 2113060"/>
              <a:gd name="connsiteX23" fmla="*/ 600891 w 2029097"/>
              <a:gd name="connsiteY23" fmla="*/ 850318 h 2113060"/>
              <a:gd name="connsiteX24" fmla="*/ 583474 w 2029097"/>
              <a:gd name="connsiteY24" fmla="*/ 885152 h 2113060"/>
              <a:gd name="connsiteX25" fmla="*/ 566057 w 2029097"/>
              <a:gd name="connsiteY25" fmla="*/ 911278 h 2113060"/>
              <a:gd name="connsiteX26" fmla="*/ 539931 w 2029097"/>
              <a:gd name="connsiteY26" fmla="*/ 963529 h 2113060"/>
              <a:gd name="connsiteX27" fmla="*/ 513805 w 2029097"/>
              <a:gd name="connsiteY27" fmla="*/ 1033198 h 2113060"/>
              <a:gd name="connsiteX28" fmla="*/ 505097 w 2029097"/>
              <a:gd name="connsiteY28" fmla="*/ 1059323 h 2113060"/>
              <a:gd name="connsiteX29" fmla="*/ 470262 w 2029097"/>
              <a:gd name="connsiteY29" fmla="*/ 1102866 h 2113060"/>
              <a:gd name="connsiteX30" fmla="*/ 426720 w 2029097"/>
              <a:gd name="connsiteY30" fmla="*/ 1146409 h 2113060"/>
              <a:gd name="connsiteX31" fmla="*/ 400594 w 2029097"/>
              <a:gd name="connsiteY31" fmla="*/ 1155118 h 2113060"/>
              <a:gd name="connsiteX32" fmla="*/ 374468 w 2029097"/>
              <a:gd name="connsiteY32" fmla="*/ 1172535 h 2113060"/>
              <a:gd name="connsiteX33" fmla="*/ 322217 w 2029097"/>
              <a:gd name="connsiteY33" fmla="*/ 1189952 h 2113060"/>
              <a:gd name="connsiteX34" fmla="*/ 296091 w 2029097"/>
              <a:gd name="connsiteY34" fmla="*/ 1198660 h 2113060"/>
              <a:gd name="connsiteX35" fmla="*/ 252548 w 2029097"/>
              <a:gd name="connsiteY35" fmla="*/ 1224786 h 2113060"/>
              <a:gd name="connsiteX36" fmla="*/ 209005 w 2029097"/>
              <a:gd name="connsiteY36" fmla="*/ 1277038 h 2113060"/>
              <a:gd name="connsiteX37" fmla="*/ 165462 w 2029097"/>
              <a:gd name="connsiteY37" fmla="*/ 1311872 h 2113060"/>
              <a:gd name="connsiteX38" fmla="*/ 130628 w 2029097"/>
              <a:gd name="connsiteY38" fmla="*/ 1372832 h 2113060"/>
              <a:gd name="connsiteX39" fmla="*/ 113211 w 2029097"/>
              <a:gd name="connsiteY39" fmla="*/ 1425083 h 2113060"/>
              <a:gd name="connsiteX40" fmla="*/ 95794 w 2029097"/>
              <a:gd name="connsiteY40" fmla="*/ 1451209 h 2113060"/>
              <a:gd name="connsiteX41" fmla="*/ 78377 w 2029097"/>
              <a:gd name="connsiteY41" fmla="*/ 1512169 h 2113060"/>
              <a:gd name="connsiteX42" fmla="*/ 60960 w 2029097"/>
              <a:gd name="connsiteY42" fmla="*/ 1538295 h 2113060"/>
              <a:gd name="connsiteX43" fmla="*/ 43542 w 2029097"/>
              <a:gd name="connsiteY43" fmla="*/ 1590546 h 2113060"/>
              <a:gd name="connsiteX44" fmla="*/ 34834 w 2029097"/>
              <a:gd name="connsiteY44" fmla="*/ 1816969 h 2113060"/>
              <a:gd name="connsiteX45" fmla="*/ 17417 w 2029097"/>
              <a:gd name="connsiteY45" fmla="*/ 1843095 h 2113060"/>
              <a:gd name="connsiteX46" fmla="*/ 0 w 2029097"/>
              <a:gd name="connsiteY46" fmla="*/ 1895346 h 2113060"/>
              <a:gd name="connsiteX47" fmla="*/ 8708 w 2029097"/>
              <a:gd name="connsiteY47" fmla="*/ 1965015 h 2113060"/>
              <a:gd name="connsiteX48" fmla="*/ 43542 w 2029097"/>
              <a:gd name="connsiteY48" fmla="*/ 1973723 h 2113060"/>
              <a:gd name="connsiteX49" fmla="*/ 104502 w 2029097"/>
              <a:gd name="connsiteY49" fmla="*/ 1999849 h 2113060"/>
              <a:gd name="connsiteX50" fmla="*/ 148045 w 2029097"/>
              <a:gd name="connsiteY50" fmla="*/ 2025975 h 2113060"/>
              <a:gd name="connsiteX51" fmla="*/ 174171 w 2029097"/>
              <a:gd name="connsiteY51" fmla="*/ 2043392 h 2113060"/>
              <a:gd name="connsiteX52" fmla="*/ 269965 w 2029097"/>
              <a:gd name="connsiteY52" fmla="*/ 2086935 h 2113060"/>
              <a:gd name="connsiteX53" fmla="*/ 304800 w 2029097"/>
              <a:gd name="connsiteY53" fmla="*/ 2104352 h 2113060"/>
              <a:gd name="connsiteX54" fmla="*/ 461554 w 2029097"/>
              <a:gd name="connsiteY54" fmla="*/ 2113060 h 2113060"/>
              <a:gd name="connsiteX55" fmla="*/ 496388 w 2029097"/>
              <a:gd name="connsiteY55" fmla="*/ 2104352 h 2113060"/>
              <a:gd name="connsiteX56" fmla="*/ 548640 w 2029097"/>
              <a:gd name="connsiteY56" fmla="*/ 2052100 h 2113060"/>
              <a:gd name="connsiteX57" fmla="*/ 574765 w 2029097"/>
              <a:gd name="connsiteY57" fmla="*/ 1921472 h 2113060"/>
              <a:gd name="connsiteX58" fmla="*/ 583474 w 2029097"/>
              <a:gd name="connsiteY58" fmla="*/ 1895346 h 2113060"/>
              <a:gd name="connsiteX59" fmla="*/ 592182 w 2029097"/>
              <a:gd name="connsiteY59" fmla="*/ 1851803 h 2113060"/>
              <a:gd name="connsiteX60" fmla="*/ 609600 w 2029097"/>
              <a:gd name="connsiteY60" fmla="*/ 1756009 h 2113060"/>
              <a:gd name="connsiteX61" fmla="*/ 627017 w 2029097"/>
              <a:gd name="connsiteY61" fmla="*/ 1642798 h 2113060"/>
              <a:gd name="connsiteX62" fmla="*/ 644434 w 2029097"/>
              <a:gd name="connsiteY62" fmla="*/ 1581838 h 2113060"/>
              <a:gd name="connsiteX63" fmla="*/ 661851 w 2029097"/>
              <a:gd name="connsiteY63" fmla="*/ 1564420 h 2113060"/>
              <a:gd name="connsiteX64" fmla="*/ 679268 w 2029097"/>
              <a:gd name="connsiteY64" fmla="*/ 1486043 h 2113060"/>
              <a:gd name="connsiteX65" fmla="*/ 696685 w 2029097"/>
              <a:gd name="connsiteY65" fmla="*/ 1459918 h 2113060"/>
              <a:gd name="connsiteX66" fmla="*/ 705394 w 2029097"/>
              <a:gd name="connsiteY66" fmla="*/ 1433792 h 2113060"/>
              <a:gd name="connsiteX67" fmla="*/ 731520 w 2029097"/>
              <a:gd name="connsiteY67" fmla="*/ 1416375 h 2113060"/>
              <a:gd name="connsiteX68" fmla="*/ 766354 w 2029097"/>
              <a:gd name="connsiteY68" fmla="*/ 1364123 h 2113060"/>
              <a:gd name="connsiteX69" fmla="*/ 792480 w 2029097"/>
              <a:gd name="connsiteY69" fmla="*/ 1337998 h 2113060"/>
              <a:gd name="connsiteX70" fmla="*/ 827314 w 2029097"/>
              <a:gd name="connsiteY70" fmla="*/ 1285746 h 2113060"/>
              <a:gd name="connsiteX71" fmla="*/ 844731 w 2029097"/>
              <a:gd name="connsiteY71" fmla="*/ 1250912 h 2113060"/>
              <a:gd name="connsiteX72" fmla="*/ 870857 w 2029097"/>
              <a:gd name="connsiteY72" fmla="*/ 1233495 h 2113060"/>
              <a:gd name="connsiteX73" fmla="*/ 914400 w 2029097"/>
              <a:gd name="connsiteY73" fmla="*/ 1189952 h 2113060"/>
              <a:gd name="connsiteX74" fmla="*/ 940525 w 2029097"/>
              <a:gd name="connsiteY74" fmla="*/ 1155118 h 2113060"/>
              <a:gd name="connsiteX75" fmla="*/ 992777 w 2029097"/>
              <a:gd name="connsiteY75" fmla="*/ 1120283 h 2113060"/>
              <a:gd name="connsiteX76" fmla="*/ 1027611 w 2029097"/>
              <a:gd name="connsiteY76" fmla="*/ 1094158 h 2113060"/>
              <a:gd name="connsiteX77" fmla="*/ 1053737 w 2029097"/>
              <a:gd name="connsiteY77" fmla="*/ 1085449 h 2113060"/>
              <a:gd name="connsiteX78" fmla="*/ 1079862 w 2029097"/>
              <a:gd name="connsiteY78" fmla="*/ 1068032 h 2113060"/>
              <a:gd name="connsiteX79" fmla="*/ 1132114 w 2029097"/>
              <a:gd name="connsiteY79" fmla="*/ 1050615 h 2113060"/>
              <a:gd name="connsiteX80" fmla="*/ 1166948 w 2029097"/>
              <a:gd name="connsiteY80" fmla="*/ 1033198 h 2113060"/>
              <a:gd name="connsiteX81" fmla="*/ 1262742 w 2029097"/>
              <a:gd name="connsiteY81" fmla="*/ 1007072 h 2113060"/>
              <a:gd name="connsiteX82" fmla="*/ 1297577 w 2029097"/>
              <a:gd name="connsiteY82" fmla="*/ 998363 h 2113060"/>
              <a:gd name="connsiteX83" fmla="*/ 1384662 w 2029097"/>
              <a:gd name="connsiteY83" fmla="*/ 972238 h 2113060"/>
              <a:gd name="connsiteX84" fmla="*/ 1463040 w 2029097"/>
              <a:gd name="connsiteY84" fmla="*/ 946112 h 2113060"/>
              <a:gd name="connsiteX85" fmla="*/ 1489165 w 2029097"/>
              <a:gd name="connsiteY85" fmla="*/ 937403 h 2113060"/>
              <a:gd name="connsiteX86" fmla="*/ 1558834 w 2029097"/>
              <a:gd name="connsiteY86" fmla="*/ 876443 h 2113060"/>
              <a:gd name="connsiteX87" fmla="*/ 1593668 w 2029097"/>
              <a:gd name="connsiteY87" fmla="*/ 824192 h 2113060"/>
              <a:gd name="connsiteX88" fmla="*/ 1637211 w 2029097"/>
              <a:gd name="connsiteY88" fmla="*/ 745815 h 2113060"/>
              <a:gd name="connsiteX89" fmla="*/ 1654628 w 2029097"/>
              <a:gd name="connsiteY89" fmla="*/ 719689 h 2113060"/>
              <a:gd name="connsiteX90" fmla="*/ 1680754 w 2029097"/>
              <a:gd name="connsiteY90" fmla="*/ 710980 h 2113060"/>
              <a:gd name="connsiteX91" fmla="*/ 1698171 w 2029097"/>
              <a:gd name="connsiteY91" fmla="*/ 684855 h 2113060"/>
              <a:gd name="connsiteX92" fmla="*/ 1724297 w 2029097"/>
              <a:gd name="connsiteY92" fmla="*/ 676146 h 2113060"/>
              <a:gd name="connsiteX93" fmla="*/ 1733005 w 2029097"/>
              <a:gd name="connsiteY93" fmla="*/ 650020 h 2113060"/>
              <a:gd name="connsiteX94" fmla="*/ 1759131 w 2029097"/>
              <a:gd name="connsiteY94" fmla="*/ 632603 h 2113060"/>
              <a:gd name="connsiteX95" fmla="*/ 1802674 w 2029097"/>
              <a:gd name="connsiteY95" fmla="*/ 589060 h 2113060"/>
              <a:gd name="connsiteX96" fmla="*/ 1820091 w 2029097"/>
              <a:gd name="connsiteY96" fmla="*/ 562935 h 2113060"/>
              <a:gd name="connsiteX97" fmla="*/ 1846217 w 2029097"/>
              <a:gd name="connsiteY97" fmla="*/ 545518 h 2113060"/>
              <a:gd name="connsiteX98" fmla="*/ 1863634 w 2029097"/>
              <a:gd name="connsiteY98" fmla="*/ 528100 h 2113060"/>
              <a:gd name="connsiteX99" fmla="*/ 1889760 w 2029097"/>
              <a:gd name="connsiteY99" fmla="*/ 510683 h 2113060"/>
              <a:gd name="connsiteX100" fmla="*/ 1933302 w 2029097"/>
              <a:gd name="connsiteY100" fmla="*/ 467140 h 2113060"/>
              <a:gd name="connsiteX101" fmla="*/ 1950720 w 2029097"/>
              <a:gd name="connsiteY101" fmla="*/ 449723 h 2113060"/>
              <a:gd name="connsiteX102" fmla="*/ 1968137 w 2029097"/>
              <a:gd name="connsiteY102" fmla="*/ 423598 h 2113060"/>
              <a:gd name="connsiteX103" fmla="*/ 2002971 w 2029097"/>
              <a:gd name="connsiteY103" fmla="*/ 380055 h 2113060"/>
              <a:gd name="connsiteX104" fmla="*/ 2029097 w 2029097"/>
              <a:gd name="connsiteY104" fmla="*/ 292969 h 2113060"/>
              <a:gd name="connsiteX105" fmla="*/ 2020388 w 2029097"/>
              <a:gd name="connsiteY105" fmla="*/ 188466 h 2113060"/>
              <a:gd name="connsiteX106" fmla="*/ 2002971 w 2029097"/>
              <a:gd name="connsiteY106" fmla="*/ 136215 h 2113060"/>
              <a:gd name="connsiteX107" fmla="*/ 1994262 w 2029097"/>
              <a:gd name="connsiteY107" fmla="*/ 110089 h 2113060"/>
              <a:gd name="connsiteX108" fmla="*/ 1942011 w 2029097"/>
              <a:gd name="connsiteY108" fmla="*/ 92672 h 2113060"/>
              <a:gd name="connsiteX109" fmla="*/ 1915885 w 2029097"/>
              <a:gd name="connsiteY109" fmla="*/ 75255 h 2113060"/>
              <a:gd name="connsiteX110" fmla="*/ 1802674 w 2029097"/>
              <a:gd name="connsiteY110" fmla="*/ 57838 h 2113060"/>
              <a:gd name="connsiteX111" fmla="*/ 1715588 w 2029097"/>
              <a:gd name="connsiteY111" fmla="*/ 31712 h 2113060"/>
              <a:gd name="connsiteX112" fmla="*/ 1680754 w 2029097"/>
              <a:gd name="connsiteY112" fmla="*/ 23003 h 2113060"/>
              <a:gd name="connsiteX113" fmla="*/ 1567542 w 2029097"/>
              <a:gd name="connsiteY113" fmla="*/ 5586 h 211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2029097" h="2113060">
                <a:moveTo>
                  <a:pt x="1567542" y="5586"/>
                </a:moveTo>
                <a:cubicBezTo>
                  <a:pt x="1539965" y="5586"/>
                  <a:pt x="1533003" y="18172"/>
                  <a:pt x="1515291" y="23003"/>
                </a:cubicBezTo>
                <a:cubicBezTo>
                  <a:pt x="1473516" y="34396"/>
                  <a:pt x="1426610" y="36226"/>
                  <a:pt x="1384662" y="40420"/>
                </a:cubicBezTo>
                <a:cubicBezTo>
                  <a:pt x="1296119" y="58130"/>
                  <a:pt x="1377489" y="39983"/>
                  <a:pt x="1314994" y="57838"/>
                </a:cubicBezTo>
                <a:cubicBezTo>
                  <a:pt x="1238449" y="79708"/>
                  <a:pt x="1316676" y="54374"/>
                  <a:pt x="1254034" y="75255"/>
                </a:cubicBezTo>
                <a:cubicBezTo>
                  <a:pt x="1229361" y="149267"/>
                  <a:pt x="1263772" y="59023"/>
                  <a:pt x="1227908" y="118798"/>
                </a:cubicBezTo>
                <a:cubicBezTo>
                  <a:pt x="1223185" y="126669"/>
                  <a:pt x="1223923" y="137052"/>
                  <a:pt x="1219200" y="144923"/>
                </a:cubicBezTo>
                <a:cubicBezTo>
                  <a:pt x="1214976" y="151964"/>
                  <a:pt x="1206911" y="155929"/>
                  <a:pt x="1201782" y="162340"/>
                </a:cubicBezTo>
                <a:cubicBezTo>
                  <a:pt x="1175476" y="195221"/>
                  <a:pt x="1186868" y="201311"/>
                  <a:pt x="1140822" y="232009"/>
                </a:cubicBezTo>
                <a:cubicBezTo>
                  <a:pt x="1110429" y="252271"/>
                  <a:pt x="1084483" y="264634"/>
                  <a:pt x="1062445" y="292969"/>
                </a:cubicBezTo>
                <a:cubicBezTo>
                  <a:pt x="1049594" y="309492"/>
                  <a:pt x="1034231" y="325362"/>
                  <a:pt x="1027611" y="345220"/>
                </a:cubicBezTo>
                <a:cubicBezTo>
                  <a:pt x="1024708" y="353929"/>
                  <a:pt x="1023360" y="363321"/>
                  <a:pt x="1018902" y="371346"/>
                </a:cubicBezTo>
                <a:cubicBezTo>
                  <a:pt x="1008736" y="389645"/>
                  <a:pt x="995679" y="406181"/>
                  <a:pt x="984068" y="423598"/>
                </a:cubicBezTo>
                <a:cubicBezTo>
                  <a:pt x="978262" y="432306"/>
                  <a:pt x="971332" y="440362"/>
                  <a:pt x="966651" y="449723"/>
                </a:cubicBezTo>
                <a:cubicBezTo>
                  <a:pt x="960845" y="461335"/>
                  <a:pt x="956780" y="473994"/>
                  <a:pt x="949234" y="484558"/>
                </a:cubicBezTo>
                <a:cubicBezTo>
                  <a:pt x="942076" y="494580"/>
                  <a:pt x="930669" y="500962"/>
                  <a:pt x="923108" y="510683"/>
                </a:cubicBezTo>
                <a:cubicBezTo>
                  <a:pt x="910256" y="527206"/>
                  <a:pt x="903076" y="548133"/>
                  <a:pt x="888274" y="562935"/>
                </a:cubicBezTo>
                <a:cubicBezTo>
                  <a:pt x="873760" y="577449"/>
                  <a:pt x="856117" y="589399"/>
                  <a:pt x="844731" y="606478"/>
                </a:cubicBezTo>
                <a:cubicBezTo>
                  <a:pt x="827606" y="632166"/>
                  <a:pt x="826332" y="637775"/>
                  <a:pt x="801188" y="658729"/>
                </a:cubicBezTo>
                <a:cubicBezTo>
                  <a:pt x="793147" y="665429"/>
                  <a:pt x="783771" y="670340"/>
                  <a:pt x="775062" y="676146"/>
                </a:cubicBezTo>
                <a:cubicBezTo>
                  <a:pt x="762211" y="695423"/>
                  <a:pt x="751634" y="714988"/>
                  <a:pt x="731520" y="728398"/>
                </a:cubicBezTo>
                <a:cubicBezTo>
                  <a:pt x="723882" y="733490"/>
                  <a:pt x="714103" y="734203"/>
                  <a:pt x="705394" y="737106"/>
                </a:cubicBezTo>
                <a:cubicBezTo>
                  <a:pt x="689313" y="761227"/>
                  <a:pt x="673832" y="786085"/>
                  <a:pt x="653142" y="806775"/>
                </a:cubicBezTo>
                <a:cubicBezTo>
                  <a:pt x="614951" y="844966"/>
                  <a:pt x="636557" y="800385"/>
                  <a:pt x="600891" y="850318"/>
                </a:cubicBezTo>
                <a:cubicBezTo>
                  <a:pt x="593345" y="860882"/>
                  <a:pt x="589915" y="873881"/>
                  <a:pt x="583474" y="885152"/>
                </a:cubicBezTo>
                <a:cubicBezTo>
                  <a:pt x="578281" y="894239"/>
                  <a:pt x="570738" y="901917"/>
                  <a:pt x="566057" y="911278"/>
                </a:cubicBezTo>
                <a:cubicBezTo>
                  <a:pt x="530001" y="983388"/>
                  <a:pt x="589846" y="888654"/>
                  <a:pt x="539931" y="963529"/>
                </a:cubicBezTo>
                <a:cubicBezTo>
                  <a:pt x="523874" y="1027753"/>
                  <a:pt x="541129" y="969440"/>
                  <a:pt x="513805" y="1033198"/>
                </a:cubicBezTo>
                <a:cubicBezTo>
                  <a:pt x="510189" y="1041635"/>
                  <a:pt x="509202" y="1051113"/>
                  <a:pt x="505097" y="1059323"/>
                </a:cubicBezTo>
                <a:cubicBezTo>
                  <a:pt x="487226" y="1095066"/>
                  <a:pt x="491865" y="1075863"/>
                  <a:pt x="470262" y="1102866"/>
                </a:cubicBezTo>
                <a:cubicBezTo>
                  <a:pt x="447038" y="1131895"/>
                  <a:pt x="461555" y="1128991"/>
                  <a:pt x="426720" y="1146409"/>
                </a:cubicBezTo>
                <a:cubicBezTo>
                  <a:pt x="418509" y="1150514"/>
                  <a:pt x="408805" y="1151013"/>
                  <a:pt x="400594" y="1155118"/>
                </a:cubicBezTo>
                <a:cubicBezTo>
                  <a:pt x="391233" y="1159799"/>
                  <a:pt x="384032" y="1168284"/>
                  <a:pt x="374468" y="1172535"/>
                </a:cubicBezTo>
                <a:cubicBezTo>
                  <a:pt x="357691" y="1179991"/>
                  <a:pt x="339634" y="1184146"/>
                  <a:pt x="322217" y="1189952"/>
                </a:cubicBezTo>
                <a:lnTo>
                  <a:pt x="296091" y="1198660"/>
                </a:lnTo>
                <a:cubicBezTo>
                  <a:pt x="241853" y="1252901"/>
                  <a:pt x="320373" y="1179570"/>
                  <a:pt x="252548" y="1224786"/>
                </a:cubicBezTo>
                <a:cubicBezTo>
                  <a:pt x="209750" y="1253318"/>
                  <a:pt x="241133" y="1244910"/>
                  <a:pt x="209005" y="1277038"/>
                </a:cubicBezTo>
                <a:cubicBezTo>
                  <a:pt x="163744" y="1322300"/>
                  <a:pt x="199934" y="1268783"/>
                  <a:pt x="165462" y="1311872"/>
                </a:cubicBezTo>
                <a:cubicBezTo>
                  <a:pt x="152895" y="1327581"/>
                  <a:pt x="137779" y="1354955"/>
                  <a:pt x="130628" y="1372832"/>
                </a:cubicBezTo>
                <a:cubicBezTo>
                  <a:pt x="123810" y="1389878"/>
                  <a:pt x="123395" y="1409807"/>
                  <a:pt x="113211" y="1425083"/>
                </a:cubicBezTo>
                <a:lnTo>
                  <a:pt x="95794" y="1451209"/>
                </a:lnTo>
                <a:cubicBezTo>
                  <a:pt x="93005" y="1462364"/>
                  <a:pt x="84621" y="1499680"/>
                  <a:pt x="78377" y="1512169"/>
                </a:cubicBezTo>
                <a:cubicBezTo>
                  <a:pt x="73696" y="1521531"/>
                  <a:pt x="65211" y="1528731"/>
                  <a:pt x="60960" y="1538295"/>
                </a:cubicBezTo>
                <a:cubicBezTo>
                  <a:pt x="53503" y="1555072"/>
                  <a:pt x="43542" y="1590546"/>
                  <a:pt x="43542" y="1590546"/>
                </a:cubicBezTo>
                <a:cubicBezTo>
                  <a:pt x="40639" y="1666020"/>
                  <a:pt x="42606" y="1741840"/>
                  <a:pt x="34834" y="1816969"/>
                </a:cubicBezTo>
                <a:cubicBezTo>
                  <a:pt x="33757" y="1827380"/>
                  <a:pt x="21668" y="1833531"/>
                  <a:pt x="17417" y="1843095"/>
                </a:cubicBezTo>
                <a:cubicBezTo>
                  <a:pt x="9961" y="1859872"/>
                  <a:pt x="0" y="1895346"/>
                  <a:pt x="0" y="1895346"/>
                </a:cubicBezTo>
                <a:cubicBezTo>
                  <a:pt x="2903" y="1918569"/>
                  <a:pt x="-2658" y="1944556"/>
                  <a:pt x="8708" y="1965015"/>
                </a:cubicBezTo>
                <a:cubicBezTo>
                  <a:pt x="14520" y="1975478"/>
                  <a:pt x="32541" y="1969008"/>
                  <a:pt x="43542" y="1973723"/>
                </a:cubicBezTo>
                <a:cubicBezTo>
                  <a:pt x="127746" y="2009810"/>
                  <a:pt x="4488" y="1974844"/>
                  <a:pt x="104502" y="1999849"/>
                </a:cubicBezTo>
                <a:cubicBezTo>
                  <a:pt x="138523" y="2033868"/>
                  <a:pt x="102826" y="2003365"/>
                  <a:pt x="148045" y="2025975"/>
                </a:cubicBezTo>
                <a:cubicBezTo>
                  <a:pt x="157406" y="2030656"/>
                  <a:pt x="164983" y="2038380"/>
                  <a:pt x="174171" y="2043392"/>
                </a:cubicBezTo>
                <a:cubicBezTo>
                  <a:pt x="338727" y="2133149"/>
                  <a:pt x="188564" y="2052049"/>
                  <a:pt x="269965" y="2086935"/>
                </a:cubicBezTo>
                <a:cubicBezTo>
                  <a:pt x="281897" y="2092049"/>
                  <a:pt x="291937" y="2102598"/>
                  <a:pt x="304800" y="2104352"/>
                </a:cubicBezTo>
                <a:cubicBezTo>
                  <a:pt x="356652" y="2111423"/>
                  <a:pt x="409303" y="2110157"/>
                  <a:pt x="461554" y="2113060"/>
                </a:cubicBezTo>
                <a:cubicBezTo>
                  <a:pt x="473165" y="2110157"/>
                  <a:pt x="485387" y="2109067"/>
                  <a:pt x="496388" y="2104352"/>
                </a:cubicBezTo>
                <a:cubicBezTo>
                  <a:pt x="524538" y="2092288"/>
                  <a:pt x="530175" y="2076720"/>
                  <a:pt x="548640" y="2052100"/>
                </a:cubicBezTo>
                <a:cubicBezTo>
                  <a:pt x="599245" y="1849681"/>
                  <a:pt x="538482" y="2102887"/>
                  <a:pt x="574765" y="1921472"/>
                </a:cubicBezTo>
                <a:cubicBezTo>
                  <a:pt x="576565" y="1912470"/>
                  <a:pt x="581248" y="1904252"/>
                  <a:pt x="583474" y="1895346"/>
                </a:cubicBezTo>
                <a:cubicBezTo>
                  <a:pt x="587064" y="1880986"/>
                  <a:pt x="589749" y="1866403"/>
                  <a:pt x="592182" y="1851803"/>
                </a:cubicBezTo>
                <a:cubicBezTo>
                  <a:pt x="607782" y="1758204"/>
                  <a:pt x="592881" y="1822879"/>
                  <a:pt x="609600" y="1756009"/>
                </a:cubicBezTo>
                <a:cubicBezTo>
                  <a:pt x="623608" y="1615922"/>
                  <a:pt x="607702" y="1710402"/>
                  <a:pt x="627017" y="1642798"/>
                </a:cubicBezTo>
                <a:cubicBezTo>
                  <a:pt x="629089" y="1635545"/>
                  <a:pt x="638736" y="1591334"/>
                  <a:pt x="644434" y="1581838"/>
                </a:cubicBezTo>
                <a:cubicBezTo>
                  <a:pt x="648658" y="1574797"/>
                  <a:pt x="656045" y="1570226"/>
                  <a:pt x="661851" y="1564420"/>
                </a:cubicBezTo>
                <a:cubicBezTo>
                  <a:pt x="665195" y="1544358"/>
                  <a:pt x="668551" y="1507478"/>
                  <a:pt x="679268" y="1486043"/>
                </a:cubicBezTo>
                <a:cubicBezTo>
                  <a:pt x="683949" y="1476682"/>
                  <a:pt x="692004" y="1469279"/>
                  <a:pt x="696685" y="1459918"/>
                </a:cubicBezTo>
                <a:cubicBezTo>
                  <a:pt x="700790" y="1451707"/>
                  <a:pt x="699659" y="1440960"/>
                  <a:pt x="705394" y="1433792"/>
                </a:cubicBezTo>
                <a:cubicBezTo>
                  <a:pt x="711932" y="1425619"/>
                  <a:pt x="722811" y="1422181"/>
                  <a:pt x="731520" y="1416375"/>
                </a:cubicBezTo>
                <a:cubicBezTo>
                  <a:pt x="743131" y="1398958"/>
                  <a:pt x="751552" y="1378925"/>
                  <a:pt x="766354" y="1364123"/>
                </a:cubicBezTo>
                <a:cubicBezTo>
                  <a:pt x="775063" y="1355415"/>
                  <a:pt x="784919" y="1347719"/>
                  <a:pt x="792480" y="1337998"/>
                </a:cubicBezTo>
                <a:cubicBezTo>
                  <a:pt x="805332" y="1321475"/>
                  <a:pt x="817953" y="1304469"/>
                  <a:pt x="827314" y="1285746"/>
                </a:cubicBezTo>
                <a:cubicBezTo>
                  <a:pt x="833120" y="1274135"/>
                  <a:pt x="836420" y="1260885"/>
                  <a:pt x="844731" y="1250912"/>
                </a:cubicBezTo>
                <a:cubicBezTo>
                  <a:pt x="851432" y="1242871"/>
                  <a:pt x="862148" y="1239301"/>
                  <a:pt x="870857" y="1233495"/>
                </a:cubicBezTo>
                <a:cubicBezTo>
                  <a:pt x="917302" y="1163826"/>
                  <a:pt x="856343" y="1248009"/>
                  <a:pt x="914400" y="1189952"/>
                </a:cubicBezTo>
                <a:cubicBezTo>
                  <a:pt x="924663" y="1179689"/>
                  <a:pt x="929677" y="1164761"/>
                  <a:pt x="940525" y="1155118"/>
                </a:cubicBezTo>
                <a:cubicBezTo>
                  <a:pt x="956171" y="1141211"/>
                  <a:pt x="976030" y="1132843"/>
                  <a:pt x="992777" y="1120283"/>
                </a:cubicBezTo>
                <a:cubicBezTo>
                  <a:pt x="1004388" y="1111575"/>
                  <a:pt x="1015009" y="1101359"/>
                  <a:pt x="1027611" y="1094158"/>
                </a:cubicBezTo>
                <a:cubicBezTo>
                  <a:pt x="1035581" y="1089604"/>
                  <a:pt x="1045526" y="1089554"/>
                  <a:pt x="1053737" y="1085449"/>
                </a:cubicBezTo>
                <a:cubicBezTo>
                  <a:pt x="1063098" y="1080768"/>
                  <a:pt x="1070298" y="1072283"/>
                  <a:pt x="1079862" y="1068032"/>
                </a:cubicBezTo>
                <a:cubicBezTo>
                  <a:pt x="1096639" y="1060576"/>
                  <a:pt x="1115693" y="1058826"/>
                  <a:pt x="1132114" y="1050615"/>
                </a:cubicBezTo>
                <a:cubicBezTo>
                  <a:pt x="1143725" y="1044809"/>
                  <a:pt x="1155016" y="1038312"/>
                  <a:pt x="1166948" y="1033198"/>
                </a:cubicBezTo>
                <a:cubicBezTo>
                  <a:pt x="1189741" y="1023430"/>
                  <a:pt x="1252077" y="1009738"/>
                  <a:pt x="1262742" y="1007072"/>
                </a:cubicBezTo>
                <a:cubicBezTo>
                  <a:pt x="1274354" y="1004169"/>
                  <a:pt x="1286872" y="1003716"/>
                  <a:pt x="1297577" y="998363"/>
                </a:cubicBezTo>
                <a:cubicBezTo>
                  <a:pt x="1348204" y="973049"/>
                  <a:pt x="1319606" y="983080"/>
                  <a:pt x="1384662" y="972238"/>
                </a:cubicBezTo>
                <a:lnTo>
                  <a:pt x="1463040" y="946112"/>
                </a:lnTo>
                <a:lnTo>
                  <a:pt x="1489165" y="937403"/>
                </a:lnTo>
                <a:cubicBezTo>
                  <a:pt x="1540109" y="886459"/>
                  <a:pt x="1515629" y="905246"/>
                  <a:pt x="1558834" y="876443"/>
                </a:cubicBezTo>
                <a:cubicBezTo>
                  <a:pt x="1570445" y="859026"/>
                  <a:pt x="1587048" y="844050"/>
                  <a:pt x="1593668" y="824192"/>
                </a:cubicBezTo>
                <a:cubicBezTo>
                  <a:pt x="1608997" y="778207"/>
                  <a:pt x="1597285" y="805705"/>
                  <a:pt x="1637211" y="745815"/>
                </a:cubicBezTo>
                <a:cubicBezTo>
                  <a:pt x="1643017" y="737106"/>
                  <a:pt x="1644699" y="722999"/>
                  <a:pt x="1654628" y="719689"/>
                </a:cubicBezTo>
                <a:lnTo>
                  <a:pt x="1680754" y="710980"/>
                </a:lnTo>
                <a:cubicBezTo>
                  <a:pt x="1686560" y="702272"/>
                  <a:pt x="1689998" y="691393"/>
                  <a:pt x="1698171" y="684855"/>
                </a:cubicBezTo>
                <a:cubicBezTo>
                  <a:pt x="1705339" y="679120"/>
                  <a:pt x="1717806" y="682637"/>
                  <a:pt x="1724297" y="676146"/>
                </a:cubicBezTo>
                <a:cubicBezTo>
                  <a:pt x="1730788" y="669655"/>
                  <a:pt x="1727271" y="657188"/>
                  <a:pt x="1733005" y="650020"/>
                </a:cubicBezTo>
                <a:cubicBezTo>
                  <a:pt x="1739543" y="641847"/>
                  <a:pt x="1751254" y="639495"/>
                  <a:pt x="1759131" y="632603"/>
                </a:cubicBezTo>
                <a:cubicBezTo>
                  <a:pt x="1774579" y="619086"/>
                  <a:pt x="1791288" y="606139"/>
                  <a:pt x="1802674" y="589060"/>
                </a:cubicBezTo>
                <a:cubicBezTo>
                  <a:pt x="1808480" y="580352"/>
                  <a:pt x="1812690" y="570336"/>
                  <a:pt x="1820091" y="562935"/>
                </a:cubicBezTo>
                <a:cubicBezTo>
                  <a:pt x="1827492" y="555534"/>
                  <a:pt x="1838044" y="552056"/>
                  <a:pt x="1846217" y="545518"/>
                </a:cubicBezTo>
                <a:cubicBezTo>
                  <a:pt x="1852628" y="540389"/>
                  <a:pt x="1857223" y="533229"/>
                  <a:pt x="1863634" y="528100"/>
                </a:cubicBezTo>
                <a:cubicBezTo>
                  <a:pt x="1871807" y="521562"/>
                  <a:pt x="1881883" y="517575"/>
                  <a:pt x="1889760" y="510683"/>
                </a:cubicBezTo>
                <a:cubicBezTo>
                  <a:pt x="1905207" y="497166"/>
                  <a:pt x="1918788" y="481654"/>
                  <a:pt x="1933302" y="467140"/>
                </a:cubicBezTo>
                <a:cubicBezTo>
                  <a:pt x="1939108" y="461334"/>
                  <a:pt x="1946165" y="456555"/>
                  <a:pt x="1950720" y="449723"/>
                </a:cubicBezTo>
                <a:cubicBezTo>
                  <a:pt x="1956526" y="441015"/>
                  <a:pt x="1961599" y="431771"/>
                  <a:pt x="1968137" y="423598"/>
                </a:cubicBezTo>
                <a:cubicBezTo>
                  <a:pt x="1986230" y="400982"/>
                  <a:pt x="1989572" y="410204"/>
                  <a:pt x="2002971" y="380055"/>
                </a:cubicBezTo>
                <a:cubicBezTo>
                  <a:pt x="2015085" y="352799"/>
                  <a:pt x="2021860" y="321917"/>
                  <a:pt x="2029097" y="292969"/>
                </a:cubicBezTo>
                <a:cubicBezTo>
                  <a:pt x="2026194" y="258135"/>
                  <a:pt x="2026135" y="222945"/>
                  <a:pt x="2020388" y="188466"/>
                </a:cubicBezTo>
                <a:cubicBezTo>
                  <a:pt x="2017370" y="170357"/>
                  <a:pt x="2008777" y="153632"/>
                  <a:pt x="2002971" y="136215"/>
                </a:cubicBezTo>
                <a:cubicBezTo>
                  <a:pt x="2000068" y="127506"/>
                  <a:pt x="2002971" y="112992"/>
                  <a:pt x="1994262" y="110089"/>
                </a:cubicBezTo>
                <a:lnTo>
                  <a:pt x="1942011" y="92672"/>
                </a:lnTo>
                <a:cubicBezTo>
                  <a:pt x="1933302" y="86866"/>
                  <a:pt x="1925814" y="78565"/>
                  <a:pt x="1915885" y="75255"/>
                </a:cubicBezTo>
                <a:cubicBezTo>
                  <a:pt x="1905775" y="71885"/>
                  <a:pt x="1808589" y="58913"/>
                  <a:pt x="1802674" y="57838"/>
                </a:cubicBezTo>
                <a:cubicBezTo>
                  <a:pt x="1752018" y="48628"/>
                  <a:pt x="1776144" y="46852"/>
                  <a:pt x="1715588" y="31712"/>
                </a:cubicBezTo>
                <a:lnTo>
                  <a:pt x="1680754" y="23003"/>
                </a:lnTo>
                <a:cubicBezTo>
                  <a:pt x="1623671" y="-15051"/>
                  <a:pt x="1595119" y="5586"/>
                  <a:pt x="1567542" y="5586"/>
                </a:cubicBez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solidFill>
              <a:srgbClr val="FFC000">
                <a:alpha val="94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73 к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30" y="613101"/>
            <a:ext cx="4797878" cy="263343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097915" y="613101"/>
            <a:ext cx="2884337" cy="155122"/>
          </a:xfrm>
          <a:prstGeom prst="rect">
            <a:avLst/>
          </a:prstGeom>
          <a:solidFill>
            <a:srgbClr val="00B0F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селеопасного участка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7896603" y="3258392"/>
            <a:ext cx="1532190" cy="578840"/>
          </a:xfrm>
          <a:prstGeom prst="wedgeRectCallout">
            <a:avLst>
              <a:gd name="adj1" fmla="val -122045"/>
              <a:gd name="adj2" fmla="val 452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Потенциально опасные участки у железнодорожного полотна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3982251" y="5317280"/>
            <a:ext cx="2136118" cy="102421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28401" y="6147617"/>
            <a:ext cx="1158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м</a:t>
            </a: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8449374" y="5123344"/>
            <a:ext cx="3091575" cy="1318832"/>
          </a:xfrm>
          <a:prstGeom prst="wedgeRoundRectCallout">
            <a:avLst>
              <a:gd name="adj1" fmla="val -105006"/>
              <a:gd name="adj2" fmla="val -3378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оползневого процесса наблюдалась в осевой части оползневого участка общей протяженностью до 150 м. Стенка срыва старого оползня продолжает оставаться активной, высота уступа ~ 20-25 м. Ширина активной части ~ 30 м, расстояние до железной дороги ~ 150 м. Отложения увлажнены.</a:t>
            </a:r>
          </a:p>
        </p:txBody>
      </p:sp>
    </p:spTree>
    <p:extLst>
      <p:ext uri="{BB962C8B-B14F-4D97-AF65-F5344CB8AC3E}">
        <p14:creationId xmlns:p14="http://schemas.microsoft.com/office/powerpoint/2010/main" val="171403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575024"/>
            <a:ext cx="12190413" cy="6282977"/>
          </a:xfrm>
          <a:prstGeom prst="rect">
            <a:avLst/>
          </a:prstGeom>
          <a:solidFill>
            <a:scrgbClr r="0" g="0" b="0"/>
          </a:solidFill>
        </p:spPr>
      </p:pic>
      <p:sp>
        <p:nvSpPr>
          <p:cNvPr id="329" name="Text Box 2"/>
          <p:cNvSpPr txBox="1">
            <a:spLocks noChangeArrowheads="1"/>
          </p:cNvSpPr>
          <p:nvPr/>
        </p:nvSpPr>
        <p:spPr bwMode="auto">
          <a:xfrm>
            <a:off x="795" y="-7603"/>
            <a:ext cx="12190413" cy="58262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1340902" fontAlgn="base">
              <a:spcBef>
                <a:spcPct val="0"/>
              </a:spcBef>
              <a:spcAft>
                <a:spcPct val="0"/>
              </a:spcAft>
              <a:defRPr sz="1600" cap="all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defRPr>
            </a:lvl1pPr>
            <a:lvl2pPr marL="680644" defTabSz="1361287">
              <a:defRPr sz="2700">
                <a:solidFill>
                  <a:schemeClr val="lt1"/>
                </a:solidFill>
              </a:defRPr>
            </a:lvl2pPr>
            <a:lvl3pPr marL="1361287" defTabSz="1361287">
              <a:defRPr sz="2700">
                <a:solidFill>
                  <a:schemeClr val="lt1"/>
                </a:solidFill>
              </a:defRPr>
            </a:lvl3pPr>
            <a:lvl4pPr marL="2041933" defTabSz="1361287">
              <a:defRPr sz="2700">
                <a:solidFill>
                  <a:schemeClr val="lt1"/>
                </a:solidFill>
              </a:defRPr>
            </a:lvl4pPr>
            <a:lvl5pPr marL="2722575" defTabSz="1361287">
              <a:defRPr sz="2700">
                <a:solidFill>
                  <a:schemeClr val="lt1"/>
                </a:solidFill>
              </a:defRPr>
            </a:lvl5pPr>
            <a:lvl6pPr marL="3403223" defTabSz="1361287">
              <a:defRPr sz="2700">
                <a:solidFill>
                  <a:schemeClr val="lt1"/>
                </a:solidFill>
              </a:defRPr>
            </a:lvl6pPr>
            <a:lvl7pPr marL="4083865" defTabSz="1361287">
              <a:defRPr sz="2700">
                <a:solidFill>
                  <a:schemeClr val="lt1"/>
                </a:solidFill>
              </a:defRPr>
            </a:lvl7pPr>
            <a:lvl8pPr marL="4764511" defTabSz="1361287">
              <a:defRPr sz="2700">
                <a:solidFill>
                  <a:schemeClr val="lt1"/>
                </a:solidFill>
              </a:defRPr>
            </a:lvl8pPr>
            <a:lvl9pPr marL="5445153" defTabSz="1361287">
              <a:defRPr sz="2700"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Карта проявления опасных экзогенных геологических процессов вблизи ж/д полотна</a:t>
            </a:r>
          </a:p>
          <a:p>
            <a:r>
              <a:rPr lang="ru-RU" dirty="0"/>
              <a:t>(Городской округ Сочи, 3,56 км юго-западнее пос. </a:t>
            </a:r>
            <a:r>
              <a:rPr lang="ru-RU" dirty="0" err="1"/>
              <a:t>Ахштырь</a:t>
            </a:r>
            <a:r>
              <a:rPr lang="ru-RU" dirty="0"/>
              <a:t>)</a:t>
            </a:r>
          </a:p>
        </p:txBody>
      </p:sp>
      <p:sp>
        <p:nvSpPr>
          <p:cNvPr id="6" name="Полилиния 5"/>
          <p:cNvSpPr/>
          <p:nvPr/>
        </p:nvSpPr>
        <p:spPr>
          <a:xfrm rot="3492113">
            <a:off x="8225961" y="2425812"/>
            <a:ext cx="1750420" cy="2873527"/>
          </a:xfrm>
          <a:custGeom>
            <a:avLst/>
            <a:gdLst>
              <a:gd name="connsiteX0" fmla="*/ 1001486 w 1297577"/>
              <a:gd name="connsiteY0" fmla="*/ 0 h 1802675"/>
              <a:gd name="connsiteX1" fmla="*/ 957943 w 1297577"/>
              <a:gd name="connsiteY1" fmla="*/ 26126 h 1802675"/>
              <a:gd name="connsiteX2" fmla="*/ 940526 w 1297577"/>
              <a:gd name="connsiteY2" fmla="*/ 78377 h 1802675"/>
              <a:gd name="connsiteX3" fmla="*/ 923109 w 1297577"/>
              <a:gd name="connsiteY3" fmla="*/ 95795 h 1802675"/>
              <a:gd name="connsiteX4" fmla="*/ 896983 w 1297577"/>
              <a:gd name="connsiteY4" fmla="*/ 148046 h 1802675"/>
              <a:gd name="connsiteX5" fmla="*/ 844731 w 1297577"/>
              <a:gd name="connsiteY5" fmla="*/ 182880 h 1802675"/>
              <a:gd name="connsiteX6" fmla="*/ 818606 w 1297577"/>
              <a:gd name="connsiteY6" fmla="*/ 209006 h 1802675"/>
              <a:gd name="connsiteX7" fmla="*/ 766354 w 1297577"/>
              <a:gd name="connsiteY7" fmla="*/ 235132 h 1802675"/>
              <a:gd name="connsiteX8" fmla="*/ 705394 w 1297577"/>
              <a:gd name="connsiteY8" fmla="*/ 304800 h 1802675"/>
              <a:gd name="connsiteX9" fmla="*/ 661851 w 1297577"/>
              <a:gd name="connsiteY9" fmla="*/ 348343 h 1802675"/>
              <a:gd name="connsiteX10" fmla="*/ 627017 w 1297577"/>
              <a:gd name="connsiteY10" fmla="*/ 383177 h 1802675"/>
              <a:gd name="connsiteX11" fmla="*/ 609600 w 1297577"/>
              <a:gd name="connsiteY11" fmla="*/ 400595 h 1802675"/>
              <a:gd name="connsiteX12" fmla="*/ 583474 w 1297577"/>
              <a:gd name="connsiteY12" fmla="*/ 418012 h 1802675"/>
              <a:gd name="connsiteX13" fmla="*/ 566057 w 1297577"/>
              <a:gd name="connsiteY13" fmla="*/ 444137 h 1802675"/>
              <a:gd name="connsiteX14" fmla="*/ 522514 w 1297577"/>
              <a:gd name="connsiteY14" fmla="*/ 487680 h 1802675"/>
              <a:gd name="connsiteX15" fmla="*/ 478971 w 1297577"/>
              <a:gd name="connsiteY15" fmla="*/ 531223 h 1802675"/>
              <a:gd name="connsiteX16" fmla="*/ 426720 w 1297577"/>
              <a:gd name="connsiteY16" fmla="*/ 574766 h 1802675"/>
              <a:gd name="connsiteX17" fmla="*/ 383177 w 1297577"/>
              <a:gd name="connsiteY17" fmla="*/ 618309 h 1802675"/>
              <a:gd name="connsiteX18" fmla="*/ 339634 w 1297577"/>
              <a:gd name="connsiteY18" fmla="*/ 661852 h 1802675"/>
              <a:gd name="connsiteX19" fmla="*/ 296091 w 1297577"/>
              <a:gd name="connsiteY19" fmla="*/ 714103 h 1802675"/>
              <a:gd name="connsiteX20" fmla="*/ 243840 w 1297577"/>
              <a:gd name="connsiteY20" fmla="*/ 748937 h 1802675"/>
              <a:gd name="connsiteX21" fmla="*/ 200297 w 1297577"/>
              <a:gd name="connsiteY21" fmla="*/ 783772 h 1802675"/>
              <a:gd name="connsiteX22" fmla="*/ 148046 w 1297577"/>
              <a:gd name="connsiteY22" fmla="*/ 818606 h 1802675"/>
              <a:gd name="connsiteX23" fmla="*/ 130629 w 1297577"/>
              <a:gd name="connsiteY23" fmla="*/ 844732 h 1802675"/>
              <a:gd name="connsiteX24" fmla="*/ 104503 w 1297577"/>
              <a:gd name="connsiteY24" fmla="*/ 870857 h 1802675"/>
              <a:gd name="connsiteX25" fmla="*/ 87086 w 1297577"/>
              <a:gd name="connsiteY25" fmla="*/ 923109 h 1802675"/>
              <a:gd name="connsiteX26" fmla="*/ 69669 w 1297577"/>
              <a:gd name="connsiteY26" fmla="*/ 949235 h 1802675"/>
              <a:gd name="connsiteX27" fmla="*/ 52251 w 1297577"/>
              <a:gd name="connsiteY27" fmla="*/ 1010195 h 1802675"/>
              <a:gd name="connsiteX28" fmla="*/ 43543 w 1297577"/>
              <a:gd name="connsiteY28" fmla="*/ 1036320 h 1802675"/>
              <a:gd name="connsiteX29" fmla="*/ 34834 w 1297577"/>
              <a:gd name="connsiteY29" fmla="*/ 1227909 h 1802675"/>
              <a:gd name="connsiteX30" fmla="*/ 26126 w 1297577"/>
              <a:gd name="connsiteY30" fmla="*/ 1297577 h 1802675"/>
              <a:gd name="connsiteX31" fmla="*/ 17417 w 1297577"/>
              <a:gd name="connsiteY31" fmla="*/ 1393372 h 1802675"/>
              <a:gd name="connsiteX32" fmla="*/ 8709 w 1297577"/>
              <a:gd name="connsiteY32" fmla="*/ 1436915 h 1802675"/>
              <a:gd name="connsiteX33" fmla="*/ 0 w 1297577"/>
              <a:gd name="connsiteY33" fmla="*/ 1506583 h 1802675"/>
              <a:gd name="connsiteX34" fmla="*/ 8709 w 1297577"/>
              <a:gd name="connsiteY34" fmla="*/ 1584960 h 1802675"/>
              <a:gd name="connsiteX35" fmla="*/ 17417 w 1297577"/>
              <a:gd name="connsiteY35" fmla="*/ 1611086 h 1802675"/>
              <a:gd name="connsiteX36" fmla="*/ 43543 w 1297577"/>
              <a:gd name="connsiteY36" fmla="*/ 1628503 h 1802675"/>
              <a:gd name="connsiteX37" fmla="*/ 113211 w 1297577"/>
              <a:gd name="connsiteY37" fmla="*/ 1689463 h 1802675"/>
              <a:gd name="connsiteX38" fmla="*/ 182880 w 1297577"/>
              <a:gd name="connsiteY38" fmla="*/ 1741715 h 1802675"/>
              <a:gd name="connsiteX39" fmla="*/ 235131 w 1297577"/>
              <a:gd name="connsiteY39" fmla="*/ 1767840 h 1802675"/>
              <a:gd name="connsiteX40" fmla="*/ 252549 w 1297577"/>
              <a:gd name="connsiteY40" fmla="*/ 1785257 h 1802675"/>
              <a:gd name="connsiteX41" fmla="*/ 304800 w 1297577"/>
              <a:gd name="connsiteY41" fmla="*/ 1802675 h 1802675"/>
              <a:gd name="connsiteX42" fmla="*/ 513806 w 1297577"/>
              <a:gd name="connsiteY42" fmla="*/ 1793966 h 1802675"/>
              <a:gd name="connsiteX43" fmla="*/ 539931 w 1297577"/>
              <a:gd name="connsiteY43" fmla="*/ 1785257 h 1802675"/>
              <a:gd name="connsiteX44" fmla="*/ 592183 w 1297577"/>
              <a:gd name="connsiteY44" fmla="*/ 1750423 h 1802675"/>
              <a:gd name="connsiteX45" fmla="*/ 609600 w 1297577"/>
              <a:gd name="connsiteY45" fmla="*/ 1724297 h 1802675"/>
              <a:gd name="connsiteX46" fmla="*/ 618309 w 1297577"/>
              <a:gd name="connsiteY46" fmla="*/ 1698172 h 1802675"/>
              <a:gd name="connsiteX47" fmla="*/ 644434 w 1297577"/>
              <a:gd name="connsiteY47" fmla="*/ 1672046 h 1802675"/>
              <a:gd name="connsiteX48" fmla="*/ 679269 w 1297577"/>
              <a:gd name="connsiteY48" fmla="*/ 1619795 h 1802675"/>
              <a:gd name="connsiteX49" fmla="*/ 696686 w 1297577"/>
              <a:gd name="connsiteY49" fmla="*/ 1593669 h 1802675"/>
              <a:gd name="connsiteX50" fmla="*/ 705394 w 1297577"/>
              <a:gd name="connsiteY50" fmla="*/ 1567543 h 1802675"/>
              <a:gd name="connsiteX51" fmla="*/ 714103 w 1297577"/>
              <a:gd name="connsiteY51" fmla="*/ 1532709 h 1802675"/>
              <a:gd name="connsiteX52" fmla="*/ 731520 w 1297577"/>
              <a:gd name="connsiteY52" fmla="*/ 1506583 h 1802675"/>
              <a:gd name="connsiteX53" fmla="*/ 748937 w 1297577"/>
              <a:gd name="connsiteY53" fmla="*/ 1454332 h 1802675"/>
              <a:gd name="connsiteX54" fmla="*/ 757646 w 1297577"/>
              <a:gd name="connsiteY54" fmla="*/ 1428206 h 1802675"/>
              <a:gd name="connsiteX55" fmla="*/ 775063 w 1297577"/>
              <a:gd name="connsiteY55" fmla="*/ 1341120 h 1802675"/>
              <a:gd name="connsiteX56" fmla="*/ 792480 w 1297577"/>
              <a:gd name="connsiteY56" fmla="*/ 1288869 h 1802675"/>
              <a:gd name="connsiteX57" fmla="*/ 809897 w 1297577"/>
              <a:gd name="connsiteY57" fmla="*/ 1201783 h 1802675"/>
              <a:gd name="connsiteX58" fmla="*/ 836023 w 1297577"/>
              <a:gd name="connsiteY58" fmla="*/ 1123406 h 1802675"/>
              <a:gd name="connsiteX59" fmla="*/ 853440 w 1297577"/>
              <a:gd name="connsiteY59" fmla="*/ 1071155 h 1802675"/>
              <a:gd name="connsiteX60" fmla="*/ 870857 w 1297577"/>
              <a:gd name="connsiteY60" fmla="*/ 1053737 h 1802675"/>
              <a:gd name="connsiteX61" fmla="*/ 888274 w 1297577"/>
              <a:gd name="connsiteY61" fmla="*/ 1001486 h 1802675"/>
              <a:gd name="connsiteX62" fmla="*/ 905691 w 1297577"/>
              <a:gd name="connsiteY62" fmla="*/ 975360 h 1802675"/>
              <a:gd name="connsiteX63" fmla="*/ 923109 w 1297577"/>
              <a:gd name="connsiteY63" fmla="*/ 923109 h 1802675"/>
              <a:gd name="connsiteX64" fmla="*/ 931817 w 1297577"/>
              <a:gd name="connsiteY64" fmla="*/ 896983 h 1802675"/>
              <a:gd name="connsiteX65" fmla="*/ 966651 w 1297577"/>
              <a:gd name="connsiteY65" fmla="*/ 844732 h 1802675"/>
              <a:gd name="connsiteX66" fmla="*/ 1018903 w 1297577"/>
              <a:gd name="connsiteY66" fmla="*/ 757646 h 1802675"/>
              <a:gd name="connsiteX67" fmla="*/ 1045029 w 1297577"/>
              <a:gd name="connsiteY67" fmla="*/ 731520 h 1802675"/>
              <a:gd name="connsiteX68" fmla="*/ 1053737 w 1297577"/>
              <a:gd name="connsiteY68" fmla="*/ 705395 h 1802675"/>
              <a:gd name="connsiteX69" fmla="*/ 1105989 w 1297577"/>
              <a:gd name="connsiteY69" fmla="*/ 635726 h 1802675"/>
              <a:gd name="connsiteX70" fmla="*/ 1114697 w 1297577"/>
              <a:gd name="connsiteY70" fmla="*/ 609600 h 1802675"/>
              <a:gd name="connsiteX71" fmla="*/ 1149531 w 1297577"/>
              <a:gd name="connsiteY71" fmla="*/ 557349 h 1802675"/>
              <a:gd name="connsiteX72" fmla="*/ 1166949 w 1297577"/>
              <a:gd name="connsiteY72" fmla="*/ 505097 h 1802675"/>
              <a:gd name="connsiteX73" fmla="*/ 1175657 w 1297577"/>
              <a:gd name="connsiteY73" fmla="*/ 478972 h 1802675"/>
              <a:gd name="connsiteX74" fmla="*/ 1193074 w 1297577"/>
              <a:gd name="connsiteY74" fmla="*/ 452846 h 1802675"/>
              <a:gd name="connsiteX75" fmla="*/ 1201783 w 1297577"/>
              <a:gd name="connsiteY75" fmla="*/ 426720 h 1802675"/>
              <a:gd name="connsiteX76" fmla="*/ 1236617 w 1297577"/>
              <a:gd name="connsiteY76" fmla="*/ 374469 h 1802675"/>
              <a:gd name="connsiteX77" fmla="*/ 1262743 w 1297577"/>
              <a:gd name="connsiteY77" fmla="*/ 322217 h 1802675"/>
              <a:gd name="connsiteX78" fmla="*/ 1288869 w 1297577"/>
              <a:gd name="connsiteY78" fmla="*/ 269966 h 1802675"/>
              <a:gd name="connsiteX79" fmla="*/ 1297577 w 1297577"/>
              <a:gd name="connsiteY79" fmla="*/ 243840 h 1802675"/>
              <a:gd name="connsiteX80" fmla="*/ 1288869 w 1297577"/>
              <a:gd name="connsiteY80" fmla="*/ 165463 h 1802675"/>
              <a:gd name="connsiteX81" fmla="*/ 1280160 w 1297577"/>
              <a:gd name="connsiteY81" fmla="*/ 139337 h 1802675"/>
              <a:gd name="connsiteX82" fmla="*/ 1227909 w 1297577"/>
              <a:gd name="connsiteY82" fmla="*/ 104503 h 1802675"/>
              <a:gd name="connsiteX83" fmla="*/ 1210491 w 1297577"/>
              <a:gd name="connsiteY83" fmla="*/ 87086 h 1802675"/>
              <a:gd name="connsiteX84" fmla="*/ 1184366 w 1297577"/>
              <a:gd name="connsiteY84" fmla="*/ 78377 h 1802675"/>
              <a:gd name="connsiteX85" fmla="*/ 1158240 w 1297577"/>
              <a:gd name="connsiteY85" fmla="*/ 52252 h 1802675"/>
              <a:gd name="connsiteX86" fmla="*/ 1071154 w 1297577"/>
              <a:gd name="connsiteY86" fmla="*/ 26126 h 1802675"/>
              <a:gd name="connsiteX87" fmla="*/ 1001486 w 1297577"/>
              <a:gd name="connsiteY87" fmla="*/ 0 h 180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297577" h="1802675">
                <a:moveTo>
                  <a:pt x="1001486" y="0"/>
                </a:moveTo>
                <a:cubicBezTo>
                  <a:pt x="982618" y="0"/>
                  <a:pt x="968335" y="12765"/>
                  <a:pt x="957943" y="26126"/>
                </a:cubicBezTo>
                <a:cubicBezTo>
                  <a:pt x="946672" y="40618"/>
                  <a:pt x="953507" y="65395"/>
                  <a:pt x="940526" y="78377"/>
                </a:cubicBezTo>
                <a:lnTo>
                  <a:pt x="923109" y="95795"/>
                </a:lnTo>
                <a:cubicBezTo>
                  <a:pt x="916897" y="114429"/>
                  <a:pt x="912870" y="134145"/>
                  <a:pt x="896983" y="148046"/>
                </a:cubicBezTo>
                <a:cubicBezTo>
                  <a:pt x="881229" y="161830"/>
                  <a:pt x="859533" y="168078"/>
                  <a:pt x="844731" y="182880"/>
                </a:cubicBezTo>
                <a:cubicBezTo>
                  <a:pt x="836023" y="191589"/>
                  <a:pt x="828853" y="202174"/>
                  <a:pt x="818606" y="209006"/>
                </a:cubicBezTo>
                <a:cubicBezTo>
                  <a:pt x="754472" y="251763"/>
                  <a:pt x="832132" y="177576"/>
                  <a:pt x="766354" y="235132"/>
                </a:cubicBezTo>
                <a:cubicBezTo>
                  <a:pt x="663870" y="324805"/>
                  <a:pt x="760477" y="241848"/>
                  <a:pt x="705394" y="304800"/>
                </a:cubicBezTo>
                <a:cubicBezTo>
                  <a:pt x="691877" y="320248"/>
                  <a:pt x="676365" y="333829"/>
                  <a:pt x="661851" y="348343"/>
                </a:cubicBezTo>
                <a:lnTo>
                  <a:pt x="627017" y="383177"/>
                </a:lnTo>
                <a:cubicBezTo>
                  <a:pt x="621211" y="388983"/>
                  <a:pt x="616432" y="396041"/>
                  <a:pt x="609600" y="400595"/>
                </a:cubicBezTo>
                <a:lnTo>
                  <a:pt x="583474" y="418012"/>
                </a:lnTo>
                <a:cubicBezTo>
                  <a:pt x="577668" y="426720"/>
                  <a:pt x="572949" y="436260"/>
                  <a:pt x="566057" y="444137"/>
                </a:cubicBezTo>
                <a:cubicBezTo>
                  <a:pt x="552540" y="459585"/>
                  <a:pt x="533900" y="470601"/>
                  <a:pt x="522514" y="487680"/>
                </a:cubicBezTo>
                <a:cubicBezTo>
                  <a:pt x="490582" y="535579"/>
                  <a:pt x="522515" y="494936"/>
                  <a:pt x="478971" y="531223"/>
                </a:cubicBezTo>
                <a:cubicBezTo>
                  <a:pt x="411918" y="587101"/>
                  <a:pt x="491586" y="531523"/>
                  <a:pt x="426720" y="574766"/>
                </a:cubicBezTo>
                <a:cubicBezTo>
                  <a:pt x="380275" y="644435"/>
                  <a:pt x="441234" y="560252"/>
                  <a:pt x="383177" y="618309"/>
                </a:cubicBezTo>
                <a:cubicBezTo>
                  <a:pt x="325120" y="676366"/>
                  <a:pt x="409303" y="615407"/>
                  <a:pt x="339634" y="661852"/>
                </a:cubicBezTo>
                <a:cubicBezTo>
                  <a:pt x="324152" y="685074"/>
                  <a:pt x="319301" y="696050"/>
                  <a:pt x="296091" y="714103"/>
                </a:cubicBezTo>
                <a:cubicBezTo>
                  <a:pt x="279568" y="726954"/>
                  <a:pt x="243840" y="748937"/>
                  <a:pt x="243840" y="748937"/>
                </a:cubicBezTo>
                <a:cubicBezTo>
                  <a:pt x="204890" y="807364"/>
                  <a:pt x="250773" y="750122"/>
                  <a:pt x="200297" y="783772"/>
                </a:cubicBezTo>
                <a:cubicBezTo>
                  <a:pt x="135062" y="827261"/>
                  <a:pt x="210167" y="797898"/>
                  <a:pt x="148046" y="818606"/>
                </a:cubicBezTo>
                <a:cubicBezTo>
                  <a:pt x="142240" y="827315"/>
                  <a:pt x="137330" y="836691"/>
                  <a:pt x="130629" y="844732"/>
                </a:cubicBezTo>
                <a:cubicBezTo>
                  <a:pt x="122745" y="854193"/>
                  <a:pt x="110484" y="860091"/>
                  <a:pt x="104503" y="870857"/>
                </a:cubicBezTo>
                <a:cubicBezTo>
                  <a:pt x="95587" y="886906"/>
                  <a:pt x="97270" y="907833"/>
                  <a:pt x="87086" y="923109"/>
                </a:cubicBezTo>
                <a:cubicBezTo>
                  <a:pt x="81280" y="931818"/>
                  <a:pt x="74350" y="939874"/>
                  <a:pt x="69669" y="949235"/>
                </a:cubicBezTo>
                <a:cubicBezTo>
                  <a:pt x="62708" y="963157"/>
                  <a:pt x="55972" y="997171"/>
                  <a:pt x="52251" y="1010195"/>
                </a:cubicBezTo>
                <a:cubicBezTo>
                  <a:pt x="49729" y="1019021"/>
                  <a:pt x="46446" y="1027612"/>
                  <a:pt x="43543" y="1036320"/>
                </a:cubicBezTo>
                <a:cubicBezTo>
                  <a:pt x="40640" y="1100183"/>
                  <a:pt x="39086" y="1164122"/>
                  <a:pt x="34834" y="1227909"/>
                </a:cubicBezTo>
                <a:cubicBezTo>
                  <a:pt x="33277" y="1251261"/>
                  <a:pt x="28576" y="1274302"/>
                  <a:pt x="26126" y="1297577"/>
                </a:cubicBezTo>
                <a:cubicBezTo>
                  <a:pt x="22769" y="1329464"/>
                  <a:pt x="21394" y="1361556"/>
                  <a:pt x="17417" y="1393372"/>
                </a:cubicBezTo>
                <a:cubicBezTo>
                  <a:pt x="15581" y="1408059"/>
                  <a:pt x="10960" y="1422285"/>
                  <a:pt x="8709" y="1436915"/>
                </a:cubicBezTo>
                <a:cubicBezTo>
                  <a:pt x="5150" y="1460046"/>
                  <a:pt x="2903" y="1483360"/>
                  <a:pt x="0" y="1506583"/>
                </a:cubicBezTo>
                <a:cubicBezTo>
                  <a:pt x="2903" y="1532709"/>
                  <a:pt x="4388" y="1559031"/>
                  <a:pt x="8709" y="1584960"/>
                </a:cubicBezTo>
                <a:cubicBezTo>
                  <a:pt x="10218" y="1594015"/>
                  <a:pt x="11683" y="1603918"/>
                  <a:pt x="17417" y="1611086"/>
                </a:cubicBezTo>
                <a:cubicBezTo>
                  <a:pt x="23955" y="1619259"/>
                  <a:pt x="34834" y="1622697"/>
                  <a:pt x="43543" y="1628503"/>
                </a:cubicBezTo>
                <a:cubicBezTo>
                  <a:pt x="92884" y="1702516"/>
                  <a:pt x="11626" y="1587883"/>
                  <a:pt x="113211" y="1689463"/>
                </a:cubicBezTo>
                <a:cubicBezTo>
                  <a:pt x="145430" y="1721681"/>
                  <a:pt x="123799" y="1702327"/>
                  <a:pt x="182880" y="1741715"/>
                </a:cubicBezTo>
                <a:cubicBezTo>
                  <a:pt x="216642" y="1764223"/>
                  <a:pt x="199079" y="1755823"/>
                  <a:pt x="235131" y="1767840"/>
                </a:cubicBezTo>
                <a:cubicBezTo>
                  <a:pt x="240937" y="1773646"/>
                  <a:pt x="245205" y="1781585"/>
                  <a:pt x="252549" y="1785257"/>
                </a:cubicBezTo>
                <a:cubicBezTo>
                  <a:pt x="268970" y="1793468"/>
                  <a:pt x="304800" y="1802675"/>
                  <a:pt x="304800" y="1802675"/>
                </a:cubicBezTo>
                <a:cubicBezTo>
                  <a:pt x="374469" y="1799772"/>
                  <a:pt x="444267" y="1799117"/>
                  <a:pt x="513806" y="1793966"/>
                </a:cubicBezTo>
                <a:cubicBezTo>
                  <a:pt x="522960" y="1793288"/>
                  <a:pt x="531907" y="1789715"/>
                  <a:pt x="539931" y="1785257"/>
                </a:cubicBezTo>
                <a:cubicBezTo>
                  <a:pt x="558230" y="1775091"/>
                  <a:pt x="592183" y="1750423"/>
                  <a:pt x="592183" y="1750423"/>
                </a:cubicBezTo>
                <a:cubicBezTo>
                  <a:pt x="597989" y="1741714"/>
                  <a:pt x="604919" y="1733658"/>
                  <a:pt x="609600" y="1724297"/>
                </a:cubicBezTo>
                <a:cubicBezTo>
                  <a:pt x="613705" y="1716087"/>
                  <a:pt x="613217" y="1705810"/>
                  <a:pt x="618309" y="1698172"/>
                </a:cubicBezTo>
                <a:cubicBezTo>
                  <a:pt x="625141" y="1687925"/>
                  <a:pt x="636873" y="1681767"/>
                  <a:pt x="644434" y="1672046"/>
                </a:cubicBezTo>
                <a:cubicBezTo>
                  <a:pt x="657286" y="1655523"/>
                  <a:pt x="667657" y="1637212"/>
                  <a:pt x="679269" y="1619795"/>
                </a:cubicBezTo>
                <a:lnTo>
                  <a:pt x="696686" y="1593669"/>
                </a:lnTo>
                <a:cubicBezTo>
                  <a:pt x="699589" y="1584960"/>
                  <a:pt x="702872" y="1576369"/>
                  <a:pt x="705394" y="1567543"/>
                </a:cubicBezTo>
                <a:cubicBezTo>
                  <a:pt x="708682" y="1556035"/>
                  <a:pt x="709388" y="1543710"/>
                  <a:pt x="714103" y="1532709"/>
                </a:cubicBezTo>
                <a:cubicBezTo>
                  <a:pt x="718226" y="1523089"/>
                  <a:pt x="727269" y="1516147"/>
                  <a:pt x="731520" y="1506583"/>
                </a:cubicBezTo>
                <a:cubicBezTo>
                  <a:pt x="738976" y="1489806"/>
                  <a:pt x="743131" y="1471749"/>
                  <a:pt x="748937" y="1454332"/>
                </a:cubicBezTo>
                <a:cubicBezTo>
                  <a:pt x="751840" y="1445623"/>
                  <a:pt x="755846" y="1437208"/>
                  <a:pt x="757646" y="1428206"/>
                </a:cubicBezTo>
                <a:cubicBezTo>
                  <a:pt x="763452" y="1399177"/>
                  <a:pt x="765702" y="1369204"/>
                  <a:pt x="775063" y="1341120"/>
                </a:cubicBezTo>
                <a:cubicBezTo>
                  <a:pt x="780869" y="1323703"/>
                  <a:pt x="788880" y="1306872"/>
                  <a:pt x="792480" y="1288869"/>
                </a:cubicBezTo>
                <a:cubicBezTo>
                  <a:pt x="798286" y="1259840"/>
                  <a:pt x="800536" y="1229867"/>
                  <a:pt x="809897" y="1201783"/>
                </a:cubicBezTo>
                <a:lnTo>
                  <a:pt x="836023" y="1123406"/>
                </a:lnTo>
                <a:lnTo>
                  <a:pt x="853440" y="1071155"/>
                </a:lnTo>
                <a:lnTo>
                  <a:pt x="870857" y="1053737"/>
                </a:lnTo>
                <a:cubicBezTo>
                  <a:pt x="876663" y="1036320"/>
                  <a:pt x="878090" y="1016762"/>
                  <a:pt x="888274" y="1001486"/>
                </a:cubicBezTo>
                <a:cubicBezTo>
                  <a:pt x="894080" y="992777"/>
                  <a:pt x="901440" y="984924"/>
                  <a:pt x="905691" y="975360"/>
                </a:cubicBezTo>
                <a:cubicBezTo>
                  <a:pt x="913148" y="958583"/>
                  <a:pt x="917303" y="940526"/>
                  <a:pt x="923109" y="923109"/>
                </a:cubicBezTo>
                <a:cubicBezTo>
                  <a:pt x="926012" y="914400"/>
                  <a:pt x="926725" y="904621"/>
                  <a:pt x="931817" y="896983"/>
                </a:cubicBezTo>
                <a:cubicBezTo>
                  <a:pt x="943428" y="879566"/>
                  <a:pt x="957289" y="863455"/>
                  <a:pt x="966651" y="844732"/>
                </a:cubicBezTo>
                <a:cubicBezTo>
                  <a:pt x="980395" y="817245"/>
                  <a:pt x="997887" y="778662"/>
                  <a:pt x="1018903" y="757646"/>
                </a:cubicBezTo>
                <a:lnTo>
                  <a:pt x="1045029" y="731520"/>
                </a:lnTo>
                <a:cubicBezTo>
                  <a:pt x="1047932" y="722812"/>
                  <a:pt x="1049279" y="713419"/>
                  <a:pt x="1053737" y="705395"/>
                </a:cubicBezTo>
                <a:cubicBezTo>
                  <a:pt x="1078356" y="661080"/>
                  <a:pt x="1079562" y="662152"/>
                  <a:pt x="1105989" y="635726"/>
                </a:cubicBezTo>
                <a:cubicBezTo>
                  <a:pt x="1108892" y="627017"/>
                  <a:pt x="1110239" y="617625"/>
                  <a:pt x="1114697" y="609600"/>
                </a:cubicBezTo>
                <a:cubicBezTo>
                  <a:pt x="1124863" y="591302"/>
                  <a:pt x="1142911" y="577207"/>
                  <a:pt x="1149531" y="557349"/>
                </a:cubicBezTo>
                <a:lnTo>
                  <a:pt x="1166949" y="505097"/>
                </a:lnTo>
                <a:cubicBezTo>
                  <a:pt x="1169852" y="496389"/>
                  <a:pt x="1170565" y="486610"/>
                  <a:pt x="1175657" y="478972"/>
                </a:cubicBezTo>
                <a:cubicBezTo>
                  <a:pt x="1181463" y="470263"/>
                  <a:pt x="1188393" y="462207"/>
                  <a:pt x="1193074" y="452846"/>
                </a:cubicBezTo>
                <a:cubicBezTo>
                  <a:pt x="1197179" y="444635"/>
                  <a:pt x="1197325" y="434745"/>
                  <a:pt x="1201783" y="426720"/>
                </a:cubicBezTo>
                <a:cubicBezTo>
                  <a:pt x="1211949" y="408422"/>
                  <a:pt x="1229997" y="394327"/>
                  <a:pt x="1236617" y="374469"/>
                </a:cubicBezTo>
                <a:cubicBezTo>
                  <a:pt x="1248636" y="338414"/>
                  <a:pt x="1240234" y="355981"/>
                  <a:pt x="1262743" y="322217"/>
                </a:cubicBezTo>
                <a:cubicBezTo>
                  <a:pt x="1284631" y="256549"/>
                  <a:pt x="1255104" y="337496"/>
                  <a:pt x="1288869" y="269966"/>
                </a:cubicBezTo>
                <a:cubicBezTo>
                  <a:pt x="1292974" y="261755"/>
                  <a:pt x="1294674" y="252549"/>
                  <a:pt x="1297577" y="243840"/>
                </a:cubicBezTo>
                <a:cubicBezTo>
                  <a:pt x="1294674" y="217714"/>
                  <a:pt x="1293190" y="191392"/>
                  <a:pt x="1288869" y="165463"/>
                </a:cubicBezTo>
                <a:cubicBezTo>
                  <a:pt x="1287360" y="156408"/>
                  <a:pt x="1286651" y="145828"/>
                  <a:pt x="1280160" y="139337"/>
                </a:cubicBezTo>
                <a:cubicBezTo>
                  <a:pt x="1265358" y="124535"/>
                  <a:pt x="1242711" y="119304"/>
                  <a:pt x="1227909" y="104503"/>
                </a:cubicBezTo>
                <a:cubicBezTo>
                  <a:pt x="1222103" y="98697"/>
                  <a:pt x="1217532" y="91310"/>
                  <a:pt x="1210491" y="87086"/>
                </a:cubicBezTo>
                <a:cubicBezTo>
                  <a:pt x="1202620" y="82363"/>
                  <a:pt x="1193074" y="81280"/>
                  <a:pt x="1184366" y="78377"/>
                </a:cubicBezTo>
                <a:cubicBezTo>
                  <a:pt x="1175657" y="69669"/>
                  <a:pt x="1169006" y="58233"/>
                  <a:pt x="1158240" y="52252"/>
                </a:cubicBezTo>
                <a:cubicBezTo>
                  <a:pt x="1140893" y="42615"/>
                  <a:pt x="1093642" y="31748"/>
                  <a:pt x="1071154" y="26126"/>
                </a:cubicBezTo>
                <a:cubicBezTo>
                  <a:pt x="1040198" y="5488"/>
                  <a:pt x="1020354" y="0"/>
                  <a:pt x="1001486" y="0"/>
                </a:cubicBezTo>
                <a:close/>
              </a:path>
            </a:pathLst>
          </a:custGeom>
          <a:solidFill>
            <a:srgbClr val="FFC000">
              <a:alpha val="50000"/>
            </a:srgbClr>
          </a:solidFill>
          <a:ln>
            <a:solidFill>
              <a:srgbClr val="FFC000">
                <a:alpha val="94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Аштыр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" y="4060272"/>
            <a:ext cx="5166947" cy="279772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1142098" y="4077050"/>
            <a:ext cx="2884337" cy="155122"/>
          </a:xfrm>
          <a:prstGeom prst="rect">
            <a:avLst/>
          </a:prstGeom>
          <a:solidFill>
            <a:srgbClr val="00B0F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en-US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селеопасного участка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7180837" y="3189192"/>
            <a:ext cx="1317531" cy="201198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55250" y="4313894"/>
            <a:ext cx="1158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 м</a:t>
            </a: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9101171" y="4884881"/>
            <a:ext cx="1532190" cy="578840"/>
          </a:xfrm>
          <a:prstGeom prst="wedgeRectCallout">
            <a:avLst>
              <a:gd name="adj1" fmla="val -40293"/>
              <a:gd name="adj2" fmla="val -16503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Потенциально опасный участок у железнодорожного полотна</a:t>
            </a: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1969156" y="2181140"/>
            <a:ext cx="3650275" cy="1116115"/>
          </a:xfrm>
          <a:prstGeom prst="wedgeRoundRectCallout">
            <a:avLst>
              <a:gd name="adj1" fmla="val 101811"/>
              <a:gd name="adj2" fmla="val 7464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Оползневой участок вдоль левого борта р. </a:t>
            </a:r>
            <a:r>
              <a:rPr lang="ru-RU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нижней части склона. Оползень блоковый, развивается в западном направлении, в низовом откосе автодороги. 1 бетонная плита на автодороге просела на 10 см и отошла от центра также на 10 см. Длина участка ~ 40 м. Базис оползания – русло р. </a:t>
            </a:r>
            <a:r>
              <a:rPr lang="ru-RU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420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614"/>
            <a:ext cx="12195024" cy="6070256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8"/>
            <a:ext cx="12192000" cy="79575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2" tIns="23303" rIns="46602" bIns="23303" anchor="ctr"/>
          <a:lstStyle>
            <a:defPPr>
              <a:defRPr lang="ru-RU"/>
            </a:defPPr>
            <a:lvl1pPr algn="ctr"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ОСАДКАМ И ПОРЫВАМ ВЕТРА НА ТЕРРИТОРИИ</a:t>
            </a:r>
          </a:p>
          <a:p>
            <a:r>
              <a:rPr lang="ru-RU" dirty="0"/>
              <a:t>КРАСНОДАРСКОГО КРАЯ (РИСК НАРУШЕНИЯ ЭНЕРГОСНАБЖЕНИЯ НА </a:t>
            </a:r>
            <a:r>
              <a:rPr lang="ru-RU" dirty="0" smtClean="0"/>
              <a:t>29-30.11.2019</a:t>
            </a:r>
            <a:r>
              <a:rPr lang="ru-RU" dirty="0"/>
              <a:t>)</a:t>
            </a:r>
          </a:p>
        </p:txBody>
      </p:sp>
      <p:grpSp>
        <p:nvGrpSpPr>
          <p:cNvPr id="105" name="Группа 104"/>
          <p:cNvGrpSpPr/>
          <p:nvPr/>
        </p:nvGrpSpPr>
        <p:grpSpPr>
          <a:xfrm>
            <a:off x="9081935" y="4154935"/>
            <a:ext cx="3329031" cy="2634435"/>
            <a:chOff x="6759625" y="5105670"/>
            <a:chExt cx="2496773" cy="1734509"/>
          </a:xfrm>
        </p:grpSpPr>
        <p:sp>
          <p:nvSpPr>
            <p:cNvPr id="106" name="Rectangle 93"/>
            <p:cNvSpPr>
              <a:spLocks noChangeArrowheads="1"/>
            </p:cNvSpPr>
            <p:nvPr/>
          </p:nvSpPr>
          <p:spPr bwMode="auto">
            <a:xfrm>
              <a:off x="6759625" y="5134700"/>
              <a:ext cx="2291068" cy="170547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ru-RU" altLang="ru-RU" sz="16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Text Box 97"/>
            <p:cNvSpPr txBox="1">
              <a:spLocks noChangeArrowheads="1"/>
            </p:cNvSpPr>
            <p:nvPr/>
          </p:nvSpPr>
          <p:spPr bwMode="auto">
            <a:xfrm>
              <a:off x="7087051" y="5215784"/>
              <a:ext cx="1833905" cy="235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47" tIns="85325" rIns="170647" bIns="8532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12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прогноз нарушения ЛЭП</a:t>
              </a:r>
            </a:p>
          </p:txBody>
        </p:sp>
        <p:sp>
          <p:nvSpPr>
            <p:cNvPr id="108" name="Text Box 97"/>
            <p:cNvSpPr txBox="1">
              <a:spLocks noChangeArrowheads="1"/>
            </p:cNvSpPr>
            <p:nvPr/>
          </p:nvSpPr>
          <p:spPr bwMode="auto">
            <a:xfrm>
              <a:off x="7043418" y="5105670"/>
              <a:ext cx="1606384" cy="235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47" tIns="85325" rIns="170647" bIns="8532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12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10" name="TextBox 10"/>
            <p:cNvSpPr txBox="1"/>
            <p:nvPr/>
          </p:nvSpPr>
          <p:spPr>
            <a:xfrm>
              <a:off x="6759625" y="6637333"/>
              <a:ext cx="919351" cy="172244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7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algn="l">
                <a:defRPr/>
              </a:pPr>
              <a:r>
                <a:rPr lang="ru-RU" sz="1100" dirty="0">
                  <a:solidFill>
                    <a:prstClr val="black"/>
                  </a:solidFill>
                </a:rPr>
                <a:t>Славянский</a:t>
              </a:r>
            </a:p>
          </p:txBody>
        </p:sp>
        <p:sp>
          <p:nvSpPr>
            <p:cNvPr id="111" name="Text Box 97"/>
            <p:cNvSpPr txBox="1">
              <a:spLocks noChangeArrowheads="1"/>
            </p:cNvSpPr>
            <p:nvPr/>
          </p:nvSpPr>
          <p:spPr bwMode="auto">
            <a:xfrm>
              <a:off x="7100204" y="5552788"/>
              <a:ext cx="1994240" cy="224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47" tIns="85325" rIns="170647" bIns="8532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осадков, мм за 24 ч</a:t>
              </a:r>
            </a:p>
          </p:txBody>
        </p:sp>
        <p:sp>
          <p:nvSpPr>
            <p:cNvPr id="112" name="TextBox 23"/>
            <p:cNvSpPr txBox="1"/>
            <p:nvPr/>
          </p:nvSpPr>
          <p:spPr>
            <a:xfrm>
              <a:off x="6816617" y="5566676"/>
              <a:ext cx="384560" cy="2533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900" dirty="0">
                  <a:solidFill>
                    <a:prstClr val="black"/>
                  </a:solidFill>
                </a:rPr>
                <a:t>20</a:t>
              </a:r>
            </a:p>
          </p:txBody>
        </p:sp>
        <p:sp>
          <p:nvSpPr>
            <p:cNvPr id="113" name="Полилиния 112"/>
            <p:cNvSpPr/>
            <p:nvPr/>
          </p:nvSpPr>
          <p:spPr>
            <a:xfrm>
              <a:off x="6844715" y="5281688"/>
              <a:ext cx="324905" cy="204788"/>
            </a:xfrm>
            <a:custGeom>
              <a:avLst/>
              <a:gdLst>
                <a:gd name="connsiteX0" fmla="*/ 42863 w 324905"/>
                <a:gd name="connsiteY0" fmla="*/ 28575 h 204788"/>
                <a:gd name="connsiteX1" fmla="*/ 47625 w 324905"/>
                <a:gd name="connsiteY1" fmla="*/ 4763 h 204788"/>
                <a:gd name="connsiteX2" fmla="*/ 61913 w 324905"/>
                <a:gd name="connsiteY2" fmla="*/ 0 h 204788"/>
                <a:gd name="connsiteX3" fmla="*/ 95250 w 324905"/>
                <a:gd name="connsiteY3" fmla="*/ 4763 h 204788"/>
                <a:gd name="connsiteX4" fmla="*/ 200025 w 324905"/>
                <a:gd name="connsiteY4" fmla="*/ 9525 h 204788"/>
                <a:gd name="connsiteX5" fmla="*/ 252413 w 324905"/>
                <a:gd name="connsiteY5" fmla="*/ 14288 h 204788"/>
                <a:gd name="connsiteX6" fmla="*/ 280988 w 324905"/>
                <a:gd name="connsiteY6" fmla="*/ 23813 h 204788"/>
                <a:gd name="connsiteX7" fmla="*/ 285750 w 324905"/>
                <a:gd name="connsiteY7" fmla="*/ 52388 h 204788"/>
                <a:gd name="connsiteX8" fmla="*/ 300038 w 324905"/>
                <a:gd name="connsiteY8" fmla="*/ 57150 h 204788"/>
                <a:gd name="connsiteX9" fmla="*/ 314325 w 324905"/>
                <a:gd name="connsiteY9" fmla="*/ 66675 h 204788"/>
                <a:gd name="connsiteX10" fmla="*/ 323850 w 324905"/>
                <a:gd name="connsiteY10" fmla="*/ 80963 h 204788"/>
                <a:gd name="connsiteX11" fmla="*/ 319088 w 324905"/>
                <a:gd name="connsiteY11" fmla="*/ 180975 h 204788"/>
                <a:gd name="connsiteX12" fmla="*/ 300038 w 324905"/>
                <a:gd name="connsiteY12" fmla="*/ 185738 h 204788"/>
                <a:gd name="connsiteX13" fmla="*/ 228600 w 324905"/>
                <a:gd name="connsiteY13" fmla="*/ 190500 h 204788"/>
                <a:gd name="connsiteX14" fmla="*/ 209550 w 324905"/>
                <a:gd name="connsiteY14" fmla="*/ 195263 h 204788"/>
                <a:gd name="connsiteX15" fmla="*/ 185738 w 324905"/>
                <a:gd name="connsiteY15" fmla="*/ 200025 h 204788"/>
                <a:gd name="connsiteX16" fmla="*/ 171450 w 324905"/>
                <a:gd name="connsiteY16" fmla="*/ 204788 h 204788"/>
                <a:gd name="connsiteX17" fmla="*/ 152400 w 324905"/>
                <a:gd name="connsiteY17" fmla="*/ 190500 h 204788"/>
                <a:gd name="connsiteX18" fmla="*/ 138113 w 324905"/>
                <a:gd name="connsiteY18" fmla="*/ 180975 h 204788"/>
                <a:gd name="connsiteX19" fmla="*/ 123825 w 324905"/>
                <a:gd name="connsiteY19" fmla="*/ 166688 h 204788"/>
                <a:gd name="connsiteX20" fmla="*/ 95250 w 324905"/>
                <a:gd name="connsiteY20" fmla="*/ 152400 h 204788"/>
                <a:gd name="connsiteX21" fmla="*/ 42863 w 324905"/>
                <a:gd name="connsiteY21" fmla="*/ 147638 h 204788"/>
                <a:gd name="connsiteX22" fmla="*/ 14288 w 324905"/>
                <a:gd name="connsiteY22" fmla="*/ 133350 h 204788"/>
                <a:gd name="connsiteX23" fmla="*/ 4763 w 324905"/>
                <a:gd name="connsiteY23" fmla="*/ 119063 h 204788"/>
                <a:gd name="connsiteX24" fmla="*/ 0 w 324905"/>
                <a:gd name="connsiteY24" fmla="*/ 104775 h 204788"/>
                <a:gd name="connsiteX25" fmla="*/ 19050 w 324905"/>
                <a:gd name="connsiteY25" fmla="*/ 42863 h 204788"/>
                <a:gd name="connsiteX26" fmla="*/ 42863 w 324905"/>
                <a:gd name="connsiteY26" fmla="*/ 28575 h 20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3200">
                <a:solidFill>
                  <a:prstClr val="white"/>
                </a:solidFill>
              </a:endParaRPr>
            </a:p>
          </p:txBody>
        </p:sp>
        <p:sp>
          <p:nvSpPr>
            <p:cNvPr id="114" name="TextBox 23"/>
            <p:cNvSpPr txBox="1"/>
            <p:nvPr/>
          </p:nvSpPr>
          <p:spPr>
            <a:xfrm>
              <a:off x="6817482" y="5841624"/>
              <a:ext cx="410153" cy="253300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900" dirty="0">
                  <a:solidFill>
                    <a:prstClr val="black"/>
                  </a:solidFill>
                </a:rPr>
                <a:t>15</a:t>
              </a:r>
            </a:p>
          </p:txBody>
        </p:sp>
        <p:sp>
          <p:nvSpPr>
            <p:cNvPr id="115" name="Прямоугольник 114"/>
            <p:cNvSpPr/>
            <p:nvPr/>
          </p:nvSpPr>
          <p:spPr>
            <a:xfrm>
              <a:off x="6830521" y="6159557"/>
              <a:ext cx="527227" cy="13816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116" name="Text Box 97"/>
            <p:cNvSpPr txBox="1">
              <a:spLocks noChangeArrowheads="1"/>
            </p:cNvSpPr>
            <p:nvPr/>
          </p:nvSpPr>
          <p:spPr bwMode="auto">
            <a:xfrm>
              <a:off x="7357748" y="6611002"/>
              <a:ext cx="1831079" cy="224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47" tIns="85325" rIns="170647" bIns="8532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муниципальное образование</a:t>
              </a:r>
            </a:p>
          </p:txBody>
        </p:sp>
        <p:sp>
          <p:nvSpPr>
            <p:cNvPr id="117" name="Text Box 97"/>
            <p:cNvSpPr txBox="1">
              <a:spLocks noChangeArrowheads="1"/>
            </p:cNvSpPr>
            <p:nvPr/>
          </p:nvSpPr>
          <p:spPr bwMode="auto">
            <a:xfrm>
              <a:off x="7144025" y="5822778"/>
              <a:ext cx="1831079" cy="224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47" tIns="85325" rIns="170647" bIns="8532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ветра, м</a:t>
              </a:r>
              <a:r>
                <a:rPr lang="en-US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/</a:t>
              </a: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с</a:t>
              </a:r>
            </a:p>
          </p:txBody>
        </p:sp>
        <p:sp>
          <p:nvSpPr>
            <p:cNvPr id="118" name="Text Box 97"/>
            <p:cNvSpPr txBox="1">
              <a:spLocks noChangeArrowheads="1"/>
            </p:cNvSpPr>
            <p:nvPr/>
          </p:nvSpPr>
          <p:spPr bwMode="auto">
            <a:xfrm>
              <a:off x="7080209" y="5379643"/>
              <a:ext cx="1896493" cy="275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47" tIns="85325" rIns="170647" bIns="85325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16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  <a:r>
                <a:rPr lang="ru-RU" altLang="ru-RU" sz="11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 110 кВт</a:t>
              </a:r>
            </a:p>
          </p:txBody>
        </p:sp>
        <p:cxnSp>
          <p:nvCxnSpPr>
            <p:cNvPr id="119" name="Прямая соединительная линия 118"/>
            <p:cNvCxnSpPr/>
            <p:nvPr/>
          </p:nvCxnSpPr>
          <p:spPr>
            <a:xfrm>
              <a:off x="6869432" y="5536334"/>
              <a:ext cx="275997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 Box 97"/>
            <p:cNvSpPr txBox="1">
              <a:spLocks noChangeArrowheads="1"/>
            </p:cNvSpPr>
            <p:nvPr/>
          </p:nvSpPr>
          <p:spPr bwMode="auto">
            <a:xfrm>
              <a:off x="7357748" y="6084969"/>
              <a:ext cx="1898650" cy="224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70647" tIns="85325" rIns="170647" bIns="85325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1100" kern="0" dirty="0">
                  <a:solidFill>
                    <a:srgbClr val="000000"/>
                  </a:solidFill>
                  <a:latin typeface="Times New Roman" pitchFamily="18" charset="0"/>
                </a:rPr>
                <a:t>- </a:t>
              </a:r>
              <a:r>
                <a:rPr lang="ru-RU" altLang="ru-RU" sz="1100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</p:grpSp>
      <p:sp>
        <p:nvSpPr>
          <p:cNvPr id="122" name="Скругленный прямоугольник 121"/>
          <p:cNvSpPr/>
          <p:nvPr/>
        </p:nvSpPr>
        <p:spPr>
          <a:xfrm>
            <a:off x="9328473" y="6278815"/>
            <a:ext cx="355371" cy="251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42" name="Text Box 97"/>
          <p:cNvSpPr txBox="1">
            <a:spLocks noChangeArrowheads="1"/>
          </p:cNvSpPr>
          <p:nvPr/>
        </p:nvSpPr>
        <p:spPr bwMode="auto">
          <a:xfrm>
            <a:off x="9683843" y="6193157"/>
            <a:ext cx="2571028" cy="51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2583" tIns="71294" rIns="142583" bIns="712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425427">
              <a:defRPr/>
            </a:pPr>
            <a:r>
              <a:rPr lang="ru-RU" altLang="ru-RU" sz="1300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1100" b="0" dirty="0">
                <a:solidFill>
                  <a:srgbClr val="000000"/>
                </a:solidFill>
                <a:cs typeface="Arial" panose="020B0604020202020204" pitchFamily="34" charset="0"/>
              </a:rPr>
              <a:t>- износ электроэнергетических систем 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9164617" y="6042293"/>
            <a:ext cx="903816" cy="19579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21909" tIns="60954" rIns="121909" bIns="60954" anchor="ctr"/>
          <a:lstStyle/>
          <a:p>
            <a:pPr algn="ctr"/>
            <a:r>
              <a:rPr lang="ru-RU" sz="9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159/1033</a:t>
            </a:r>
          </a:p>
        </p:txBody>
      </p:sp>
      <p:sp>
        <p:nvSpPr>
          <p:cNvPr id="144" name="Text Box 97"/>
          <p:cNvSpPr txBox="1">
            <a:spLocks noChangeArrowheads="1"/>
          </p:cNvSpPr>
          <p:nvPr/>
        </p:nvSpPr>
        <p:spPr bwMode="auto">
          <a:xfrm>
            <a:off x="10076332" y="5928723"/>
            <a:ext cx="2811245" cy="399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18" tIns="113761" rIns="227518" bIns="11376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1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/населения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3234159" y="3821502"/>
            <a:ext cx="5358768" cy="3043977"/>
          </a:xfrm>
          <a:custGeom>
            <a:avLst/>
            <a:gdLst>
              <a:gd name="connsiteX0" fmla="*/ 242286 w 5358768"/>
              <a:gd name="connsiteY0" fmla="*/ 181155 h 3043977"/>
              <a:gd name="connsiteX1" fmla="*/ 242286 w 5358768"/>
              <a:gd name="connsiteY1" fmla="*/ 181155 h 3043977"/>
              <a:gd name="connsiteX2" fmla="*/ 302671 w 5358768"/>
              <a:gd name="connsiteY2" fmla="*/ 129396 h 3043977"/>
              <a:gd name="connsiteX3" fmla="*/ 354430 w 5358768"/>
              <a:gd name="connsiteY3" fmla="*/ 94890 h 3043977"/>
              <a:gd name="connsiteX4" fmla="*/ 406188 w 5358768"/>
              <a:gd name="connsiteY4" fmla="*/ 51758 h 3043977"/>
              <a:gd name="connsiteX5" fmla="*/ 466573 w 5358768"/>
              <a:gd name="connsiteY5" fmla="*/ 60385 h 3043977"/>
              <a:gd name="connsiteX6" fmla="*/ 570090 w 5358768"/>
              <a:gd name="connsiteY6" fmla="*/ 146649 h 3043977"/>
              <a:gd name="connsiteX7" fmla="*/ 595969 w 5358768"/>
              <a:gd name="connsiteY7" fmla="*/ 163902 h 3043977"/>
              <a:gd name="connsiteX8" fmla="*/ 639101 w 5358768"/>
              <a:gd name="connsiteY8" fmla="*/ 172528 h 3043977"/>
              <a:gd name="connsiteX9" fmla="*/ 742618 w 5358768"/>
              <a:gd name="connsiteY9" fmla="*/ 163902 h 3043977"/>
              <a:gd name="connsiteX10" fmla="*/ 751245 w 5358768"/>
              <a:gd name="connsiteY10" fmla="*/ 138023 h 3043977"/>
              <a:gd name="connsiteX11" fmla="*/ 803003 w 5358768"/>
              <a:gd name="connsiteY11" fmla="*/ 103517 h 3043977"/>
              <a:gd name="connsiteX12" fmla="*/ 941026 w 5358768"/>
              <a:gd name="connsiteY12" fmla="*/ 112143 h 3043977"/>
              <a:gd name="connsiteX13" fmla="*/ 992784 w 5358768"/>
              <a:gd name="connsiteY13" fmla="*/ 146649 h 3043977"/>
              <a:gd name="connsiteX14" fmla="*/ 1044543 w 5358768"/>
              <a:gd name="connsiteY14" fmla="*/ 163902 h 3043977"/>
              <a:gd name="connsiteX15" fmla="*/ 1225698 w 5358768"/>
              <a:gd name="connsiteY15" fmla="*/ 172528 h 3043977"/>
              <a:gd name="connsiteX16" fmla="*/ 1303335 w 5358768"/>
              <a:gd name="connsiteY16" fmla="*/ 232913 h 3043977"/>
              <a:gd name="connsiteX17" fmla="*/ 1320588 w 5358768"/>
              <a:gd name="connsiteY17" fmla="*/ 258792 h 3043977"/>
              <a:gd name="connsiteX18" fmla="*/ 1398226 w 5358768"/>
              <a:gd name="connsiteY18" fmla="*/ 267419 h 3043977"/>
              <a:gd name="connsiteX19" fmla="*/ 1424105 w 5358768"/>
              <a:gd name="connsiteY19" fmla="*/ 327804 h 3043977"/>
              <a:gd name="connsiteX20" fmla="*/ 1493116 w 5358768"/>
              <a:gd name="connsiteY20" fmla="*/ 345056 h 3043977"/>
              <a:gd name="connsiteX21" fmla="*/ 1648392 w 5358768"/>
              <a:gd name="connsiteY21" fmla="*/ 353683 h 3043977"/>
              <a:gd name="connsiteX22" fmla="*/ 1708777 w 5358768"/>
              <a:gd name="connsiteY22" fmla="*/ 370936 h 3043977"/>
              <a:gd name="connsiteX23" fmla="*/ 1760535 w 5358768"/>
              <a:gd name="connsiteY23" fmla="*/ 396815 h 3043977"/>
              <a:gd name="connsiteX24" fmla="*/ 1795041 w 5358768"/>
              <a:gd name="connsiteY24" fmla="*/ 448573 h 3043977"/>
              <a:gd name="connsiteX25" fmla="*/ 1812294 w 5358768"/>
              <a:gd name="connsiteY25" fmla="*/ 552090 h 3043977"/>
              <a:gd name="connsiteX26" fmla="*/ 1855426 w 5358768"/>
              <a:gd name="connsiteY26" fmla="*/ 603849 h 3043977"/>
              <a:gd name="connsiteX27" fmla="*/ 2148724 w 5358768"/>
              <a:gd name="connsiteY27" fmla="*/ 612475 h 3043977"/>
              <a:gd name="connsiteX28" fmla="*/ 2191856 w 5358768"/>
              <a:gd name="connsiteY28" fmla="*/ 621102 h 3043977"/>
              <a:gd name="connsiteX29" fmla="*/ 2269494 w 5358768"/>
              <a:gd name="connsiteY29" fmla="*/ 672860 h 3043977"/>
              <a:gd name="connsiteX30" fmla="*/ 2364384 w 5358768"/>
              <a:gd name="connsiteY30" fmla="*/ 698740 h 3043977"/>
              <a:gd name="connsiteX31" fmla="*/ 2373011 w 5358768"/>
              <a:gd name="connsiteY31" fmla="*/ 724619 h 3043977"/>
              <a:gd name="connsiteX32" fmla="*/ 2407516 w 5358768"/>
              <a:gd name="connsiteY32" fmla="*/ 767751 h 3043977"/>
              <a:gd name="connsiteX33" fmla="*/ 2433396 w 5358768"/>
              <a:gd name="connsiteY33" fmla="*/ 785004 h 3043977"/>
              <a:gd name="connsiteX34" fmla="*/ 2459275 w 5358768"/>
              <a:gd name="connsiteY34" fmla="*/ 810883 h 3043977"/>
              <a:gd name="connsiteX35" fmla="*/ 2476528 w 5358768"/>
              <a:gd name="connsiteY35" fmla="*/ 871268 h 3043977"/>
              <a:gd name="connsiteX36" fmla="*/ 2493781 w 5358768"/>
              <a:gd name="connsiteY36" fmla="*/ 923026 h 3043977"/>
              <a:gd name="connsiteX37" fmla="*/ 2511033 w 5358768"/>
              <a:gd name="connsiteY37" fmla="*/ 948906 h 3043977"/>
              <a:gd name="connsiteX38" fmla="*/ 2614550 w 5358768"/>
              <a:gd name="connsiteY38" fmla="*/ 1035170 h 3043977"/>
              <a:gd name="connsiteX39" fmla="*/ 2674935 w 5358768"/>
              <a:gd name="connsiteY39" fmla="*/ 1052423 h 3043977"/>
              <a:gd name="connsiteX40" fmla="*/ 2700815 w 5358768"/>
              <a:gd name="connsiteY40" fmla="*/ 1104181 h 3043977"/>
              <a:gd name="connsiteX41" fmla="*/ 2769826 w 5358768"/>
              <a:gd name="connsiteY41" fmla="*/ 1181819 h 3043977"/>
              <a:gd name="connsiteX42" fmla="*/ 2821584 w 5358768"/>
              <a:gd name="connsiteY42" fmla="*/ 1216324 h 3043977"/>
              <a:gd name="connsiteX43" fmla="*/ 2873343 w 5358768"/>
              <a:gd name="connsiteY43" fmla="*/ 1319841 h 3043977"/>
              <a:gd name="connsiteX44" fmla="*/ 2899222 w 5358768"/>
              <a:gd name="connsiteY44" fmla="*/ 1337094 h 3043977"/>
              <a:gd name="connsiteX45" fmla="*/ 3002739 w 5358768"/>
              <a:gd name="connsiteY45" fmla="*/ 1345721 h 3043977"/>
              <a:gd name="connsiteX46" fmla="*/ 3071750 w 5358768"/>
              <a:gd name="connsiteY46" fmla="*/ 1354347 h 3043977"/>
              <a:gd name="connsiteX47" fmla="*/ 3097630 w 5358768"/>
              <a:gd name="connsiteY47" fmla="*/ 1362973 h 3043977"/>
              <a:gd name="connsiteX48" fmla="*/ 3304664 w 5358768"/>
              <a:gd name="connsiteY48" fmla="*/ 1354347 h 3043977"/>
              <a:gd name="connsiteX49" fmla="*/ 3313290 w 5358768"/>
              <a:gd name="connsiteY49" fmla="*/ 1199072 h 3043977"/>
              <a:gd name="connsiteX50" fmla="*/ 3321916 w 5358768"/>
              <a:gd name="connsiteY50" fmla="*/ 1164566 h 3043977"/>
              <a:gd name="connsiteX51" fmla="*/ 3347796 w 5358768"/>
              <a:gd name="connsiteY51" fmla="*/ 1078302 h 3043977"/>
              <a:gd name="connsiteX52" fmla="*/ 3373675 w 5358768"/>
              <a:gd name="connsiteY52" fmla="*/ 1026543 h 3043977"/>
              <a:gd name="connsiteX53" fmla="*/ 3399554 w 5358768"/>
              <a:gd name="connsiteY53" fmla="*/ 1009290 h 3043977"/>
              <a:gd name="connsiteX54" fmla="*/ 3416807 w 5358768"/>
              <a:gd name="connsiteY54" fmla="*/ 983411 h 3043977"/>
              <a:gd name="connsiteX55" fmla="*/ 3451313 w 5358768"/>
              <a:gd name="connsiteY55" fmla="*/ 974785 h 3043977"/>
              <a:gd name="connsiteX56" fmla="*/ 3477192 w 5358768"/>
              <a:gd name="connsiteY56" fmla="*/ 966158 h 3043977"/>
              <a:gd name="connsiteX57" fmla="*/ 3597962 w 5358768"/>
              <a:gd name="connsiteY57" fmla="*/ 974785 h 3043977"/>
              <a:gd name="connsiteX58" fmla="*/ 3692852 w 5358768"/>
              <a:gd name="connsiteY58" fmla="*/ 983411 h 3043977"/>
              <a:gd name="connsiteX59" fmla="*/ 4046535 w 5358768"/>
              <a:gd name="connsiteY59" fmla="*/ 992038 h 3043977"/>
              <a:gd name="connsiteX60" fmla="*/ 4081041 w 5358768"/>
              <a:gd name="connsiteY60" fmla="*/ 1000664 h 3043977"/>
              <a:gd name="connsiteX61" fmla="*/ 4158679 w 5358768"/>
              <a:gd name="connsiteY61" fmla="*/ 1009290 h 3043977"/>
              <a:gd name="connsiteX62" fmla="*/ 4201811 w 5358768"/>
              <a:gd name="connsiteY62" fmla="*/ 1035170 h 3043977"/>
              <a:gd name="connsiteX63" fmla="*/ 4262196 w 5358768"/>
              <a:gd name="connsiteY63" fmla="*/ 1043796 h 3043977"/>
              <a:gd name="connsiteX64" fmla="*/ 4279449 w 5358768"/>
              <a:gd name="connsiteY64" fmla="*/ 1069675 h 3043977"/>
              <a:gd name="connsiteX65" fmla="*/ 4305328 w 5358768"/>
              <a:gd name="connsiteY65" fmla="*/ 1130060 h 3043977"/>
              <a:gd name="connsiteX66" fmla="*/ 4313954 w 5358768"/>
              <a:gd name="connsiteY66" fmla="*/ 1173192 h 3043977"/>
              <a:gd name="connsiteX67" fmla="*/ 4339833 w 5358768"/>
              <a:gd name="connsiteY67" fmla="*/ 1207698 h 3043977"/>
              <a:gd name="connsiteX68" fmla="*/ 4331207 w 5358768"/>
              <a:gd name="connsiteY68" fmla="*/ 1311215 h 3043977"/>
              <a:gd name="connsiteX69" fmla="*/ 4313954 w 5358768"/>
              <a:gd name="connsiteY69" fmla="*/ 1337094 h 3043977"/>
              <a:gd name="connsiteX70" fmla="*/ 4296701 w 5358768"/>
              <a:gd name="connsiteY70" fmla="*/ 1388853 h 3043977"/>
              <a:gd name="connsiteX71" fmla="*/ 4305328 w 5358768"/>
              <a:gd name="connsiteY71" fmla="*/ 1518249 h 3043977"/>
              <a:gd name="connsiteX72" fmla="*/ 4339833 w 5358768"/>
              <a:gd name="connsiteY72" fmla="*/ 1544128 h 3043977"/>
              <a:gd name="connsiteX73" fmla="*/ 4365713 w 5358768"/>
              <a:gd name="connsiteY73" fmla="*/ 1570007 h 3043977"/>
              <a:gd name="connsiteX74" fmla="*/ 4408845 w 5358768"/>
              <a:gd name="connsiteY74" fmla="*/ 1578634 h 3043977"/>
              <a:gd name="connsiteX75" fmla="*/ 4443350 w 5358768"/>
              <a:gd name="connsiteY75" fmla="*/ 1587260 h 3043977"/>
              <a:gd name="connsiteX76" fmla="*/ 4503735 w 5358768"/>
              <a:gd name="connsiteY76" fmla="*/ 1647645 h 3043977"/>
              <a:gd name="connsiteX77" fmla="*/ 4520988 w 5358768"/>
              <a:gd name="connsiteY77" fmla="*/ 1682151 h 3043977"/>
              <a:gd name="connsiteX78" fmla="*/ 4529615 w 5358768"/>
              <a:gd name="connsiteY78" fmla="*/ 1716656 h 3043977"/>
              <a:gd name="connsiteX79" fmla="*/ 4538241 w 5358768"/>
              <a:gd name="connsiteY79" fmla="*/ 1742536 h 3043977"/>
              <a:gd name="connsiteX80" fmla="*/ 4503735 w 5358768"/>
              <a:gd name="connsiteY80" fmla="*/ 1880558 h 3043977"/>
              <a:gd name="connsiteX81" fmla="*/ 4486483 w 5358768"/>
              <a:gd name="connsiteY81" fmla="*/ 1906438 h 3043977"/>
              <a:gd name="connsiteX82" fmla="*/ 4408845 w 5358768"/>
              <a:gd name="connsiteY82" fmla="*/ 1966823 h 3043977"/>
              <a:gd name="connsiteX83" fmla="*/ 4357086 w 5358768"/>
              <a:gd name="connsiteY83" fmla="*/ 2001328 h 3043977"/>
              <a:gd name="connsiteX84" fmla="*/ 4305328 w 5358768"/>
              <a:gd name="connsiteY84" fmla="*/ 2027207 h 3043977"/>
              <a:gd name="connsiteX85" fmla="*/ 4244943 w 5358768"/>
              <a:gd name="connsiteY85" fmla="*/ 2035834 h 3043977"/>
              <a:gd name="connsiteX86" fmla="*/ 4227690 w 5358768"/>
              <a:gd name="connsiteY86" fmla="*/ 2061713 h 3043977"/>
              <a:gd name="connsiteX87" fmla="*/ 4227690 w 5358768"/>
              <a:gd name="connsiteY87" fmla="*/ 2173856 h 3043977"/>
              <a:gd name="connsiteX88" fmla="*/ 4262196 w 5358768"/>
              <a:gd name="connsiteY88" fmla="*/ 2225615 h 3043977"/>
              <a:gd name="connsiteX89" fmla="*/ 4305328 w 5358768"/>
              <a:gd name="connsiteY89" fmla="*/ 2277373 h 3043977"/>
              <a:gd name="connsiteX90" fmla="*/ 4331207 w 5358768"/>
              <a:gd name="connsiteY90" fmla="*/ 2294626 h 3043977"/>
              <a:gd name="connsiteX91" fmla="*/ 4408845 w 5358768"/>
              <a:gd name="connsiteY91" fmla="*/ 2311879 h 3043977"/>
              <a:gd name="connsiteX92" fmla="*/ 4434724 w 5358768"/>
              <a:gd name="connsiteY92" fmla="*/ 2329132 h 3043977"/>
              <a:gd name="connsiteX93" fmla="*/ 4460603 w 5358768"/>
              <a:gd name="connsiteY93" fmla="*/ 2337758 h 3043977"/>
              <a:gd name="connsiteX94" fmla="*/ 4676264 w 5358768"/>
              <a:gd name="connsiteY94" fmla="*/ 2355011 h 3043977"/>
              <a:gd name="connsiteX95" fmla="*/ 4693516 w 5358768"/>
              <a:gd name="connsiteY95" fmla="*/ 2380890 h 3043977"/>
              <a:gd name="connsiteX96" fmla="*/ 4710769 w 5358768"/>
              <a:gd name="connsiteY96" fmla="*/ 2432649 h 3043977"/>
              <a:gd name="connsiteX97" fmla="*/ 4719396 w 5358768"/>
              <a:gd name="connsiteY97" fmla="*/ 2458528 h 3043977"/>
              <a:gd name="connsiteX98" fmla="*/ 4736649 w 5358768"/>
              <a:gd name="connsiteY98" fmla="*/ 2484407 h 3043977"/>
              <a:gd name="connsiteX99" fmla="*/ 4762528 w 5358768"/>
              <a:gd name="connsiteY99" fmla="*/ 2510287 h 3043977"/>
              <a:gd name="connsiteX100" fmla="*/ 4857418 w 5358768"/>
              <a:gd name="connsiteY100" fmla="*/ 2518913 h 3043977"/>
              <a:gd name="connsiteX101" fmla="*/ 4969562 w 5358768"/>
              <a:gd name="connsiteY101" fmla="*/ 2536166 h 3043977"/>
              <a:gd name="connsiteX102" fmla="*/ 5004067 w 5358768"/>
              <a:gd name="connsiteY102" fmla="*/ 2587924 h 3043977"/>
              <a:gd name="connsiteX103" fmla="*/ 5038573 w 5358768"/>
              <a:gd name="connsiteY103" fmla="*/ 2656936 h 3043977"/>
              <a:gd name="connsiteX104" fmla="*/ 5090332 w 5358768"/>
              <a:gd name="connsiteY104" fmla="*/ 2708694 h 3043977"/>
              <a:gd name="connsiteX105" fmla="*/ 5142090 w 5358768"/>
              <a:gd name="connsiteY105" fmla="*/ 2743200 h 3043977"/>
              <a:gd name="connsiteX106" fmla="*/ 5167969 w 5358768"/>
              <a:gd name="connsiteY106" fmla="*/ 2803585 h 3043977"/>
              <a:gd name="connsiteX107" fmla="*/ 5202475 w 5358768"/>
              <a:gd name="connsiteY107" fmla="*/ 2812211 h 3043977"/>
              <a:gd name="connsiteX108" fmla="*/ 5236981 w 5358768"/>
              <a:gd name="connsiteY108" fmla="*/ 2838090 h 3043977"/>
              <a:gd name="connsiteX109" fmla="*/ 5297366 w 5358768"/>
              <a:gd name="connsiteY109" fmla="*/ 2863970 h 3043977"/>
              <a:gd name="connsiteX110" fmla="*/ 5323245 w 5358768"/>
              <a:gd name="connsiteY110" fmla="*/ 2889849 h 3043977"/>
              <a:gd name="connsiteX111" fmla="*/ 5357750 w 5358768"/>
              <a:gd name="connsiteY111" fmla="*/ 2898475 h 3043977"/>
              <a:gd name="connsiteX112" fmla="*/ 5340498 w 5358768"/>
              <a:gd name="connsiteY112" fmla="*/ 2924355 h 3043977"/>
              <a:gd name="connsiteX113" fmla="*/ 5262860 w 5358768"/>
              <a:gd name="connsiteY113" fmla="*/ 2932981 h 3043977"/>
              <a:gd name="connsiteX114" fmla="*/ 5219728 w 5358768"/>
              <a:gd name="connsiteY114" fmla="*/ 2941607 h 3043977"/>
              <a:gd name="connsiteX115" fmla="*/ 4840166 w 5358768"/>
              <a:gd name="connsiteY115" fmla="*/ 2932981 h 3043977"/>
              <a:gd name="connsiteX116" fmla="*/ 4805660 w 5358768"/>
              <a:gd name="connsiteY116" fmla="*/ 2907102 h 3043977"/>
              <a:gd name="connsiteX117" fmla="*/ 4684890 w 5358768"/>
              <a:gd name="connsiteY117" fmla="*/ 2889849 h 3043977"/>
              <a:gd name="connsiteX118" fmla="*/ 4520988 w 5358768"/>
              <a:gd name="connsiteY118" fmla="*/ 2898475 h 3043977"/>
              <a:gd name="connsiteX119" fmla="*/ 4486483 w 5358768"/>
              <a:gd name="connsiteY119" fmla="*/ 2924355 h 3043977"/>
              <a:gd name="connsiteX120" fmla="*/ 4460603 w 5358768"/>
              <a:gd name="connsiteY120" fmla="*/ 2941607 h 3043977"/>
              <a:gd name="connsiteX121" fmla="*/ 4451977 w 5358768"/>
              <a:gd name="connsiteY121" fmla="*/ 2967487 h 3043977"/>
              <a:gd name="connsiteX122" fmla="*/ 4193184 w 5358768"/>
              <a:gd name="connsiteY122" fmla="*/ 3010619 h 3043977"/>
              <a:gd name="connsiteX123" fmla="*/ 4167305 w 5358768"/>
              <a:gd name="connsiteY123" fmla="*/ 2976113 h 3043977"/>
              <a:gd name="connsiteX124" fmla="*/ 4158679 w 5358768"/>
              <a:gd name="connsiteY124" fmla="*/ 2950234 h 3043977"/>
              <a:gd name="connsiteX125" fmla="*/ 4132799 w 5358768"/>
              <a:gd name="connsiteY125" fmla="*/ 2924355 h 3043977"/>
              <a:gd name="connsiteX126" fmla="*/ 4115547 w 5358768"/>
              <a:gd name="connsiteY126" fmla="*/ 2898475 h 3043977"/>
              <a:gd name="connsiteX127" fmla="*/ 4081041 w 5358768"/>
              <a:gd name="connsiteY127" fmla="*/ 2881223 h 3043977"/>
              <a:gd name="connsiteX128" fmla="*/ 4055162 w 5358768"/>
              <a:gd name="connsiteY128" fmla="*/ 2863970 h 3043977"/>
              <a:gd name="connsiteX129" fmla="*/ 4003403 w 5358768"/>
              <a:gd name="connsiteY129" fmla="*/ 2846717 h 3043977"/>
              <a:gd name="connsiteX130" fmla="*/ 3951645 w 5358768"/>
              <a:gd name="connsiteY130" fmla="*/ 2786332 h 3043977"/>
              <a:gd name="connsiteX131" fmla="*/ 3908513 w 5358768"/>
              <a:gd name="connsiteY131" fmla="*/ 2708694 h 3043977"/>
              <a:gd name="connsiteX132" fmla="*/ 3882633 w 5358768"/>
              <a:gd name="connsiteY132" fmla="*/ 2691441 h 3043977"/>
              <a:gd name="connsiteX133" fmla="*/ 3796369 w 5358768"/>
              <a:gd name="connsiteY133" fmla="*/ 2665562 h 3043977"/>
              <a:gd name="connsiteX134" fmla="*/ 3727358 w 5358768"/>
              <a:gd name="connsiteY134" fmla="*/ 2622430 h 3043977"/>
              <a:gd name="connsiteX135" fmla="*/ 3701479 w 5358768"/>
              <a:gd name="connsiteY135" fmla="*/ 2596551 h 3043977"/>
              <a:gd name="connsiteX136" fmla="*/ 3684226 w 5358768"/>
              <a:gd name="connsiteY136" fmla="*/ 2544792 h 3043977"/>
              <a:gd name="connsiteX137" fmla="*/ 3675599 w 5358768"/>
              <a:gd name="connsiteY137" fmla="*/ 2518913 h 3043977"/>
              <a:gd name="connsiteX138" fmla="*/ 3666973 w 5358768"/>
              <a:gd name="connsiteY138" fmla="*/ 2458528 h 3043977"/>
              <a:gd name="connsiteX139" fmla="*/ 3658347 w 5358768"/>
              <a:gd name="connsiteY139" fmla="*/ 2432649 h 3043977"/>
              <a:gd name="connsiteX140" fmla="*/ 3632467 w 5358768"/>
              <a:gd name="connsiteY140" fmla="*/ 2415396 h 3043977"/>
              <a:gd name="connsiteX141" fmla="*/ 3537577 w 5358768"/>
              <a:gd name="connsiteY141" fmla="*/ 2346385 h 3043977"/>
              <a:gd name="connsiteX142" fmla="*/ 3503071 w 5358768"/>
              <a:gd name="connsiteY142" fmla="*/ 2311879 h 3043977"/>
              <a:gd name="connsiteX143" fmla="*/ 3468566 w 5358768"/>
              <a:gd name="connsiteY143" fmla="*/ 2303253 h 3043977"/>
              <a:gd name="connsiteX144" fmla="*/ 3416807 w 5358768"/>
              <a:gd name="connsiteY144" fmla="*/ 2260121 h 3043977"/>
              <a:gd name="connsiteX145" fmla="*/ 3408181 w 5358768"/>
              <a:gd name="connsiteY145" fmla="*/ 2139351 h 3043977"/>
              <a:gd name="connsiteX146" fmla="*/ 3356422 w 5358768"/>
              <a:gd name="connsiteY146" fmla="*/ 2087592 h 3043977"/>
              <a:gd name="connsiteX147" fmla="*/ 3330543 w 5358768"/>
              <a:gd name="connsiteY147" fmla="*/ 2061713 h 3043977"/>
              <a:gd name="connsiteX148" fmla="*/ 3252905 w 5358768"/>
              <a:gd name="connsiteY148" fmla="*/ 2044460 h 3043977"/>
              <a:gd name="connsiteX149" fmla="*/ 3192520 w 5358768"/>
              <a:gd name="connsiteY149" fmla="*/ 2009955 h 3043977"/>
              <a:gd name="connsiteX150" fmla="*/ 3166641 w 5358768"/>
              <a:gd name="connsiteY150" fmla="*/ 1975449 h 3043977"/>
              <a:gd name="connsiteX151" fmla="*/ 3158015 w 5358768"/>
              <a:gd name="connsiteY151" fmla="*/ 1949570 h 3043977"/>
              <a:gd name="connsiteX152" fmla="*/ 3149388 w 5358768"/>
              <a:gd name="connsiteY152" fmla="*/ 1871932 h 3043977"/>
              <a:gd name="connsiteX153" fmla="*/ 3097630 w 5358768"/>
              <a:gd name="connsiteY153" fmla="*/ 1854679 h 3043977"/>
              <a:gd name="connsiteX154" fmla="*/ 3063124 w 5358768"/>
              <a:gd name="connsiteY154" fmla="*/ 1846053 h 3043977"/>
              <a:gd name="connsiteX155" fmla="*/ 3002739 w 5358768"/>
              <a:gd name="connsiteY155" fmla="*/ 1828800 h 3043977"/>
              <a:gd name="connsiteX156" fmla="*/ 2933728 w 5358768"/>
              <a:gd name="connsiteY156" fmla="*/ 1811547 h 3043977"/>
              <a:gd name="connsiteX157" fmla="*/ 2907849 w 5358768"/>
              <a:gd name="connsiteY157" fmla="*/ 1785668 h 3043977"/>
              <a:gd name="connsiteX158" fmla="*/ 2873343 w 5358768"/>
              <a:gd name="connsiteY158" fmla="*/ 1759789 h 3043977"/>
              <a:gd name="connsiteX159" fmla="*/ 2864716 w 5358768"/>
              <a:gd name="connsiteY159" fmla="*/ 1733909 h 3043977"/>
              <a:gd name="connsiteX160" fmla="*/ 2830211 w 5358768"/>
              <a:gd name="connsiteY160" fmla="*/ 1673524 h 3043977"/>
              <a:gd name="connsiteX161" fmla="*/ 2778452 w 5358768"/>
              <a:gd name="connsiteY161" fmla="*/ 1621766 h 3043977"/>
              <a:gd name="connsiteX162" fmla="*/ 2752573 w 5358768"/>
              <a:gd name="connsiteY162" fmla="*/ 1604513 h 3043977"/>
              <a:gd name="connsiteX163" fmla="*/ 2657683 w 5358768"/>
              <a:gd name="connsiteY163" fmla="*/ 1578634 h 3043977"/>
              <a:gd name="connsiteX164" fmla="*/ 2623177 w 5358768"/>
              <a:gd name="connsiteY164" fmla="*/ 1570007 h 3043977"/>
              <a:gd name="connsiteX165" fmla="*/ 2528286 w 5358768"/>
              <a:gd name="connsiteY165" fmla="*/ 1552755 h 3043977"/>
              <a:gd name="connsiteX166" fmla="*/ 2476528 w 5358768"/>
              <a:gd name="connsiteY166" fmla="*/ 1535502 h 3043977"/>
              <a:gd name="connsiteX167" fmla="*/ 2416143 w 5358768"/>
              <a:gd name="connsiteY167" fmla="*/ 1509623 h 3043977"/>
              <a:gd name="connsiteX168" fmla="*/ 2355758 w 5358768"/>
              <a:gd name="connsiteY168" fmla="*/ 1475117 h 3043977"/>
              <a:gd name="connsiteX169" fmla="*/ 2321252 w 5358768"/>
              <a:gd name="connsiteY169" fmla="*/ 1466490 h 3043977"/>
              <a:gd name="connsiteX170" fmla="*/ 2295373 w 5358768"/>
              <a:gd name="connsiteY170" fmla="*/ 1457864 h 3043977"/>
              <a:gd name="connsiteX171" fmla="*/ 2209109 w 5358768"/>
              <a:gd name="connsiteY171" fmla="*/ 1406106 h 3043977"/>
              <a:gd name="connsiteX172" fmla="*/ 2183230 w 5358768"/>
              <a:gd name="connsiteY172" fmla="*/ 1388853 h 3043977"/>
              <a:gd name="connsiteX173" fmla="*/ 2148724 w 5358768"/>
              <a:gd name="connsiteY173" fmla="*/ 1362973 h 3043977"/>
              <a:gd name="connsiteX174" fmla="*/ 2122845 w 5358768"/>
              <a:gd name="connsiteY174" fmla="*/ 1354347 h 3043977"/>
              <a:gd name="connsiteX175" fmla="*/ 2096966 w 5358768"/>
              <a:gd name="connsiteY175" fmla="*/ 1337094 h 3043977"/>
              <a:gd name="connsiteX176" fmla="*/ 2062460 w 5358768"/>
              <a:gd name="connsiteY176" fmla="*/ 1328468 h 3043977"/>
              <a:gd name="connsiteX177" fmla="*/ 1976196 w 5358768"/>
              <a:gd name="connsiteY177" fmla="*/ 1293962 h 3043977"/>
              <a:gd name="connsiteX178" fmla="*/ 1924437 w 5358768"/>
              <a:gd name="connsiteY178" fmla="*/ 1242204 h 3043977"/>
              <a:gd name="connsiteX179" fmla="*/ 1898558 w 5358768"/>
              <a:gd name="connsiteY179" fmla="*/ 1216324 h 3043977"/>
              <a:gd name="connsiteX180" fmla="*/ 1864052 w 5358768"/>
              <a:gd name="connsiteY180" fmla="*/ 1164566 h 3043977"/>
              <a:gd name="connsiteX181" fmla="*/ 1855426 w 5358768"/>
              <a:gd name="connsiteY181" fmla="*/ 1138687 h 3043977"/>
              <a:gd name="connsiteX182" fmla="*/ 1820920 w 5358768"/>
              <a:gd name="connsiteY182" fmla="*/ 1078302 h 3043977"/>
              <a:gd name="connsiteX183" fmla="*/ 1691524 w 5358768"/>
              <a:gd name="connsiteY183" fmla="*/ 1069675 h 3043977"/>
              <a:gd name="connsiteX184" fmla="*/ 1665645 w 5358768"/>
              <a:gd name="connsiteY184" fmla="*/ 1052423 h 3043977"/>
              <a:gd name="connsiteX185" fmla="*/ 1622513 w 5358768"/>
              <a:gd name="connsiteY185" fmla="*/ 1000664 h 3043977"/>
              <a:gd name="connsiteX186" fmla="*/ 1613886 w 5358768"/>
              <a:gd name="connsiteY186" fmla="*/ 905773 h 3043977"/>
              <a:gd name="connsiteX187" fmla="*/ 1579381 w 5358768"/>
              <a:gd name="connsiteY187" fmla="*/ 879894 h 3043977"/>
              <a:gd name="connsiteX188" fmla="*/ 1527622 w 5358768"/>
              <a:gd name="connsiteY188" fmla="*/ 854015 h 3043977"/>
              <a:gd name="connsiteX189" fmla="*/ 1501743 w 5358768"/>
              <a:gd name="connsiteY189" fmla="*/ 862641 h 3043977"/>
              <a:gd name="connsiteX190" fmla="*/ 1441358 w 5358768"/>
              <a:gd name="connsiteY190" fmla="*/ 923026 h 3043977"/>
              <a:gd name="connsiteX191" fmla="*/ 1260203 w 5358768"/>
              <a:gd name="connsiteY191" fmla="*/ 914400 h 3043977"/>
              <a:gd name="connsiteX192" fmla="*/ 1234324 w 5358768"/>
              <a:gd name="connsiteY192" fmla="*/ 905773 h 3043977"/>
              <a:gd name="connsiteX193" fmla="*/ 1191192 w 5358768"/>
              <a:gd name="connsiteY193" fmla="*/ 897147 h 3043977"/>
              <a:gd name="connsiteX194" fmla="*/ 1165313 w 5358768"/>
              <a:gd name="connsiteY194" fmla="*/ 888521 h 3043977"/>
              <a:gd name="connsiteX195" fmla="*/ 1096301 w 5358768"/>
              <a:gd name="connsiteY195" fmla="*/ 879894 h 3043977"/>
              <a:gd name="connsiteX196" fmla="*/ 1044543 w 5358768"/>
              <a:gd name="connsiteY196" fmla="*/ 871268 h 3043977"/>
              <a:gd name="connsiteX197" fmla="*/ 1027290 w 5358768"/>
              <a:gd name="connsiteY197" fmla="*/ 845389 h 3043977"/>
              <a:gd name="connsiteX198" fmla="*/ 966905 w 5358768"/>
              <a:gd name="connsiteY198" fmla="*/ 785004 h 3043977"/>
              <a:gd name="connsiteX199" fmla="*/ 932399 w 5358768"/>
              <a:gd name="connsiteY199" fmla="*/ 741872 h 3043977"/>
              <a:gd name="connsiteX200" fmla="*/ 906520 w 5358768"/>
              <a:gd name="connsiteY200" fmla="*/ 681487 h 3043977"/>
              <a:gd name="connsiteX201" fmla="*/ 880641 w 5358768"/>
              <a:gd name="connsiteY201" fmla="*/ 646981 h 3043977"/>
              <a:gd name="connsiteX202" fmla="*/ 854762 w 5358768"/>
              <a:gd name="connsiteY202" fmla="*/ 560717 h 3043977"/>
              <a:gd name="connsiteX203" fmla="*/ 837509 w 5358768"/>
              <a:gd name="connsiteY203" fmla="*/ 534838 h 3043977"/>
              <a:gd name="connsiteX204" fmla="*/ 837509 w 5358768"/>
              <a:gd name="connsiteY204" fmla="*/ 388189 h 3043977"/>
              <a:gd name="connsiteX205" fmla="*/ 733992 w 5358768"/>
              <a:gd name="connsiteY205" fmla="*/ 345056 h 3043977"/>
              <a:gd name="connsiteX206" fmla="*/ 630475 w 5358768"/>
              <a:gd name="connsiteY206" fmla="*/ 310551 h 3043977"/>
              <a:gd name="connsiteX207" fmla="*/ 595969 w 5358768"/>
              <a:gd name="connsiteY207" fmla="*/ 301924 h 3043977"/>
              <a:gd name="connsiteX208" fmla="*/ 544211 w 5358768"/>
              <a:gd name="connsiteY208" fmla="*/ 276045 h 3043977"/>
              <a:gd name="connsiteX209" fmla="*/ 492452 w 5358768"/>
              <a:gd name="connsiteY209" fmla="*/ 241540 h 3043977"/>
              <a:gd name="connsiteX210" fmla="*/ 406188 w 5358768"/>
              <a:gd name="connsiteY210" fmla="*/ 215660 h 3043977"/>
              <a:gd name="connsiteX211" fmla="*/ 380309 w 5358768"/>
              <a:gd name="connsiteY211" fmla="*/ 198407 h 3043977"/>
              <a:gd name="connsiteX212" fmla="*/ 319924 w 5358768"/>
              <a:gd name="connsiteY212" fmla="*/ 181155 h 3043977"/>
              <a:gd name="connsiteX213" fmla="*/ 294045 w 5358768"/>
              <a:gd name="connsiteY213" fmla="*/ 172528 h 3043977"/>
              <a:gd name="connsiteX214" fmla="*/ 181901 w 5358768"/>
              <a:gd name="connsiteY214" fmla="*/ 163902 h 3043977"/>
              <a:gd name="connsiteX215" fmla="*/ 95637 w 5358768"/>
              <a:gd name="connsiteY215" fmla="*/ 138023 h 3043977"/>
              <a:gd name="connsiteX216" fmla="*/ 26626 w 5358768"/>
              <a:gd name="connsiteY216" fmla="*/ 112143 h 3043977"/>
              <a:gd name="connsiteX217" fmla="*/ 9373 w 5358768"/>
              <a:gd name="connsiteY217" fmla="*/ 86264 h 3043977"/>
              <a:gd name="connsiteX218" fmla="*/ 9373 w 5358768"/>
              <a:gd name="connsiteY218" fmla="*/ 17253 h 3043977"/>
              <a:gd name="connsiteX219" fmla="*/ 35252 w 5358768"/>
              <a:gd name="connsiteY219" fmla="*/ 0 h 3043977"/>
              <a:gd name="connsiteX220" fmla="*/ 104264 w 5358768"/>
              <a:gd name="connsiteY220" fmla="*/ 8626 h 3043977"/>
              <a:gd name="connsiteX221" fmla="*/ 130143 w 5358768"/>
              <a:gd name="connsiteY221" fmla="*/ 25879 h 3043977"/>
              <a:gd name="connsiteX222" fmla="*/ 199154 w 5358768"/>
              <a:gd name="connsiteY222" fmla="*/ 34506 h 3043977"/>
              <a:gd name="connsiteX223" fmla="*/ 199154 w 5358768"/>
              <a:gd name="connsiteY223" fmla="*/ 34506 h 3043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5358768" h="3043977">
                <a:moveTo>
                  <a:pt x="242286" y="181155"/>
                </a:moveTo>
                <a:lnTo>
                  <a:pt x="242286" y="181155"/>
                </a:lnTo>
                <a:cubicBezTo>
                  <a:pt x="262414" y="163902"/>
                  <a:pt x="281658" y="145560"/>
                  <a:pt x="302671" y="129396"/>
                </a:cubicBezTo>
                <a:cubicBezTo>
                  <a:pt x="319106" y="116753"/>
                  <a:pt x="339768" y="109552"/>
                  <a:pt x="354430" y="94890"/>
                </a:cubicBezTo>
                <a:cubicBezTo>
                  <a:pt x="387640" y="61680"/>
                  <a:pt x="370158" y="75778"/>
                  <a:pt x="406188" y="51758"/>
                </a:cubicBezTo>
                <a:cubicBezTo>
                  <a:pt x="426316" y="54634"/>
                  <a:pt x="447596" y="53086"/>
                  <a:pt x="466573" y="60385"/>
                </a:cubicBezTo>
                <a:cubicBezTo>
                  <a:pt x="533288" y="86044"/>
                  <a:pt x="509960" y="106562"/>
                  <a:pt x="570090" y="146649"/>
                </a:cubicBezTo>
                <a:cubicBezTo>
                  <a:pt x="578716" y="152400"/>
                  <a:pt x="586261" y="160262"/>
                  <a:pt x="595969" y="163902"/>
                </a:cubicBezTo>
                <a:cubicBezTo>
                  <a:pt x="609697" y="169050"/>
                  <a:pt x="624724" y="169653"/>
                  <a:pt x="639101" y="172528"/>
                </a:cubicBezTo>
                <a:cubicBezTo>
                  <a:pt x="673607" y="169653"/>
                  <a:pt x="709524" y="174085"/>
                  <a:pt x="742618" y="163902"/>
                </a:cubicBezTo>
                <a:cubicBezTo>
                  <a:pt x="751309" y="161228"/>
                  <a:pt x="746201" y="145589"/>
                  <a:pt x="751245" y="138023"/>
                </a:cubicBezTo>
                <a:cubicBezTo>
                  <a:pt x="769708" y="110328"/>
                  <a:pt x="775870" y="112561"/>
                  <a:pt x="803003" y="103517"/>
                </a:cubicBezTo>
                <a:cubicBezTo>
                  <a:pt x="849011" y="106392"/>
                  <a:pt x="896075" y="101927"/>
                  <a:pt x="941026" y="112143"/>
                </a:cubicBezTo>
                <a:cubicBezTo>
                  <a:pt x="961246" y="116738"/>
                  <a:pt x="973113" y="140092"/>
                  <a:pt x="992784" y="146649"/>
                </a:cubicBezTo>
                <a:lnTo>
                  <a:pt x="1044543" y="163902"/>
                </a:lnTo>
                <a:cubicBezTo>
                  <a:pt x="1120916" y="156264"/>
                  <a:pt x="1148967" y="145446"/>
                  <a:pt x="1225698" y="172528"/>
                </a:cubicBezTo>
                <a:cubicBezTo>
                  <a:pt x="1248407" y="180543"/>
                  <a:pt x="1285857" y="211939"/>
                  <a:pt x="1303335" y="232913"/>
                </a:cubicBezTo>
                <a:cubicBezTo>
                  <a:pt x="1309972" y="240878"/>
                  <a:pt x="1310845" y="255249"/>
                  <a:pt x="1320588" y="258792"/>
                </a:cubicBezTo>
                <a:cubicBezTo>
                  <a:pt x="1345059" y="267691"/>
                  <a:pt x="1372347" y="264543"/>
                  <a:pt x="1398226" y="267419"/>
                </a:cubicBezTo>
                <a:cubicBezTo>
                  <a:pt x="1403406" y="288139"/>
                  <a:pt x="1405488" y="312911"/>
                  <a:pt x="1424105" y="327804"/>
                </a:cubicBezTo>
                <a:cubicBezTo>
                  <a:pt x="1432735" y="334708"/>
                  <a:pt x="1491309" y="344899"/>
                  <a:pt x="1493116" y="345056"/>
                </a:cubicBezTo>
                <a:cubicBezTo>
                  <a:pt x="1544760" y="349547"/>
                  <a:pt x="1596633" y="350807"/>
                  <a:pt x="1648392" y="353683"/>
                </a:cubicBezTo>
                <a:cubicBezTo>
                  <a:pt x="1659454" y="356448"/>
                  <a:pt x="1696397" y="364746"/>
                  <a:pt x="1708777" y="370936"/>
                </a:cubicBezTo>
                <a:cubicBezTo>
                  <a:pt x="1775659" y="404378"/>
                  <a:pt x="1695494" y="375136"/>
                  <a:pt x="1760535" y="396815"/>
                </a:cubicBezTo>
                <a:cubicBezTo>
                  <a:pt x="1772037" y="414068"/>
                  <a:pt x="1792751" y="427965"/>
                  <a:pt x="1795041" y="448573"/>
                </a:cubicBezTo>
                <a:cubicBezTo>
                  <a:pt x="1797775" y="473181"/>
                  <a:pt x="1797840" y="523184"/>
                  <a:pt x="1812294" y="552090"/>
                </a:cubicBezTo>
                <a:cubicBezTo>
                  <a:pt x="1816661" y="560823"/>
                  <a:pt x="1845341" y="602759"/>
                  <a:pt x="1855426" y="603849"/>
                </a:cubicBezTo>
                <a:cubicBezTo>
                  <a:pt x="1952668" y="614361"/>
                  <a:pt x="2050958" y="609600"/>
                  <a:pt x="2148724" y="612475"/>
                </a:cubicBezTo>
                <a:cubicBezTo>
                  <a:pt x="2163101" y="615351"/>
                  <a:pt x="2178742" y="614545"/>
                  <a:pt x="2191856" y="621102"/>
                </a:cubicBezTo>
                <a:cubicBezTo>
                  <a:pt x="2219675" y="635012"/>
                  <a:pt x="2239588" y="664315"/>
                  <a:pt x="2269494" y="672860"/>
                </a:cubicBezTo>
                <a:cubicBezTo>
                  <a:pt x="2341279" y="693370"/>
                  <a:pt x="2309570" y="685035"/>
                  <a:pt x="2364384" y="698740"/>
                </a:cubicBezTo>
                <a:cubicBezTo>
                  <a:pt x="2367260" y="707366"/>
                  <a:pt x="2368192" y="716908"/>
                  <a:pt x="2373011" y="724619"/>
                </a:cubicBezTo>
                <a:cubicBezTo>
                  <a:pt x="2382769" y="740232"/>
                  <a:pt x="2394497" y="754732"/>
                  <a:pt x="2407516" y="767751"/>
                </a:cubicBezTo>
                <a:cubicBezTo>
                  <a:pt x="2414847" y="775082"/>
                  <a:pt x="2425431" y="778367"/>
                  <a:pt x="2433396" y="785004"/>
                </a:cubicBezTo>
                <a:cubicBezTo>
                  <a:pt x="2442768" y="792814"/>
                  <a:pt x="2450649" y="802257"/>
                  <a:pt x="2459275" y="810883"/>
                </a:cubicBezTo>
                <a:cubicBezTo>
                  <a:pt x="2488274" y="897882"/>
                  <a:pt x="2444021" y="762913"/>
                  <a:pt x="2476528" y="871268"/>
                </a:cubicBezTo>
                <a:cubicBezTo>
                  <a:pt x="2481754" y="888687"/>
                  <a:pt x="2483694" y="907894"/>
                  <a:pt x="2493781" y="923026"/>
                </a:cubicBezTo>
                <a:cubicBezTo>
                  <a:pt x="2499532" y="931653"/>
                  <a:pt x="2504145" y="941157"/>
                  <a:pt x="2511033" y="948906"/>
                </a:cubicBezTo>
                <a:cubicBezTo>
                  <a:pt x="2527585" y="967527"/>
                  <a:pt x="2584871" y="1027751"/>
                  <a:pt x="2614550" y="1035170"/>
                </a:cubicBezTo>
                <a:cubicBezTo>
                  <a:pt x="2657878" y="1046001"/>
                  <a:pt x="2637809" y="1040047"/>
                  <a:pt x="2674935" y="1052423"/>
                </a:cubicBezTo>
                <a:cubicBezTo>
                  <a:pt x="2724373" y="1126579"/>
                  <a:pt x="2665105" y="1032760"/>
                  <a:pt x="2700815" y="1104181"/>
                </a:cubicBezTo>
                <a:cubicBezTo>
                  <a:pt x="2713781" y="1130112"/>
                  <a:pt x="2752676" y="1170386"/>
                  <a:pt x="2769826" y="1181819"/>
                </a:cubicBezTo>
                <a:lnTo>
                  <a:pt x="2821584" y="1216324"/>
                </a:lnTo>
                <a:cubicBezTo>
                  <a:pt x="2831426" y="1245850"/>
                  <a:pt x="2844675" y="1300728"/>
                  <a:pt x="2873343" y="1319841"/>
                </a:cubicBezTo>
                <a:cubicBezTo>
                  <a:pt x="2881969" y="1325592"/>
                  <a:pt x="2889056" y="1335061"/>
                  <a:pt x="2899222" y="1337094"/>
                </a:cubicBezTo>
                <a:cubicBezTo>
                  <a:pt x="2933175" y="1343885"/>
                  <a:pt x="2968286" y="1342276"/>
                  <a:pt x="3002739" y="1345721"/>
                </a:cubicBezTo>
                <a:cubicBezTo>
                  <a:pt x="3025807" y="1348028"/>
                  <a:pt x="3048746" y="1351472"/>
                  <a:pt x="3071750" y="1354347"/>
                </a:cubicBezTo>
                <a:cubicBezTo>
                  <a:pt x="3080377" y="1357222"/>
                  <a:pt x="3088537" y="1362973"/>
                  <a:pt x="3097630" y="1362973"/>
                </a:cubicBezTo>
                <a:cubicBezTo>
                  <a:pt x="3166701" y="1362973"/>
                  <a:pt x="3249672" y="1396141"/>
                  <a:pt x="3304664" y="1354347"/>
                </a:cubicBezTo>
                <a:cubicBezTo>
                  <a:pt x="3345936" y="1322981"/>
                  <a:pt x="3308597" y="1250697"/>
                  <a:pt x="3313290" y="1199072"/>
                </a:cubicBezTo>
                <a:cubicBezTo>
                  <a:pt x="3314363" y="1187265"/>
                  <a:pt x="3319795" y="1176231"/>
                  <a:pt x="3321916" y="1164566"/>
                </a:cubicBezTo>
                <a:cubicBezTo>
                  <a:pt x="3335793" y="1088242"/>
                  <a:pt x="3317335" y="1123993"/>
                  <a:pt x="3347796" y="1078302"/>
                </a:cubicBezTo>
                <a:cubicBezTo>
                  <a:pt x="3354812" y="1057253"/>
                  <a:pt x="3356952" y="1043266"/>
                  <a:pt x="3373675" y="1026543"/>
                </a:cubicBezTo>
                <a:cubicBezTo>
                  <a:pt x="3381006" y="1019212"/>
                  <a:pt x="3390928" y="1015041"/>
                  <a:pt x="3399554" y="1009290"/>
                </a:cubicBezTo>
                <a:cubicBezTo>
                  <a:pt x="3405305" y="1000664"/>
                  <a:pt x="3408181" y="989162"/>
                  <a:pt x="3416807" y="983411"/>
                </a:cubicBezTo>
                <a:cubicBezTo>
                  <a:pt x="3426672" y="976835"/>
                  <a:pt x="3439913" y="978042"/>
                  <a:pt x="3451313" y="974785"/>
                </a:cubicBezTo>
                <a:cubicBezTo>
                  <a:pt x="3460056" y="972287"/>
                  <a:pt x="3468566" y="969034"/>
                  <a:pt x="3477192" y="966158"/>
                </a:cubicBezTo>
                <a:lnTo>
                  <a:pt x="3597962" y="974785"/>
                </a:lnTo>
                <a:cubicBezTo>
                  <a:pt x="3629621" y="977318"/>
                  <a:pt x="3661115" y="982190"/>
                  <a:pt x="3692852" y="983411"/>
                </a:cubicBezTo>
                <a:cubicBezTo>
                  <a:pt x="3810694" y="987943"/>
                  <a:pt x="3928641" y="989162"/>
                  <a:pt x="4046535" y="992038"/>
                </a:cubicBezTo>
                <a:cubicBezTo>
                  <a:pt x="4058037" y="994913"/>
                  <a:pt x="4069323" y="998861"/>
                  <a:pt x="4081041" y="1000664"/>
                </a:cubicBezTo>
                <a:cubicBezTo>
                  <a:pt x="4106777" y="1004623"/>
                  <a:pt x="4133642" y="1002137"/>
                  <a:pt x="4158679" y="1009290"/>
                </a:cubicBezTo>
                <a:cubicBezTo>
                  <a:pt x="4174801" y="1013896"/>
                  <a:pt x="4185905" y="1029868"/>
                  <a:pt x="4201811" y="1035170"/>
                </a:cubicBezTo>
                <a:cubicBezTo>
                  <a:pt x="4221100" y="1041600"/>
                  <a:pt x="4242068" y="1040921"/>
                  <a:pt x="4262196" y="1043796"/>
                </a:cubicBezTo>
                <a:cubicBezTo>
                  <a:pt x="4267947" y="1052422"/>
                  <a:pt x="4274305" y="1060673"/>
                  <a:pt x="4279449" y="1069675"/>
                </a:cubicBezTo>
                <a:cubicBezTo>
                  <a:pt x="4290417" y="1088870"/>
                  <a:pt x="4299953" y="1108559"/>
                  <a:pt x="4305328" y="1130060"/>
                </a:cubicBezTo>
                <a:cubicBezTo>
                  <a:pt x="4308884" y="1144284"/>
                  <a:pt x="4307999" y="1159794"/>
                  <a:pt x="4313954" y="1173192"/>
                </a:cubicBezTo>
                <a:cubicBezTo>
                  <a:pt x="4319793" y="1186330"/>
                  <a:pt x="4331207" y="1196196"/>
                  <a:pt x="4339833" y="1207698"/>
                </a:cubicBezTo>
                <a:cubicBezTo>
                  <a:pt x="4336958" y="1242204"/>
                  <a:pt x="4337998" y="1277262"/>
                  <a:pt x="4331207" y="1311215"/>
                </a:cubicBezTo>
                <a:cubicBezTo>
                  <a:pt x="4329174" y="1321381"/>
                  <a:pt x="4318165" y="1327620"/>
                  <a:pt x="4313954" y="1337094"/>
                </a:cubicBezTo>
                <a:cubicBezTo>
                  <a:pt x="4306568" y="1353713"/>
                  <a:pt x="4296701" y="1388853"/>
                  <a:pt x="4296701" y="1388853"/>
                </a:cubicBezTo>
                <a:cubicBezTo>
                  <a:pt x="4299577" y="1431985"/>
                  <a:pt x="4293758" y="1476598"/>
                  <a:pt x="4305328" y="1518249"/>
                </a:cubicBezTo>
                <a:cubicBezTo>
                  <a:pt x="4309176" y="1532102"/>
                  <a:pt x="4328917" y="1534772"/>
                  <a:pt x="4339833" y="1544128"/>
                </a:cubicBezTo>
                <a:cubicBezTo>
                  <a:pt x="4349096" y="1552067"/>
                  <a:pt x="4354801" y="1564551"/>
                  <a:pt x="4365713" y="1570007"/>
                </a:cubicBezTo>
                <a:cubicBezTo>
                  <a:pt x="4378827" y="1576564"/>
                  <a:pt x="4394532" y="1575453"/>
                  <a:pt x="4408845" y="1578634"/>
                </a:cubicBezTo>
                <a:cubicBezTo>
                  <a:pt x="4420418" y="1581206"/>
                  <a:pt x="4431848" y="1584385"/>
                  <a:pt x="4443350" y="1587260"/>
                </a:cubicBezTo>
                <a:cubicBezTo>
                  <a:pt x="4463478" y="1607388"/>
                  <a:pt x="4491005" y="1622184"/>
                  <a:pt x="4503735" y="1647645"/>
                </a:cubicBezTo>
                <a:cubicBezTo>
                  <a:pt x="4509486" y="1659147"/>
                  <a:pt x="4516473" y="1670110"/>
                  <a:pt x="4520988" y="1682151"/>
                </a:cubicBezTo>
                <a:cubicBezTo>
                  <a:pt x="4525151" y="1693252"/>
                  <a:pt x="4526358" y="1705256"/>
                  <a:pt x="4529615" y="1716656"/>
                </a:cubicBezTo>
                <a:cubicBezTo>
                  <a:pt x="4532113" y="1725399"/>
                  <a:pt x="4535366" y="1733909"/>
                  <a:pt x="4538241" y="1742536"/>
                </a:cubicBezTo>
                <a:cubicBezTo>
                  <a:pt x="4529085" y="1788313"/>
                  <a:pt x="4523028" y="1837149"/>
                  <a:pt x="4503735" y="1880558"/>
                </a:cubicBezTo>
                <a:cubicBezTo>
                  <a:pt x="4499524" y="1890032"/>
                  <a:pt x="4493120" y="1898473"/>
                  <a:pt x="4486483" y="1906438"/>
                </a:cubicBezTo>
                <a:cubicBezTo>
                  <a:pt x="4461149" y="1936840"/>
                  <a:pt x="4444906" y="1942783"/>
                  <a:pt x="4408845" y="1966823"/>
                </a:cubicBezTo>
                <a:lnTo>
                  <a:pt x="4357086" y="2001328"/>
                </a:lnTo>
                <a:cubicBezTo>
                  <a:pt x="4335274" y="2015869"/>
                  <a:pt x="4330840" y="2022104"/>
                  <a:pt x="4305328" y="2027207"/>
                </a:cubicBezTo>
                <a:cubicBezTo>
                  <a:pt x="4285390" y="2031195"/>
                  <a:pt x="4265071" y="2032958"/>
                  <a:pt x="4244943" y="2035834"/>
                </a:cubicBezTo>
                <a:cubicBezTo>
                  <a:pt x="4239192" y="2044460"/>
                  <a:pt x="4232327" y="2052440"/>
                  <a:pt x="4227690" y="2061713"/>
                </a:cubicBezTo>
                <a:cubicBezTo>
                  <a:pt x="4210431" y="2096230"/>
                  <a:pt x="4216553" y="2138218"/>
                  <a:pt x="4227690" y="2173856"/>
                </a:cubicBezTo>
                <a:cubicBezTo>
                  <a:pt x="4233875" y="2193648"/>
                  <a:pt x="4250694" y="2208362"/>
                  <a:pt x="4262196" y="2225615"/>
                </a:cubicBezTo>
                <a:cubicBezTo>
                  <a:pt x="4279160" y="2251060"/>
                  <a:pt x="4280421" y="2256617"/>
                  <a:pt x="4305328" y="2277373"/>
                </a:cubicBezTo>
                <a:cubicBezTo>
                  <a:pt x="4313293" y="2284010"/>
                  <a:pt x="4321678" y="2290542"/>
                  <a:pt x="4331207" y="2294626"/>
                </a:cubicBezTo>
                <a:cubicBezTo>
                  <a:pt x="4341871" y="2299196"/>
                  <a:pt x="4401163" y="2310343"/>
                  <a:pt x="4408845" y="2311879"/>
                </a:cubicBezTo>
                <a:cubicBezTo>
                  <a:pt x="4417471" y="2317630"/>
                  <a:pt x="4425451" y="2324495"/>
                  <a:pt x="4434724" y="2329132"/>
                </a:cubicBezTo>
                <a:cubicBezTo>
                  <a:pt x="4442857" y="2333198"/>
                  <a:pt x="4451860" y="2335260"/>
                  <a:pt x="4460603" y="2337758"/>
                </a:cubicBezTo>
                <a:cubicBezTo>
                  <a:pt x="4539789" y="2360383"/>
                  <a:pt x="4554489" y="2349212"/>
                  <a:pt x="4676264" y="2355011"/>
                </a:cubicBezTo>
                <a:cubicBezTo>
                  <a:pt x="4682015" y="2363637"/>
                  <a:pt x="4689305" y="2371416"/>
                  <a:pt x="4693516" y="2380890"/>
                </a:cubicBezTo>
                <a:cubicBezTo>
                  <a:pt x="4700902" y="2397509"/>
                  <a:pt x="4705018" y="2415396"/>
                  <a:pt x="4710769" y="2432649"/>
                </a:cubicBezTo>
                <a:cubicBezTo>
                  <a:pt x="4713645" y="2441275"/>
                  <a:pt x="4714352" y="2450962"/>
                  <a:pt x="4719396" y="2458528"/>
                </a:cubicBezTo>
                <a:cubicBezTo>
                  <a:pt x="4725147" y="2467154"/>
                  <a:pt x="4730012" y="2476442"/>
                  <a:pt x="4736649" y="2484407"/>
                </a:cubicBezTo>
                <a:cubicBezTo>
                  <a:pt x="4744459" y="2493779"/>
                  <a:pt x="4750798" y="2506935"/>
                  <a:pt x="4762528" y="2510287"/>
                </a:cubicBezTo>
                <a:cubicBezTo>
                  <a:pt x="4793066" y="2519012"/>
                  <a:pt x="4825903" y="2514974"/>
                  <a:pt x="4857418" y="2518913"/>
                </a:cubicBezTo>
                <a:cubicBezTo>
                  <a:pt x="4894947" y="2523604"/>
                  <a:pt x="4932181" y="2530415"/>
                  <a:pt x="4969562" y="2536166"/>
                </a:cubicBezTo>
                <a:cubicBezTo>
                  <a:pt x="4981064" y="2553419"/>
                  <a:pt x="4997510" y="2568253"/>
                  <a:pt x="5004067" y="2587924"/>
                </a:cubicBezTo>
                <a:cubicBezTo>
                  <a:pt x="5013853" y="2617280"/>
                  <a:pt x="5015656" y="2628926"/>
                  <a:pt x="5038573" y="2656936"/>
                </a:cubicBezTo>
                <a:cubicBezTo>
                  <a:pt x="5054024" y="2675820"/>
                  <a:pt x="5070031" y="2695160"/>
                  <a:pt x="5090332" y="2708694"/>
                </a:cubicBezTo>
                <a:lnTo>
                  <a:pt x="5142090" y="2743200"/>
                </a:lnTo>
                <a:cubicBezTo>
                  <a:pt x="5146418" y="2760514"/>
                  <a:pt x="5150096" y="2791670"/>
                  <a:pt x="5167969" y="2803585"/>
                </a:cubicBezTo>
                <a:cubicBezTo>
                  <a:pt x="5177834" y="2810161"/>
                  <a:pt x="5190973" y="2809336"/>
                  <a:pt x="5202475" y="2812211"/>
                </a:cubicBezTo>
                <a:cubicBezTo>
                  <a:pt x="5213977" y="2820837"/>
                  <a:pt x="5224789" y="2830470"/>
                  <a:pt x="5236981" y="2838090"/>
                </a:cubicBezTo>
                <a:cubicBezTo>
                  <a:pt x="5261347" y="2853319"/>
                  <a:pt x="5272208" y="2855584"/>
                  <a:pt x="5297366" y="2863970"/>
                </a:cubicBezTo>
                <a:cubicBezTo>
                  <a:pt x="5305992" y="2872596"/>
                  <a:pt x="5312653" y="2883796"/>
                  <a:pt x="5323245" y="2889849"/>
                </a:cubicBezTo>
                <a:cubicBezTo>
                  <a:pt x="5333539" y="2895731"/>
                  <a:pt x="5352448" y="2887871"/>
                  <a:pt x="5357750" y="2898475"/>
                </a:cubicBezTo>
                <a:cubicBezTo>
                  <a:pt x="5362387" y="2907748"/>
                  <a:pt x="5350241" y="2920812"/>
                  <a:pt x="5340498" y="2924355"/>
                </a:cubicBezTo>
                <a:cubicBezTo>
                  <a:pt x="5316027" y="2933254"/>
                  <a:pt x="5288637" y="2929299"/>
                  <a:pt x="5262860" y="2932981"/>
                </a:cubicBezTo>
                <a:cubicBezTo>
                  <a:pt x="5248345" y="2935054"/>
                  <a:pt x="5234105" y="2938732"/>
                  <a:pt x="5219728" y="2941607"/>
                </a:cubicBezTo>
                <a:cubicBezTo>
                  <a:pt x="5093207" y="2938732"/>
                  <a:pt x="4966282" y="2943490"/>
                  <a:pt x="4840166" y="2932981"/>
                </a:cubicBezTo>
                <a:cubicBezTo>
                  <a:pt x="4825838" y="2931787"/>
                  <a:pt x="4819009" y="2912442"/>
                  <a:pt x="4805660" y="2907102"/>
                </a:cubicBezTo>
                <a:cubicBezTo>
                  <a:pt x="4794349" y="2902578"/>
                  <a:pt x="4687339" y="2890155"/>
                  <a:pt x="4684890" y="2889849"/>
                </a:cubicBezTo>
                <a:cubicBezTo>
                  <a:pt x="4630256" y="2892724"/>
                  <a:pt x="4574889" y="2889101"/>
                  <a:pt x="4520988" y="2898475"/>
                </a:cubicBezTo>
                <a:cubicBezTo>
                  <a:pt x="4506823" y="2900938"/>
                  <a:pt x="4498182" y="2915998"/>
                  <a:pt x="4486483" y="2924355"/>
                </a:cubicBezTo>
                <a:cubicBezTo>
                  <a:pt x="4478046" y="2930381"/>
                  <a:pt x="4469230" y="2935856"/>
                  <a:pt x="4460603" y="2941607"/>
                </a:cubicBezTo>
                <a:cubicBezTo>
                  <a:pt x="4457728" y="2950234"/>
                  <a:pt x="4453950" y="2958610"/>
                  <a:pt x="4451977" y="2967487"/>
                </a:cubicBezTo>
                <a:cubicBezTo>
                  <a:pt x="4422242" y="3101293"/>
                  <a:pt x="4496082" y="3021063"/>
                  <a:pt x="4193184" y="3010619"/>
                </a:cubicBezTo>
                <a:cubicBezTo>
                  <a:pt x="4184558" y="2999117"/>
                  <a:pt x="4174438" y="2988596"/>
                  <a:pt x="4167305" y="2976113"/>
                </a:cubicBezTo>
                <a:cubicBezTo>
                  <a:pt x="4162794" y="2968218"/>
                  <a:pt x="4163723" y="2957800"/>
                  <a:pt x="4158679" y="2950234"/>
                </a:cubicBezTo>
                <a:cubicBezTo>
                  <a:pt x="4151912" y="2940083"/>
                  <a:pt x="4140609" y="2933727"/>
                  <a:pt x="4132799" y="2924355"/>
                </a:cubicBezTo>
                <a:cubicBezTo>
                  <a:pt x="4126162" y="2916390"/>
                  <a:pt x="4123512" y="2905112"/>
                  <a:pt x="4115547" y="2898475"/>
                </a:cubicBezTo>
                <a:cubicBezTo>
                  <a:pt x="4105668" y="2890243"/>
                  <a:pt x="4092206" y="2887603"/>
                  <a:pt x="4081041" y="2881223"/>
                </a:cubicBezTo>
                <a:cubicBezTo>
                  <a:pt x="4072039" y="2876079"/>
                  <a:pt x="4064636" y="2868181"/>
                  <a:pt x="4055162" y="2863970"/>
                </a:cubicBezTo>
                <a:cubicBezTo>
                  <a:pt x="4038543" y="2856584"/>
                  <a:pt x="4003403" y="2846717"/>
                  <a:pt x="4003403" y="2846717"/>
                </a:cubicBezTo>
                <a:cubicBezTo>
                  <a:pt x="3982180" y="2825493"/>
                  <a:pt x="3964783" y="2812607"/>
                  <a:pt x="3951645" y="2786332"/>
                </a:cubicBezTo>
                <a:cubicBezTo>
                  <a:pt x="3935914" y="2754871"/>
                  <a:pt x="3949308" y="2735890"/>
                  <a:pt x="3908513" y="2708694"/>
                </a:cubicBezTo>
                <a:cubicBezTo>
                  <a:pt x="3899886" y="2702943"/>
                  <a:pt x="3892107" y="2695652"/>
                  <a:pt x="3882633" y="2691441"/>
                </a:cubicBezTo>
                <a:cubicBezTo>
                  <a:pt x="3776444" y="2644247"/>
                  <a:pt x="3876671" y="2695676"/>
                  <a:pt x="3796369" y="2665562"/>
                </a:cubicBezTo>
                <a:cubicBezTo>
                  <a:pt x="3770189" y="2655744"/>
                  <a:pt x="3748466" y="2640523"/>
                  <a:pt x="3727358" y="2622430"/>
                </a:cubicBezTo>
                <a:cubicBezTo>
                  <a:pt x="3718095" y="2614491"/>
                  <a:pt x="3710105" y="2605177"/>
                  <a:pt x="3701479" y="2596551"/>
                </a:cubicBezTo>
                <a:lnTo>
                  <a:pt x="3684226" y="2544792"/>
                </a:lnTo>
                <a:lnTo>
                  <a:pt x="3675599" y="2518913"/>
                </a:lnTo>
                <a:cubicBezTo>
                  <a:pt x="3672724" y="2498785"/>
                  <a:pt x="3670960" y="2478466"/>
                  <a:pt x="3666973" y="2458528"/>
                </a:cubicBezTo>
                <a:cubicBezTo>
                  <a:pt x="3665190" y="2449612"/>
                  <a:pt x="3664027" y="2439749"/>
                  <a:pt x="3658347" y="2432649"/>
                </a:cubicBezTo>
                <a:cubicBezTo>
                  <a:pt x="3651870" y="2424553"/>
                  <a:pt x="3640216" y="2422284"/>
                  <a:pt x="3632467" y="2415396"/>
                </a:cubicBezTo>
                <a:cubicBezTo>
                  <a:pt x="3555507" y="2346987"/>
                  <a:pt x="3612409" y="2376318"/>
                  <a:pt x="3537577" y="2346385"/>
                </a:cubicBezTo>
                <a:cubicBezTo>
                  <a:pt x="3526075" y="2334883"/>
                  <a:pt x="3516865" y="2320500"/>
                  <a:pt x="3503071" y="2311879"/>
                </a:cubicBezTo>
                <a:cubicBezTo>
                  <a:pt x="3493017" y="2305596"/>
                  <a:pt x="3479463" y="2307923"/>
                  <a:pt x="3468566" y="2303253"/>
                </a:cubicBezTo>
                <a:cubicBezTo>
                  <a:pt x="3447547" y="2294245"/>
                  <a:pt x="3432353" y="2275667"/>
                  <a:pt x="3416807" y="2260121"/>
                </a:cubicBezTo>
                <a:cubicBezTo>
                  <a:pt x="3413932" y="2219864"/>
                  <a:pt x="3421514" y="2177444"/>
                  <a:pt x="3408181" y="2139351"/>
                </a:cubicBezTo>
                <a:cubicBezTo>
                  <a:pt x="3400121" y="2116321"/>
                  <a:pt x="3373675" y="2104845"/>
                  <a:pt x="3356422" y="2087592"/>
                </a:cubicBezTo>
                <a:cubicBezTo>
                  <a:pt x="3347796" y="2078966"/>
                  <a:pt x="3342378" y="2064672"/>
                  <a:pt x="3330543" y="2061713"/>
                </a:cubicBezTo>
                <a:cubicBezTo>
                  <a:pt x="3281813" y="2049531"/>
                  <a:pt x="3307663" y="2055412"/>
                  <a:pt x="3252905" y="2044460"/>
                </a:cubicBezTo>
                <a:cubicBezTo>
                  <a:pt x="3239376" y="2037696"/>
                  <a:pt x="3204711" y="2022146"/>
                  <a:pt x="3192520" y="2009955"/>
                </a:cubicBezTo>
                <a:cubicBezTo>
                  <a:pt x="3182354" y="1999789"/>
                  <a:pt x="3175267" y="1986951"/>
                  <a:pt x="3166641" y="1975449"/>
                </a:cubicBezTo>
                <a:cubicBezTo>
                  <a:pt x="3163766" y="1966823"/>
                  <a:pt x="3159510" y="1958539"/>
                  <a:pt x="3158015" y="1949570"/>
                </a:cubicBezTo>
                <a:cubicBezTo>
                  <a:pt x="3153734" y="1923886"/>
                  <a:pt x="3163367" y="1893900"/>
                  <a:pt x="3149388" y="1871932"/>
                </a:cubicBezTo>
                <a:cubicBezTo>
                  <a:pt x="3139624" y="1856589"/>
                  <a:pt x="3115273" y="1859089"/>
                  <a:pt x="3097630" y="1854679"/>
                </a:cubicBezTo>
                <a:cubicBezTo>
                  <a:pt x="3086128" y="1851804"/>
                  <a:pt x="3074562" y="1849172"/>
                  <a:pt x="3063124" y="1846053"/>
                </a:cubicBezTo>
                <a:cubicBezTo>
                  <a:pt x="3042928" y="1840545"/>
                  <a:pt x="3023048" y="1833877"/>
                  <a:pt x="3002739" y="1828800"/>
                </a:cubicBezTo>
                <a:lnTo>
                  <a:pt x="2933728" y="1811547"/>
                </a:lnTo>
                <a:cubicBezTo>
                  <a:pt x="2925102" y="1802921"/>
                  <a:pt x="2917112" y="1793607"/>
                  <a:pt x="2907849" y="1785668"/>
                </a:cubicBezTo>
                <a:cubicBezTo>
                  <a:pt x="2896933" y="1776311"/>
                  <a:pt x="2882547" y="1770834"/>
                  <a:pt x="2873343" y="1759789"/>
                </a:cubicBezTo>
                <a:cubicBezTo>
                  <a:pt x="2867522" y="1752803"/>
                  <a:pt x="2868298" y="1742267"/>
                  <a:pt x="2864716" y="1733909"/>
                </a:cubicBezTo>
                <a:cubicBezTo>
                  <a:pt x="2858252" y="1718826"/>
                  <a:pt x="2842161" y="1686967"/>
                  <a:pt x="2830211" y="1673524"/>
                </a:cubicBezTo>
                <a:cubicBezTo>
                  <a:pt x="2814001" y="1655288"/>
                  <a:pt x="2798753" y="1635300"/>
                  <a:pt x="2778452" y="1621766"/>
                </a:cubicBezTo>
                <a:cubicBezTo>
                  <a:pt x="2769826" y="1616015"/>
                  <a:pt x="2762047" y="1608724"/>
                  <a:pt x="2752573" y="1604513"/>
                </a:cubicBezTo>
                <a:cubicBezTo>
                  <a:pt x="2712174" y="1586557"/>
                  <a:pt x="2698276" y="1587655"/>
                  <a:pt x="2657683" y="1578634"/>
                </a:cubicBezTo>
                <a:cubicBezTo>
                  <a:pt x="2646109" y="1576062"/>
                  <a:pt x="2634751" y="1572579"/>
                  <a:pt x="2623177" y="1570007"/>
                </a:cubicBezTo>
                <a:cubicBezTo>
                  <a:pt x="2587014" y="1561971"/>
                  <a:pt x="2565734" y="1558996"/>
                  <a:pt x="2528286" y="1552755"/>
                </a:cubicBezTo>
                <a:cubicBezTo>
                  <a:pt x="2511033" y="1547004"/>
                  <a:pt x="2492794" y="1543635"/>
                  <a:pt x="2476528" y="1535502"/>
                </a:cubicBezTo>
                <a:cubicBezTo>
                  <a:pt x="2433889" y="1514183"/>
                  <a:pt x="2454222" y="1522315"/>
                  <a:pt x="2416143" y="1509623"/>
                </a:cubicBezTo>
                <a:cubicBezTo>
                  <a:pt x="2394690" y="1495320"/>
                  <a:pt x="2380776" y="1484499"/>
                  <a:pt x="2355758" y="1475117"/>
                </a:cubicBezTo>
                <a:cubicBezTo>
                  <a:pt x="2344657" y="1470954"/>
                  <a:pt x="2332652" y="1469747"/>
                  <a:pt x="2321252" y="1466490"/>
                </a:cubicBezTo>
                <a:cubicBezTo>
                  <a:pt x="2312509" y="1463992"/>
                  <a:pt x="2303999" y="1460739"/>
                  <a:pt x="2295373" y="1457864"/>
                </a:cubicBezTo>
                <a:cubicBezTo>
                  <a:pt x="2168758" y="1373453"/>
                  <a:pt x="2301950" y="1459157"/>
                  <a:pt x="2209109" y="1406106"/>
                </a:cubicBezTo>
                <a:cubicBezTo>
                  <a:pt x="2200107" y="1400962"/>
                  <a:pt x="2191666" y="1394879"/>
                  <a:pt x="2183230" y="1388853"/>
                </a:cubicBezTo>
                <a:cubicBezTo>
                  <a:pt x="2171531" y="1380496"/>
                  <a:pt x="2161207" y="1370106"/>
                  <a:pt x="2148724" y="1362973"/>
                </a:cubicBezTo>
                <a:cubicBezTo>
                  <a:pt x="2140829" y="1358462"/>
                  <a:pt x="2131471" y="1357222"/>
                  <a:pt x="2122845" y="1354347"/>
                </a:cubicBezTo>
                <a:cubicBezTo>
                  <a:pt x="2114219" y="1348596"/>
                  <a:pt x="2106495" y="1341178"/>
                  <a:pt x="2096966" y="1337094"/>
                </a:cubicBezTo>
                <a:cubicBezTo>
                  <a:pt x="2086069" y="1332424"/>
                  <a:pt x="2073816" y="1331875"/>
                  <a:pt x="2062460" y="1328468"/>
                </a:cubicBezTo>
                <a:cubicBezTo>
                  <a:pt x="2045845" y="1323484"/>
                  <a:pt x="1993491" y="1307798"/>
                  <a:pt x="1976196" y="1293962"/>
                </a:cubicBezTo>
                <a:cubicBezTo>
                  <a:pt x="1957143" y="1278720"/>
                  <a:pt x="1941690" y="1259457"/>
                  <a:pt x="1924437" y="1242204"/>
                </a:cubicBezTo>
                <a:cubicBezTo>
                  <a:pt x="1915810" y="1233577"/>
                  <a:pt x="1905325" y="1226475"/>
                  <a:pt x="1898558" y="1216324"/>
                </a:cubicBezTo>
                <a:lnTo>
                  <a:pt x="1864052" y="1164566"/>
                </a:lnTo>
                <a:cubicBezTo>
                  <a:pt x="1861177" y="1155940"/>
                  <a:pt x="1857924" y="1147430"/>
                  <a:pt x="1855426" y="1138687"/>
                </a:cubicBezTo>
                <a:cubicBezTo>
                  <a:pt x="1849975" y="1119607"/>
                  <a:pt x="1848870" y="1084513"/>
                  <a:pt x="1820920" y="1078302"/>
                </a:cubicBezTo>
                <a:cubicBezTo>
                  <a:pt x="1778722" y="1068924"/>
                  <a:pt x="1734656" y="1072551"/>
                  <a:pt x="1691524" y="1069675"/>
                </a:cubicBezTo>
                <a:cubicBezTo>
                  <a:pt x="1682898" y="1063924"/>
                  <a:pt x="1673609" y="1059060"/>
                  <a:pt x="1665645" y="1052423"/>
                </a:cubicBezTo>
                <a:cubicBezTo>
                  <a:pt x="1640740" y="1031668"/>
                  <a:pt x="1639476" y="1026108"/>
                  <a:pt x="1622513" y="1000664"/>
                </a:cubicBezTo>
                <a:cubicBezTo>
                  <a:pt x="1619637" y="969034"/>
                  <a:pt x="1624568" y="935683"/>
                  <a:pt x="1613886" y="905773"/>
                </a:cubicBezTo>
                <a:cubicBezTo>
                  <a:pt x="1609050" y="892233"/>
                  <a:pt x="1591080" y="888251"/>
                  <a:pt x="1579381" y="879894"/>
                </a:cubicBezTo>
                <a:cubicBezTo>
                  <a:pt x="1550117" y="858991"/>
                  <a:pt x="1559670" y="864697"/>
                  <a:pt x="1527622" y="854015"/>
                </a:cubicBezTo>
                <a:cubicBezTo>
                  <a:pt x="1518996" y="856890"/>
                  <a:pt x="1508173" y="856211"/>
                  <a:pt x="1501743" y="862641"/>
                </a:cubicBezTo>
                <a:cubicBezTo>
                  <a:pt x="1432531" y="931853"/>
                  <a:pt x="1499916" y="903507"/>
                  <a:pt x="1441358" y="923026"/>
                </a:cubicBezTo>
                <a:cubicBezTo>
                  <a:pt x="1380973" y="920151"/>
                  <a:pt x="1320448" y="919420"/>
                  <a:pt x="1260203" y="914400"/>
                </a:cubicBezTo>
                <a:cubicBezTo>
                  <a:pt x="1251141" y="913645"/>
                  <a:pt x="1243146" y="907978"/>
                  <a:pt x="1234324" y="905773"/>
                </a:cubicBezTo>
                <a:cubicBezTo>
                  <a:pt x="1220100" y="902217"/>
                  <a:pt x="1205416" y="900703"/>
                  <a:pt x="1191192" y="897147"/>
                </a:cubicBezTo>
                <a:cubicBezTo>
                  <a:pt x="1182371" y="894942"/>
                  <a:pt x="1174259" y="890148"/>
                  <a:pt x="1165313" y="888521"/>
                </a:cubicBezTo>
                <a:cubicBezTo>
                  <a:pt x="1142504" y="884374"/>
                  <a:pt x="1119251" y="883173"/>
                  <a:pt x="1096301" y="879894"/>
                </a:cubicBezTo>
                <a:cubicBezTo>
                  <a:pt x="1078986" y="877420"/>
                  <a:pt x="1061796" y="874143"/>
                  <a:pt x="1044543" y="871268"/>
                </a:cubicBezTo>
                <a:cubicBezTo>
                  <a:pt x="1038792" y="862642"/>
                  <a:pt x="1034226" y="853095"/>
                  <a:pt x="1027290" y="845389"/>
                </a:cubicBezTo>
                <a:cubicBezTo>
                  <a:pt x="1008247" y="824231"/>
                  <a:pt x="966905" y="785004"/>
                  <a:pt x="966905" y="785004"/>
                </a:cubicBezTo>
                <a:cubicBezTo>
                  <a:pt x="946309" y="723212"/>
                  <a:pt x="975755" y="793898"/>
                  <a:pt x="932399" y="741872"/>
                </a:cubicBezTo>
                <a:cubicBezTo>
                  <a:pt x="901302" y="704555"/>
                  <a:pt x="926129" y="715802"/>
                  <a:pt x="906520" y="681487"/>
                </a:cubicBezTo>
                <a:cubicBezTo>
                  <a:pt x="899387" y="669004"/>
                  <a:pt x="889267" y="658483"/>
                  <a:pt x="880641" y="646981"/>
                </a:cubicBezTo>
                <a:cubicBezTo>
                  <a:pt x="875819" y="627691"/>
                  <a:pt x="863164" y="573320"/>
                  <a:pt x="854762" y="560717"/>
                </a:cubicBezTo>
                <a:lnTo>
                  <a:pt x="837509" y="534838"/>
                </a:lnTo>
                <a:cubicBezTo>
                  <a:pt x="839681" y="513112"/>
                  <a:pt x="856186" y="417538"/>
                  <a:pt x="837509" y="388189"/>
                </a:cubicBezTo>
                <a:cubicBezTo>
                  <a:pt x="813907" y="351100"/>
                  <a:pt x="770177" y="351087"/>
                  <a:pt x="733992" y="345056"/>
                </a:cubicBezTo>
                <a:cubicBezTo>
                  <a:pt x="678277" y="317200"/>
                  <a:pt x="711963" y="330924"/>
                  <a:pt x="630475" y="310551"/>
                </a:cubicBezTo>
                <a:lnTo>
                  <a:pt x="595969" y="301924"/>
                </a:lnTo>
                <a:cubicBezTo>
                  <a:pt x="481078" y="225333"/>
                  <a:pt x="651360" y="335572"/>
                  <a:pt x="544211" y="276045"/>
                </a:cubicBezTo>
                <a:cubicBezTo>
                  <a:pt x="526085" y="265975"/>
                  <a:pt x="512568" y="246569"/>
                  <a:pt x="492452" y="241540"/>
                </a:cubicBezTo>
                <a:cubicBezTo>
                  <a:pt x="473165" y="236718"/>
                  <a:pt x="418786" y="224059"/>
                  <a:pt x="406188" y="215660"/>
                </a:cubicBezTo>
                <a:cubicBezTo>
                  <a:pt x="397562" y="209909"/>
                  <a:pt x="389582" y="203044"/>
                  <a:pt x="380309" y="198407"/>
                </a:cubicBezTo>
                <a:cubicBezTo>
                  <a:pt x="366520" y="191513"/>
                  <a:pt x="332822" y="184840"/>
                  <a:pt x="319924" y="181155"/>
                </a:cubicBezTo>
                <a:cubicBezTo>
                  <a:pt x="311181" y="178657"/>
                  <a:pt x="303068" y="173656"/>
                  <a:pt x="294045" y="172528"/>
                </a:cubicBezTo>
                <a:cubicBezTo>
                  <a:pt x="256843" y="167878"/>
                  <a:pt x="219282" y="166777"/>
                  <a:pt x="181901" y="163902"/>
                </a:cubicBezTo>
                <a:cubicBezTo>
                  <a:pt x="157142" y="157712"/>
                  <a:pt x="116629" y="148519"/>
                  <a:pt x="95637" y="138023"/>
                </a:cubicBezTo>
                <a:cubicBezTo>
                  <a:pt x="50528" y="115468"/>
                  <a:pt x="73607" y="123889"/>
                  <a:pt x="26626" y="112143"/>
                </a:cubicBezTo>
                <a:cubicBezTo>
                  <a:pt x="20875" y="103517"/>
                  <a:pt x="14010" y="95537"/>
                  <a:pt x="9373" y="86264"/>
                </a:cubicBezTo>
                <a:cubicBezTo>
                  <a:pt x="-1831" y="63855"/>
                  <a:pt x="-4355" y="41277"/>
                  <a:pt x="9373" y="17253"/>
                </a:cubicBezTo>
                <a:cubicBezTo>
                  <a:pt x="14517" y="8251"/>
                  <a:pt x="26626" y="5751"/>
                  <a:pt x="35252" y="0"/>
                </a:cubicBezTo>
                <a:cubicBezTo>
                  <a:pt x="58256" y="2875"/>
                  <a:pt x="81898" y="2526"/>
                  <a:pt x="104264" y="8626"/>
                </a:cubicBezTo>
                <a:cubicBezTo>
                  <a:pt x="114266" y="11354"/>
                  <a:pt x="120141" y="23151"/>
                  <a:pt x="130143" y="25879"/>
                </a:cubicBezTo>
                <a:cubicBezTo>
                  <a:pt x="152509" y="31979"/>
                  <a:pt x="199154" y="34506"/>
                  <a:pt x="199154" y="34506"/>
                </a:cubicBezTo>
                <a:lnTo>
                  <a:pt x="199154" y="34506"/>
                </a:lnTo>
              </a:path>
            </a:pathLst>
          </a:cu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" name="TextBox 10"/>
          <p:cNvSpPr txBox="1"/>
          <p:nvPr/>
        </p:nvSpPr>
        <p:spPr>
          <a:xfrm>
            <a:off x="2298105" y="3557225"/>
            <a:ext cx="1282032" cy="24622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 smtClean="0"/>
              <a:t>Анапа</a:t>
            </a:r>
            <a:endParaRPr lang="ru-RU" sz="1000" dirty="0"/>
          </a:p>
        </p:txBody>
      </p:sp>
      <p:sp>
        <p:nvSpPr>
          <p:cNvPr id="175" name="TextBox 23"/>
          <p:cNvSpPr txBox="1"/>
          <p:nvPr/>
        </p:nvSpPr>
        <p:spPr>
          <a:xfrm>
            <a:off x="2927862" y="3757256"/>
            <a:ext cx="521487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/>
              <a:t>17</a:t>
            </a:r>
            <a:endParaRPr lang="ru-RU" sz="1200" dirty="0"/>
          </a:p>
        </p:txBody>
      </p:sp>
      <p:sp>
        <p:nvSpPr>
          <p:cNvPr id="176" name="Прямоугольник 175"/>
          <p:cNvSpPr/>
          <p:nvPr/>
        </p:nvSpPr>
        <p:spPr>
          <a:xfrm>
            <a:off x="2379690" y="4009173"/>
            <a:ext cx="680543" cy="20895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396/12</a:t>
            </a:r>
          </a:p>
        </p:txBody>
      </p:sp>
      <p:sp>
        <p:nvSpPr>
          <p:cNvPr id="177" name="TextBox 23"/>
          <p:cNvSpPr txBox="1"/>
          <p:nvPr/>
        </p:nvSpPr>
        <p:spPr>
          <a:xfrm>
            <a:off x="2379690" y="3754373"/>
            <a:ext cx="548172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/>
              <a:t>9</a:t>
            </a:r>
            <a:endParaRPr lang="ru-RU" sz="1200" dirty="0"/>
          </a:p>
        </p:txBody>
      </p:sp>
      <p:sp>
        <p:nvSpPr>
          <p:cNvPr id="178" name="Прямоугольник 177"/>
          <p:cNvSpPr/>
          <p:nvPr/>
        </p:nvSpPr>
        <p:spPr>
          <a:xfrm>
            <a:off x="2379690" y="4218130"/>
            <a:ext cx="1069660" cy="24994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21909" tIns="60954" rIns="121909" bIns="60954" anchor="ctr"/>
          <a:lstStyle/>
          <a:p>
            <a:pPr algn="ctr"/>
            <a:r>
              <a:rPr lang="ru-RU" sz="9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31334/156728</a:t>
            </a:r>
          </a:p>
        </p:txBody>
      </p:sp>
      <p:sp>
        <p:nvSpPr>
          <p:cNvPr id="179" name="Скругленный прямоугольник 178"/>
          <p:cNvSpPr/>
          <p:nvPr/>
        </p:nvSpPr>
        <p:spPr>
          <a:xfrm>
            <a:off x="3066368" y="4009174"/>
            <a:ext cx="382981" cy="1877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</a:p>
        </p:txBody>
      </p:sp>
      <p:sp>
        <p:nvSpPr>
          <p:cNvPr id="188" name="TextBox 10"/>
          <p:cNvSpPr txBox="1"/>
          <p:nvPr/>
        </p:nvSpPr>
        <p:spPr>
          <a:xfrm>
            <a:off x="3320329" y="4133288"/>
            <a:ext cx="1282032" cy="24622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 smtClean="0"/>
              <a:t>Новороссийск</a:t>
            </a:r>
            <a:endParaRPr lang="ru-RU" sz="1000" dirty="0"/>
          </a:p>
        </p:txBody>
      </p:sp>
      <p:sp>
        <p:nvSpPr>
          <p:cNvPr id="189" name="TextBox 23"/>
          <p:cNvSpPr txBox="1"/>
          <p:nvPr/>
        </p:nvSpPr>
        <p:spPr>
          <a:xfrm>
            <a:off x="3950086" y="4333321"/>
            <a:ext cx="521487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/>
              <a:t>25</a:t>
            </a:r>
            <a:endParaRPr lang="ru-RU" sz="1200" dirty="0"/>
          </a:p>
        </p:txBody>
      </p:sp>
      <p:sp>
        <p:nvSpPr>
          <p:cNvPr id="190" name="Прямоугольник 189"/>
          <p:cNvSpPr/>
          <p:nvPr/>
        </p:nvSpPr>
        <p:spPr>
          <a:xfrm>
            <a:off x="3401914" y="4585238"/>
            <a:ext cx="680543" cy="20895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136/21</a:t>
            </a:r>
          </a:p>
        </p:txBody>
      </p:sp>
      <p:sp>
        <p:nvSpPr>
          <p:cNvPr id="191" name="TextBox 23"/>
          <p:cNvSpPr txBox="1"/>
          <p:nvPr/>
        </p:nvSpPr>
        <p:spPr>
          <a:xfrm>
            <a:off x="3401914" y="4330437"/>
            <a:ext cx="548172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/>
              <a:t>23</a:t>
            </a:r>
            <a:endParaRPr lang="ru-RU" sz="1200" dirty="0"/>
          </a:p>
        </p:txBody>
      </p:sp>
      <p:sp>
        <p:nvSpPr>
          <p:cNvPr id="192" name="Прямоугольник 191"/>
          <p:cNvSpPr/>
          <p:nvPr/>
        </p:nvSpPr>
        <p:spPr>
          <a:xfrm>
            <a:off x="3401914" y="4794194"/>
            <a:ext cx="1069660" cy="24994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21909" tIns="60954" rIns="121909" bIns="60954" anchor="ctr"/>
          <a:lstStyle/>
          <a:p>
            <a:pPr algn="ctr"/>
            <a:r>
              <a:rPr lang="ru-RU" sz="9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193" name="Скругленный прямоугольник 192"/>
          <p:cNvSpPr/>
          <p:nvPr/>
        </p:nvSpPr>
        <p:spPr>
          <a:xfrm>
            <a:off x="4088592" y="4585238"/>
            <a:ext cx="382981" cy="1877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</a:p>
        </p:txBody>
      </p:sp>
      <p:sp>
        <p:nvSpPr>
          <p:cNvPr id="195" name="TextBox 10"/>
          <p:cNvSpPr txBox="1"/>
          <p:nvPr/>
        </p:nvSpPr>
        <p:spPr>
          <a:xfrm>
            <a:off x="4410340" y="4613343"/>
            <a:ext cx="1282032" cy="24622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 smtClean="0"/>
              <a:t>Геленджик</a:t>
            </a:r>
            <a:endParaRPr lang="ru-RU" sz="1000" dirty="0"/>
          </a:p>
        </p:txBody>
      </p:sp>
      <p:sp>
        <p:nvSpPr>
          <p:cNvPr id="196" name="TextBox 23"/>
          <p:cNvSpPr txBox="1"/>
          <p:nvPr/>
        </p:nvSpPr>
        <p:spPr>
          <a:xfrm>
            <a:off x="5040098" y="4813375"/>
            <a:ext cx="521487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/>
              <a:t>22</a:t>
            </a:r>
            <a:endParaRPr lang="ru-RU" sz="1200" dirty="0"/>
          </a:p>
        </p:txBody>
      </p:sp>
      <p:sp>
        <p:nvSpPr>
          <p:cNvPr id="197" name="Прямоугольник 196"/>
          <p:cNvSpPr/>
          <p:nvPr/>
        </p:nvSpPr>
        <p:spPr>
          <a:xfrm>
            <a:off x="4491926" y="5065292"/>
            <a:ext cx="680543" cy="20895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487/10</a:t>
            </a:r>
          </a:p>
        </p:txBody>
      </p:sp>
      <p:sp>
        <p:nvSpPr>
          <p:cNvPr id="198" name="TextBox 23"/>
          <p:cNvSpPr txBox="1"/>
          <p:nvPr/>
        </p:nvSpPr>
        <p:spPr>
          <a:xfrm>
            <a:off x="4491925" y="4810491"/>
            <a:ext cx="548172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/>
              <a:t>37</a:t>
            </a:r>
            <a:endParaRPr lang="ru-RU" sz="1200" dirty="0"/>
          </a:p>
        </p:txBody>
      </p:sp>
      <p:sp>
        <p:nvSpPr>
          <p:cNvPr id="199" name="Прямоугольник 198"/>
          <p:cNvSpPr/>
          <p:nvPr/>
        </p:nvSpPr>
        <p:spPr>
          <a:xfrm>
            <a:off x="4491925" y="5274248"/>
            <a:ext cx="1069660" cy="24994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21909" tIns="60954" rIns="121909" bIns="60954" anchor="ctr"/>
          <a:lstStyle/>
          <a:p>
            <a:pPr algn="ctr"/>
            <a:r>
              <a:rPr lang="ru-RU" sz="9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15553/103523</a:t>
            </a:r>
          </a:p>
        </p:txBody>
      </p:sp>
      <p:sp>
        <p:nvSpPr>
          <p:cNvPr id="200" name="Скругленный прямоугольник 199"/>
          <p:cNvSpPr/>
          <p:nvPr/>
        </p:nvSpPr>
        <p:spPr>
          <a:xfrm>
            <a:off x="5178604" y="5065292"/>
            <a:ext cx="382981" cy="2090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</a:p>
        </p:txBody>
      </p:sp>
      <p:sp>
        <p:nvSpPr>
          <p:cNvPr id="209" name="TextBox 10"/>
          <p:cNvSpPr txBox="1"/>
          <p:nvPr/>
        </p:nvSpPr>
        <p:spPr>
          <a:xfrm>
            <a:off x="6584692" y="4822411"/>
            <a:ext cx="1282032" cy="24622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 smtClean="0"/>
              <a:t>Апшеронский</a:t>
            </a:r>
            <a:endParaRPr lang="ru-RU" sz="1000" dirty="0"/>
          </a:p>
        </p:txBody>
      </p:sp>
      <p:sp>
        <p:nvSpPr>
          <p:cNvPr id="210" name="TextBox 23"/>
          <p:cNvSpPr txBox="1"/>
          <p:nvPr/>
        </p:nvSpPr>
        <p:spPr>
          <a:xfrm>
            <a:off x="7214450" y="5022444"/>
            <a:ext cx="521487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/>
              <a:t>20</a:t>
            </a:r>
            <a:endParaRPr lang="ru-RU" sz="1200" dirty="0"/>
          </a:p>
        </p:txBody>
      </p:sp>
      <p:sp>
        <p:nvSpPr>
          <p:cNvPr id="211" name="Прямоугольник 210"/>
          <p:cNvSpPr/>
          <p:nvPr/>
        </p:nvSpPr>
        <p:spPr>
          <a:xfrm>
            <a:off x="6666278" y="5274361"/>
            <a:ext cx="680543" cy="20895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260/75</a:t>
            </a:r>
          </a:p>
        </p:txBody>
      </p:sp>
      <p:sp>
        <p:nvSpPr>
          <p:cNvPr id="212" name="TextBox 23"/>
          <p:cNvSpPr txBox="1"/>
          <p:nvPr/>
        </p:nvSpPr>
        <p:spPr>
          <a:xfrm>
            <a:off x="6666277" y="5019560"/>
            <a:ext cx="548172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/>
              <a:t>24</a:t>
            </a:r>
            <a:endParaRPr lang="ru-RU" sz="1200" dirty="0"/>
          </a:p>
        </p:txBody>
      </p:sp>
      <p:sp>
        <p:nvSpPr>
          <p:cNvPr id="213" name="Прямоугольник 212"/>
          <p:cNvSpPr/>
          <p:nvPr/>
        </p:nvSpPr>
        <p:spPr>
          <a:xfrm>
            <a:off x="6666277" y="5483317"/>
            <a:ext cx="1069660" cy="24994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21909" tIns="60954" rIns="121909" bIns="60954" anchor="ctr"/>
          <a:lstStyle/>
          <a:p>
            <a:pPr algn="ctr"/>
            <a:r>
              <a:rPr lang="ru-RU" sz="9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15942/59493</a:t>
            </a:r>
          </a:p>
        </p:txBody>
      </p:sp>
      <p:sp>
        <p:nvSpPr>
          <p:cNvPr id="214" name="Скругленный прямоугольник 213"/>
          <p:cNvSpPr/>
          <p:nvPr/>
        </p:nvSpPr>
        <p:spPr>
          <a:xfrm>
            <a:off x="7352956" y="5274357"/>
            <a:ext cx="382981" cy="2089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64%</a:t>
            </a:r>
          </a:p>
        </p:txBody>
      </p:sp>
      <p:sp>
        <p:nvSpPr>
          <p:cNvPr id="226" name="TextBox 10"/>
          <p:cNvSpPr txBox="1"/>
          <p:nvPr/>
        </p:nvSpPr>
        <p:spPr>
          <a:xfrm>
            <a:off x="5466457" y="5302464"/>
            <a:ext cx="1282032" cy="24622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 smtClean="0"/>
              <a:t>Туапсинский р-н</a:t>
            </a:r>
            <a:endParaRPr lang="ru-RU" sz="1000" dirty="0"/>
          </a:p>
        </p:txBody>
      </p:sp>
      <p:sp>
        <p:nvSpPr>
          <p:cNvPr id="227" name="TextBox 23"/>
          <p:cNvSpPr txBox="1"/>
          <p:nvPr/>
        </p:nvSpPr>
        <p:spPr>
          <a:xfrm>
            <a:off x="6096214" y="5502497"/>
            <a:ext cx="521487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/>
              <a:t>25</a:t>
            </a:r>
            <a:endParaRPr lang="ru-RU" sz="1200" dirty="0"/>
          </a:p>
        </p:txBody>
      </p:sp>
      <p:sp>
        <p:nvSpPr>
          <p:cNvPr id="228" name="Прямоугольник 227"/>
          <p:cNvSpPr/>
          <p:nvPr/>
        </p:nvSpPr>
        <p:spPr>
          <a:xfrm>
            <a:off x="5548042" y="5754414"/>
            <a:ext cx="680543" cy="20895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389/65</a:t>
            </a:r>
          </a:p>
        </p:txBody>
      </p:sp>
      <p:sp>
        <p:nvSpPr>
          <p:cNvPr id="229" name="TextBox 23"/>
          <p:cNvSpPr txBox="1"/>
          <p:nvPr/>
        </p:nvSpPr>
        <p:spPr>
          <a:xfrm>
            <a:off x="5548042" y="5499613"/>
            <a:ext cx="548172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/>
              <a:t>47</a:t>
            </a:r>
            <a:endParaRPr lang="ru-RU" sz="1200" dirty="0"/>
          </a:p>
        </p:txBody>
      </p:sp>
      <p:sp>
        <p:nvSpPr>
          <p:cNvPr id="232" name="Прямоугольник 231"/>
          <p:cNvSpPr/>
          <p:nvPr/>
        </p:nvSpPr>
        <p:spPr>
          <a:xfrm>
            <a:off x="5548042" y="5963370"/>
            <a:ext cx="1069660" cy="249941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21909" tIns="60954" rIns="121909" bIns="60954" anchor="ctr"/>
          <a:lstStyle/>
          <a:p>
            <a:pPr algn="ctr"/>
            <a:r>
              <a:rPr lang="ru-RU" sz="9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35496/497806</a:t>
            </a:r>
          </a:p>
        </p:txBody>
      </p:sp>
      <p:sp>
        <p:nvSpPr>
          <p:cNvPr id="233" name="Скругленный прямоугольник 232"/>
          <p:cNvSpPr/>
          <p:nvPr/>
        </p:nvSpPr>
        <p:spPr>
          <a:xfrm>
            <a:off x="6234720" y="5754414"/>
            <a:ext cx="382981" cy="1877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86" name="TextBox 10"/>
          <p:cNvSpPr txBox="1"/>
          <p:nvPr/>
        </p:nvSpPr>
        <p:spPr>
          <a:xfrm>
            <a:off x="6396017" y="5909097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 Сочи</a:t>
            </a:r>
          </a:p>
        </p:txBody>
      </p:sp>
      <p:sp>
        <p:nvSpPr>
          <p:cNvPr id="89" name="TextBox 23"/>
          <p:cNvSpPr txBox="1"/>
          <p:nvPr/>
        </p:nvSpPr>
        <p:spPr>
          <a:xfrm>
            <a:off x="6916865" y="6062951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6595437" y="6326430"/>
            <a:ext cx="858796" cy="1387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91" name="TextBox 23"/>
          <p:cNvSpPr txBox="1"/>
          <p:nvPr/>
        </p:nvSpPr>
        <p:spPr>
          <a:xfrm>
            <a:off x="6567925" y="606525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42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6949524" y="6487975"/>
            <a:ext cx="31397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0%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50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385"/>
            <a:ext cx="6076538" cy="30857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650" y="608613"/>
            <a:ext cx="6107905" cy="30953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0351"/>
            <a:ext cx="6103401" cy="31423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69" y="3714185"/>
            <a:ext cx="6096926" cy="3148524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ТЕРРИТОРИИ </a:t>
            </a:r>
            <a:r>
              <a:rPr lang="ru-RU" dirty="0" smtClean="0">
                <a:solidFill>
                  <a:schemeClr val="bg1"/>
                </a:solidFill>
              </a:rPr>
              <a:t>КРАСНОДАРСКОГО КРАЯ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(от </a:t>
            </a:r>
            <a:r>
              <a:rPr lang="ru-RU" dirty="0" smtClean="0">
                <a:solidFill>
                  <a:schemeClr val="bg1"/>
                </a:solidFill>
              </a:rPr>
              <a:t>29.11.2019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29-30.11.2019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455" name="Прямая соединительная линия 454"/>
          <p:cNvCxnSpPr/>
          <p:nvPr/>
        </p:nvCxnSpPr>
        <p:spPr>
          <a:xfrm>
            <a:off x="6084094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Прямая соединительная линия 465"/>
          <p:cNvCxnSpPr/>
          <p:nvPr/>
        </p:nvCxnSpPr>
        <p:spPr>
          <a:xfrm>
            <a:off x="0" y="370221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1" name="TextBox 440"/>
          <p:cNvSpPr txBox="1"/>
          <p:nvPr/>
        </p:nvSpPr>
        <p:spPr>
          <a:xfrm>
            <a:off x="2344809" y="612184"/>
            <a:ext cx="1308777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06.00 28.11.2019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2" name="TextBox 441"/>
          <p:cNvSpPr txBox="1"/>
          <p:nvPr/>
        </p:nvSpPr>
        <p:spPr>
          <a:xfrm>
            <a:off x="8543889" y="623385"/>
            <a:ext cx="136284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12.00 28.11.2019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3" name="TextBox 442"/>
          <p:cNvSpPr txBox="1"/>
          <p:nvPr/>
        </p:nvSpPr>
        <p:spPr>
          <a:xfrm>
            <a:off x="2359152" y="3704002"/>
            <a:ext cx="128538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18.00 28.11.2019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44" name="TextBox 443"/>
          <p:cNvSpPr txBox="1"/>
          <p:nvPr/>
        </p:nvSpPr>
        <p:spPr>
          <a:xfrm>
            <a:off x="8674398" y="3712392"/>
            <a:ext cx="128538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24.00 28.11.2019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58" name="TextBox 457"/>
          <p:cNvSpPr txBox="1"/>
          <p:nvPr/>
        </p:nvSpPr>
        <p:spPr>
          <a:xfrm>
            <a:off x="2494743" y="2579398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59" name="TextBox 458"/>
          <p:cNvSpPr txBox="1"/>
          <p:nvPr/>
        </p:nvSpPr>
        <p:spPr>
          <a:xfrm>
            <a:off x="2104385" y="2103728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60" name="TextBox 459"/>
          <p:cNvSpPr txBox="1"/>
          <p:nvPr/>
        </p:nvSpPr>
        <p:spPr>
          <a:xfrm>
            <a:off x="236114" y="2254510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61" name="TextBox 460"/>
          <p:cNvSpPr txBox="1"/>
          <p:nvPr/>
        </p:nvSpPr>
        <p:spPr>
          <a:xfrm>
            <a:off x="3079268" y="2103708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62" name="TextBox 461"/>
          <p:cNvSpPr txBox="1"/>
          <p:nvPr/>
        </p:nvSpPr>
        <p:spPr>
          <a:xfrm>
            <a:off x="4030418" y="276291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63" name="TextBox 462"/>
          <p:cNvSpPr txBox="1"/>
          <p:nvPr/>
        </p:nvSpPr>
        <p:spPr>
          <a:xfrm>
            <a:off x="5092434" y="1683561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65" name="TextBox 464"/>
          <p:cNvSpPr txBox="1"/>
          <p:nvPr/>
        </p:nvSpPr>
        <p:spPr>
          <a:xfrm>
            <a:off x="4022326" y="848512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69" name="TextBox 468"/>
          <p:cNvSpPr txBox="1"/>
          <p:nvPr/>
        </p:nvSpPr>
        <p:spPr>
          <a:xfrm>
            <a:off x="5047647" y="2778658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71" name="TextBox 470"/>
          <p:cNvSpPr txBox="1"/>
          <p:nvPr/>
        </p:nvSpPr>
        <p:spPr>
          <a:xfrm>
            <a:off x="2304203" y="1358951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72" name="TextBox 471"/>
          <p:cNvSpPr txBox="1"/>
          <p:nvPr/>
        </p:nvSpPr>
        <p:spPr>
          <a:xfrm>
            <a:off x="8564046" y="2577006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73" name="TextBox 472"/>
          <p:cNvSpPr txBox="1"/>
          <p:nvPr/>
        </p:nvSpPr>
        <p:spPr>
          <a:xfrm>
            <a:off x="8173688" y="210133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74" name="TextBox 473"/>
          <p:cNvSpPr txBox="1"/>
          <p:nvPr/>
        </p:nvSpPr>
        <p:spPr>
          <a:xfrm>
            <a:off x="6305417" y="2252118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76" name="TextBox 475"/>
          <p:cNvSpPr txBox="1"/>
          <p:nvPr/>
        </p:nvSpPr>
        <p:spPr>
          <a:xfrm>
            <a:off x="9148571" y="2101316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77" name="TextBox 476"/>
          <p:cNvSpPr txBox="1"/>
          <p:nvPr/>
        </p:nvSpPr>
        <p:spPr>
          <a:xfrm>
            <a:off x="10099721" y="2760524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78" name="TextBox 477"/>
          <p:cNvSpPr txBox="1"/>
          <p:nvPr/>
        </p:nvSpPr>
        <p:spPr>
          <a:xfrm>
            <a:off x="11161737" y="1681169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79" name="TextBox 478"/>
          <p:cNvSpPr txBox="1"/>
          <p:nvPr/>
        </p:nvSpPr>
        <p:spPr>
          <a:xfrm>
            <a:off x="10091629" y="846120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80" name="TextBox 479"/>
          <p:cNvSpPr txBox="1"/>
          <p:nvPr/>
        </p:nvSpPr>
        <p:spPr>
          <a:xfrm>
            <a:off x="11116950" y="2776266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81" name="TextBox 480"/>
          <p:cNvSpPr txBox="1"/>
          <p:nvPr/>
        </p:nvSpPr>
        <p:spPr>
          <a:xfrm>
            <a:off x="8373506" y="1356559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82" name="TextBox 481"/>
          <p:cNvSpPr txBox="1"/>
          <p:nvPr/>
        </p:nvSpPr>
        <p:spPr>
          <a:xfrm>
            <a:off x="2456855" y="5699427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83" name="TextBox 482"/>
          <p:cNvSpPr txBox="1"/>
          <p:nvPr/>
        </p:nvSpPr>
        <p:spPr>
          <a:xfrm>
            <a:off x="2066497" y="522375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84" name="TextBox 483"/>
          <p:cNvSpPr txBox="1"/>
          <p:nvPr/>
        </p:nvSpPr>
        <p:spPr>
          <a:xfrm>
            <a:off x="198226" y="5374539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85" name="TextBox 484"/>
          <p:cNvSpPr txBox="1"/>
          <p:nvPr/>
        </p:nvSpPr>
        <p:spPr>
          <a:xfrm>
            <a:off x="3041380" y="5223737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86" name="TextBox 485"/>
          <p:cNvSpPr txBox="1"/>
          <p:nvPr/>
        </p:nvSpPr>
        <p:spPr>
          <a:xfrm>
            <a:off x="3992530" y="5882945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87" name="TextBox 486"/>
          <p:cNvSpPr txBox="1"/>
          <p:nvPr/>
        </p:nvSpPr>
        <p:spPr>
          <a:xfrm>
            <a:off x="5054546" y="4803590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88" name="TextBox 487"/>
          <p:cNvSpPr txBox="1"/>
          <p:nvPr/>
        </p:nvSpPr>
        <p:spPr>
          <a:xfrm>
            <a:off x="3984438" y="3968541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89" name="TextBox 488"/>
          <p:cNvSpPr txBox="1"/>
          <p:nvPr/>
        </p:nvSpPr>
        <p:spPr>
          <a:xfrm>
            <a:off x="5009759" y="5898687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90" name="TextBox 489"/>
          <p:cNvSpPr txBox="1"/>
          <p:nvPr/>
        </p:nvSpPr>
        <p:spPr>
          <a:xfrm>
            <a:off x="2266315" y="4478980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sp>
        <p:nvSpPr>
          <p:cNvPr id="491" name="TextBox 490"/>
          <p:cNvSpPr txBox="1"/>
          <p:nvPr/>
        </p:nvSpPr>
        <p:spPr>
          <a:xfrm>
            <a:off x="8526158" y="5697035"/>
            <a:ext cx="552092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Сочи</a:t>
            </a:r>
            <a:endParaRPr lang="ru-RU" dirty="0"/>
          </a:p>
        </p:txBody>
      </p:sp>
      <p:sp>
        <p:nvSpPr>
          <p:cNvPr id="492" name="TextBox 491"/>
          <p:cNvSpPr txBox="1"/>
          <p:nvPr/>
        </p:nvSpPr>
        <p:spPr>
          <a:xfrm>
            <a:off x="8135800" y="5221365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Краснодар</a:t>
            </a:r>
            <a:endParaRPr lang="ru-RU" dirty="0"/>
          </a:p>
        </p:txBody>
      </p:sp>
      <p:sp>
        <p:nvSpPr>
          <p:cNvPr id="493" name="TextBox 492"/>
          <p:cNvSpPr txBox="1"/>
          <p:nvPr/>
        </p:nvSpPr>
        <p:spPr>
          <a:xfrm>
            <a:off x="6267529" y="5372147"/>
            <a:ext cx="882584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Севастополь</a:t>
            </a:r>
            <a:endParaRPr lang="ru-RU" dirty="0"/>
          </a:p>
        </p:txBody>
      </p:sp>
      <p:sp>
        <p:nvSpPr>
          <p:cNvPr id="494" name="TextBox 493"/>
          <p:cNvSpPr txBox="1"/>
          <p:nvPr/>
        </p:nvSpPr>
        <p:spPr>
          <a:xfrm>
            <a:off x="9110683" y="5221345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Ставрополь</a:t>
            </a:r>
            <a:endParaRPr lang="ru-RU" dirty="0"/>
          </a:p>
        </p:txBody>
      </p:sp>
      <p:sp>
        <p:nvSpPr>
          <p:cNvPr id="495" name="TextBox 494"/>
          <p:cNvSpPr txBox="1"/>
          <p:nvPr/>
        </p:nvSpPr>
        <p:spPr>
          <a:xfrm>
            <a:off x="10061833" y="5880553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Владикавказ</a:t>
            </a:r>
            <a:endParaRPr lang="ru-RU" dirty="0"/>
          </a:p>
        </p:txBody>
      </p:sp>
      <p:sp>
        <p:nvSpPr>
          <p:cNvPr id="496" name="TextBox 495"/>
          <p:cNvSpPr txBox="1"/>
          <p:nvPr/>
        </p:nvSpPr>
        <p:spPr>
          <a:xfrm>
            <a:off x="11123849" y="4801198"/>
            <a:ext cx="78904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Астрахань</a:t>
            </a:r>
            <a:endParaRPr lang="ru-RU" dirty="0"/>
          </a:p>
        </p:txBody>
      </p:sp>
      <p:sp>
        <p:nvSpPr>
          <p:cNvPr id="497" name="TextBox 496"/>
          <p:cNvSpPr txBox="1"/>
          <p:nvPr/>
        </p:nvSpPr>
        <p:spPr>
          <a:xfrm>
            <a:off x="10053741" y="3966149"/>
            <a:ext cx="751349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Волгоград</a:t>
            </a:r>
            <a:endParaRPr lang="ru-RU" sz="800" dirty="0"/>
          </a:p>
        </p:txBody>
      </p:sp>
      <p:sp>
        <p:nvSpPr>
          <p:cNvPr id="498" name="TextBox 497"/>
          <p:cNvSpPr txBox="1"/>
          <p:nvPr/>
        </p:nvSpPr>
        <p:spPr>
          <a:xfrm>
            <a:off x="11079062" y="5896295"/>
            <a:ext cx="721065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Махачкала</a:t>
            </a:r>
            <a:endParaRPr lang="ru-RU" sz="800" dirty="0"/>
          </a:p>
        </p:txBody>
      </p:sp>
      <p:sp>
        <p:nvSpPr>
          <p:cNvPr id="499" name="TextBox 498"/>
          <p:cNvSpPr txBox="1"/>
          <p:nvPr/>
        </p:nvSpPr>
        <p:spPr>
          <a:xfrm>
            <a:off x="8335618" y="4476588"/>
            <a:ext cx="916987" cy="215444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/>
              <a:t>Ростов-на-Дону</a:t>
            </a:r>
            <a:endParaRPr lang="ru-RU" sz="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754" y="1613619"/>
            <a:ext cx="193558" cy="205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311" y="1627915"/>
            <a:ext cx="193558" cy="205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754" y="4798756"/>
            <a:ext cx="193558" cy="205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311" y="4813052"/>
            <a:ext cx="193558" cy="205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7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385"/>
            <a:ext cx="12192000" cy="623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ТЕРРИТОРИИ </a:t>
            </a:r>
            <a:r>
              <a:rPr lang="ru-RU" dirty="0" smtClean="0">
                <a:solidFill>
                  <a:schemeClr val="bg1"/>
                </a:solidFill>
              </a:rPr>
              <a:t>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(за сутки с 29.11 по 30.11.2019 г.)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79" name="TextBox 478"/>
          <p:cNvSpPr txBox="1"/>
          <p:nvPr/>
        </p:nvSpPr>
        <p:spPr>
          <a:xfrm>
            <a:off x="1905161" y="3288127"/>
            <a:ext cx="915677" cy="261610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/>
              <a:t>Анапа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429135" y="3643896"/>
            <a:ext cx="1219838" cy="261610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/>
              <a:t>Новороссийск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340660" y="3939218"/>
            <a:ext cx="1219838" cy="261610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/>
              <a:t>Геленджик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234932" y="4798984"/>
            <a:ext cx="1219838" cy="261610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/>
              <a:t>Туапсе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607170" y="5831278"/>
            <a:ext cx="1219838" cy="261610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/>
              <a:t>Сочи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759570" y="4078413"/>
            <a:ext cx="1219838" cy="261610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/>
              <a:t>Апшеронск</a:t>
            </a:r>
          </a:p>
        </p:txBody>
      </p:sp>
    </p:spTree>
    <p:extLst>
      <p:ext uri="{BB962C8B-B14F-4D97-AF65-F5344CB8AC3E}">
        <p14:creationId xmlns:p14="http://schemas.microsoft.com/office/powerpoint/2010/main" val="8289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95" y="617777"/>
            <a:ext cx="6091107" cy="309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625996"/>
            <a:ext cx="6096000" cy="309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389"/>
            <a:ext cx="6096000" cy="314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10449"/>
            <a:ext cx="6096000" cy="315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4" name="Прямая соединительная линия 813"/>
          <p:cNvCxnSpPr/>
          <p:nvPr/>
        </p:nvCxnSpPr>
        <p:spPr>
          <a:xfrm>
            <a:off x="6084095" y="631031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ВЕТРОВОЙ НАГРУЗКИ  НА ТЕРРИТОРИИ </a:t>
            </a:r>
            <a:r>
              <a:rPr lang="ru-RU" dirty="0" smtClean="0">
                <a:solidFill>
                  <a:schemeClr val="bg1"/>
                </a:solidFill>
              </a:rPr>
              <a:t>КРАСНОДАРСКОГО </a:t>
            </a:r>
            <a:r>
              <a:rPr lang="ru-RU" dirty="0">
                <a:solidFill>
                  <a:schemeClr val="bg1"/>
                </a:solidFill>
              </a:rPr>
              <a:t>КРАЯ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(НА 29.11.2019 г.)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837" name="Прямая соединительная линия 836"/>
          <p:cNvCxnSpPr/>
          <p:nvPr/>
        </p:nvCxnSpPr>
        <p:spPr>
          <a:xfrm>
            <a:off x="0" y="3710448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361" y="1498056"/>
            <a:ext cx="286251" cy="21898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749" y="1507581"/>
            <a:ext cx="286251" cy="21898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361" y="4636347"/>
            <a:ext cx="286251" cy="21898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749" y="4645872"/>
            <a:ext cx="286251" cy="21898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673078" y="2216029"/>
            <a:ext cx="1089503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Краснодар</a:t>
            </a:r>
            <a:endParaRPr lang="ru-RU" sz="900" dirty="0"/>
          </a:p>
        </p:txBody>
      </p:sp>
      <p:sp>
        <p:nvSpPr>
          <p:cNvPr id="38" name="TextBox 37"/>
          <p:cNvSpPr txBox="1"/>
          <p:nvPr/>
        </p:nvSpPr>
        <p:spPr>
          <a:xfrm>
            <a:off x="2273319" y="3110230"/>
            <a:ext cx="870396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Сочи</a:t>
            </a:r>
            <a:endParaRPr lang="ru-RU" sz="900" dirty="0"/>
          </a:p>
        </p:txBody>
      </p:sp>
      <p:sp>
        <p:nvSpPr>
          <p:cNvPr id="39" name="TextBox 38"/>
          <p:cNvSpPr txBox="1"/>
          <p:nvPr/>
        </p:nvSpPr>
        <p:spPr>
          <a:xfrm>
            <a:off x="1636944" y="1164079"/>
            <a:ext cx="1435081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Ростов-на-Дону</a:t>
            </a:r>
            <a:endParaRPr lang="ru-RU" sz="900" dirty="0"/>
          </a:p>
        </p:txBody>
      </p:sp>
      <p:sp>
        <p:nvSpPr>
          <p:cNvPr id="40" name="TextBox 39"/>
          <p:cNvSpPr txBox="1"/>
          <p:nvPr/>
        </p:nvSpPr>
        <p:spPr>
          <a:xfrm>
            <a:off x="3000210" y="2290962"/>
            <a:ext cx="1091020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Армавир</a:t>
            </a:r>
            <a:endParaRPr lang="ru-RU" sz="900" dirty="0"/>
          </a:p>
        </p:txBody>
      </p:sp>
      <p:sp>
        <p:nvSpPr>
          <p:cNvPr id="41" name="TextBox 40"/>
          <p:cNvSpPr txBox="1"/>
          <p:nvPr/>
        </p:nvSpPr>
        <p:spPr>
          <a:xfrm>
            <a:off x="7271359" y="2216029"/>
            <a:ext cx="1089503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Краснодар</a:t>
            </a:r>
            <a:endParaRPr lang="ru-RU" sz="900" dirty="0"/>
          </a:p>
        </p:txBody>
      </p:sp>
      <p:sp>
        <p:nvSpPr>
          <p:cNvPr id="42" name="TextBox 41"/>
          <p:cNvSpPr txBox="1"/>
          <p:nvPr/>
        </p:nvSpPr>
        <p:spPr>
          <a:xfrm>
            <a:off x="7871601" y="3110230"/>
            <a:ext cx="870396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Сочи</a:t>
            </a:r>
            <a:endParaRPr lang="ru-RU" sz="900" dirty="0"/>
          </a:p>
        </p:txBody>
      </p:sp>
      <p:sp>
        <p:nvSpPr>
          <p:cNvPr id="43" name="TextBox 42"/>
          <p:cNvSpPr txBox="1"/>
          <p:nvPr/>
        </p:nvSpPr>
        <p:spPr>
          <a:xfrm>
            <a:off x="7235225" y="1164079"/>
            <a:ext cx="1435081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Ростов-на-Дону</a:t>
            </a:r>
            <a:endParaRPr lang="ru-RU" sz="900" dirty="0"/>
          </a:p>
        </p:txBody>
      </p:sp>
      <p:sp>
        <p:nvSpPr>
          <p:cNvPr id="44" name="TextBox 43"/>
          <p:cNvSpPr txBox="1"/>
          <p:nvPr/>
        </p:nvSpPr>
        <p:spPr>
          <a:xfrm>
            <a:off x="8598491" y="2290962"/>
            <a:ext cx="1091020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Армавир</a:t>
            </a:r>
            <a:endParaRPr lang="ru-RU" sz="900" dirty="0"/>
          </a:p>
        </p:txBody>
      </p:sp>
      <p:sp>
        <p:nvSpPr>
          <p:cNvPr id="45" name="TextBox 44"/>
          <p:cNvSpPr txBox="1"/>
          <p:nvPr/>
        </p:nvSpPr>
        <p:spPr>
          <a:xfrm>
            <a:off x="1381385" y="5233655"/>
            <a:ext cx="1089503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Краснодар</a:t>
            </a:r>
            <a:endParaRPr lang="ru-RU" sz="900" dirty="0"/>
          </a:p>
        </p:txBody>
      </p:sp>
      <p:sp>
        <p:nvSpPr>
          <p:cNvPr id="46" name="TextBox 45"/>
          <p:cNvSpPr txBox="1"/>
          <p:nvPr/>
        </p:nvSpPr>
        <p:spPr>
          <a:xfrm>
            <a:off x="1981626" y="6127856"/>
            <a:ext cx="870396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Сочи</a:t>
            </a:r>
            <a:endParaRPr lang="ru-RU" sz="900" dirty="0"/>
          </a:p>
        </p:txBody>
      </p:sp>
      <p:sp>
        <p:nvSpPr>
          <p:cNvPr id="47" name="TextBox 46"/>
          <p:cNvSpPr txBox="1"/>
          <p:nvPr/>
        </p:nvSpPr>
        <p:spPr>
          <a:xfrm>
            <a:off x="1345250" y="4181705"/>
            <a:ext cx="1435081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Ростов-на-Дону</a:t>
            </a:r>
            <a:endParaRPr lang="ru-RU" sz="900" dirty="0"/>
          </a:p>
        </p:txBody>
      </p:sp>
      <p:sp>
        <p:nvSpPr>
          <p:cNvPr id="48" name="TextBox 47"/>
          <p:cNvSpPr txBox="1"/>
          <p:nvPr/>
        </p:nvSpPr>
        <p:spPr>
          <a:xfrm>
            <a:off x="2708517" y="5308588"/>
            <a:ext cx="1091020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Армавир</a:t>
            </a:r>
            <a:endParaRPr lang="ru-RU" sz="900" dirty="0"/>
          </a:p>
        </p:txBody>
      </p:sp>
      <p:sp>
        <p:nvSpPr>
          <p:cNvPr id="49" name="TextBox 48"/>
          <p:cNvSpPr txBox="1"/>
          <p:nvPr/>
        </p:nvSpPr>
        <p:spPr>
          <a:xfrm>
            <a:off x="7033730" y="5233655"/>
            <a:ext cx="1089503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Краснодар</a:t>
            </a:r>
            <a:endParaRPr lang="ru-RU" sz="900" dirty="0"/>
          </a:p>
        </p:txBody>
      </p:sp>
      <p:sp>
        <p:nvSpPr>
          <p:cNvPr id="50" name="TextBox 49"/>
          <p:cNvSpPr txBox="1"/>
          <p:nvPr/>
        </p:nvSpPr>
        <p:spPr>
          <a:xfrm>
            <a:off x="7633971" y="6127856"/>
            <a:ext cx="870396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Сочи</a:t>
            </a:r>
            <a:endParaRPr lang="ru-RU" sz="900" dirty="0"/>
          </a:p>
        </p:txBody>
      </p:sp>
      <p:sp>
        <p:nvSpPr>
          <p:cNvPr id="51" name="TextBox 50"/>
          <p:cNvSpPr txBox="1"/>
          <p:nvPr/>
        </p:nvSpPr>
        <p:spPr>
          <a:xfrm>
            <a:off x="6997596" y="4181705"/>
            <a:ext cx="1435081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Ростов-на-Дону</a:t>
            </a:r>
            <a:endParaRPr lang="ru-RU" sz="900" dirty="0"/>
          </a:p>
        </p:txBody>
      </p:sp>
      <p:sp>
        <p:nvSpPr>
          <p:cNvPr id="52" name="TextBox 51"/>
          <p:cNvSpPr txBox="1"/>
          <p:nvPr/>
        </p:nvSpPr>
        <p:spPr>
          <a:xfrm>
            <a:off x="8360862" y="5308588"/>
            <a:ext cx="1091020" cy="230832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/>
              <a:t>Армавир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226301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530"/>
            <a:ext cx="12191999" cy="630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821" y="637761"/>
            <a:ext cx="4269783" cy="306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1" y="-1"/>
            <a:ext cx="12204976" cy="5495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lIns="56536" tIns="28268" rIns="56536" bIns="28268">
            <a:spAutoFit/>
          </a:bodyPr>
          <a:lstStyle>
            <a:defPPr>
              <a:defRPr lang="ru-RU"/>
            </a:defPPr>
            <a:lvl1pPr algn="ctr" defTabSz="1281113"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ИНФОРМАЦИОННЫЕ МАТЕРИАЛЫ ПО ОСАДКАМ И ПОРЫВАМ ВЕТРА НА ТЕРРИТОРИИ</a:t>
            </a:r>
          </a:p>
          <a:p>
            <a:r>
              <a:rPr lang="ru-RU" dirty="0" smtClean="0"/>
              <a:t>КРАСНОДАРСКОГО КРАЯ М </a:t>
            </a:r>
            <a:r>
              <a:rPr lang="ru-RU" dirty="0"/>
              <a:t>1 : 25 000 (РИСК НАРУШЕНИЯ ЭНЕРГОСНАБЖЕНИЯ НА </a:t>
            </a:r>
            <a:r>
              <a:rPr lang="ru-RU" dirty="0" smtClean="0"/>
              <a:t>30.11.2019 г.)</a:t>
            </a:r>
            <a:endParaRPr lang="ru-RU" dirty="0"/>
          </a:p>
        </p:txBody>
      </p:sp>
      <p:sp>
        <p:nvSpPr>
          <p:cNvPr id="78" name="Text Box 97"/>
          <p:cNvSpPr txBox="1">
            <a:spLocks noChangeArrowheads="1"/>
          </p:cNvSpPr>
          <p:nvPr/>
        </p:nvSpPr>
        <p:spPr bwMode="auto">
          <a:xfrm>
            <a:off x="11477379" y="6302872"/>
            <a:ext cx="1819521" cy="13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943" tIns="53473" rIns="106943" bIns="5347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69151">
              <a:defRPr/>
            </a:pPr>
            <a:endParaRPr lang="ru-RU" altLang="ru-RU" sz="752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1" name="TextBox 10"/>
          <p:cNvSpPr txBox="1"/>
          <p:nvPr/>
        </p:nvSpPr>
        <p:spPr>
          <a:xfrm>
            <a:off x="1178840" y="1129981"/>
            <a:ext cx="2728386" cy="40011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2000" dirty="0" err="1"/>
              <a:t>г.о</a:t>
            </a:r>
            <a:r>
              <a:rPr lang="ru-RU" sz="2000" dirty="0"/>
              <a:t>. </a:t>
            </a:r>
            <a:r>
              <a:rPr lang="ru-RU" sz="2000" dirty="0" smtClean="0"/>
              <a:t>Новороссийск</a:t>
            </a:r>
            <a:endParaRPr lang="ru-RU" sz="2000" dirty="0"/>
          </a:p>
        </p:txBody>
      </p:sp>
      <p:sp>
        <p:nvSpPr>
          <p:cNvPr id="156" name="Text Box 97"/>
          <p:cNvSpPr txBox="1">
            <a:spLocks noChangeArrowheads="1"/>
          </p:cNvSpPr>
          <p:nvPr/>
        </p:nvSpPr>
        <p:spPr bwMode="auto">
          <a:xfrm>
            <a:off x="9760727" y="6366199"/>
            <a:ext cx="1689431" cy="20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5" tIns="47990" rIns="95975" bIns="47990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57" name="Rectangle 93"/>
          <p:cNvSpPr>
            <a:spLocks noChangeArrowheads="1"/>
          </p:cNvSpPr>
          <p:nvPr/>
        </p:nvSpPr>
        <p:spPr bwMode="auto">
          <a:xfrm>
            <a:off x="9488984" y="4570182"/>
            <a:ext cx="2554326" cy="221077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3" tIns="34289" rIns="68573" bIns="34289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703"/>
            <a:endParaRPr lang="ru-RU" altLang="ru-RU" sz="7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Text Box 97"/>
          <p:cNvSpPr txBox="1">
            <a:spLocks noChangeArrowheads="1"/>
          </p:cNvSpPr>
          <p:nvPr/>
        </p:nvSpPr>
        <p:spPr bwMode="auto">
          <a:xfrm>
            <a:off x="9985706" y="4589967"/>
            <a:ext cx="1757932" cy="23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5" tIns="47990" rIns="95975" bIns="47990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59" name="Text Box 97"/>
          <p:cNvSpPr txBox="1">
            <a:spLocks noChangeArrowheads="1"/>
          </p:cNvSpPr>
          <p:nvPr/>
        </p:nvSpPr>
        <p:spPr bwMode="auto">
          <a:xfrm>
            <a:off x="9815487" y="6380497"/>
            <a:ext cx="1757932" cy="24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5" tIns="47990" rIns="95975" bIns="47990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ru-RU" altLang="ru-RU" sz="7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0" name="Text Box 97"/>
          <p:cNvSpPr txBox="1">
            <a:spLocks noChangeArrowheads="1"/>
          </p:cNvSpPr>
          <p:nvPr/>
        </p:nvSpPr>
        <p:spPr bwMode="auto">
          <a:xfrm>
            <a:off x="10048829" y="6077502"/>
            <a:ext cx="2002597" cy="22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5" tIns="47990" rIns="95975" bIns="47990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порывы ветра, м</a:t>
            </a:r>
            <a:r>
              <a:rPr lang="en-US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/</a:t>
            </a: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с</a:t>
            </a:r>
          </a:p>
        </p:txBody>
      </p:sp>
      <p:cxnSp>
        <p:nvCxnSpPr>
          <p:cNvPr id="161" name="Прямая соединительная линия 160"/>
          <p:cNvCxnSpPr/>
          <p:nvPr/>
        </p:nvCxnSpPr>
        <p:spPr>
          <a:xfrm>
            <a:off x="9554025" y="6364910"/>
            <a:ext cx="404963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 Box 97"/>
          <p:cNvSpPr txBox="1">
            <a:spLocks noChangeArrowheads="1"/>
          </p:cNvSpPr>
          <p:nvPr/>
        </p:nvSpPr>
        <p:spPr bwMode="auto">
          <a:xfrm>
            <a:off x="10051026" y="5913349"/>
            <a:ext cx="2195087" cy="22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5" tIns="47990" rIns="95975" bIns="47990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количество осадков, </a:t>
            </a:r>
            <a:r>
              <a:rPr lang="ru-RU" altLang="ru-RU" sz="8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мм за 24 ч</a:t>
            </a:r>
            <a:endParaRPr lang="ru-RU" altLang="ru-RU" sz="8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163" name="Группа 629"/>
          <p:cNvGrpSpPr>
            <a:grpSpLocks/>
          </p:cNvGrpSpPr>
          <p:nvPr/>
        </p:nvGrpSpPr>
        <p:grpSpPr bwMode="auto">
          <a:xfrm>
            <a:off x="9546640" y="4794606"/>
            <a:ext cx="363153" cy="245728"/>
            <a:chOff x="142483" y="3760971"/>
            <a:chExt cx="346075" cy="386605"/>
          </a:xfrm>
        </p:grpSpPr>
        <p:sp>
          <p:nvSpPr>
            <p:cNvPr id="164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38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6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38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66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07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7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167" name="Text Box 97"/>
          <p:cNvSpPr txBox="1">
            <a:spLocks noChangeArrowheads="1"/>
          </p:cNvSpPr>
          <p:nvPr/>
        </p:nvSpPr>
        <p:spPr bwMode="auto">
          <a:xfrm>
            <a:off x="9927861" y="4892240"/>
            <a:ext cx="2002597" cy="22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5" tIns="47990" rIns="95975" bIns="47990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sp>
        <p:nvSpPr>
          <p:cNvPr id="168" name="Text Box 97"/>
          <p:cNvSpPr txBox="1">
            <a:spLocks noChangeArrowheads="1"/>
          </p:cNvSpPr>
          <p:nvPr/>
        </p:nvSpPr>
        <p:spPr bwMode="auto">
          <a:xfrm>
            <a:off x="10040713" y="6267277"/>
            <a:ext cx="2067603" cy="20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201" tIns="40102" rIns="80201" bIns="4010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01783"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sp>
        <p:nvSpPr>
          <p:cNvPr id="169" name="TextBox 23"/>
          <p:cNvSpPr txBox="1"/>
          <p:nvPr/>
        </p:nvSpPr>
        <p:spPr>
          <a:xfrm>
            <a:off x="9488982" y="5913349"/>
            <a:ext cx="562044" cy="21543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35" tIns="45717" rIns="91435" bIns="45717" rtlCol="0" anchor="ctr" anchorCtr="1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16"/>
            <a:r>
              <a:rPr lang="ru-RU" sz="80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70" name="TextBox 23"/>
          <p:cNvSpPr txBox="1"/>
          <p:nvPr/>
        </p:nvSpPr>
        <p:spPr>
          <a:xfrm>
            <a:off x="9528131" y="6081913"/>
            <a:ext cx="447881" cy="215438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35" tIns="45717" rIns="91435" bIns="45717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16"/>
            <a:r>
              <a:rPr lang="ru-RU" sz="800" dirty="0">
                <a:solidFill>
                  <a:prstClr val="black"/>
                </a:solidFill>
              </a:rPr>
              <a:t>3</a:t>
            </a:r>
          </a:p>
        </p:txBody>
      </p:sp>
      <p:grpSp>
        <p:nvGrpSpPr>
          <p:cNvPr id="171" name="Group 316"/>
          <p:cNvGrpSpPr>
            <a:grpSpLocks/>
          </p:cNvGrpSpPr>
          <p:nvPr/>
        </p:nvGrpSpPr>
        <p:grpSpPr bwMode="auto">
          <a:xfrm>
            <a:off x="9548676" y="5144511"/>
            <a:ext cx="238342" cy="155125"/>
            <a:chOff x="4727" y="2506"/>
            <a:chExt cx="706" cy="1172"/>
          </a:xfrm>
        </p:grpSpPr>
        <p:sp>
          <p:nvSpPr>
            <p:cNvPr id="17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7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7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7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7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7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7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7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8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8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8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8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8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8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8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8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8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8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9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9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9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9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9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9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9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9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9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9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0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0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0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0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0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0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0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0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0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0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1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1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1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1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1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1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1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1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1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1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2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2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2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2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2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2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2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2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2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2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3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4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sp>
        <p:nvSpPr>
          <p:cNvPr id="250" name="Text Box 97"/>
          <p:cNvSpPr txBox="1">
            <a:spLocks noChangeArrowheads="1"/>
          </p:cNvSpPr>
          <p:nvPr/>
        </p:nvSpPr>
        <p:spPr bwMode="auto">
          <a:xfrm>
            <a:off x="9904350" y="5119755"/>
            <a:ext cx="1971515" cy="22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5" tIns="47990" rIns="95975" bIns="47990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251" name="Группа 119"/>
          <p:cNvGrpSpPr>
            <a:grpSpLocks/>
          </p:cNvGrpSpPr>
          <p:nvPr/>
        </p:nvGrpSpPr>
        <p:grpSpPr bwMode="auto">
          <a:xfrm>
            <a:off x="9562763" y="5377215"/>
            <a:ext cx="258427" cy="172337"/>
            <a:chOff x="214313" y="8958263"/>
            <a:chExt cx="642937" cy="500062"/>
          </a:xfrm>
        </p:grpSpPr>
        <p:sp>
          <p:nvSpPr>
            <p:cNvPr id="252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3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54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55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56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257" name="Text Box 97"/>
          <p:cNvSpPr txBox="1">
            <a:spLocks noChangeArrowheads="1"/>
          </p:cNvSpPr>
          <p:nvPr/>
        </p:nvSpPr>
        <p:spPr bwMode="auto">
          <a:xfrm>
            <a:off x="9951855" y="5377215"/>
            <a:ext cx="2002597" cy="22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5" tIns="47990" rIns="95975" bIns="47990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258" name="Text Box 97"/>
          <p:cNvSpPr txBox="1">
            <a:spLocks noChangeArrowheads="1"/>
          </p:cNvSpPr>
          <p:nvPr/>
        </p:nvSpPr>
        <p:spPr bwMode="auto">
          <a:xfrm>
            <a:off x="9948365" y="5627426"/>
            <a:ext cx="1961587" cy="22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81" tIns="47992" rIns="95981" bIns="4799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МНИСС ГЛОНАС</a:t>
            </a:r>
          </a:p>
        </p:txBody>
      </p:sp>
      <p:grpSp>
        <p:nvGrpSpPr>
          <p:cNvPr id="259" name="Группа 258"/>
          <p:cNvGrpSpPr/>
          <p:nvPr/>
        </p:nvGrpSpPr>
        <p:grpSpPr>
          <a:xfrm>
            <a:off x="9562763" y="5676429"/>
            <a:ext cx="262180" cy="159146"/>
            <a:chOff x="2569102" y="4634930"/>
            <a:chExt cx="200292" cy="232563"/>
          </a:xfrm>
        </p:grpSpPr>
        <p:sp>
          <p:nvSpPr>
            <p:cNvPr id="260" name="Скругленный прямоугольник 259"/>
            <p:cNvSpPr/>
            <p:nvPr/>
          </p:nvSpPr>
          <p:spPr>
            <a:xfrm>
              <a:off x="2569102" y="4707080"/>
              <a:ext cx="200292" cy="108908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61" name="Овал 260"/>
            <p:cNvSpPr/>
            <p:nvPr/>
          </p:nvSpPr>
          <p:spPr>
            <a:xfrm>
              <a:off x="2593655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62" name="Овал 261"/>
            <p:cNvSpPr/>
            <p:nvPr/>
          </p:nvSpPr>
          <p:spPr>
            <a:xfrm>
              <a:off x="2698872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63" name="Скругленный прямоугольник 262"/>
            <p:cNvSpPr/>
            <p:nvPr/>
          </p:nvSpPr>
          <p:spPr>
            <a:xfrm>
              <a:off x="2593654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64" name="Скругленный прямоугольник 263"/>
            <p:cNvSpPr/>
            <p:nvPr/>
          </p:nvSpPr>
          <p:spPr>
            <a:xfrm>
              <a:off x="2694588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65" name="Скругленный прямоугольник 264"/>
            <p:cNvSpPr/>
            <p:nvPr/>
          </p:nvSpPr>
          <p:spPr>
            <a:xfrm>
              <a:off x="2595493" y="4634930"/>
              <a:ext cx="146653" cy="81211"/>
            </a:xfrm>
            <a:prstGeom prst="roundRect">
              <a:avLst>
                <a:gd name="adj" fmla="val 3069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66" name="Скругленный прямоугольник 265"/>
            <p:cNvSpPr/>
            <p:nvPr/>
          </p:nvSpPr>
          <p:spPr>
            <a:xfrm>
              <a:off x="2607152" y="4644548"/>
              <a:ext cx="123333" cy="68297"/>
            </a:xfrm>
            <a:prstGeom prst="roundRect">
              <a:avLst>
                <a:gd name="adj" fmla="val 306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pic>
        <p:nvPicPr>
          <p:cNvPr id="26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9588778" y="6468518"/>
            <a:ext cx="307455" cy="26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" name="Text Box 97"/>
          <p:cNvSpPr txBox="1">
            <a:spLocks noChangeArrowheads="1"/>
          </p:cNvSpPr>
          <p:nvPr/>
        </p:nvSpPr>
        <p:spPr bwMode="auto">
          <a:xfrm>
            <a:off x="10040713" y="6531733"/>
            <a:ext cx="2002597" cy="22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975" tIns="47990" rIns="95975" bIns="47990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ru-RU" altLang="ru-RU" sz="800" b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пожаровзрывоопасный</a:t>
            </a:r>
            <a:r>
              <a:rPr lang="ru-RU" altLang="ru-RU" sz="8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 объект</a:t>
            </a:r>
            <a:endParaRPr lang="ru-RU" altLang="ru-RU" sz="8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69" name="TextBox 268"/>
          <p:cNvSpPr txBox="1"/>
          <p:nvPr/>
        </p:nvSpPr>
        <p:spPr>
          <a:xfrm>
            <a:off x="8876259" y="812413"/>
            <a:ext cx="2705986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1" name="Прямоугольник 270"/>
          <p:cNvSpPr/>
          <p:nvPr/>
        </p:nvSpPr>
        <p:spPr bwMode="auto">
          <a:xfrm>
            <a:off x="4882552" y="3758681"/>
            <a:ext cx="1587260" cy="2195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Новороссийск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2" name="Прямоугольник 271"/>
          <p:cNvSpPr/>
          <p:nvPr/>
        </p:nvSpPr>
        <p:spPr>
          <a:xfrm>
            <a:off x="170189" y="4453299"/>
            <a:ext cx="2748087" cy="2046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grpSp>
        <p:nvGrpSpPr>
          <p:cNvPr id="274" name="Group 316"/>
          <p:cNvGrpSpPr>
            <a:grpSpLocks/>
          </p:cNvGrpSpPr>
          <p:nvPr/>
        </p:nvGrpSpPr>
        <p:grpSpPr bwMode="auto">
          <a:xfrm>
            <a:off x="626176" y="1418646"/>
            <a:ext cx="427672" cy="312142"/>
            <a:chOff x="4727" y="2506"/>
            <a:chExt cx="706" cy="1172"/>
          </a:xfrm>
        </p:grpSpPr>
        <p:sp>
          <p:nvSpPr>
            <p:cNvPr id="27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7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7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7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7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8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29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0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1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2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3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4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grpSp>
        <p:nvGrpSpPr>
          <p:cNvPr id="354" name="Group 316"/>
          <p:cNvGrpSpPr>
            <a:grpSpLocks/>
          </p:cNvGrpSpPr>
          <p:nvPr/>
        </p:nvGrpSpPr>
        <p:grpSpPr bwMode="auto">
          <a:xfrm>
            <a:off x="4267414" y="3547694"/>
            <a:ext cx="427672" cy="312142"/>
            <a:chOff x="4727" y="2506"/>
            <a:chExt cx="706" cy="1172"/>
          </a:xfrm>
        </p:grpSpPr>
        <p:sp>
          <p:nvSpPr>
            <p:cNvPr id="35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5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6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7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8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9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9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9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9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9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9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9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9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9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39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0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0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0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0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0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0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0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0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0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0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1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1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1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1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1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1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1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1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1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1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2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2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2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2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2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2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2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2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2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2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3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3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3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3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grpSp>
        <p:nvGrpSpPr>
          <p:cNvPr id="434" name="Group 316"/>
          <p:cNvGrpSpPr>
            <a:grpSpLocks/>
          </p:cNvGrpSpPr>
          <p:nvPr/>
        </p:nvGrpSpPr>
        <p:grpSpPr bwMode="auto">
          <a:xfrm>
            <a:off x="6749941" y="5041781"/>
            <a:ext cx="427672" cy="312142"/>
            <a:chOff x="4727" y="2506"/>
            <a:chExt cx="706" cy="1172"/>
          </a:xfrm>
        </p:grpSpPr>
        <p:sp>
          <p:nvSpPr>
            <p:cNvPr id="43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3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3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3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3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4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4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4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4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4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4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4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4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4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4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5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5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5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5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5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5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5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5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5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5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6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6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6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6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6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6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6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6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6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6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7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7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7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7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7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7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7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7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7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7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8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8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8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8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8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8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8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8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8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8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9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9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9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9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9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9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9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9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9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49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0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0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0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0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0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0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0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0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0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0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1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1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1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1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grpSp>
        <p:nvGrpSpPr>
          <p:cNvPr id="514" name="Group 316"/>
          <p:cNvGrpSpPr>
            <a:grpSpLocks/>
          </p:cNvGrpSpPr>
          <p:nvPr/>
        </p:nvGrpSpPr>
        <p:grpSpPr bwMode="auto">
          <a:xfrm>
            <a:off x="4834015" y="1698828"/>
            <a:ext cx="427672" cy="312142"/>
            <a:chOff x="4727" y="2506"/>
            <a:chExt cx="706" cy="1172"/>
          </a:xfrm>
        </p:grpSpPr>
        <p:sp>
          <p:nvSpPr>
            <p:cNvPr id="51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1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1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1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1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2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2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2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2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2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2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2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2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2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2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3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3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3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3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3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3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3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3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3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3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4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4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4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4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4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4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4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4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4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4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5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5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5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5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5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5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5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5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5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5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6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7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8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grpSp>
        <p:nvGrpSpPr>
          <p:cNvPr id="594" name="Group 316"/>
          <p:cNvGrpSpPr>
            <a:grpSpLocks/>
          </p:cNvGrpSpPr>
          <p:nvPr/>
        </p:nvGrpSpPr>
        <p:grpSpPr bwMode="auto">
          <a:xfrm>
            <a:off x="4737698" y="4288048"/>
            <a:ext cx="427672" cy="312142"/>
            <a:chOff x="4727" y="2506"/>
            <a:chExt cx="706" cy="1172"/>
          </a:xfrm>
        </p:grpSpPr>
        <p:sp>
          <p:nvSpPr>
            <p:cNvPr id="59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59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0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1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2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3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3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3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3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3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3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3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3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3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3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4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4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4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4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4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4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4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4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4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4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5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5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5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5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5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5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5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5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5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5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6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6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6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6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6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6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6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6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6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6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7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7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7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7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grpSp>
        <p:nvGrpSpPr>
          <p:cNvPr id="674" name="Group 316"/>
          <p:cNvGrpSpPr>
            <a:grpSpLocks/>
          </p:cNvGrpSpPr>
          <p:nvPr/>
        </p:nvGrpSpPr>
        <p:grpSpPr bwMode="auto">
          <a:xfrm>
            <a:off x="6697845" y="2056675"/>
            <a:ext cx="427672" cy="312142"/>
            <a:chOff x="4727" y="2506"/>
            <a:chExt cx="706" cy="1172"/>
          </a:xfrm>
        </p:grpSpPr>
        <p:sp>
          <p:nvSpPr>
            <p:cNvPr id="67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7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7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7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7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8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8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8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8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8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8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8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8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8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8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9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9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9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9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9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9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9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9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9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69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0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0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0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0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0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0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0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0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0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0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1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1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1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1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1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1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1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1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1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1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2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2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2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2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2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2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2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2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2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2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3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3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3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3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3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3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3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3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3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3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4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4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4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4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4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4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4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4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4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4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5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5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5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5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grpSp>
        <p:nvGrpSpPr>
          <p:cNvPr id="754" name="Group 316"/>
          <p:cNvGrpSpPr>
            <a:grpSpLocks/>
          </p:cNvGrpSpPr>
          <p:nvPr/>
        </p:nvGrpSpPr>
        <p:grpSpPr bwMode="auto">
          <a:xfrm>
            <a:off x="6042140" y="4062911"/>
            <a:ext cx="427672" cy="312142"/>
            <a:chOff x="4727" y="2506"/>
            <a:chExt cx="706" cy="1172"/>
          </a:xfrm>
        </p:grpSpPr>
        <p:sp>
          <p:nvSpPr>
            <p:cNvPr id="75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5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5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5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5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6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6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6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6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6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6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6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6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6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6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7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7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7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7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7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7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7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7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7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7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8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8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8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8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8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8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8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8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8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8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9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9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9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9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9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9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9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9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9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79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0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0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0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0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0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0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0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0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0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0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1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1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1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1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1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1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1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1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1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1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2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2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2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2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2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2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2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2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2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2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3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3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3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3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grpSp>
        <p:nvGrpSpPr>
          <p:cNvPr id="834" name="Group 316"/>
          <p:cNvGrpSpPr>
            <a:grpSpLocks/>
          </p:cNvGrpSpPr>
          <p:nvPr/>
        </p:nvGrpSpPr>
        <p:grpSpPr bwMode="auto">
          <a:xfrm>
            <a:off x="2491040" y="2466885"/>
            <a:ext cx="427672" cy="312142"/>
            <a:chOff x="4727" y="2506"/>
            <a:chExt cx="706" cy="1172"/>
          </a:xfrm>
        </p:grpSpPr>
        <p:sp>
          <p:nvSpPr>
            <p:cNvPr id="83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3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3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3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3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4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4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4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4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4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4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4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4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4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4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5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5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5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5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5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5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5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5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5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5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6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6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6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6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6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6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6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6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6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6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7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7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7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7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7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7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7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7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7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7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8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8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8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8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8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8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8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8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8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8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9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9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9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9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9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9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9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9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9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89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0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0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0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0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0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0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0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0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0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0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1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1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1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1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grpSp>
        <p:nvGrpSpPr>
          <p:cNvPr id="994" name="Group 316"/>
          <p:cNvGrpSpPr>
            <a:grpSpLocks/>
          </p:cNvGrpSpPr>
          <p:nvPr/>
        </p:nvGrpSpPr>
        <p:grpSpPr bwMode="auto">
          <a:xfrm>
            <a:off x="5969826" y="4917627"/>
            <a:ext cx="427672" cy="312142"/>
            <a:chOff x="4727" y="2506"/>
            <a:chExt cx="706" cy="1172"/>
          </a:xfrm>
        </p:grpSpPr>
        <p:sp>
          <p:nvSpPr>
            <p:cNvPr id="99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9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9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9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99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0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0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0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0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0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0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0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0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0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0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1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1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1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1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1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1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1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1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1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1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2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2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2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2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2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2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2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2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3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3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3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3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3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3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3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3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3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3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4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4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4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4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4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4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4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4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4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4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5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5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5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5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5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5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5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5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5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5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6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6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6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6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6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65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6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6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6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6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7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7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7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7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7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7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grpSp>
        <p:nvGrpSpPr>
          <p:cNvPr id="1076" name="Group 316"/>
          <p:cNvGrpSpPr>
            <a:grpSpLocks/>
          </p:cNvGrpSpPr>
          <p:nvPr/>
        </p:nvGrpSpPr>
        <p:grpSpPr bwMode="auto">
          <a:xfrm>
            <a:off x="5184823" y="3290700"/>
            <a:ext cx="427672" cy="312142"/>
            <a:chOff x="4727" y="2506"/>
            <a:chExt cx="706" cy="1172"/>
          </a:xfrm>
        </p:grpSpPr>
        <p:sp>
          <p:nvSpPr>
            <p:cNvPr id="107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7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7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8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8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8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8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8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8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8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8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8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8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9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9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9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9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9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9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9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9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9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09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0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0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0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0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0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0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0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0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0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0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1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1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1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1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1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1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1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1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1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1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2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2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2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2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2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2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2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2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2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2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3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3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3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3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3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3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3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3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3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3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4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4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4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4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4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45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4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4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4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4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5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5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5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5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5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5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grpSp>
        <p:nvGrpSpPr>
          <p:cNvPr id="1156" name="Group 316"/>
          <p:cNvGrpSpPr>
            <a:grpSpLocks/>
          </p:cNvGrpSpPr>
          <p:nvPr/>
        </p:nvGrpSpPr>
        <p:grpSpPr bwMode="auto">
          <a:xfrm>
            <a:off x="3821848" y="2941731"/>
            <a:ext cx="427672" cy="312142"/>
            <a:chOff x="4727" y="2506"/>
            <a:chExt cx="706" cy="1172"/>
          </a:xfrm>
        </p:grpSpPr>
        <p:sp>
          <p:nvSpPr>
            <p:cNvPr id="115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5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5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6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6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6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6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6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6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6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6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6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6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7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7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7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7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7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7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7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7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7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7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8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8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8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8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8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8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8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8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8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8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9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9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9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9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9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9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9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9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9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19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0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0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0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0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0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0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0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0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0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0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1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1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1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1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1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1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1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1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1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1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2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2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2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2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2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25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2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2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2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2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3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3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3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3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3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3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grpSp>
        <p:nvGrpSpPr>
          <p:cNvPr id="1236" name="Group 316"/>
          <p:cNvGrpSpPr>
            <a:grpSpLocks/>
          </p:cNvGrpSpPr>
          <p:nvPr/>
        </p:nvGrpSpPr>
        <p:grpSpPr bwMode="auto">
          <a:xfrm>
            <a:off x="5882163" y="2187658"/>
            <a:ext cx="427672" cy="312142"/>
            <a:chOff x="4727" y="2506"/>
            <a:chExt cx="706" cy="1172"/>
          </a:xfrm>
        </p:grpSpPr>
        <p:sp>
          <p:nvSpPr>
            <p:cNvPr id="123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3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3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4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4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4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4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4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4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4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4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4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4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5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5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5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5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5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5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5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5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5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5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6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6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6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6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6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6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6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6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6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6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7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7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7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7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7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7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7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7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7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7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8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8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8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8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8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8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8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8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8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8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9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9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9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9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9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9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9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9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9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29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0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0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0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0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0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05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0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0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0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0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1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1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1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1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1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1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grpSp>
        <p:nvGrpSpPr>
          <p:cNvPr id="1316" name="Group 316"/>
          <p:cNvGrpSpPr>
            <a:grpSpLocks/>
          </p:cNvGrpSpPr>
          <p:nvPr/>
        </p:nvGrpSpPr>
        <p:grpSpPr bwMode="auto">
          <a:xfrm>
            <a:off x="2115361" y="650827"/>
            <a:ext cx="427672" cy="312142"/>
            <a:chOff x="4727" y="2506"/>
            <a:chExt cx="706" cy="1172"/>
          </a:xfrm>
        </p:grpSpPr>
        <p:sp>
          <p:nvSpPr>
            <p:cNvPr id="131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1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1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2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2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2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2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2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2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2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2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2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2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3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3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3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3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3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3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3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3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3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3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4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4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4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4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4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4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4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4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4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4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5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5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5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5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5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5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5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5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5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5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6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6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6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6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6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6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6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6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6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6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7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7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7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7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7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7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7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7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7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7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8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8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8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8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8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85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8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8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8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8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9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9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9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9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9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  <p:sp>
          <p:nvSpPr>
            <p:cNvPr id="139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800">
                <a:latin typeface="Calibri" pitchFamily="34" charset="0"/>
              </a:endParaRPr>
            </a:p>
          </p:txBody>
        </p:sp>
      </p:grpSp>
      <p:pic>
        <p:nvPicPr>
          <p:cNvPr id="139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5937635" y="2877408"/>
            <a:ext cx="329707" cy="34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6953943" y="4216688"/>
            <a:ext cx="329707" cy="34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4717698" y="2974645"/>
            <a:ext cx="329707" cy="34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01" name="Группа 629"/>
          <p:cNvGrpSpPr>
            <a:grpSpLocks/>
          </p:cNvGrpSpPr>
          <p:nvPr/>
        </p:nvGrpSpPr>
        <p:grpSpPr bwMode="auto">
          <a:xfrm>
            <a:off x="4452330" y="2598979"/>
            <a:ext cx="430222" cy="462903"/>
            <a:chOff x="142483" y="3760971"/>
            <a:chExt cx="346075" cy="386605"/>
          </a:xfrm>
        </p:grpSpPr>
        <p:sp>
          <p:nvSpPr>
            <p:cNvPr id="1402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38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03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38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04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07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7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05" name="Группа 629"/>
          <p:cNvGrpSpPr>
            <a:grpSpLocks/>
          </p:cNvGrpSpPr>
          <p:nvPr/>
        </p:nvGrpSpPr>
        <p:grpSpPr bwMode="auto">
          <a:xfrm>
            <a:off x="541688" y="1937359"/>
            <a:ext cx="430222" cy="462903"/>
            <a:chOff x="142483" y="3760971"/>
            <a:chExt cx="346075" cy="386605"/>
          </a:xfrm>
        </p:grpSpPr>
        <p:sp>
          <p:nvSpPr>
            <p:cNvPr id="1406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38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07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38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0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07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7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09" name="Группа 629"/>
          <p:cNvGrpSpPr>
            <a:grpSpLocks/>
          </p:cNvGrpSpPr>
          <p:nvPr/>
        </p:nvGrpSpPr>
        <p:grpSpPr bwMode="auto">
          <a:xfrm>
            <a:off x="6523721" y="4478206"/>
            <a:ext cx="430222" cy="462903"/>
            <a:chOff x="142483" y="3760971"/>
            <a:chExt cx="346075" cy="386605"/>
          </a:xfrm>
        </p:grpSpPr>
        <p:sp>
          <p:nvSpPr>
            <p:cNvPr id="1410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38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11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38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12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07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7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13" name="Группа 629"/>
          <p:cNvGrpSpPr>
            <a:grpSpLocks/>
          </p:cNvGrpSpPr>
          <p:nvPr/>
        </p:nvGrpSpPr>
        <p:grpSpPr bwMode="auto">
          <a:xfrm>
            <a:off x="5837120" y="1698749"/>
            <a:ext cx="430222" cy="462903"/>
            <a:chOff x="142483" y="3760971"/>
            <a:chExt cx="346075" cy="386605"/>
          </a:xfrm>
        </p:grpSpPr>
        <p:sp>
          <p:nvSpPr>
            <p:cNvPr id="1414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38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1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38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16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07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7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17" name="Группа 629"/>
          <p:cNvGrpSpPr>
            <a:grpSpLocks/>
          </p:cNvGrpSpPr>
          <p:nvPr/>
        </p:nvGrpSpPr>
        <p:grpSpPr bwMode="auto">
          <a:xfrm>
            <a:off x="3046927" y="612982"/>
            <a:ext cx="430222" cy="462903"/>
            <a:chOff x="142483" y="3760971"/>
            <a:chExt cx="346075" cy="386605"/>
          </a:xfrm>
        </p:grpSpPr>
        <p:sp>
          <p:nvSpPr>
            <p:cNvPr id="1418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38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19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38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20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07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7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21" name="Группа 629"/>
          <p:cNvGrpSpPr>
            <a:grpSpLocks/>
          </p:cNvGrpSpPr>
          <p:nvPr/>
        </p:nvGrpSpPr>
        <p:grpSpPr bwMode="auto">
          <a:xfrm>
            <a:off x="3785220" y="6121230"/>
            <a:ext cx="430222" cy="462903"/>
            <a:chOff x="142483" y="3760971"/>
            <a:chExt cx="346075" cy="386605"/>
          </a:xfrm>
        </p:grpSpPr>
        <p:sp>
          <p:nvSpPr>
            <p:cNvPr id="1422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38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23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38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24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307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770579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25" name="Группа 119"/>
          <p:cNvGrpSpPr>
            <a:grpSpLocks/>
          </p:cNvGrpSpPr>
          <p:nvPr/>
        </p:nvGrpSpPr>
        <p:grpSpPr bwMode="auto">
          <a:xfrm>
            <a:off x="4259938" y="3132246"/>
            <a:ext cx="355194" cy="328059"/>
            <a:chOff x="214313" y="8958263"/>
            <a:chExt cx="642937" cy="500062"/>
          </a:xfrm>
        </p:grpSpPr>
        <p:sp>
          <p:nvSpPr>
            <p:cNvPr id="1426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27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28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29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30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431" name="Группа 119"/>
          <p:cNvGrpSpPr>
            <a:grpSpLocks/>
          </p:cNvGrpSpPr>
          <p:nvPr/>
        </p:nvGrpSpPr>
        <p:grpSpPr bwMode="auto">
          <a:xfrm>
            <a:off x="6469812" y="1730146"/>
            <a:ext cx="355194" cy="328059"/>
            <a:chOff x="214313" y="8958263"/>
            <a:chExt cx="642937" cy="500062"/>
          </a:xfrm>
        </p:grpSpPr>
        <p:sp>
          <p:nvSpPr>
            <p:cNvPr id="1432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3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34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35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36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437" name="Группа 119"/>
          <p:cNvGrpSpPr>
            <a:grpSpLocks/>
          </p:cNvGrpSpPr>
          <p:nvPr/>
        </p:nvGrpSpPr>
        <p:grpSpPr bwMode="auto">
          <a:xfrm>
            <a:off x="6776346" y="3650192"/>
            <a:ext cx="355194" cy="328059"/>
            <a:chOff x="214313" y="8958263"/>
            <a:chExt cx="642937" cy="500062"/>
          </a:xfrm>
        </p:grpSpPr>
        <p:sp>
          <p:nvSpPr>
            <p:cNvPr id="143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4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4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4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443" name="Группа 119"/>
          <p:cNvGrpSpPr>
            <a:grpSpLocks/>
          </p:cNvGrpSpPr>
          <p:nvPr/>
        </p:nvGrpSpPr>
        <p:grpSpPr bwMode="auto">
          <a:xfrm>
            <a:off x="1248471" y="2064035"/>
            <a:ext cx="355194" cy="328059"/>
            <a:chOff x="214313" y="8958263"/>
            <a:chExt cx="642937" cy="500062"/>
          </a:xfrm>
        </p:grpSpPr>
        <p:sp>
          <p:nvSpPr>
            <p:cNvPr id="144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4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4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4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449" name="Группа 119"/>
          <p:cNvGrpSpPr>
            <a:grpSpLocks/>
          </p:cNvGrpSpPr>
          <p:nvPr/>
        </p:nvGrpSpPr>
        <p:grpSpPr bwMode="auto">
          <a:xfrm>
            <a:off x="1189037" y="730573"/>
            <a:ext cx="355194" cy="328059"/>
            <a:chOff x="214313" y="8958263"/>
            <a:chExt cx="642937" cy="500062"/>
          </a:xfrm>
        </p:grpSpPr>
        <p:sp>
          <p:nvSpPr>
            <p:cNvPr id="1450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51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52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53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54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455" name="Группа 119"/>
          <p:cNvGrpSpPr>
            <a:grpSpLocks/>
          </p:cNvGrpSpPr>
          <p:nvPr/>
        </p:nvGrpSpPr>
        <p:grpSpPr bwMode="auto">
          <a:xfrm>
            <a:off x="5582441" y="4368994"/>
            <a:ext cx="355194" cy="328059"/>
            <a:chOff x="214313" y="8958263"/>
            <a:chExt cx="642937" cy="500062"/>
          </a:xfrm>
        </p:grpSpPr>
        <p:sp>
          <p:nvSpPr>
            <p:cNvPr id="1456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57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58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59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60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461" name="Группа 119"/>
          <p:cNvGrpSpPr>
            <a:grpSpLocks/>
          </p:cNvGrpSpPr>
          <p:nvPr/>
        </p:nvGrpSpPr>
        <p:grpSpPr bwMode="auto">
          <a:xfrm>
            <a:off x="4291569" y="4061893"/>
            <a:ext cx="355194" cy="328059"/>
            <a:chOff x="214313" y="8958263"/>
            <a:chExt cx="642937" cy="500062"/>
          </a:xfrm>
        </p:grpSpPr>
        <p:sp>
          <p:nvSpPr>
            <p:cNvPr id="1462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63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957864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64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65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66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pic>
        <p:nvPicPr>
          <p:cNvPr id="7" name="МО Новороссийск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0189" y="4655918"/>
            <a:ext cx="2748087" cy="2150325"/>
          </a:xfrm>
          <a:prstGeom prst="rect">
            <a:avLst/>
          </a:prstGeom>
        </p:spPr>
      </p:pic>
      <p:sp>
        <p:nvSpPr>
          <p:cNvPr id="1467" name="TextBox 23"/>
          <p:cNvSpPr txBox="1"/>
          <p:nvPr/>
        </p:nvSpPr>
        <p:spPr>
          <a:xfrm>
            <a:off x="2456726" y="1487131"/>
            <a:ext cx="694100" cy="369332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800" dirty="0" smtClean="0"/>
              <a:t>25</a:t>
            </a:r>
            <a:endParaRPr lang="ru-RU" sz="1800" dirty="0"/>
          </a:p>
        </p:txBody>
      </p:sp>
      <p:sp>
        <p:nvSpPr>
          <p:cNvPr id="1468" name="TextBox 23"/>
          <p:cNvSpPr txBox="1"/>
          <p:nvPr/>
        </p:nvSpPr>
        <p:spPr>
          <a:xfrm>
            <a:off x="1904139" y="1484247"/>
            <a:ext cx="72961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800" dirty="0" smtClean="0"/>
              <a:t>23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3792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30078\Desktop\2112\Новороссийск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4" b="2970"/>
          <a:stretch/>
        </p:blipFill>
        <p:spPr bwMode="auto">
          <a:xfrm>
            <a:off x="0" y="549531"/>
            <a:ext cx="12192000" cy="630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 Box 97"/>
          <p:cNvSpPr txBox="1">
            <a:spLocks noChangeArrowheads="1"/>
          </p:cNvSpPr>
          <p:nvPr/>
        </p:nvSpPr>
        <p:spPr bwMode="auto">
          <a:xfrm>
            <a:off x="11477381" y="6302872"/>
            <a:ext cx="1819521" cy="23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943" tIns="53473" rIns="106943" bIns="5347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69124">
              <a:defRPr/>
            </a:pPr>
            <a:endParaRPr lang="ru-RU" altLang="ru-RU" sz="8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3" name="Text Box 239"/>
          <p:cNvSpPr txBox="1">
            <a:spLocks noChangeArrowheads="1"/>
          </p:cNvSpPr>
          <p:nvPr/>
        </p:nvSpPr>
        <p:spPr bwMode="auto">
          <a:xfrm>
            <a:off x="1798639" y="926739"/>
            <a:ext cx="1361088" cy="28938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62997" tIns="31500" rIns="62997" bIns="31500">
            <a:spAutoFit/>
          </a:bodyPr>
          <a:lstStyle>
            <a:lvl1pPr defTabSz="612775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67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Новороссийск</a:t>
            </a:r>
          </a:p>
        </p:txBody>
      </p:sp>
      <p:sp>
        <p:nvSpPr>
          <p:cNvPr id="158" name="Text Box 97"/>
          <p:cNvSpPr txBox="1">
            <a:spLocks noChangeArrowheads="1"/>
          </p:cNvSpPr>
          <p:nvPr/>
        </p:nvSpPr>
        <p:spPr bwMode="auto">
          <a:xfrm>
            <a:off x="454621" y="6574783"/>
            <a:ext cx="2544696" cy="25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943" tIns="53473" rIns="106943" bIns="5347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69124">
              <a:defRPr/>
            </a:pPr>
            <a:r>
              <a:rPr lang="ru-RU" altLang="ru-RU" sz="933" b="0" dirty="0">
                <a:solidFill>
                  <a:srgbClr val="000000"/>
                </a:solidFill>
                <a:cs typeface="Arial" panose="020B0604020202020204" pitchFamily="34" charset="0"/>
              </a:rPr>
              <a:t>     - линии электропередач 110 кВт</a:t>
            </a:r>
          </a:p>
        </p:txBody>
      </p:sp>
      <p:grpSp>
        <p:nvGrpSpPr>
          <p:cNvPr id="159" name="Группа 119"/>
          <p:cNvGrpSpPr>
            <a:grpSpLocks/>
          </p:cNvGrpSpPr>
          <p:nvPr/>
        </p:nvGrpSpPr>
        <p:grpSpPr bwMode="auto">
          <a:xfrm>
            <a:off x="8931729" y="2568650"/>
            <a:ext cx="236327" cy="189289"/>
            <a:chOff x="214313" y="8958263"/>
            <a:chExt cx="642937" cy="500062"/>
          </a:xfrm>
        </p:grpSpPr>
        <p:sp>
          <p:nvSpPr>
            <p:cNvPr id="160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248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1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248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62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63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64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65" name="Group 316"/>
          <p:cNvGrpSpPr>
            <a:grpSpLocks/>
          </p:cNvGrpSpPr>
          <p:nvPr/>
        </p:nvGrpSpPr>
        <p:grpSpPr bwMode="auto">
          <a:xfrm>
            <a:off x="6105329" y="4784356"/>
            <a:ext cx="217959" cy="170384"/>
            <a:chOff x="4727" y="2506"/>
            <a:chExt cx="706" cy="1172"/>
          </a:xfrm>
        </p:grpSpPr>
        <p:sp>
          <p:nvSpPr>
            <p:cNvPr id="166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67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68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69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70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71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72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73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74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75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76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77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78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79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80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81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82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83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84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85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86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87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88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89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90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91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92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93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94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95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96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97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98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99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00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01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02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03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04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05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06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07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08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09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10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11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12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13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14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15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16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17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18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19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20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21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22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23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24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25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26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27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28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29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30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31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32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33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3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3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3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3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3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3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4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4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4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24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</p:grpSp>
      <p:grpSp>
        <p:nvGrpSpPr>
          <p:cNvPr id="244" name="Группа 243"/>
          <p:cNvGrpSpPr/>
          <p:nvPr/>
        </p:nvGrpSpPr>
        <p:grpSpPr>
          <a:xfrm>
            <a:off x="1263617" y="2545318"/>
            <a:ext cx="179843" cy="174799"/>
            <a:chOff x="2569102" y="4634930"/>
            <a:chExt cx="200292" cy="232563"/>
          </a:xfrm>
        </p:grpSpPr>
        <p:sp>
          <p:nvSpPr>
            <p:cNvPr id="245" name="Скругленный прямоугольник 244"/>
            <p:cNvSpPr/>
            <p:nvPr/>
          </p:nvSpPr>
          <p:spPr>
            <a:xfrm>
              <a:off x="2569102" y="4707080"/>
              <a:ext cx="200292" cy="108908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46" name="Овал 245"/>
            <p:cNvSpPr/>
            <p:nvPr/>
          </p:nvSpPr>
          <p:spPr>
            <a:xfrm>
              <a:off x="2593655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47" name="Овал 246"/>
            <p:cNvSpPr/>
            <p:nvPr/>
          </p:nvSpPr>
          <p:spPr>
            <a:xfrm>
              <a:off x="2698872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48" name="Скругленный прямоугольник 247"/>
            <p:cNvSpPr/>
            <p:nvPr/>
          </p:nvSpPr>
          <p:spPr>
            <a:xfrm>
              <a:off x="2593654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49" name="Скругленный прямоугольник 248"/>
            <p:cNvSpPr/>
            <p:nvPr/>
          </p:nvSpPr>
          <p:spPr>
            <a:xfrm>
              <a:off x="2694588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50" name="Скругленный прямоугольник 249"/>
            <p:cNvSpPr/>
            <p:nvPr/>
          </p:nvSpPr>
          <p:spPr>
            <a:xfrm>
              <a:off x="2595493" y="4634930"/>
              <a:ext cx="146653" cy="81211"/>
            </a:xfrm>
            <a:prstGeom prst="roundRect">
              <a:avLst>
                <a:gd name="adj" fmla="val 3069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51" name="Скругленный прямоугольник 250"/>
            <p:cNvSpPr/>
            <p:nvPr/>
          </p:nvSpPr>
          <p:spPr>
            <a:xfrm>
              <a:off x="2607152" y="4644548"/>
              <a:ext cx="123333" cy="68297"/>
            </a:xfrm>
            <a:prstGeom prst="roundRect">
              <a:avLst>
                <a:gd name="adj" fmla="val 306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grpSp>
        <p:nvGrpSpPr>
          <p:cNvPr id="257" name="Группа 629"/>
          <p:cNvGrpSpPr>
            <a:grpSpLocks/>
          </p:cNvGrpSpPr>
          <p:nvPr/>
        </p:nvGrpSpPr>
        <p:grpSpPr bwMode="auto">
          <a:xfrm>
            <a:off x="4378833" y="3850193"/>
            <a:ext cx="259532" cy="246044"/>
            <a:chOff x="198223" y="3795140"/>
            <a:chExt cx="270456" cy="352436"/>
          </a:xfrm>
        </p:grpSpPr>
        <p:sp>
          <p:nvSpPr>
            <p:cNvPr id="258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8280">
                <a:buClr>
                  <a:srgbClr val="000000"/>
                </a:buClr>
                <a:buSzPct val="100000"/>
                <a:defRPr/>
              </a:pPr>
              <a:endPara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59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8280">
                <a:defRPr/>
              </a:pPr>
              <a:endParaRPr lang="ru-RU" sz="8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</p:grpSp>
      <p:grpSp>
        <p:nvGrpSpPr>
          <p:cNvPr id="260" name="Группа 629"/>
          <p:cNvGrpSpPr>
            <a:grpSpLocks/>
          </p:cNvGrpSpPr>
          <p:nvPr/>
        </p:nvGrpSpPr>
        <p:grpSpPr bwMode="auto">
          <a:xfrm>
            <a:off x="8273499" y="3312743"/>
            <a:ext cx="259532" cy="246044"/>
            <a:chOff x="198223" y="3795140"/>
            <a:chExt cx="270456" cy="352436"/>
          </a:xfrm>
        </p:grpSpPr>
        <p:sp>
          <p:nvSpPr>
            <p:cNvPr id="261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8280">
                <a:buClr>
                  <a:srgbClr val="000000"/>
                </a:buClr>
                <a:buSzPct val="100000"/>
                <a:defRPr/>
              </a:pPr>
              <a:endPara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62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8280">
                <a:defRPr/>
              </a:pPr>
              <a:endParaRPr lang="ru-RU" sz="8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</p:grpSp>
      <p:grpSp>
        <p:nvGrpSpPr>
          <p:cNvPr id="263" name="Группа 629"/>
          <p:cNvGrpSpPr>
            <a:grpSpLocks/>
          </p:cNvGrpSpPr>
          <p:nvPr/>
        </p:nvGrpSpPr>
        <p:grpSpPr bwMode="auto">
          <a:xfrm>
            <a:off x="8048927" y="2601599"/>
            <a:ext cx="259532" cy="246044"/>
            <a:chOff x="198223" y="3795140"/>
            <a:chExt cx="270456" cy="352436"/>
          </a:xfrm>
        </p:grpSpPr>
        <p:sp>
          <p:nvSpPr>
            <p:cNvPr id="264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8280">
                <a:buClr>
                  <a:srgbClr val="000000"/>
                </a:buClr>
                <a:buSzPct val="100000"/>
                <a:defRPr/>
              </a:pPr>
              <a:endPara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6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8280">
                <a:defRPr/>
              </a:pPr>
              <a:endParaRPr lang="ru-RU" sz="8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</p:grpSp>
      <p:grpSp>
        <p:nvGrpSpPr>
          <p:cNvPr id="266" name="Группа 629"/>
          <p:cNvGrpSpPr>
            <a:grpSpLocks/>
          </p:cNvGrpSpPr>
          <p:nvPr/>
        </p:nvGrpSpPr>
        <p:grpSpPr bwMode="auto">
          <a:xfrm>
            <a:off x="6939794" y="4784357"/>
            <a:ext cx="259532" cy="246044"/>
            <a:chOff x="198223" y="3795140"/>
            <a:chExt cx="270456" cy="352436"/>
          </a:xfrm>
        </p:grpSpPr>
        <p:sp>
          <p:nvSpPr>
            <p:cNvPr id="267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8280">
                <a:buClr>
                  <a:srgbClr val="000000"/>
                </a:buClr>
                <a:buSzPct val="100000"/>
                <a:defRPr/>
              </a:pPr>
              <a:endPara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68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8280">
                <a:defRPr/>
              </a:pPr>
              <a:endParaRPr lang="ru-RU" sz="8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</p:grpSp>
      <p:grpSp>
        <p:nvGrpSpPr>
          <p:cNvPr id="269" name="Группа 268"/>
          <p:cNvGrpSpPr/>
          <p:nvPr/>
        </p:nvGrpSpPr>
        <p:grpSpPr>
          <a:xfrm>
            <a:off x="6979637" y="5079330"/>
            <a:ext cx="179843" cy="174799"/>
            <a:chOff x="2569102" y="4634930"/>
            <a:chExt cx="200292" cy="232563"/>
          </a:xfrm>
        </p:grpSpPr>
        <p:sp>
          <p:nvSpPr>
            <p:cNvPr id="270" name="Скругленный прямоугольник 269"/>
            <p:cNvSpPr/>
            <p:nvPr/>
          </p:nvSpPr>
          <p:spPr>
            <a:xfrm>
              <a:off x="2569102" y="4707080"/>
              <a:ext cx="200292" cy="108908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71" name="Овал 270"/>
            <p:cNvSpPr/>
            <p:nvPr/>
          </p:nvSpPr>
          <p:spPr>
            <a:xfrm>
              <a:off x="2593655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72" name="Овал 271"/>
            <p:cNvSpPr/>
            <p:nvPr/>
          </p:nvSpPr>
          <p:spPr>
            <a:xfrm>
              <a:off x="2698872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73" name="Скругленный прямоугольник 272"/>
            <p:cNvSpPr/>
            <p:nvPr/>
          </p:nvSpPr>
          <p:spPr>
            <a:xfrm>
              <a:off x="2593654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74" name="Скругленный прямоугольник 273"/>
            <p:cNvSpPr/>
            <p:nvPr/>
          </p:nvSpPr>
          <p:spPr>
            <a:xfrm>
              <a:off x="2694588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75" name="Скругленный прямоугольник 274"/>
            <p:cNvSpPr/>
            <p:nvPr/>
          </p:nvSpPr>
          <p:spPr>
            <a:xfrm>
              <a:off x="2595493" y="4634930"/>
              <a:ext cx="146653" cy="81211"/>
            </a:xfrm>
            <a:prstGeom prst="roundRect">
              <a:avLst>
                <a:gd name="adj" fmla="val 3069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76" name="Скругленный прямоугольник 275"/>
            <p:cNvSpPr/>
            <p:nvPr/>
          </p:nvSpPr>
          <p:spPr>
            <a:xfrm>
              <a:off x="2607152" y="4644548"/>
              <a:ext cx="123333" cy="68297"/>
            </a:xfrm>
            <a:prstGeom prst="roundRect">
              <a:avLst>
                <a:gd name="adj" fmla="val 306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sp>
        <p:nvSpPr>
          <p:cNvPr id="2" name="Полилиния 1"/>
          <p:cNvSpPr/>
          <p:nvPr/>
        </p:nvSpPr>
        <p:spPr>
          <a:xfrm>
            <a:off x="3565406" y="674682"/>
            <a:ext cx="6315676" cy="4488693"/>
          </a:xfrm>
          <a:custGeom>
            <a:avLst/>
            <a:gdLst>
              <a:gd name="connsiteX0" fmla="*/ 18346 w 4736757"/>
              <a:gd name="connsiteY0" fmla="*/ 52789 h 3366520"/>
              <a:gd name="connsiteX1" fmla="*/ 285046 w 4736757"/>
              <a:gd name="connsiteY1" fmla="*/ 198839 h 3366520"/>
              <a:gd name="connsiteX2" fmla="*/ 666046 w 4736757"/>
              <a:gd name="connsiteY2" fmla="*/ 395689 h 3366520"/>
              <a:gd name="connsiteX3" fmla="*/ 761296 w 4736757"/>
              <a:gd name="connsiteY3" fmla="*/ 814789 h 3366520"/>
              <a:gd name="connsiteX4" fmla="*/ 805746 w 4736757"/>
              <a:gd name="connsiteY4" fmla="*/ 1132289 h 3366520"/>
              <a:gd name="connsiteX5" fmla="*/ 1085146 w 4736757"/>
              <a:gd name="connsiteY5" fmla="*/ 1665689 h 3366520"/>
              <a:gd name="connsiteX6" fmla="*/ 1669346 w 4736757"/>
              <a:gd name="connsiteY6" fmla="*/ 1881589 h 3366520"/>
              <a:gd name="connsiteX7" fmla="*/ 2164646 w 4736757"/>
              <a:gd name="connsiteY7" fmla="*/ 2014939 h 3366520"/>
              <a:gd name="connsiteX8" fmla="*/ 2532946 w 4736757"/>
              <a:gd name="connsiteY8" fmla="*/ 2313389 h 3366520"/>
              <a:gd name="connsiteX9" fmla="*/ 3072696 w 4736757"/>
              <a:gd name="connsiteY9" fmla="*/ 2662639 h 3366520"/>
              <a:gd name="connsiteX10" fmla="*/ 3440996 w 4736757"/>
              <a:gd name="connsiteY10" fmla="*/ 3113489 h 3366520"/>
              <a:gd name="connsiteX11" fmla="*/ 3879146 w 4736757"/>
              <a:gd name="connsiteY11" fmla="*/ 3354789 h 3366520"/>
              <a:gd name="connsiteX12" fmla="*/ 4736396 w 4736757"/>
              <a:gd name="connsiteY12" fmla="*/ 2751539 h 3366520"/>
              <a:gd name="connsiteX13" fmla="*/ 3771196 w 4736757"/>
              <a:gd name="connsiteY13" fmla="*/ 2630889 h 3366520"/>
              <a:gd name="connsiteX14" fmla="*/ 2945696 w 4736757"/>
              <a:gd name="connsiteY14" fmla="*/ 2307039 h 3366520"/>
              <a:gd name="connsiteX15" fmla="*/ 2621846 w 4736757"/>
              <a:gd name="connsiteY15" fmla="*/ 1868889 h 3366520"/>
              <a:gd name="connsiteX16" fmla="*/ 2209096 w 4736757"/>
              <a:gd name="connsiteY16" fmla="*/ 1646639 h 3366520"/>
              <a:gd name="connsiteX17" fmla="*/ 1548696 w 4736757"/>
              <a:gd name="connsiteY17" fmla="*/ 1481539 h 3366520"/>
              <a:gd name="connsiteX18" fmla="*/ 1339146 w 4736757"/>
              <a:gd name="connsiteY18" fmla="*/ 1125939 h 3366520"/>
              <a:gd name="connsiteX19" fmla="*/ 1339146 w 4736757"/>
              <a:gd name="connsiteY19" fmla="*/ 567139 h 3366520"/>
              <a:gd name="connsiteX20" fmla="*/ 1091496 w 4736757"/>
              <a:gd name="connsiteY20" fmla="*/ 205189 h 3366520"/>
              <a:gd name="connsiteX21" fmla="*/ 672396 w 4736757"/>
              <a:gd name="connsiteY21" fmla="*/ 71839 h 3366520"/>
              <a:gd name="connsiteX22" fmla="*/ 405696 w 4736757"/>
              <a:gd name="connsiteY22" fmla="*/ 8339 h 3366520"/>
              <a:gd name="connsiteX23" fmla="*/ 62796 w 4736757"/>
              <a:gd name="connsiteY23" fmla="*/ 8339 h 3366520"/>
              <a:gd name="connsiteX24" fmla="*/ 18346 w 4736757"/>
              <a:gd name="connsiteY24" fmla="*/ 52789 h 336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36757" h="3366520">
                <a:moveTo>
                  <a:pt x="18346" y="52789"/>
                </a:moveTo>
                <a:cubicBezTo>
                  <a:pt x="55388" y="84539"/>
                  <a:pt x="177096" y="141689"/>
                  <a:pt x="285046" y="198839"/>
                </a:cubicBezTo>
                <a:cubicBezTo>
                  <a:pt x="392996" y="255989"/>
                  <a:pt x="586671" y="293031"/>
                  <a:pt x="666046" y="395689"/>
                </a:cubicBezTo>
                <a:cubicBezTo>
                  <a:pt x="745421" y="498347"/>
                  <a:pt x="738013" y="692022"/>
                  <a:pt x="761296" y="814789"/>
                </a:cubicBezTo>
                <a:cubicBezTo>
                  <a:pt x="784579" y="937556"/>
                  <a:pt x="751771" y="990472"/>
                  <a:pt x="805746" y="1132289"/>
                </a:cubicBezTo>
                <a:cubicBezTo>
                  <a:pt x="859721" y="1274106"/>
                  <a:pt x="941213" y="1540806"/>
                  <a:pt x="1085146" y="1665689"/>
                </a:cubicBezTo>
                <a:cubicBezTo>
                  <a:pt x="1229079" y="1790572"/>
                  <a:pt x="1489429" y="1823381"/>
                  <a:pt x="1669346" y="1881589"/>
                </a:cubicBezTo>
                <a:cubicBezTo>
                  <a:pt x="1849263" y="1939797"/>
                  <a:pt x="2020713" y="1942972"/>
                  <a:pt x="2164646" y="2014939"/>
                </a:cubicBezTo>
                <a:cubicBezTo>
                  <a:pt x="2308579" y="2086906"/>
                  <a:pt x="2381604" y="2205439"/>
                  <a:pt x="2532946" y="2313389"/>
                </a:cubicBezTo>
                <a:cubicBezTo>
                  <a:pt x="2684288" y="2421339"/>
                  <a:pt x="2921354" y="2529289"/>
                  <a:pt x="3072696" y="2662639"/>
                </a:cubicBezTo>
                <a:cubicBezTo>
                  <a:pt x="3224038" y="2795989"/>
                  <a:pt x="3306588" y="2998131"/>
                  <a:pt x="3440996" y="3113489"/>
                </a:cubicBezTo>
                <a:cubicBezTo>
                  <a:pt x="3575404" y="3228847"/>
                  <a:pt x="3663246" y="3415114"/>
                  <a:pt x="3879146" y="3354789"/>
                </a:cubicBezTo>
                <a:cubicBezTo>
                  <a:pt x="4095046" y="3294464"/>
                  <a:pt x="4754388" y="2872189"/>
                  <a:pt x="4736396" y="2751539"/>
                </a:cubicBezTo>
                <a:cubicBezTo>
                  <a:pt x="4718404" y="2630889"/>
                  <a:pt x="4069646" y="2704972"/>
                  <a:pt x="3771196" y="2630889"/>
                </a:cubicBezTo>
                <a:cubicBezTo>
                  <a:pt x="3472746" y="2556806"/>
                  <a:pt x="3137254" y="2434039"/>
                  <a:pt x="2945696" y="2307039"/>
                </a:cubicBezTo>
                <a:cubicBezTo>
                  <a:pt x="2754138" y="2180039"/>
                  <a:pt x="2744613" y="1978956"/>
                  <a:pt x="2621846" y="1868889"/>
                </a:cubicBezTo>
                <a:cubicBezTo>
                  <a:pt x="2499079" y="1758822"/>
                  <a:pt x="2387954" y="1711197"/>
                  <a:pt x="2209096" y="1646639"/>
                </a:cubicBezTo>
                <a:cubicBezTo>
                  <a:pt x="2030238" y="1582081"/>
                  <a:pt x="1693688" y="1568322"/>
                  <a:pt x="1548696" y="1481539"/>
                </a:cubicBezTo>
                <a:cubicBezTo>
                  <a:pt x="1403704" y="1394756"/>
                  <a:pt x="1374071" y="1278339"/>
                  <a:pt x="1339146" y="1125939"/>
                </a:cubicBezTo>
                <a:cubicBezTo>
                  <a:pt x="1304221" y="973539"/>
                  <a:pt x="1380421" y="720597"/>
                  <a:pt x="1339146" y="567139"/>
                </a:cubicBezTo>
                <a:cubicBezTo>
                  <a:pt x="1297871" y="413681"/>
                  <a:pt x="1202621" y="287739"/>
                  <a:pt x="1091496" y="205189"/>
                </a:cubicBezTo>
                <a:cubicBezTo>
                  <a:pt x="980371" y="122639"/>
                  <a:pt x="786696" y="104647"/>
                  <a:pt x="672396" y="71839"/>
                </a:cubicBezTo>
                <a:cubicBezTo>
                  <a:pt x="558096" y="39031"/>
                  <a:pt x="507296" y="18922"/>
                  <a:pt x="405696" y="8339"/>
                </a:cubicBezTo>
                <a:cubicBezTo>
                  <a:pt x="304096" y="-2244"/>
                  <a:pt x="123121" y="-3303"/>
                  <a:pt x="62796" y="8339"/>
                </a:cubicBezTo>
                <a:cubicBezTo>
                  <a:pt x="2471" y="19981"/>
                  <a:pt x="-18696" y="21039"/>
                  <a:pt x="18346" y="52789"/>
                </a:cubicBezTo>
                <a:close/>
              </a:path>
            </a:pathLst>
          </a:custGeom>
          <a:solidFill>
            <a:schemeClr val="accent5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3" name="новороссийск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04815" y="1152159"/>
            <a:ext cx="3198692" cy="21717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8" name="Прямоугольник 277"/>
          <p:cNvSpPr/>
          <p:nvPr/>
        </p:nvSpPr>
        <p:spPr>
          <a:xfrm>
            <a:off x="6958641" y="1263868"/>
            <a:ext cx="1029383" cy="2625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136/21</a:t>
            </a:r>
          </a:p>
        </p:txBody>
      </p: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1" y="0"/>
            <a:ext cx="12204976" cy="5495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lIns="56536" tIns="28268" rIns="56536" bIns="28268">
            <a:spAutoFit/>
          </a:bodyPr>
          <a:lstStyle>
            <a:defPPr>
              <a:defRPr lang="ru-RU"/>
            </a:defPPr>
            <a:lvl1pPr algn="ctr" defTabSz="1281113"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Информационные материалы по осадкам и порывам ветра на территории</a:t>
            </a:r>
          </a:p>
          <a:p>
            <a:r>
              <a:rPr lang="ru-RU" dirty="0"/>
              <a:t>г. </a:t>
            </a:r>
            <a:r>
              <a:rPr lang="ru-RU" dirty="0"/>
              <a:t>Новороссийска Краснодарского края М 1 : 25 000 (риск нарушения электроснабжения на </a:t>
            </a:r>
            <a:r>
              <a:rPr lang="ru-RU" dirty="0" smtClean="0"/>
              <a:t>30.11.2019 г.)</a:t>
            </a:r>
            <a:endParaRPr lang="ru-RU" dirty="0"/>
          </a:p>
        </p:txBody>
      </p:sp>
      <p:sp>
        <p:nvSpPr>
          <p:cNvPr id="277" name="TextBox 276"/>
          <p:cNvSpPr txBox="1"/>
          <p:nvPr/>
        </p:nvSpPr>
        <p:spPr>
          <a:xfrm>
            <a:off x="8904815" y="875677"/>
            <a:ext cx="3205287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</a:t>
            </a:r>
          </a:p>
        </p:txBody>
      </p:sp>
      <p:sp>
        <p:nvSpPr>
          <p:cNvPr id="34" name="Text Box 97"/>
          <p:cNvSpPr txBox="1">
            <a:spLocks noChangeArrowheads="1"/>
          </p:cNvSpPr>
          <p:nvPr/>
        </p:nvSpPr>
        <p:spPr bwMode="auto">
          <a:xfrm>
            <a:off x="412311" y="5593085"/>
            <a:ext cx="1544952" cy="27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9" tIns="63991" rIns="127979" bIns="6399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33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35" name="Rectangle 93"/>
          <p:cNvSpPr>
            <a:spLocks noChangeArrowheads="1"/>
          </p:cNvSpPr>
          <p:nvPr/>
        </p:nvSpPr>
        <p:spPr bwMode="auto">
          <a:xfrm>
            <a:off x="57965" y="4096237"/>
            <a:ext cx="2335881" cy="273016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7" tIns="45719" rIns="91437" bIns="45719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38"/>
            <a:endParaRPr lang="ru-RU" altLang="ru-RU" sz="933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97"/>
          <p:cNvSpPr txBox="1">
            <a:spLocks noChangeArrowheads="1"/>
          </p:cNvSpPr>
          <p:nvPr/>
        </p:nvSpPr>
        <p:spPr bwMode="auto">
          <a:xfrm>
            <a:off x="439617" y="4096237"/>
            <a:ext cx="1607595" cy="27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9" tIns="63991" rIns="127979" bIns="6399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33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37" name="Text Box 97"/>
          <p:cNvSpPr txBox="1">
            <a:spLocks noChangeArrowheads="1"/>
          </p:cNvSpPr>
          <p:nvPr/>
        </p:nvSpPr>
        <p:spPr bwMode="auto">
          <a:xfrm>
            <a:off x="485321" y="5612149"/>
            <a:ext cx="1607595" cy="27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9" tIns="63991" rIns="127979" bIns="6399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ru-RU" altLang="ru-RU" sz="933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9" name="Text Box 97"/>
          <p:cNvSpPr txBox="1">
            <a:spLocks noChangeArrowheads="1"/>
          </p:cNvSpPr>
          <p:nvPr/>
        </p:nvSpPr>
        <p:spPr bwMode="auto">
          <a:xfrm>
            <a:off x="398043" y="5131599"/>
            <a:ext cx="1544952" cy="41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9" tIns="63991" rIns="127979" bIns="6399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33" b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 в виде снега, см за 24 ч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114852" y="5221204"/>
            <a:ext cx="384021" cy="29745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37" tIns="45719" rIns="91437" bIns="45719" rtlCol="0" anchor="ctr" anchorCtr="1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38"/>
            <a:r>
              <a:rPr lang="ru-RU" sz="1333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1" name="TextBox 23"/>
          <p:cNvSpPr txBox="1"/>
          <p:nvPr/>
        </p:nvSpPr>
        <p:spPr>
          <a:xfrm>
            <a:off x="115749" y="5485344"/>
            <a:ext cx="409579" cy="297452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37" tIns="45719" rIns="91437" bIns="45719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38"/>
            <a:r>
              <a:rPr lang="ru-RU" sz="1333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28753" y="5779471"/>
            <a:ext cx="517411" cy="18697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0" anchor="ctr"/>
          <a:lstStyle/>
          <a:p>
            <a:pPr algn="ctr" defTabSz="914338"/>
            <a:r>
              <a:rPr lang="ru-RU" sz="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</a:t>
            </a:r>
            <a:r>
              <a:rPr lang="ru-RU" sz="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3" name="Text Box 97"/>
          <p:cNvSpPr txBox="1">
            <a:spLocks noChangeArrowheads="1"/>
          </p:cNvSpPr>
          <p:nvPr/>
        </p:nvSpPr>
        <p:spPr bwMode="auto">
          <a:xfrm>
            <a:off x="583124" y="5740465"/>
            <a:ext cx="1887664" cy="27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9" tIns="63991" rIns="127979" bIns="6399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33" b="0" dirty="0">
                <a:solidFill>
                  <a:srgbClr val="000000"/>
                </a:solidFill>
                <a:cs typeface="Arial" panose="020B0604020202020204" pitchFamily="34" charset="0"/>
              </a:rPr>
              <a:t>- протяженность ЛЭП/ТП (шт.)</a:t>
            </a:r>
          </a:p>
        </p:txBody>
      </p:sp>
      <p:sp>
        <p:nvSpPr>
          <p:cNvPr id="44" name="Text Box 97"/>
          <p:cNvSpPr txBox="1">
            <a:spLocks noChangeArrowheads="1"/>
          </p:cNvSpPr>
          <p:nvPr/>
        </p:nvSpPr>
        <p:spPr bwMode="auto">
          <a:xfrm>
            <a:off x="454622" y="5461749"/>
            <a:ext cx="1034199" cy="27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9" tIns="63991" rIns="127979" bIns="6399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33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grpSp>
        <p:nvGrpSpPr>
          <p:cNvPr id="46" name="Группа 119"/>
          <p:cNvGrpSpPr>
            <a:grpSpLocks/>
          </p:cNvGrpSpPr>
          <p:nvPr/>
        </p:nvGrpSpPr>
        <p:grpSpPr bwMode="auto">
          <a:xfrm>
            <a:off x="157619" y="4670338"/>
            <a:ext cx="236327" cy="189289"/>
            <a:chOff x="214313" y="8958263"/>
            <a:chExt cx="642937" cy="500062"/>
          </a:xfrm>
        </p:grpSpPr>
        <p:sp>
          <p:nvSpPr>
            <p:cNvPr id="4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248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277248"/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5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5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59" name="Text Box 97"/>
          <p:cNvSpPr txBox="1">
            <a:spLocks noChangeArrowheads="1"/>
          </p:cNvSpPr>
          <p:nvPr/>
        </p:nvSpPr>
        <p:spPr bwMode="auto">
          <a:xfrm>
            <a:off x="327747" y="4639038"/>
            <a:ext cx="1831336" cy="27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9" tIns="63991" rIns="127979" bIns="6399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33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 городская 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217261" y="6407950"/>
            <a:ext cx="275948" cy="182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38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</a:p>
        </p:txBody>
      </p:sp>
      <p:sp>
        <p:nvSpPr>
          <p:cNvPr id="61" name="Text Box 97"/>
          <p:cNvSpPr txBox="1">
            <a:spLocks noChangeArrowheads="1"/>
          </p:cNvSpPr>
          <p:nvPr/>
        </p:nvSpPr>
        <p:spPr bwMode="auto">
          <a:xfrm>
            <a:off x="589065" y="6246001"/>
            <a:ext cx="1828513" cy="41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9" tIns="63991" rIns="127979" bIns="6399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933" b="0" dirty="0">
                <a:solidFill>
                  <a:srgbClr val="000000"/>
                </a:solidFill>
                <a:cs typeface="Arial" panose="020B0604020202020204" pitchFamily="34" charset="0"/>
              </a:rPr>
              <a:t>- степень износа электроэнергетических систем</a:t>
            </a:r>
            <a:endParaRPr lang="ru-RU" altLang="ru-RU" sz="933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101577" y="6731744"/>
            <a:ext cx="370331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316"/>
          <p:cNvGrpSpPr>
            <a:grpSpLocks/>
          </p:cNvGrpSpPr>
          <p:nvPr/>
        </p:nvGrpSpPr>
        <p:grpSpPr bwMode="auto">
          <a:xfrm>
            <a:off x="166250" y="4411027"/>
            <a:ext cx="217959" cy="170384"/>
            <a:chOff x="4727" y="2506"/>
            <a:chExt cx="706" cy="1172"/>
          </a:xfrm>
        </p:grpSpPr>
        <p:sp>
          <p:nvSpPr>
            <p:cNvPr id="6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6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6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6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6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6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7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7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7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7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7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7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7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82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83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84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85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86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88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89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90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91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92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93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94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95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96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97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98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99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00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01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02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03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04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05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06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07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08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09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0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1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2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3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4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5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6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7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8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19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20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21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22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23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24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25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26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27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28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29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30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31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32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33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34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35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36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37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38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39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40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41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42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43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44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45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46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  <p:sp>
          <p:nvSpPr>
            <p:cNvPr id="147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2400">
                <a:latin typeface="Calibri" pitchFamily="34" charset="0"/>
              </a:endParaRPr>
            </a:p>
          </p:txBody>
        </p:sp>
      </p:grpSp>
      <p:sp>
        <p:nvSpPr>
          <p:cNvPr id="148" name="Text Box 97"/>
          <p:cNvSpPr txBox="1">
            <a:spLocks noChangeArrowheads="1"/>
          </p:cNvSpPr>
          <p:nvPr/>
        </p:nvSpPr>
        <p:spPr bwMode="auto">
          <a:xfrm>
            <a:off x="364800" y="4369097"/>
            <a:ext cx="1802912" cy="27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9" tIns="63991" rIns="127979" bIns="6399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33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sp>
        <p:nvSpPr>
          <p:cNvPr id="149" name="Text Box 97"/>
          <p:cNvSpPr txBox="1">
            <a:spLocks noChangeArrowheads="1"/>
          </p:cNvSpPr>
          <p:nvPr/>
        </p:nvSpPr>
        <p:spPr bwMode="auto">
          <a:xfrm>
            <a:off x="384911" y="4917727"/>
            <a:ext cx="1802912" cy="27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9" tIns="63991" rIns="127979" bIns="6399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33" b="0" dirty="0">
                <a:solidFill>
                  <a:srgbClr val="000000"/>
                </a:solidFill>
                <a:cs typeface="Arial" panose="020B0604020202020204" pitchFamily="34" charset="0"/>
              </a:rPr>
              <a:t>- МНИСС ГЛОНАС</a:t>
            </a:r>
          </a:p>
        </p:txBody>
      </p:sp>
      <p:grpSp>
        <p:nvGrpSpPr>
          <p:cNvPr id="150" name="Группа 149"/>
          <p:cNvGrpSpPr/>
          <p:nvPr/>
        </p:nvGrpSpPr>
        <p:grpSpPr>
          <a:xfrm>
            <a:off x="179091" y="4976171"/>
            <a:ext cx="179843" cy="174799"/>
            <a:chOff x="2569102" y="4634930"/>
            <a:chExt cx="200292" cy="232563"/>
          </a:xfrm>
        </p:grpSpPr>
        <p:sp>
          <p:nvSpPr>
            <p:cNvPr id="151" name="Скругленный прямоугольник 150"/>
            <p:cNvSpPr/>
            <p:nvPr/>
          </p:nvSpPr>
          <p:spPr>
            <a:xfrm>
              <a:off x="2569102" y="4707080"/>
              <a:ext cx="200292" cy="108908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52" name="Овал 151"/>
            <p:cNvSpPr/>
            <p:nvPr/>
          </p:nvSpPr>
          <p:spPr>
            <a:xfrm>
              <a:off x="2593655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53" name="Овал 152"/>
            <p:cNvSpPr/>
            <p:nvPr/>
          </p:nvSpPr>
          <p:spPr>
            <a:xfrm>
              <a:off x="2698872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54" name="Скругленный прямоугольник 153"/>
            <p:cNvSpPr/>
            <p:nvPr/>
          </p:nvSpPr>
          <p:spPr>
            <a:xfrm>
              <a:off x="2593654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55" name="Скругленный прямоугольник 154"/>
            <p:cNvSpPr/>
            <p:nvPr/>
          </p:nvSpPr>
          <p:spPr>
            <a:xfrm>
              <a:off x="2694588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56" name="Скругленный прямоугольник 155"/>
            <p:cNvSpPr/>
            <p:nvPr/>
          </p:nvSpPr>
          <p:spPr>
            <a:xfrm>
              <a:off x="2595493" y="4634930"/>
              <a:ext cx="146653" cy="81211"/>
            </a:xfrm>
            <a:prstGeom prst="roundRect">
              <a:avLst>
                <a:gd name="adj" fmla="val 3069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57" name="Скругленный прямоугольник 156"/>
            <p:cNvSpPr/>
            <p:nvPr/>
          </p:nvSpPr>
          <p:spPr>
            <a:xfrm>
              <a:off x="2607152" y="4644548"/>
              <a:ext cx="123333" cy="68297"/>
            </a:xfrm>
            <a:prstGeom prst="roundRect">
              <a:avLst>
                <a:gd name="adj" fmla="val 306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grpSp>
        <p:nvGrpSpPr>
          <p:cNvPr id="252" name="Группа 629"/>
          <p:cNvGrpSpPr>
            <a:grpSpLocks/>
          </p:cNvGrpSpPr>
          <p:nvPr/>
        </p:nvGrpSpPr>
        <p:grpSpPr bwMode="auto">
          <a:xfrm>
            <a:off x="145655" y="6069821"/>
            <a:ext cx="259532" cy="246044"/>
            <a:chOff x="198223" y="3795140"/>
            <a:chExt cx="270456" cy="352436"/>
          </a:xfrm>
        </p:grpSpPr>
        <p:sp>
          <p:nvSpPr>
            <p:cNvPr id="25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8280">
                <a:buClr>
                  <a:srgbClr val="000000"/>
                </a:buClr>
                <a:buSzPct val="100000"/>
                <a:defRPr/>
              </a:pPr>
              <a:endPara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5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8280">
                <a:defRPr/>
              </a:pPr>
              <a:endParaRPr lang="ru-RU" sz="8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</p:grpSp>
      <p:sp>
        <p:nvSpPr>
          <p:cNvPr id="256" name="Text Box 97"/>
          <p:cNvSpPr txBox="1">
            <a:spLocks noChangeArrowheads="1"/>
          </p:cNvSpPr>
          <p:nvPr/>
        </p:nvSpPr>
        <p:spPr bwMode="auto">
          <a:xfrm>
            <a:off x="437871" y="6013325"/>
            <a:ext cx="1831336" cy="27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7979" tIns="63991" rIns="127979" bIns="6399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933" b="0" dirty="0">
                <a:solidFill>
                  <a:srgbClr val="000000"/>
                </a:solidFill>
                <a:cs typeface="Arial" panose="020B0604020202020204" pitchFamily="34" charset="0"/>
              </a:rPr>
              <a:t> - СиС МЧС</a:t>
            </a:r>
          </a:p>
        </p:txBody>
      </p:sp>
      <p:sp>
        <p:nvSpPr>
          <p:cNvPr id="283" name="Text Box 97"/>
          <p:cNvSpPr txBox="1">
            <a:spLocks noChangeArrowheads="1"/>
          </p:cNvSpPr>
          <p:nvPr/>
        </p:nvSpPr>
        <p:spPr bwMode="auto">
          <a:xfrm>
            <a:off x="454621" y="6574783"/>
            <a:ext cx="2161579" cy="25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943" tIns="53473" rIns="106943" bIns="5347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69124">
              <a:defRPr/>
            </a:pPr>
            <a:r>
              <a:rPr lang="ru-RU" altLang="ru-RU" sz="933" b="0" dirty="0">
                <a:solidFill>
                  <a:srgbClr val="000000"/>
                </a:solidFill>
                <a:cs typeface="Arial" panose="020B0604020202020204" pitchFamily="34" charset="0"/>
              </a:rPr>
              <a:t>     - линии электропередач 110 кВт</a:t>
            </a:r>
          </a:p>
        </p:txBody>
      </p:sp>
      <p:sp>
        <p:nvSpPr>
          <p:cNvPr id="255" name="TextBox 23"/>
          <p:cNvSpPr txBox="1"/>
          <p:nvPr/>
        </p:nvSpPr>
        <p:spPr>
          <a:xfrm>
            <a:off x="7456038" y="1545412"/>
            <a:ext cx="694100" cy="369332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800" dirty="0" smtClean="0"/>
              <a:t>25</a:t>
            </a:r>
            <a:endParaRPr lang="ru-RU" sz="1800" dirty="0"/>
          </a:p>
        </p:txBody>
      </p:sp>
      <p:sp>
        <p:nvSpPr>
          <p:cNvPr id="281" name="TextBox 23"/>
          <p:cNvSpPr txBox="1"/>
          <p:nvPr/>
        </p:nvSpPr>
        <p:spPr>
          <a:xfrm>
            <a:off x="6903451" y="1542528"/>
            <a:ext cx="729617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800" dirty="0" smtClean="0"/>
              <a:t>23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07144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1140"/>
            <a:ext cx="12176999" cy="627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12"/>
          <p:cNvSpPr txBox="1">
            <a:spLocks noChangeArrowheads="1"/>
          </p:cNvSpPr>
          <p:nvPr/>
        </p:nvSpPr>
        <p:spPr bwMode="auto">
          <a:xfrm>
            <a:off x="0" y="-41501"/>
            <a:ext cx="12192000" cy="672641"/>
          </a:xfrm>
          <a:prstGeom prst="rect">
            <a:avLst/>
          </a:prstGeom>
          <a:solidFill>
            <a:srgbClr val="204D84"/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1340902" fontAlgn="base">
              <a:spcBef>
                <a:spcPct val="0"/>
              </a:spcBef>
              <a:spcAft>
                <a:spcPct val="0"/>
              </a:spcAft>
              <a:defRPr sz="2000" cap="all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defRPr>
            </a:lvl1pPr>
            <a:lvl2pPr marL="680644" defTabSz="1361287">
              <a:defRPr sz="2700">
                <a:solidFill>
                  <a:schemeClr val="lt1"/>
                </a:solidFill>
              </a:defRPr>
            </a:lvl2pPr>
            <a:lvl3pPr marL="1361287" defTabSz="1361287">
              <a:defRPr sz="2700">
                <a:solidFill>
                  <a:schemeClr val="lt1"/>
                </a:solidFill>
              </a:defRPr>
            </a:lvl3pPr>
            <a:lvl4pPr marL="2041933" defTabSz="1361287">
              <a:defRPr sz="2700">
                <a:solidFill>
                  <a:schemeClr val="lt1"/>
                </a:solidFill>
              </a:defRPr>
            </a:lvl4pPr>
            <a:lvl5pPr marL="2722575" defTabSz="1361287">
              <a:defRPr sz="2700">
                <a:solidFill>
                  <a:schemeClr val="lt1"/>
                </a:solidFill>
              </a:defRPr>
            </a:lvl5pPr>
            <a:lvl6pPr marL="3403223" defTabSz="1361287">
              <a:defRPr sz="2700">
                <a:solidFill>
                  <a:schemeClr val="lt1"/>
                </a:solidFill>
              </a:defRPr>
            </a:lvl6pPr>
            <a:lvl7pPr marL="4083865" defTabSz="1361287">
              <a:defRPr sz="2700">
                <a:solidFill>
                  <a:schemeClr val="lt1"/>
                </a:solidFill>
              </a:defRPr>
            </a:lvl7pPr>
            <a:lvl8pPr marL="4764511" defTabSz="1361287">
              <a:defRPr sz="2700">
                <a:solidFill>
                  <a:schemeClr val="lt1"/>
                </a:solidFill>
              </a:defRPr>
            </a:lvl8pPr>
            <a:lvl9pPr marL="5445153" defTabSz="1361287">
              <a:defRPr sz="2700"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ФОРМИРОВАНИЕ СМЕРЧЕЙ НА ТЕРРИТОРИИ МО г. СОЧИ КРАСНОДАРСКОГО КРАЯ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15947" y="3121001"/>
            <a:ext cx="1824203" cy="295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/>
              <a:t>Сочи</a:t>
            </a:r>
            <a:endParaRPr lang="ru-RU" sz="1400" dirty="0"/>
          </a:p>
        </p:txBody>
      </p:sp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339" y="837408"/>
            <a:ext cx="1632181" cy="167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Группа 21"/>
          <p:cNvGrpSpPr/>
          <p:nvPr/>
        </p:nvGrpSpPr>
        <p:grpSpPr>
          <a:xfrm>
            <a:off x="1" y="5760662"/>
            <a:ext cx="3371043" cy="1083105"/>
            <a:chOff x="6428209" y="5094198"/>
            <a:chExt cx="2608290" cy="606373"/>
          </a:xfrm>
        </p:grpSpPr>
        <p:sp>
          <p:nvSpPr>
            <p:cNvPr id="23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4655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пунктов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104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50 362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шт., </a:t>
              </a:r>
              <a:endPara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497 806 человек,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464,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48.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84"/>
            <p:cNvSpPr>
              <a:spLocks noChangeArrowheads="1"/>
            </p:cNvSpPr>
            <p:nvPr/>
          </p:nvSpPr>
          <p:spPr bwMode="auto">
            <a:xfrm>
              <a:off x="6428211" y="5094198"/>
              <a:ext cx="2608288" cy="138524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305" y="692696"/>
            <a:ext cx="4913383" cy="222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43"/>
          <p:cNvSpPr txBox="1">
            <a:spLocks noChangeArrowheads="1"/>
          </p:cNvSpPr>
          <p:nvPr/>
        </p:nvSpPr>
        <p:spPr bwMode="auto">
          <a:xfrm>
            <a:off x="9342435" y="795211"/>
            <a:ext cx="1107084" cy="138499"/>
          </a:xfrm>
          <a:prstGeom prst="rect">
            <a:avLst/>
          </a:prstGeom>
          <a:solidFill>
            <a:schemeClr val="accent6">
              <a:alpha val="81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defTabSz="1270000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70000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70000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70000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70000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7000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7000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7000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7000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900" dirty="0" smtClean="0"/>
              <a:t>Карта высот</a:t>
            </a:r>
            <a:endParaRPr lang="ru-RU" sz="900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3" y="4797153"/>
            <a:ext cx="3286539" cy="19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8000" y="26903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Text Box 830"/>
          <p:cNvSpPr txBox="1">
            <a:spLocks noChangeArrowheads="1"/>
          </p:cNvSpPr>
          <p:nvPr/>
        </p:nvSpPr>
        <p:spPr bwMode="auto">
          <a:xfrm>
            <a:off x="2" y="4567512"/>
            <a:ext cx="3371039" cy="36991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541" tIns="30770" rIns="61541" bIns="30770">
            <a:spAutoFit/>
          </a:bodyPr>
          <a:lstStyle>
            <a:lvl1pPr defTabSz="615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854933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судов: 247, в порту – 247, под груз. операциями – 0</a:t>
            </a:r>
          </a:p>
          <a:p>
            <a:pPr algn="just" defTabSz="854933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АСГ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ЛРН «НМС-38», БК «Руслан» - готовность 30 мин.  </a:t>
            </a:r>
          </a:p>
        </p:txBody>
      </p:sp>
    </p:spTree>
    <p:extLst>
      <p:ext uri="{BB962C8B-B14F-4D97-AF65-F5344CB8AC3E}">
        <p14:creationId xmlns:p14="http://schemas.microsoft.com/office/powerpoint/2010/main" val="236373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9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4" r="12453"/>
          <a:stretch/>
        </p:blipFill>
        <p:spPr>
          <a:xfrm>
            <a:off x="796" y="575024"/>
            <a:ext cx="12190413" cy="6282977"/>
          </a:xfrm>
          <a:prstGeom prst="rect">
            <a:avLst/>
          </a:prstGeom>
        </p:spPr>
      </p:pic>
      <p:sp>
        <p:nvSpPr>
          <p:cNvPr id="59" name="Полилиния 58"/>
          <p:cNvSpPr/>
          <p:nvPr/>
        </p:nvSpPr>
        <p:spPr>
          <a:xfrm>
            <a:off x="2611382" y="552092"/>
            <a:ext cx="7210744" cy="5982071"/>
          </a:xfrm>
          <a:custGeom>
            <a:avLst/>
            <a:gdLst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01064 w 5408762"/>
              <a:gd name="connsiteY55" fmla="*/ 5564037 h 5986732"/>
              <a:gd name="connsiteX56" fmla="*/ 4218317 w 5408762"/>
              <a:gd name="connsiteY56" fmla="*/ 5262113 h 5986732"/>
              <a:gd name="connsiteX57" fmla="*/ 4278702 w 5408762"/>
              <a:gd name="connsiteY57" fmla="*/ 5072332 h 5986732"/>
              <a:gd name="connsiteX58" fmla="*/ 4330461 w 5408762"/>
              <a:gd name="connsiteY58" fmla="*/ 4942935 h 5986732"/>
              <a:gd name="connsiteX59" fmla="*/ 4433978 w 5408762"/>
              <a:gd name="connsiteY59" fmla="*/ 4787660 h 5986732"/>
              <a:gd name="connsiteX60" fmla="*/ 4692770 w 5408762"/>
              <a:gd name="connsiteY60" fmla="*/ 4649637 h 5986732"/>
              <a:gd name="connsiteX61" fmla="*/ 4891178 w 5408762"/>
              <a:gd name="connsiteY61" fmla="*/ 4572000 h 5986732"/>
              <a:gd name="connsiteX62" fmla="*/ 5141344 w 5408762"/>
              <a:gd name="connsiteY62" fmla="*/ 4433977 h 5986732"/>
              <a:gd name="connsiteX63" fmla="*/ 5296619 w 5408762"/>
              <a:gd name="connsiteY63" fmla="*/ 4313207 h 5986732"/>
              <a:gd name="connsiteX64" fmla="*/ 5408762 w 5408762"/>
              <a:gd name="connsiteY64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3950898 w 5408762"/>
              <a:gd name="connsiteY53" fmla="*/ 5891841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4115576 w 5408762"/>
              <a:gd name="connsiteY53" fmla="*/ 6052186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2186"/>
              <a:gd name="connsiteX1" fmla="*/ 1104181 w 5408762"/>
              <a:gd name="connsiteY1" fmla="*/ 60384 h 6052186"/>
              <a:gd name="connsiteX2" fmla="*/ 1155940 w 5408762"/>
              <a:gd name="connsiteY2" fmla="*/ 103517 h 6052186"/>
              <a:gd name="connsiteX3" fmla="*/ 1207698 w 5408762"/>
              <a:gd name="connsiteY3" fmla="*/ 129396 h 6052186"/>
              <a:gd name="connsiteX4" fmla="*/ 1259457 w 5408762"/>
              <a:gd name="connsiteY4" fmla="*/ 215660 h 6052186"/>
              <a:gd name="connsiteX5" fmla="*/ 1199072 w 5408762"/>
              <a:gd name="connsiteY5" fmla="*/ 267418 h 6052186"/>
              <a:gd name="connsiteX6" fmla="*/ 1138687 w 5408762"/>
              <a:gd name="connsiteY6" fmla="*/ 327803 h 6052186"/>
              <a:gd name="connsiteX7" fmla="*/ 1052423 w 5408762"/>
              <a:gd name="connsiteY7" fmla="*/ 405441 h 6052186"/>
              <a:gd name="connsiteX8" fmla="*/ 923027 w 5408762"/>
              <a:gd name="connsiteY8" fmla="*/ 431320 h 6052186"/>
              <a:gd name="connsiteX9" fmla="*/ 871268 w 5408762"/>
              <a:gd name="connsiteY9" fmla="*/ 560717 h 6052186"/>
              <a:gd name="connsiteX10" fmla="*/ 785004 w 5408762"/>
              <a:gd name="connsiteY10" fmla="*/ 664234 h 6052186"/>
              <a:gd name="connsiteX11" fmla="*/ 750498 w 5408762"/>
              <a:gd name="connsiteY11" fmla="*/ 715992 h 6052186"/>
              <a:gd name="connsiteX12" fmla="*/ 690113 w 5408762"/>
              <a:gd name="connsiteY12" fmla="*/ 785003 h 6052186"/>
              <a:gd name="connsiteX13" fmla="*/ 707366 w 5408762"/>
              <a:gd name="connsiteY13" fmla="*/ 897147 h 6052186"/>
              <a:gd name="connsiteX14" fmla="*/ 681487 w 5408762"/>
              <a:gd name="connsiteY14" fmla="*/ 1017917 h 6052186"/>
              <a:gd name="connsiteX15" fmla="*/ 672861 w 5408762"/>
              <a:gd name="connsiteY15" fmla="*/ 1155939 h 6052186"/>
              <a:gd name="connsiteX16" fmla="*/ 638355 w 5408762"/>
              <a:gd name="connsiteY16" fmla="*/ 1250830 h 6052186"/>
              <a:gd name="connsiteX17" fmla="*/ 586596 w 5408762"/>
              <a:gd name="connsiteY17" fmla="*/ 1276709 h 6052186"/>
              <a:gd name="connsiteX18" fmla="*/ 474453 w 5408762"/>
              <a:gd name="connsiteY18" fmla="*/ 1337094 h 6052186"/>
              <a:gd name="connsiteX19" fmla="*/ 388189 w 5408762"/>
              <a:gd name="connsiteY19" fmla="*/ 1406105 h 6052186"/>
              <a:gd name="connsiteX20" fmla="*/ 276046 w 5408762"/>
              <a:gd name="connsiteY20" fmla="*/ 1397479 h 6052186"/>
              <a:gd name="connsiteX21" fmla="*/ 232913 w 5408762"/>
              <a:gd name="connsiteY21" fmla="*/ 1414732 h 6052186"/>
              <a:gd name="connsiteX22" fmla="*/ 181155 w 5408762"/>
              <a:gd name="connsiteY22" fmla="*/ 1466490 h 6052186"/>
              <a:gd name="connsiteX23" fmla="*/ 207034 w 5408762"/>
              <a:gd name="connsiteY23" fmla="*/ 1595886 h 6052186"/>
              <a:gd name="connsiteX24" fmla="*/ 94891 w 5408762"/>
              <a:gd name="connsiteY24" fmla="*/ 1630392 h 6052186"/>
              <a:gd name="connsiteX25" fmla="*/ 43132 w 5408762"/>
              <a:gd name="connsiteY25" fmla="*/ 1647645 h 6052186"/>
              <a:gd name="connsiteX26" fmla="*/ 0 w 5408762"/>
              <a:gd name="connsiteY26" fmla="*/ 1768415 h 6052186"/>
              <a:gd name="connsiteX27" fmla="*/ 43132 w 5408762"/>
              <a:gd name="connsiteY27" fmla="*/ 1897811 h 6052186"/>
              <a:gd name="connsiteX28" fmla="*/ 86264 w 5408762"/>
              <a:gd name="connsiteY28" fmla="*/ 1966822 h 6052186"/>
              <a:gd name="connsiteX29" fmla="*/ 284672 w 5408762"/>
              <a:gd name="connsiteY29" fmla="*/ 2242867 h 6052186"/>
              <a:gd name="connsiteX30" fmla="*/ 439947 w 5408762"/>
              <a:gd name="connsiteY30" fmla="*/ 2337758 h 6052186"/>
              <a:gd name="connsiteX31" fmla="*/ 569344 w 5408762"/>
              <a:gd name="connsiteY31" fmla="*/ 2415396 h 6052186"/>
              <a:gd name="connsiteX32" fmla="*/ 741872 w 5408762"/>
              <a:gd name="connsiteY32" fmla="*/ 2527539 h 6052186"/>
              <a:gd name="connsiteX33" fmla="*/ 905774 w 5408762"/>
              <a:gd name="connsiteY33" fmla="*/ 2700067 h 6052186"/>
              <a:gd name="connsiteX34" fmla="*/ 1052423 w 5408762"/>
              <a:gd name="connsiteY34" fmla="*/ 2881222 h 6052186"/>
              <a:gd name="connsiteX35" fmla="*/ 1242204 w 5408762"/>
              <a:gd name="connsiteY35" fmla="*/ 3045124 h 6052186"/>
              <a:gd name="connsiteX36" fmla="*/ 1440612 w 5408762"/>
              <a:gd name="connsiteY36" fmla="*/ 3226279 h 6052186"/>
              <a:gd name="connsiteX37" fmla="*/ 1587261 w 5408762"/>
              <a:gd name="connsiteY37" fmla="*/ 3433313 h 6052186"/>
              <a:gd name="connsiteX38" fmla="*/ 1690778 w 5408762"/>
              <a:gd name="connsiteY38" fmla="*/ 3640347 h 6052186"/>
              <a:gd name="connsiteX39" fmla="*/ 1863306 w 5408762"/>
              <a:gd name="connsiteY39" fmla="*/ 3778369 h 6052186"/>
              <a:gd name="connsiteX40" fmla="*/ 2027208 w 5408762"/>
              <a:gd name="connsiteY40" fmla="*/ 3942271 h 6052186"/>
              <a:gd name="connsiteX41" fmla="*/ 2225615 w 5408762"/>
              <a:gd name="connsiteY41" fmla="*/ 4166558 h 6052186"/>
              <a:gd name="connsiteX42" fmla="*/ 2355012 w 5408762"/>
              <a:gd name="connsiteY42" fmla="*/ 4295954 h 6052186"/>
              <a:gd name="connsiteX43" fmla="*/ 2467155 w 5408762"/>
              <a:gd name="connsiteY43" fmla="*/ 4459856 h 6052186"/>
              <a:gd name="connsiteX44" fmla="*/ 2700068 w 5408762"/>
              <a:gd name="connsiteY44" fmla="*/ 4623758 h 6052186"/>
              <a:gd name="connsiteX45" fmla="*/ 2846717 w 5408762"/>
              <a:gd name="connsiteY45" fmla="*/ 4787660 h 6052186"/>
              <a:gd name="connsiteX46" fmla="*/ 2924355 w 5408762"/>
              <a:gd name="connsiteY46" fmla="*/ 4986067 h 6052186"/>
              <a:gd name="connsiteX47" fmla="*/ 3079630 w 5408762"/>
              <a:gd name="connsiteY47" fmla="*/ 5149969 h 6052186"/>
              <a:gd name="connsiteX48" fmla="*/ 3398808 w 5408762"/>
              <a:gd name="connsiteY48" fmla="*/ 5305245 h 6052186"/>
              <a:gd name="connsiteX49" fmla="*/ 3605842 w 5408762"/>
              <a:gd name="connsiteY49" fmla="*/ 5477773 h 6052186"/>
              <a:gd name="connsiteX50" fmla="*/ 3743864 w 5408762"/>
              <a:gd name="connsiteY50" fmla="*/ 5641675 h 6052186"/>
              <a:gd name="connsiteX51" fmla="*/ 3812876 w 5408762"/>
              <a:gd name="connsiteY51" fmla="*/ 5805577 h 6052186"/>
              <a:gd name="connsiteX52" fmla="*/ 3959893 w 5408762"/>
              <a:gd name="connsiteY52" fmla="*/ 5982071 h 6052186"/>
              <a:gd name="connsiteX53" fmla="*/ 4115576 w 5408762"/>
              <a:gd name="connsiteY53" fmla="*/ 6052186 h 6052186"/>
              <a:gd name="connsiteX54" fmla="*/ 4114800 w 5408762"/>
              <a:gd name="connsiteY54" fmla="*/ 5719313 h 6052186"/>
              <a:gd name="connsiteX55" fmla="*/ 4218317 w 5408762"/>
              <a:gd name="connsiteY55" fmla="*/ 5262113 h 6052186"/>
              <a:gd name="connsiteX56" fmla="*/ 4278702 w 5408762"/>
              <a:gd name="connsiteY56" fmla="*/ 5072332 h 6052186"/>
              <a:gd name="connsiteX57" fmla="*/ 4330461 w 5408762"/>
              <a:gd name="connsiteY57" fmla="*/ 4942935 h 6052186"/>
              <a:gd name="connsiteX58" fmla="*/ 4433978 w 5408762"/>
              <a:gd name="connsiteY58" fmla="*/ 4787660 h 6052186"/>
              <a:gd name="connsiteX59" fmla="*/ 4692770 w 5408762"/>
              <a:gd name="connsiteY59" fmla="*/ 4649637 h 6052186"/>
              <a:gd name="connsiteX60" fmla="*/ 4891178 w 5408762"/>
              <a:gd name="connsiteY60" fmla="*/ 4572000 h 6052186"/>
              <a:gd name="connsiteX61" fmla="*/ 5141344 w 5408762"/>
              <a:gd name="connsiteY61" fmla="*/ 4433977 h 6052186"/>
              <a:gd name="connsiteX62" fmla="*/ 5296619 w 5408762"/>
              <a:gd name="connsiteY62" fmla="*/ 4313207 h 6052186"/>
              <a:gd name="connsiteX63" fmla="*/ 5408762 w 5408762"/>
              <a:gd name="connsiteY63" fmla="*/ 4330460 h 6052186"/>
              <a:gd name="connsiteX0" fmla="*/ 1112808 w 5408762"/>
              <a:gd name="connsiteY0" fmla="*/ 0 h 5982071"/>
              <a:gd name="connsiteX1" fmla="*/ 1104181 w 5408762"/>
              <a:gd name="connsiteY1" fmla="*/ 60384 h 5982071"/>
              <a:gd name="connsiteX2" fmla="*/ 1155940 w 5408762"/>
              <a:gd name="connsiteY2" fmla="*/ 103517 h 5982071"/>
              <a:gd name="connsiteX3" fmla="*/ 1207698 w 5408762"/>
              <a:gd name="connsiteY3" fmla="*/ 129396 h 5982071"/>
              <a:gd name="connsiteX4" fmla="*/ 1259457 w 5408762"/>
              <a:gd name="connsiteY4" fmla="*/ 215660 h 5982071"/>
              <a:gd name="connsiteX5" fmla="*/ 1199072 w 5408762"/>
              <a:gd name="connsiteY5" fmla="*/ 267418 h 5982071"/>
              <a:gd name="connsiteX6" fmla="*/ 1138687 w 5408762"/>
              <a:gd name="connsiteY6" fmla="*/ 327803 h 5982071"/>
              <a:gd name="connsiteX7" fmla="*/ 1052423 w 5408762"/>
              <a:gd name="connsiteY7" fmla="*/ 405441 h 5982071"/>
              <a:gd name="connsiteX8" fmla="*/ 923027 w 5408762"/>
              <a:gd name="connsiteY8" fmla="*/ 431320 h 5982071"/>
              <a:gd name="connsiteX9" fmla="*/ 871268 w 5408762"/>
              <a:gd name="connsiteY9" fmla="*/ 560717 h 5982071"/>
              <a:gd name="connsiteX10" fmla="*/ 785004 w 5408762"/>
              <a:gd name="connsiteY10" fmla="*/ 664234 h 5982071"/>
              <a:gd name="connsiteX11" fmla="*/ 750498 w 5408762"/>
              <a:gd name="connsiteY11" fmla="*/ 715992 h 5982071"/>
              <a:gd name="connsiteX12" fmla="*/ 690113 w 5408762"/>
              <a:gd name="connsiteY12" fmla="*/ 785003 h 5982071"/>
              <a:gd name="connsiteX13" fmla="*/ 707366 w 5408762"/>
              <a:gd name="connsiteY13" fmla="*/ 897147 h 5982071"/>
              <a:gd name="connsiteX14" fmla="*/ 681487 w 5408762"/>
              <a:gd name="connsiteY14" fmla="*/ 1017917 h 5982071"/>
              <a:gd name="connsiteX15" fmla="*/ 672861 w 5408762"/>
              <a:gd name="connsiteY15" fmla="*/ 1155939 h 5982071"/>
              <a:gd name="connsiteX16" fmla="*/ 638355 w 5408762"/>
              <a:gd name="connsiteY16" fmla="*/ 1250830 h 5982071"/>
              <a:gd name="connsiteX17" fmla="*/ 586596 w 5408762"/>
              <a:gd name="connsiteY17" fmla="*/ 1276709 h 5982071"/>
              <a:gd name="connsiteX18" fmla="*/ 474453 w 5408762"/>
              <a:gd name="connsiteY18" fmla="*/ 1337094 h 5982071"/>
              <a:gd name="connsiteX19" fmla="*/ 388189 w 5408762"/>
              <a:gd name="connsiteY19" fmla="*/ 1406105 h 5982071"/>
              <a:gd name="connsiteX20" fmla="*/ 276046 w 5408762"/>
              <a:gd name="connsiteY20" fmla="*/ 1397479 h 5982071"/>
              <a:gd name="connsiteX21" fmla="*/ 232913 w 5408762"/>
              <a:gd name="connsiteY21" fmla="*/ 1414732 h 5982071"/>
              <a:gd name="connsiteX22" fmla="*/ 181155 w 5408762"/>
              <a:gd name="connsiteY22" fmla="*/ 1466490 h 5982071"/>
              <a:gd name="connsiteX23" fmla="*/ 207034 w 5408762"/>
              <a:gd name="connsiteY23" fmla="*/ 1595886 h 5982071"/>
              <a:gd name="connsiteX24" fmla="*/ 94891 w 5408762"/>
              <a:gd name="connsiteY24" fmla="*/ 1630392 h 5982071"/>
              <a:gd name="connsiteX25" fmla="*/ 43132 w 5408762"/>
              <a:gd name="connsiteY25" fmla="*/ 1647645 h 5982071"/>
              <a:gd name="connsiteX26" fmla="*/ 0 w 5408762"/>
              <a:gd name="connsiteY26" fmla="*/ 1768415 h 5982071"/>
              <a:gd name="connsiteX27" fmla="*/ 43132 w 5408762"/>
              <a:gd name="connsiteY27" fmla="*/ 1897811 h 5982071"/>
              <a:gd name="connsiteX28" fmla="*/ 86264 w 5408762"/>
              <a:gd name="connsiteY28" fmla="*/ 1966822 h 5982071"/>
              <a:gd name="connsiteX29" fmla="*/ 284672 w 5408762"/>
              <a:gd name="connsiteY29" fmla="*/ 2242867 h 5982071"/>
              <a:gd name="connsiteX30" fmla="*/ 439947 w 5408762"/>
              <a:gd name="connsiteY30" fmla="*/ 2337758 h 5982071"/>
              <a:gd name="connsiteX31" fmla="*/ 569344 w 5408762"/>
              <a:gd name="connsiteY31" fmla="*/ 2415396 h 5982071"/>
              <a:gd name="connsiteX32" fmla="*/ 741872 w 5408762"/>
              <a:gd name="connsiteY32" fmla="*/ 2527539 h 5982071"/>
              <a:gd name="connsiteX33" fmla="*/ 905774 w 5408762"/>
              <a:gd name="connsiteY33" fmla="*/ 2700067 h 5982071"/>
              <a:gd name="connsiteX34" fmla="*/ 1052423 w 5408762"/>
              <a:gd name="connsiteY34" fmla="*/ 2881222 h 5982071"/>
              <a:gd name="connsiteX35" fmla="*/ 1242204 w 5408762"/>
              <a:gd name="connsiteY35" fmla="*/ 3045124 h 5982071"/>
              <a:gd name="connsiteX36" fmla="*/ 1440612 w 5408762"/>
              <a:gd name="connsiteY36" fmla="*/ 3226279 h 5982071"/>
              <a:gd name="connsiteX37" fmla="*/ 1587261 w 5408762"/>
              <a:gd name="connsiteY37" fmla="*/ 3433313 h 5982071"/>
              <a:gd name="connsiteX38" fmla="*/ 1690778 w 5408762"/>
              <a:gd name="connsiteY38" fmla="*/ 3640347 h 5982071"/>
              <a:gd name="connsiteX39" fmla="*/ 1863306 w 5408762"/>
              <a:gd name="connsiteY39" fmla="*/ 3778369 h 5982071"/>
              <a:gd name="connsiteX40" fmla="*/ 2027208 w 5408762"/>
              <a:gd name="connsiteY40" fmla="*/ 3942271 h 5982071"/>
              <a:gd name="connsiteX41" fmla="*/ 2225615 w 5408762"/>
              <a:gd name="connsiteY41" fmla="*/ 4166558 h 5982071"/>
              <a:gd name="connsiteX42" fmla="*/ 2355012 w 5408762"/>
              <a:gd name="connsiteY42" fmla="*/ 4295954 h 5982071"/>
              <a:gd name="connsiteX43" fmla="*/ 2467155 w 5408762"/>
              <a:gd name="connsiteY43" fmla="*/ 4459856 h 5982071"/>
              <a:gd name="connsiteX44" fmla="*/ 2700068 w 5408762"/>
              <a:gd name="connsiteY44" fmla="*/ 4623758 h 5982071"/>
              <a:gd name="connsiteX45" fmla="*/ 2846717 w 5408762"/>
              <a:gd name="connsiteY45" fmla="*/ 4787660 h 5982071"/>
              <a:gd name="connsiteX46" fmla="*/ 2924355 w 5408762"/>
              <a:gd name="connsiteY46" fmla="*/ 4986067 h 5982071"/>
              <a:gd name="connsiteX47" fmla="*/ 3079630 w 5408762"/>
              <a:gd name="connsiteY47" fmla="*/ 5149969 h 5982071"/>
              <a:gd name="connsiteX48" fmla="*/ 3398808 w 5408762"/>
              <a:gd name="connsiteY48" fmla="*/ 5305245 h 5982071"/>
              <a:gd name="connsiteX49" fmla="*/ 3605842 w 5408762"/>
              <a:gd name="connsiteY49" fmla="*/ 5477773 h 5982071"/>
              <a:gd name="connsiteX50" fmla="*/ 3743864 w 5408762"/>
              <a:gd name="connsiteY50" fmla="*/ 5641675 h 5982071"/>
              <a:gd name="connsiteX51" fmla="*/ 3812876 w 5408762"/>
              <a:gd name="connsiteY51" fmla="*/ 5805577 h 5982071"/>
              <a:gd name="connsiteX52" fmla="*/ 3959893 w 5408762"/>
              <a:gd name="connsiteY52" fmla="*/ 5982071 h 5982071"/>
              <a:gd name="connsiteX53" fmla="*/ 4076573 w 5408762"/>
              <a:gd name="connsiteY53" fmla="*/ 5896175 h 5982071"/>
              <a:gd name="connsiteX54" fmla="*/ 4114800 w 5408762"/>
              <a:gd name="connsiteY54" fmla="*/ 5719313 h 5982071"/>
              <a:gd name="connsiteX55" fmla="*/ 4218317 w 5408762"/>
              <a:gd name="connsiteY55" fmla="*/ 5262113 h 5982071"/>
              <a:gd name="connsiteX56" fmla="*/ 4278702 w 5408762"/>
              <a:gd name="connsiteY56" fmla="*/ 5072332 h 5982071"/>
              <a:gd name="connsiteX57" fmla="*/ 4330461 w 5408762"/>
              <a:gd name="connsiteY57" fmla="*/ 4942935 h 5982071"/>
              <a:gd name="connsiteX58" fmla="*/ 4433978 w 5408762"/>
              <a:gd name="connsiteY58" fmla="*/ 4787660 h 5982071"/>
              <a:gd name="connsiteX59" fmla="*/ 4692770 w 5408762"/>
              <a:gd name="connsiteY59" fmla="*/ 4649637 h 5982071"/>
              <a:gd name="connsiteX60" fmla="*/ 4891178 w 5408762"/>
              <a:gd name="connsiteY60" fmla="*/ 4572000 h 5982071"/>
              <a:gd name="connsiteX61" fmla="*/ 5141344 w 5408762"/>
              <a:gd name="connsiteY61" fmla="*/ 4433977 h 5982071"/>
              <a:gd name="connsiteX62" fmla="*/ 5296619 w 5408762"/>
              <a:gd name="connsiteY62" fmla="*/ 4313207 h 5982071"/>
              <a:gd name="connsiteX63" fmla="*/ 5408762 w 5408762"/>
              <a:gd name="connsiteY63" fmla="*/ 4330460 h 598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408762" h="5982071">
                <a:moveTo>
                  <a:pt x="1112808" y="0"/>
                </a:moveTo>
                <a:lnTo>
                  <a:pt x="1104181" y="60384"/>
                </a:lnTo>
                <a:lnTo>
                  <a:pt x="1155940" y="103517"/>
                </a:lnTo>
                <a:lnTo>
                  <a:pt x="1207698" y="129396"/>
                </a:lnTo>
                <a:lnTo>
                  <a:pt x="1259457" y="215660"/>
                </a:lnTo>
                <a:lnTo>
                  <a:pt x="1199072" y="267418"/>
                </a:lnTo>
                <a:lnTo>
                  <a:pt x="1138687" y="327803"/>
                </a:lnTo>
                <a:lnTo>
                  <a:pt x="1052423" y="405441"/>
                </a:lnTo>
                <a:lnTo>
                  <a:pt x="923027" y="431320"/>
                </a:lnTo>
                <a:lnTo>
                  <a:pt x="871268" y="560717"/>
                </a:lnTo>
                <a:lnTo>
                  <a:pt x="785004" y="664234"/>
                </a:lnTo>
                <a:lnTo>
                  <a:pt x="750498" y="715992"/>
                </a:lnTo>
                <a:lnTo>
                  <a:pt x="690113" y="785003"/>
                </a:lnTo>
                <a:lnTo>
                  <a:pt x="707366" y="897147"/>
                </a:lnTo>
                <a:lnTo>
                  <a:pt x="681487" y="1017917"/>
                </a:lnTo>
                <a:lnTo>
                  <a:pt x="672861" y="1155939"/>
                </a:lnTo>
                <a:lnTo>
                  <a:pt x="638355" y="1250830"/>
                </a:lnTo>
                <a:lnTo>
                  <a:pt x="586596" y="1276709"/>
                </a:lnTo>
                <a:lnTo>
                  <a:pt x="474453" y="1337094"/>
                </a:lnTo>
                <a:lnTo>
                  <a:pt x="388189" y="1406105"/>
                </a:lnTo>
                <a:lnTo>
                  <a:pt x="276046" y="1397479"/>
                </a:lnTo>
                <a:lnTo>
                  <a:pt x="232913" y="1414732"/>
                </a:lnTo>
                <a:lnTo>
                  <a:pt x="181155" y="1466490"/>
                </a:lnTo>
                <a:lnTo>
                  <a:pt x="207034" y="1595886"/>
                </a:lnTo>
                <a:lnTo>
                  <a:pt x="94891" y="1630392"/>
                </a:lnTo>
                <a:lnTo>
                  <a:pt x="43132" y="1647645"/>
                </a:lnTo>
                <a:lnTo>
                  <a:pt x="0" y="1768415"/>
                </a:lnTo>
                <a:lnTo>
                  <a:pt x="43132" y="1897811"/>
                </a:lnTo>
                <a:lnTo>
                  <a:pt x="86264" y="1966822"/>
                </a:lnTo>
                <a:lnTo>
                  <a:pt x="284672" y="2242867"/>
                </a:lnTo>
                <a:lnTo>
                  <a:pt x="439947" y="2337758"/>
                </a:lnTo>
                <a:lnTo>
                  <a:pt x="569344" y="2415396"/>
                </a:lnTo>
                <a:lnTo>
                  <a:pt x="741872" y="2527539"/>
                </a:lnTo>
                <a:lnTo>
                  <a:pt x="905774" y="2700067"/>
                </a:lnTo>
                <a:lnTo>
                  <a:pt x="1052423" y="2881222"/>
                </a:lnTo>
                <a:lnTo>
                  <a:pt x="1242204" y="3045124"/>
                </a:lnTo>
                <a:lnTo>
                  <a:pt x="1440612" y="3226279"/>
                </a:lnTo>
                <a:lnTo>
                  <a:pt x="1587261" y="3433313"/>
                </a:lnTo>
                <a:lnTo>
                  <a:pt x="1690778" y="3640347"/>
                </a:lnTo>
                <a:lnTo>
                  <a:pt x="1863306" y="3778369"/>
                </a:lnTo>
                <a:lnTo>
                  <a:pt x="2027208" y="3942271"/>
                </a:lnTo>
                <a:lnTo>
                  <a:pt x="2225615" y="4166558"/>
                </a:lnTo>
                <a:lnTo>
                  <a:pt x="2355012" y="4295954"/>
                </a:lnTo>
                <a:lnTo>
                  <a:pt x="2467155" y="4459856"/>
                </a:lnTo>
                <a:lnTo>
                  <a:pt x="2700068" y="4623758"/>
                </a:lnTo>
                <a:lnTo>
                  <a:pt x="2846717" y="4787660"/>
                </a:lnTo>
                <a:lnTo>
                  <a:pt x="2924355" y="4986067"/>
                </a:lnTo>
                <a:lnTo>
                  <a:pt x="3079630" y="5149969"/>
                </a:lnTo>
                <a:lnTo>
                  <a:pt x="3398808" y="5305245"/>
                </a:lnTo>
                <a:lnTo>
                  <a:pt x="3605842" y="5477773"/>
                </a:lnTo>
                <a:lnTo>
                  <a:pt x="3743864" y="5641675"/>
                </a:lnTo>
                <a:lnTo>
                  <a:pt x="3812876" y="5805577"/>
                </a:lnTo>
                <a:lnTo>
                  <a:pt x="3959893" y="5982071"/>
                </a:lnTo>
                <a:lnTo>
                  <a:pt x="4076573" y="5896175"/>
                </a:lnTo>
                <a:cubicBezTo>
                  <a:pt x="4076314" y="5785217"/>
                  <a:pt x="4115059" y="5830271"/>
                  <a:pt x="4114800" y="5719313"/>
                </a:cubicBezTo>
                <a:lnTo>
                  <a:pt x="4218317" y="5262113"/>
                </a:lnTo>
                <a:lnTo>
                  <a:pt x="4278702" y="5072332"/>
                </a:lnTo>
                <a:lnTo>
                  <a:pt x="4330461" y="4942935"/>
                </a:lnTo>
                <a:lnTo>
                  <a:pt x="4433978" y="4787660"/>
                </a:lnTo>
                <a:lnTo>
                  <a:pt x="4692770" y="4649637"/>
                </a:lnTo>
                <a:lnTo>
                  <a:pt x="4891178" y="4572000"/>
                </a:lnTo>
                <a:lnTo>
                  <a:pt x="5141344" y="4433977"/>
                </a:lnTo>
                <a:lnTo>
                  <a:pt x="5296619" y="4313207"/>
                </a:lnTo>
                <a:lnTo>
                  <a:pt x="5408762" y="4330460"/>
                </a:ln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олилиния 52"/>
          <p:cNvSpPr/>
          <p:nvPr/>
        </p:nvSpPr>
        <p:spPr>
          <a:xfrm>
            <a:off x="2614239" y="551102"/>
            <a:ext cx="7210744" cy="5982071"/>
          </a:xfrm>
          <a:custGeom>
            <a:avLst/>
            <a:gdLst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01064 w 5408762"/>
              <a:gd name="connsiteY55" fmla="*/ 5564037 h 5986732"/>
              <a:gd name="connsiteX56" fmla="*/ 4218317 w 5408762"/>
              <a:gd name="connsiteY56" fmla="*/ 5262113 h 5986732"/>
              <a:gd name="connsiteX57" fmla="*/ 4278702 w 5408762"/>
              <a:gd name="connsiteY57" fmla="*/ 5072332 h 5986732"/>
              <a:gd name="connsiteX58" fmla="*/ 4330461 w 5408762"/>
              <a:gd name="connsiteY58" fmla="*/ 4942935 h 5986732"/>
              <a:gd name="connsiteX59" fmla="*/ 4433978 w 5408762"/>
              <a:gd name="connsiteY59" fmla="*/ 4787660 h 5986732"/>
              <a:gd name="connsiteX60" fmla="*/ 4692770 w 5408762"/>
              <a:gd name="connsiteY60" fmla="*/ 4649637 h 5986732"/>
              <a:gd name="connsiteX61" fmla="*/ 4891178 w 5408762"/>
              <a:gd name="connsiteY61" fmla="*/ 4572000 h 5986732"/>
              <a:gd name="connsiteX62" fmla="*/ 5141344 w 5408762"/>
              <a:gd name="connsiteY62" fmla="*/ 4433977 h 5986732"/>
              <a:gd name="connsiteX63" fmla="*/ 5296619 w 5408762"/>
              <a:gd name="connsiteY63" fmla="*/ 4313207 h 5986732"/>
              <a:gd name="connsiteX64" fmla="*/ 5408762 w 5408762"/>
              <a:gd name="connsiteY64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3950898 w 5408762"/>
              <a:gd name="connsiteY53" fmla="*/ 5891841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4115576 w 5408762"/>
              <a:gd name="connsiteY53" fmla="*/ 6052186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2186"/>
              <a:gd name="connsiteX1" fmla="*/ 1104181 w 5408762"/>
              <a:gd name="connsiteY1" fmla="*/ 60384 h 6052186"/>
              <a:gd name="connsiteX2" fmla="*/ 1155940 w 5408762"/>
              <a:gd name="connsiteY2" fmla="*/ 103517 h 6052186"/>
              <a:gd name="connsiteX3" fmla="*/ 1207698 w 5408762"/>
              <a:gd name="connsiteY3" fmla="*/ 129396 h 6052186"/>
              <a:gd name="connsiteX4" fmla="*/ 1259457 w 5408762"/>
              <a:gd name="connsiteY4" fmla="*/ 215660 h 6052186"/>
              <a:gd name="connsiteX5" fmla="*/ 1199072 w 5408762"/>
              <a:gd name="connsiteY5" fmla="*/ 267418 h 6052186"/>
              <a:gd name="connsiteX6" fmla="*/ 1138687 w 5408762"/>
              <a:gd name="connsiteY6" fmla="*/ 327803 h 6052186"/>
              <a:gd name="connsiteX7" fmla="*/ 1052423 w 5408762"/>
              <a:gd name="connsiteY7" fmla="*/ 405441 h 6052186"/>
              <a:gd name="connsiteX8" fmla="*/ 923027 w 5408762"/>
              <a:gd name="connsiteY8" fmla="*/ 431320 h 6052186"/>
              <a:gd name="connsiteX9" fmla="*/ 871268 w 5408762"/>
              <a:gd name="connsiteY9" fmla="*/ 560717 h 6052186"/>
              <a:gd name="connsiteX10" fmla="*/ 785004 w 5408762"/>
              <a:gd name="connsiteY10" fmla="*/ 664234 h 6052186"/>
              <a:gd name="connsiteX11" fmla="*/ 750498 w 5408762"/>
              <a:gd name="connsiteY11" fmla="*/ 715992 h 6052186"/>
              <a:gd name="connsiteX12" fmla="*/ 690113 w 5408762"/>
              <a:gd name="connsiteY12" fmla="*/ 785003 h 6052186"/>
              <a:gd name="connsiteX13" fmla="*/ 707366 w 5408762"/>
              <a:gd name="connsiteY13" fmla="*/ 897147 h 6052186"/>
              <a:gd name="connsiteX14" fmla="*/ 681487 w 5408762"/>
              <a:gd name="connsiteY14" fmla="*/ 1017917 h 6052186"/>
              <a:gd name="connsiteX15" fmla="*/ 672861 w 5408762"/>
              <a:gd name="connsiteY15" fmla="*/ 1155939 h 6052186"/>
              <a:gd name="connsiteX16" fmla="*/ 638355 w 5408762"/>
              <a:gd name="connsiteY16" fmla="*/ 1250830 h 6052186"/>
              <a:gd name="connsiteX17" fmla="*/ 586596 w 5408762"/>
              <a:gd name="connsiteY17" fmla="*/ 1276709 h 6052186"/>
              <a:gd name="connsiteX18" fmla="*/ 474453 w 5408762"/>
              <a:gd name="connsiteY18" fmla="*/ 1337094 h 6052186"/>
              <a:gd name="connsiteX19" fmla="*/ 388189 w 5408762"/>
              <a:gd name="connsiteY19" fmla="*/ 1406105 h 6052186"/>
              <a:gd name="connsiteX20" fmla="*/ 276046 w 5408762"/>
              <a:gd name="connsiteY20" fmla="*/ 1397479 h 6052186"/>
              <a:gd name="connsiteX21" fmla="*/ 232913 w 5408762"/>
              <a:gd name="connsiteY21" fmla="*/ 1414732 h 6052186"/>
              <a:gd name="connsiteX22" fmla="*/ 181155 w 5408762"/>
              <a:gd name="connsiteY22" fmla="*/ 1466490 h 6052186"/>
              <a:gd name="connsiteX23" fmla="*/ 207034 w 5408762"/>
              <a:gd name="connsiteY23" fmla="*/ 1595886 h 6052186"/>
              <a:gd name="connsiteX24" fmla="*/ 94891 w 5408762"/>
              <a:gd name="connsiteY24" fmla="*/ 1630392 h 6052186"/>
              <a:gd name="connsiteX25" fmla="*/ 43132 w 5408762"/>
              <a:gd name="connsiteY25" fmla="*/ 1647645 h 6052186"/>
              <a:gd name="connsiteX26" fmla="*/ 0 w 5408762"/>
              <a:gd name="connsiteY26" fmla="*/ 1768415 h 6052186"/>
              <a:gd name="connsiteX27" fmla="*/ 43132 w 5408762"/>
              <a:gd name="connsiteY27" fmla="*/ 1897811 h 6052186"/>
              <a:gd name="connsiteX28" fmla="*/ 86264 w 5408762"/>
              <a:gd name="connsiteY28" fmla="*/ 1966822 h 6052186"/>
              <a:gd name="connsiteX29" fmla="*/ 284672 w 5408762"/>
              <a:gd name="connsiteY29" fmla="*/ 2242867 h 6052186"/>
              <a:gd name="connsiteX30" fmla="*/ 439947 w 5408762"/>
              <a:gd name="connsiteY30" fmla="*/ 2337758 h 6052186"/>
              <a:gd name="connsiteX31" fmla="*/ 569344 w 5408762"/>
              <a:gd name="connsiteY31" fmla="*/ 2415396 h 6052186"/>
              <a:gd name="connsiteX32" fmla="*/ 741872 w 5408762"/>
              <a:gd name="connsiteY32" fmla="*/ 2527539 h 6052186"/>
              <a:gd name="connsiteX33" fmla="*/ 905774 w 5408762"/>
              <a:gd name="connsiteY33" fmla="*/ 2700067 h 6052186"/>
              <a:gd name="connsiteX34" fmla="*/ 1052423 w 5408762"/>
              <a:gd name="connsiteY34" fmla="*/ 2881222 h 6052186"/>
              <a:gd name="connsiteX35" fmla="*/ 1242204 w 5408762"/>
              <a:gd name="connsiteY35" fmla="*/ 3045124 h 6052186"/>
              <a:gd name="connsiteX36" fmla="*/ 1440612 w 5408762"/>
              <a:gd name="connsiteY36" fmla="*/ 3226279 h 6052186"/>
              <a:gd name="connsiteX37" fmla="*/ 1587261 w 5408762"/>
              <a:gd name="connsiteY37" fmla="*/ 3433313 h 6052186"/>
              <a:gd name="connsiteX38" fmla="*/ 1690778 w 5408762"/>
              <a:gd name="connsiteY38" fmla="*/ 3640347 h 6052186"/>
              <a:gd name="connsiteX39" fmla="*/ 1863306 w 5408762"/>
              <a:gd name="connsiteY39" fmla="*/ 3778369 h 6052186"/>
              <a:gd name="connsiteX40" fmla="*/ 2027208 w 5408762"/>
              <a:gd name="connsiteY40" fmla="*/ 3942271 h 6052186"/>
              <a:gd name="connsiteX41" fmla="*/ 2225615 w 5408762"/>
              <a:gd name="connsiteY41" fmla="*/ 4166558 h 6052186"/>
              <a:gd name="connsiteX42" fmla="*/ 2355012 w 5408762"/>
              <a:gd name="connsiteY42" fmla="*/ 4295954 h 6052186"/>
              <a:gd name="connsiteX43" fmla="*/ 2467155 w 5408762"/>
              <a:gd name="connsiteY43" fmla="*/ 4459856 h 6052186"/>
              <a:gd name="connsiteX44" fmla="*/ 2700068 w 5408762"/>
              <a:gd name="connsiteY44" fmla="*/ 4623758 h 6052186"/>
              <a:gd name="connsiteX45" fmla="*/ 2846717 w 5408762"/>
              <a:gd name="connsiteY45" fmla="*/ 4787660 h 6052186"/>
              <a:gd name="connsiteX46" fmla="*/ 2924355 w 5408762"/>
              <a:gd name="connsiteY46" fmla="*/ 4986067 h 6052186"/>
              <a:gd name="connsiteX47" fmla="*/ 3079630 w 5408762"/>
              <a:gd name="connsiteY47" fmla="*/ 5149969 h 6052186"/>
              <a:gd name="connsiteX48" fmla="*/ 3398808 w 5408762"/>
              <a:gd name="connsiteY48" fmla="*/ 5305245 h 6052186"/>
              <a:gd name="connsiteX49" fmla="*/ 3605842 w 5408762"/>
              <a:gd name="connsiteY49" fmla="*/ 5477773 h 6052186"/>
              <a:gd name="connsiteX50" fmla="*/ 3743864 w 5408762"/>
              <a:gd name="connsiteY50" fmla="*/ 5641675 h 6052186"/>
              <a:gd name="connsiteX51" fmla="*/ 3812876 w 5408762"/>
              <a:gd name="connsiteY51" fmla="*/ 5805577 h 6052186"/>
              <a:gd name="connsiteX52" fmla="*/ 3959893 w 5408762"/>
              <a:gd name="connsiteY52" fmla="*/ 5982071 h 6052186"/>
              <a:gd name="connsiteX53" fmla="*/ 4115576 w 5408762"/>
              <a:gd name="connsiteY53" fmla="*/ 6052186 h 6052186"/>
              <a:gd name="connsiteX54" fmla="*/ 4114800 w 5408762"/>
              <a:gd name="connsiteY54" fmla="*/ 5719313 h 6052186"/>
              <a:gd name="connsiteX55" fmla="*/ 4218317 w 5408762"/>
              <a:gd name="connsiteY55" fmla="*/ 5262113 h 6052186"/>
              <a:gd name="connsiteX56" fmla="*/ 4278702 w 5408762"/>
              <a:gd name="connsiteY56" fmla="*/ 5072332 h 6052186"/>
              <a:gd name="connsiteX57" fmla="*/ 4330461 w 5408762"/>
              <a:gd name="connsiteY57" fmla="*/ 4942935 h 6052186"/>
              <a:gd name="connsiteX58" fmla="*/ 4433978 w 5408762"/>
              <a:gd name="connsiteY58" fmla="*/ 4787660 h 6052186"/>
              <a:gd name="connsiteX59" fmla="*/ 4692770 w 5408762"/>
              <a:gd name="connsiteY59" fmla="*/ 4649637 h 6052186"/>
              <a:gd name="connsiteX60" fmla="*/ 4891178 w 5408762"/>
              <a:gd name="connsiteY60" fmla="*/ 4572000 h 6052186"/>
              <a:gd name="connsiteX61" fmla="*/ 5141344 w 5408762"/>
              <a:gd name="connsiteY61" fmla="*/ 4433977 h 6052186"/>
              <a:gd name="connsiteX62" fmla="*/ 5296619 w 5408762"/>
              <a:gd name="connsiteY62" fmla="*/ 4313207 h 6052186"/>
              <a:gd name="connsiteX63" fmla="*/ 5408762 w 5408762"/>
              <a:gd name="connsiteY63" fmla="*/ 4330460 h 6052186"/>
              <a:gd name="connsiteX0" fmla="*/ 1112808 w 5408762"/>
              <a:gd name="connsiteY0" fmla="*/ 0 h 5982071"/>
              <a:gd name="connsiteX1" fmla="*/ 1104181 w 5408762"/>
              <a:gd name="connsiteY1" fmla="*/ 60384 h 5982071"/>
              <a:gd name="connsiteX2" fmla="*/ 1155940 w 5408762"/>
              <a:gd name="connsiteY2" fmla="*/ 103517 h 5982071"/>
              <a:gd name="connsiteX3" fmla="*/ 1207698 w 5408762"/>
              <a:gd name="connsiteY3" fmla="*/ 129396 h 5982071"/>
              <a:gd name="connsiteX4" fmla="*/ 1259457 w 5408762"/>
              <a:gd name="connsiteY4" fmla="*/ 215660 h 5982071"/>
              <a:gd name="connsiteX5" fmla="*/ 1199072 w 5408762"/>
              <a:gd name="connsiteY5" fmla="*/ 267418 h 5982071"/>
              <a:gd name="connsiteX6" fmla="*/ 1138687 w 5408762"/>
              <a:gd name="connsiteY6" fmla="*/ 327803 h 5982071"/>
              <a:gd name="connsiteX7" fmla="*/ 1052423 w 5408762"/>
              <a:gd name="connsiteY7" fmla="*/ 405441 h 5982071"/>
              <a:gd name="connsiteX8" fmla="*/ 923027 w 5408762"/>
              <a:gd name="connsiteY8" fmla="*/ 431320 h 5982071"/>
              <a:gd name="connsiteX9" fmla="*/ 871268 w 5408762"/>
              <a:gd name="connsiteY9" fmla="*/ 560717 h 5982071"/>
              <a:gd name="connsiteX10" fmla="*/ 785004 w 5408762"/>
              <a:gd name="connsiteY10" fmla="*/ 664234 h 5982071"/>
              <a:gd name="connsiteX11" fmla="*/ 750498 w 5408762"/>
              <a:gd name="connsiteY11" fmla="*/ 715992 h 5982071"/>
              <a:gd name="connsiteX12" fmla="*/ 690113 w 5408762"/>
              <a:gd name="connsiteY12" fmla="*/ 785003 h 5982071"/>
              <a:gd name="connsiteX13" fmla="*/ 707366 w 5408762"/>
              <a:gd name="connsiteY13" fmla="*/ 897147 h 5982071"/>
              <a:gd name="connsiteX14" fmla="*/ 681487 w 5408762"/>
              <a:gd name="connsiteY14" fmla="*/ 1017917 h 5982071"/>
              <a:gd name="connsiteX15" fmla="*/ 672861 w 5408762"/>
              <a:gd name="connsiteY15" fmla="*/ 1155939 h 5982071"/>
              <a:gd name="connsiteX16" fmla="*/ 638355 w 5408762"/>
              <a:gd name="connsiteY16" fmla="*/ 1250830 h 5982071"/>
              <a:gd name="connsiteX17" fmla="*/ 586596 w 5408762"/>
              <a:gd name="connsiteY17" fmla="*/ 1276709 h 5982071"/>
              <a:gd name="connsiteX18" fmla="*/ 474453 w 5408762"/>
              <a:gd name="connsiteY18" fmla="*/ 1337094 h 5982071"/>
              <a:gd name="connsiteX19" fmla="*/ 388189 w 5408762"/>
              <a:gd name="connsiteY19" fmla="*/ 1406105 h 5982071"/>
              <a:gd name="connsiteX20" fmla="*/ 276046 w 5408762"/>
              <a:gd name="connsiteY20" fmla="*/ 1397479 h 5982071"/>
              <a:gd name="connsiteX21" fmla="*/ 232913 w 5408762"/>
              <a:gd name="connsiteY21" fmla="*/ 1414732 h 5982071"/>
              <a:gd name="connsiteX22" fmla="*/ 181155 w 5408762"/>
              <a:gd name="connsiteY22" fmla="*/ 1466490 h 5982071"/>
              <a:gd name="connsiteX23" fmla="*/ 207034 w 5408762"/>
              <a:gd name="connsiteY23" fmla="*/ 1595886 h 5982071"/>
              <a:gd name="connsiteX24" fmla="*/ 94891 w 5408762"/>
              <a:gd name="connsiteY24" fmla="*/ 1630392 h 5982071"/>
              <a:gd name="connsiteX25" fmla="*/ 43132 w 5408762"/>
              <a:gd name="connsiteY25" fmla="*/ 1647645 h 5982071"/>
              <a:gd name="connsiteX26" fmla="*/ 0 w 5408762"/>
              <a:gd name="connsiteY26" fmla="*/ 1768415 h 5982071"/>
              <a:gd name="connsiteX27" fmla="*/ 43132 w 5408762"/>
              <a:gd name="connsiteY27" fmla="*/ 1897811 h 5982071"/>
              <a:gd name="connsiteX28" fmla="*/ 86264 w 5408762"/>
              <a:gd name="connsiteY28" fmla="*/ 1966822 h 5982071"/>
              <a:gd name="connsiteX29" fmla="*/ 284672 w 5408762"/>
              <a:gd name="connsiteY29" fmla="*/ 2242867 h 5982071"/>
              <a:gd name="connsiteX30" fmla="*/ 439947 w 5408762"/>
              <a:gd name="connsiteY30" fmla="*/ 2337758 h 5982071"/>
              <a:gd name="connsiteX31" fmla="*/ 569344 w 5408762"/>
              <a:gd name="connsiteY31" fmla="*/ 2415396 h 5982071"/>
              <a:gd name="connsiteX32" fmla="*/ 741872 w 5408762"/>
              <a:gd name="connsiteY32" fmla="*/ 2527539 h 5982071"/>
              <a:gd name="connsiteX33" fmla="*/ 905774 w 5408762"/>
              <a:gd name="connsiteY33" fmla="*/ 2700067 h 5982071"/>
              <a:gd name="connsiteX34" fmla="*/ 1052423 w 5408762"/>
              <a:gd name="connsiteY34" fmla="*/ 2881222 h 5982071"/>
              <a:gd name="connsiteX35" fmla="*/ 1242204 w 5408762"/>
              <a:gd name="connsiteY35" fmla="*/ 3045124 h 5982071"/>
              <a:gd name="connsiteX36" fmla="*/ 1440612 w 5408762"/>
              <a:gd name="connsiteY36" fmla="*/ 3226279 h 5982071"/>
              <a:gd name="connsiteX37" fmla="*/ 1587261 w 5408762"/>
              <a:gd name="connsiteY37" fmla="*/ 3433313 h 5982071"/>
              <a:gd name="connsiteX38" fmla="*/ 1690778 w 5408762"/>
              <a:gd name="connsiteY38" fmla="*/ 3640347 h 5982071"/>
              <a:gd name="connsiteX39" fmla="*/ 1863306 w 5408762"/>
              <a:gd name="connsiteY39" fmla="*/ 3778369 h 5982071"/>
              <a:gd name="connsiteX40" fmla="*/ 2027208 w 5408762"/>
              <a:gd name="connsiteY40" fmla="*/ 3942271 h 5982071"/>
              <a:gd name="connsiteX41" fmla="*/ 2225615 w 5408762"/>
              <a:gd name="connsiteY41" fmla="*/ 4166558 h 5982071"/>
              <a:gd name="connsiteX42" fmla="*/ 2355012 w 5408762"/>
              <a:gd name="connsiteY42" fmla="*/ 4295954 h 5982071"/>
              <a:gd name="connsiteX43" fmla="*/ 2467155 w 5408762"/>
              <a:gd name="connsiteY43" fmla="*/ 4459856 h 5982071"/>
              <a:gd name="connsiteX44" fmla="*/ 2700068 w 5408762"/>
              <a:gd name="connsiteY44" fmla="*/ 4623758 h 5982071"/>
              <a:gd name="connsiteX45" fmla="*/ 2846717 w 5408762"/>
              <a:gd name="connsiteY45" fmla="*/ 4787660 h 5982071"/>
              <a:gd name="connsiteX46" fmla="*/ 2924355 w 5408762"/>
              <a:gd name="connsiteY46" fmla="*/ 4986067 h 5982071"/>
              <a:gd name="connsiteX47" fmla="*/ 3079630 w 5408762"/>
              <a:gd name="connsiteY47" fmla="*/ 5149969 h 5982071"/>
              <a:gd name="connsiteX48" fmla="*/ 3398808 w 5408762"/>
              <a:gd name="connsiteY48" fmla="*/ 5305245 h 5982071"/>
              <a:gd name="connsiteX49" fmla="*/ 3605842 w 5408762"/>
              <a:gd name="connsiteY49" fmla="*/ 5477773 h 5982071"/>
              <a:gd name="connsiteX50" fmla="*/ 3743864 w 5408762"/>
              <a:gd name="connsiteY50" fmla="*/ 5641675 h 5982071"/>
              <a:gd name="connsiteX51" fmla="*/ 3812876 w 5408762"/>
              <a:gd name="connsiteY51" fmla="*/ 5805577 h 5982071"/>
              <a:gd name="connsiteX52" fmla="*/ 3959893 w 5408762"/>
              <a:gd name="connsiteY52" fmla="*/ 5982071 h 5982071"/>
              <a:gd name="connsiteX53" fmla="*/ 4076573 w 5408762"/>
              <a:gd name="connsiteY53" fmla="*/ 5896175 h 5982071"/>
              <a:gd name="connsiteX54" fmla="*/ 4114800 w 5408762"/>
              <a:gd name="connsiteY54" fmla="*/ 5719313 h 5982071"/>
              <a:gd name="connsiteX55" fmla="*/ 4218317 w 5408762"/>
              <a:gd name="connsiteY55" fmla="*/ 5262113 h 5982071"/>
              <a:gd name="connsiteX56" fmla="*/ 4278702 w 5408762"/>
              <a:gd name="connsiteY56" fmla="*/ 5072332 h 5982071"/>
              <a:gd name="connsiteX57" fmla="*/ 4330461 w 5408762"/>
              <a:gd name="connsiteY57" fmla="*/ 4942935 h 5982071"/>
              <a:gd name="connsiteX58" fmla="*/ 4433978 w 5408762"/>
              <a:gd name="connsiteY58" fmla="*/ 4787660 h 5982071"/>
              <a:gd name="connsiteX59" fmla="*/ 4692770 w 5408762"/>
              <a:gd name="connsiteY59" fmla="*/ 4649637 h 5982071"/>
              <a:gd name="connsiteX60" fmla="*/ 4891178 w 5408762"/>
              <a:gd name="connsiteY60" fmla="*/ 4572000 h 5982071"/>
              <a:gd name="connsiteX61" fmla="*/ 5141344 w 5408762"/>
              <a:gd name="connsiteY61" fmla="*/ 4433977 h 5982071"/>
              <a:gd name="connsiteX62" fmla="*/ 5296619 w 5408762"/>
              <a:gd name="connsiteY62" fmla="*/ 4313207 h 5982071"/>
              <a:gd name="connsiteX63" fmla="*/ 5408762 w 5408762"/>
              <a:gd name="connsiteY63" fmla="*/ 4330460 h 598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5408762" h="5982071">
                <a:moveTo>
                  <a:pt x="1112808" y="0"/>
                </a:moveTo>
                <a:lnTo>
                  <a:pt x="1104181" y="60384"/>
                </a:lnTo>
                <a:lnTo>
                  <a:pt x="1155940" y="103517"/>
                </a:lnTo>
                <a:lnTo>
                  <a:pt x="1207698" y="129396"/>
                </a:lnTo>
                <a:lnTo>
                  <a:pt x="1259457" y="215660"/>
                </a:lnTo>
                <a:lnTo>
                  <a:pt x="1199072" y="267418"/>
                </a:lnTo>
                <a:lnTo>
                  <a:pt x="1138687" y="327803"/>
                </a:lnTo>
                <a:lnTo>
                  <a:pt x="1052423" y="405441"/>
                </a:lnTo>
                <a:lnTo>
                  <a:pt x="923027" y="431320"/>
                </a:lnTo>
                <a:lnTo>
                  <a:pt x="871268" y="560717"/>
                </a:lnTo>
                <a:lnTo>
                  <a:pt x="785004" y="664234"/>
                </a:lnTo>
                <a:lnTo>
                  <a:pt x="750498" y="715992"/>
                </a:lnTo>
                <a:lnTo>
                  <a:pt x="690113" y="785003"/>
                </a:lnTo>
                <a:lnTo>
                  <a:pt x="707366" y="897147"/>
                </a:lnTo>
                <a:lnTo>
                  <a:pt x="681487" y="1017917"/>
                </a:lnTo>
                <a:lnTo>
                  <a:pt x="672861" y="1155939"/>
                </a:lnTo>
                <a:lnTo>
                  <a:pt x="638355" y="1250830"/>
                </a:lnTo>
                <a:lnTo>
                  <a:pt x="586596" y="1276709"/>
                </a:lnTo>
                <a:lnTo>
                  <a:pt x="474453" y="1337094"/>
                </a:lnTo>
                <a:lnTo>
                  <a:pt x="388189" y="1406105"/>
                </a:lnTo>
                <a:lnTo>
                  <a:pt x="276046" y="1397479"/>
                </a:lnTo>
                <a:lnTo>
                  <a:pt x="232913" y="1414732"/>
                </a:lnTo>
                <a:lnTo>
                  <a:pt x="181155" y="1466490"/>
                </a:lnTo>
                <a:lnTo>
                  <a:pt x="207034" y="1595886"/>
                </a:lnTo>
                <a:lnTo>
                  <a:pt x="94891" y="1630392"/>
                </a:lnTo>
                <a:lnTo>
                  <a:pt x="43132" y="1647645"/>
                </a:lnTo>
                <a:lnTo>
                  <a:pt x="0" y="1768415"/>
                </a:lnTo>
                <a:lnTo>
                  <a:pt x="43132" y="1897811"/>
                </a:lnTo>
                <a:lnTo>
                  <a:pt x="86264" y="1966822"/>
                </a:lnTo>
                <a:lnTo>
                  <a:pt x="284672" y="2242867"/>
                </a:lnTo>
                <a:lnTo>
                  <a:pt x="439947" y="2337758"/>
                </a:lnTo>
                <a:lnTo>
                  <a:pt x="569344" y="2415396"/>
                </a:lnTo>
                <a:lnTo>
                  <a:pt x="741872" y="2527539"/>
                </a:lnTo>
                <a:lnTo>
                  <a:pt x="905774" y="2700067"/>
                </a:lnTo>
                <a:lnTo>
                  <a:pt x="1052423" y="2881222"/>
                </a:lnTo>
                <a:lnTo>
                  <a:pt x="1242204" y="3045124"/>
                </a:lnTo>
                <a:lnTo>
                  <a:pt x="1440612" y="3226279"/>
                </a:lnTo>
                <a:lnTo>
                  <a:pt x="1587261" y="3433313"/>
                </a:lnTo>
                <a:lnTo>
                  <a:pt x="1690778" y="3640347"/>
                </a:lnTo>
                <a:lnTo>
                  <a:pt x="1863306" y="3778369"/>
                </a:lnTo>
                <a:lnTo>
                  <a:pt x="2027208" y="3942271"/>
                </a:lnTo>
                <a:lnTo>
                  <a:pt x="2225615" y="4166558"/>
                </a:lnTo>
                <a:lnTo>
                  <a:pt x="2355012" y="4295954"/>
                </a:lnTo>
                <a:lnTo>
                  <a:pt x="2467155" y="4459856"/>
                </a:lnTo>
                <a:lnTo>
                  <a:pt x="2700068" y="4623758"/>
                </a:lnTo>
                <a:lnTo>
                  <a:pt x="2846717" y="4787660"/>
                </a:lnTo>
                <a:lnTo>
                  <a:pt x="2924355" y="4986067"/>
                </a:lnTo>
                <a:lnTo>
                  <a:pt x="3079630" y="5149969"/>
                </a:lnTo>
                <a:lnTo>
                  <a:pt x="3398808" y="5305245"/>
                </a:lnTo>
                <a:lnTo>
                  <a:pt x="3605842" y="5477773"/>
                </a:lnTo>
                <a:lnTo>
                  <a:pt x="3743864" y="5641675"/>
                </a:lnTo>
                <a:lnTo>
                  <a:pt x="3812876" y="5805577"/>
                </a:lnTo>
                <a:lnTo>
                  <a:pt x="3959893" y="5982071"/>
                </a:lnTo>
                <a:lnTo>
                  <a:pt x="4076573" y="5896175"/>
                </a:lnTo>
                <a:cubicBezTo>
                  <a:pt x="4076314" y="5785217"/>
                  <a:pt x="4115059" y="5830271"/>
                  <a:pt x="4114800" y="5719313"/>
                </a:cubicBezTo>
                <a:lnTo>
                  <a:pt x="4218317" y="5262113"/>
                </a:lnTo>
                <a:lnTo>
                  <a:pt x="4278702" y="5072332"/>
                </a:lnTo>
                <a:lnTo>
                  <a:pt x="4330461" y="4942935"/>
                </a:lnTo>
                <a:lnTo>
                  <a:pt x="4433978" y="4787660"/>
                </a:lnTo>
                <a:lnTo>
                  <a:pt x="4692770" y="4649637"/>
                </a:lnTo>
                <a:lnTo>
                  <a:pt x="4891178" y="4572000"/>
                </a:lnTo>
                <a:lnTo>
                  <a:pt x="5141344" y="4433977"/>
                </a:lnTo>
                <a:lnTo>
                  <a:pt x="5296619" y="4313207"/>
                </a:lnTo>
                <a:lnTo>
                  <a:pt x="5408762" y="4330460"/>
                </a:ln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9" name="Text Box 2"/>
          <p:cNvSpPr txBox="1">
            <a:spLocks noChangeArrowheads="1"/>
          </p:cNvSpPr>
          <p:nvPr/>
        </p:nvSpPr>
        <p:spPr bwMode="auto">
          <a:xfrm>
            <a:off x="795" y="-7603"/>
            <a:ext cx="12190413" cy="58262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1340902" fontAlgn="base">
              <a:spcBef>
                <a:spcPct val="0"/>
              </a:spcBef>
              <a:spcAft>
                <a:spcPct val="0"/>
              </a:spcAft>
              <a:defRPr sz="2000" cap="all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defRPr>
            </a:lvl1pPr>
            <a:lvl2pPr marL="680644" defTabSz="1361287">
              <a:defRPr sz="2700">
                <a:solidFill>
                  <a:schemeClr val="lt1"/>
                </a:solidFill>
              </a:defRPr>
            </a:lvl2pPr>
            <a:lvl3pPr marL="1361287" defTabSz="1361287">
              <a:defRPr sz="2700">
                <a:solidFill>
                  <a:schemeClr val="lt1"/>
                </a:solidFill>
              </a:defRPr>
            </a:lvl3pPr>
            <a:lvl4pPr marL="2041933" defTabSz="1361287">
              <a:defRPr sz="2700">
                <a:solidFill>
                  <a:schemeClr val="lt1"/>
                </a:solidFill>
              </a:defRPr>
            </a:lvl4pPr>
            <a:lvl5pPr marL="2722575" defTabSz="1361287">
              <a:defRPr sz="2700">
                <a:solidFill>
                  <a:schemeClr val="lt1"/>
                </a:solidFill>
              </a:defRPr>
            </a:lvl5pPr>
            <a:lvl6pPr marL="3403223" defTabSz="1361287">
              <a:defRPr sz="2700">
                <a:solidFill>
                  <a:schemeClr val="lt1"/>
                </a:solidFill>
              </a:defRPr>
            </a:lvl6pPr>
            <a:lvl7pPr marL="4083865" defTabSz="1361287">
              <a:defRPr sz="2700">
                <a:solidFill>
                  <a:schemeClr val="lt1"/>
                </a:solidFill>
              </a:defRPr>
            </a:lvl7pPr>
            <a:lvl8pPr marL="4764511" defTabSz="1361287">
              <a:defRPr sz="2700">
                <a:solidFill>
                  <a:schemeClr val="lt1"/>
                </a:solidFill>
              </a:defRPr>
            </a:lvl8pPr>
            <a:lvl9pPr marL="5445153" defTabSz="1361287">
              <a:defRPr sz="2700"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Карта проявления опасных экзогенных геологических процессов вблизи железнодорожного полотна на территории Краснодарского края</a:t>
            </a:r>
          </a:p>
        </p:txBody>
      </p:sp>
      <p:sp>
        <p:nvSpPr>
          <p:cNvPr id="57" name="Овал 56"/>
          <p:cNvSpPr/>
          <p:nvPr/>
        </p:nvSpPr>
        <p:spPr>
          <a:xfrm>
            <a:off x="2677195" y="2489169"/>
            <a:ext cx="133861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99" name="Прямоугольник 98"/>
          <p:cNvSpPr/>
          <p:nvPr/>
        </p:nvSpPr>
        <p:spPr>
          <a:xfrm>
            <a:off x="1113960" y="2496544"/>
            <a:ext cx="1482068" cy="47814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Верховой откос ж/д на участке Туапсе-</a:t>
            </a:r>
            <a:r>
              <a:rPr lang="ru-RU" sz="9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Шепси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4408403" y="3713741"/>
            <a:ext cx="133861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1" name="Прямоугольник 100"/>
          <p:cNvSpPr/>
          <p:nvPr/>
        </p:nvSpPr>
        <p:spPr>
          <a:xfrm>
            <a:off x="2696162" y="3623545"/>
            <a:ext cx="1663483" cy="28485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Сочи, пос. Волконка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Овал 101"/>
          <p:cNvSpPr/>
          <p:nvPr/>
        </p:nvSpPr>
        <p:spPr>
          <a:xfrm>
            <a:off x="4588838" y="3862966"/>
            <a:ext cx="133861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3" name="Прямоугольник 102"/>
          <p:cNvSpPr/>
          <p:nvPr/>
        </p:nvSpPr>
        <p:spPr>
          <a:xfrm>
            <a:off x="2867053" y="3941475"/>
            <a:ext cx="1707492" cy="29616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Сочи, пос. Волконка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Овал 103"/>
          <p:cNvSpPr/>
          <p:nvPr/>
        </p:nvSpPr>
        <p:spPr>
          <a:xfrm>
            <a:off x="6154968" y="5113683"/>
            <a:ext cx="133861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5" name="Прямоугольник 104"/>
          <p:cNvSpPr/>
          <p:nvPr/>
        </p:nvSpPr>
        <p:spPr>
          <a:xfrm>
            <a:off x="4475332" y="4669627"/>
            <a:ext cx="1707492" cy="43061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Сочи, пос. 73-й км (Мамайка)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Овал 107"/>
          <p:cNvSpPr/>
          <p:nvPr/>
        </p:nvSpPr>
        <p:spPr>
          <a:xfrm>
            <a:off x="8685972" y="5183532"/>
            <a:ext cx="133861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09" name="Прямоугольник 108"/>
          <p:cNvSpPr/>
          <p:nvPr/>
        </p:nvSpPr>
        <p:spPr>
          <a:xfrm>
            <a:off x="7267615" y="4669627"/>
            <a:ext cx="1383920" cy="70224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Сочи, участок а/д Красная Поляна-Монастырь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ая прямоугольная выноска 1"/>
          <p:cNvSpPr/>
          <p:nvPr/>
        </p:nvSpPr>
        <p:spPr>
          <a:xfrm>
            <a:off x="3755307" y="1630371"/>
            <a:ext cx="5064525" cy="852179"/>
          </a:xfrm>
          <a:prstGeom prst="wedgeRoundRectCallout">
            <a:avLst>
              <a:gd name="adj1" fmla="val -67103"/>
              <a:gd name="adj2" fmla="val 50466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600 м на юго-восток от п. 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Дедеркой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активизировались оползневые процессы в верховом откосе железной дороги. Головная часть оползня находится на высоте 30 м над полотном железной дороги. В оползание вовлечены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выветреные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коренные известняки и суглинистый делювиальные отложения. Ширина оползня в головной части – 20 м, объем сместившихся пород 400 куб. м. Оползнем был перекрыт 1 путь железной дороги.</a:t>
            </a:r>
            <a:endParaRPr lang="ru-RU" sz="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4592899" y="2599539"/>
            <a:ext cx="4767261" cy="884756"/>
          </a:xfrm>
          <a:prstGeom prst="wedgeRoundRectCallout">
            <a:avLst>
              <a:gd name="adj1" fmla="val -50169"/>
              <a:gd name="adj2" fmla="val 7877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150 м выявлено 2 оползневых участка шириной по 40 м каждый. Головная часть 1 оползня расположена на высоте 20 м над полотном железной дороги, в оползание вовлечены породы делювиального чехла, отмечался вывал пород на полотно железной дороги. Головная часть второго оползня расположена на высоте 25 м над полотном железной дороги, площадь проявления – 800 кв. м, процесс развивается в отложениях терригенной массы.</a:t>
            </a: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5555912" y="3733899"/>
            <a:ext cx="4767261" cy="532994"/>
          </a:xfrm>
          <a:prstGeom prst="wedgeRoundRectCallout">
            <a:avLst>
              <a:gd name="adj1" fmla="val -66795"/>
              <a:gd name="adj2" fmla="val -21329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оползневой участок площадью 300 кв. м, головная часть расположена в 25 м выше полотна железной дороги. Оползневые процессы на крутом склоне активно развиваются, зона смещений – 15 м, было перекрыто полотно железной дороги на протяжении 6 м.</a:t>
            </a:r>
          </a:p>
        </p:txBody>
      </p:sp>
      <p:sp>
        <p:nvSpPr>
          <p:cNvPr id="28" name="Скругленная прямоугольная выноска 27"/>
          <p:cNvSpPr/>
          <p:nvPr/>
        </p:nvSpPr>
        <p:spPr>
          <a:xfrm>
            <a:off x="3563792" y="5496716"/>
            <a:ext cx="2610320" cy="1318832"/>
          </a:xfrm>
          <a:prstGeom prst="wedgeRoundRectCallout">
            <a:avLst>
              <a:gd name="adj1" fmla="val 49101"/>
              <a:gd name="adj2" fmla="val -7131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оползневого процесса наблюдалась в осевой части оползневого участка общей протяженностью до 150 м. Стенка срыва старого оползня продолжает оставаться активной, высота уступа ~ 20-25 м. Ширина активной части ~ 30 м, расстояние до железной дороги ~ 150 м. Отложения увлажнены.</a:t>
            </a:r>
          </a:p>
        </p:txBody>
      </p:sp>
      <p:sp>
        <p:nvSpPr>
          <p:cNvPr id="29" name="Скругленная прямоугольная выноска 28"/>
          <p:cNvSpPr/>
          <p:nvPr/>
        </p:nvSpPr>
        <p:spPr>
          <a:xfrm>
            <a:off x="9410115" y="4779036"/>
            <a:ext cx="2643089" cy="844895"/>
          </a:xfrm>
          <a:prstGeom prst="wedgeRoundRectCallout">
            <a:avLst>
              <a:gd name="adj1" fmla="val -71263"/>
              <a:gd name="adj2" fmla="val -299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нижней части склона левого берега р. 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расположены два обвально-оползневых участка площадью 300 кв. м и 750 кв. м, в пределах которых отмечалось активное развитие процессов.</a:t>
            </a:r>
          </a:p>
        </p:txBody>
      </p:sp>
      <p:sp>
        <p:nvSpPr>
          <p:cNvPr id="30" name="Овал 29"/>
          <p:cNvSpPr/>
          <p:nvPr/>
        </p:nvSpPr>
        <p:spPr>
          <a:xfrm>
            <a:off x="8148664" y="6009882"/>
            <a:ext cx="133861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675890" y="5654047"/>
            <a:ext cx="1383920" cy="5548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Сочи, 3,56 км юго-западнее пос. Ахштырь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>
            <a:off x="8593141" y="5861410"/>
            <a:ext cx="3460062" cy="976969"/>
          </a:xfrm>
          <a:prstGeom prst="wedgeRoundRectCallout">
            <a:avLst>
              <a:gd name="adj1" fmla="val -58288"/>
              <a:gd name="adj2" fmla="val -2624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Оползневой участок вдоль левого борта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нижней части склона. Оползень блоковый, развивается в западном направлении, в низовом откосе автодороги. 1 бетонная плита на автодороге просела на 10 см и отошла от центра также на 10 см. Длина участка ~ 40 м. Базис оползания – русло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7584101" y="6444451"/>
            <a:ext cx="393246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2177834" y="2134057"/>
            <a:ext cx="491029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</a:p>
        </p:txBody>
      </p:sp>
      <p:sp>
        <p:nvSpPr>
          <p:cNvPr id="36" name="Rectangle 8"/>
          <p:cNvSpPr>
            <a:spLocks noChangeArrowheads="1"/>
          </p:cNvSpPr>
          <p:nvPr/>
        </p:nvSpPr>
        <p:spPr bwMode="auto">
          <a:xfrm>
            <a:off x="6374367" y="5470373"/>
            <a:ext cx="52308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Мамайка</a:t>
            </a:r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8902600" y="4622163"/>
            <a:ext cx="83246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Поляна</a:t>
            </a:r>
          </a:p>
        </p:txBody>
      </p:sp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8530530" y="5489113"/>
            <a:ext cx="412482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Кепша</a:t>
            </a:r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4764039" y="4132960"/>
            <a:ext cx="57117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  <p:sp>
        <p:nvSpPr>
          <p:cNvPr id="40" name="Овал 39"/>
          <p:cNvSpPr/>
          <p:nvPr/>
        </p:nvSpPr>
        <p:spPr>
          <a:xfrm>
            <a:off x="3618794" y="3095166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1" name="Rectangle 8"/>
          <p:cNvSpPr>
            <a:spLocks noChangeArrowheads="1"/>
          </p:cNvSpPr>
          <p:nvPr/>
        </p:nvSpPr>
        <p:spPr bwMode="auto">
          <a:xfrm>
            <a:off x="3600914" y="3219363"/>
            <a:ext cx="303478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Аше</a:t>
            </a:r>
          </a:p>
        </p:txBody>
      </p:sp>
      <p:sp>
        <p:nvSpPr>
          <p:cNvPr id="42" name="Овал 41"/>
          <p:cNvSpPr/>
          <p:nvPr/>
        </p:nvSpPr>
        <p:spPr>
          <a:xfrm>
            <a:off x="2345233" y="2009712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3" name="Овал 42"/>
          <p:cNvSpPr/>
          <p:nvPr/>
        </p:nvSpPr>
        <p:spPr>
          <a:xfrm>
            <a:off x="3266395" y="1727947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4" name="Rectangle 8"/>
          <p:cNvSpPr>
            <a:spLocks noChangeArrowheads="1"/>
          </p:cNvSpPr>
          <p:nvPr/>
        </p:nvSpPr>
        <p:spPr bwMode="auto">
          <a:xfrm>
            <a:off x="2527871" y="1566983"/>
            <a:ext cx="694611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Георгиевское</a:t>
            </a:r>
          </a:p>
        </p:txBody>
      </p:sp>
      <p:sp>
        <p:nvSpPr>
          <p:cNvPr id="45" name="Овал 44"/>
          <p:cNvSpPr/>
          <p:nvPr/>
        </p:nvSpPr>
        <p:spPr>
          <a:xfrm>
            <a:off x="9258257" y="4805096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6" name="Овал 45"/>
          <p:cNvSpPr/>
          <p:nvPr/>
        </p:nvSpPr>
        <p:spPr>
          <a:xfrm>
            <a:off x="8282526" y="5481486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7" name="Овал 46"/>
          <p:cNvSpPr/>
          <p:nvPr/>
        </p:nvSpPr>
        <p:spPr>
          <a:xfrm>
            <a:off x="7707491" y="6302267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8" name="Овал 47"/>
          <p:cNvSpPr/>
          <p:nvPr/>
        </p:nvSpPr>
        <p:spPr>
          <a:xfrm>
            <a:off x="6441088" y="5356939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49" name="Овал 48"/>
          <p:cNvSpPr/>
          <p:nvPr/>
        </p:nvSpPr>
        <p:spPr>
          <a:xfrm>
            <a:off x="4735091" y="4019296"/>
            <a:ext cx="133861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1" name="Прямоугольник 167"/>
          <p:cNvSpPr>
            <a:spLocks noChangeArrowheads="1"/>
          </p:cNvSpPr>
          <p:nvPr/>
        </p:nvSpPr>
        <p:spPr bwMode="auto">
          <a:xfrm>
            <a:off x="199770" y="5817636"/>
            <a:ext cx="3251847" cy="92606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174"/>
          <p:cNvSpPr>
            <a:spLocks noChangeArrowheads="1"/>
          </p:cNvSpPr>
          <p:nvPr/>
        </p:nvSpPr>
        <p:spPr bwMode="auto">
          <a:xfrm>
            <a:off x="757687" y="5817636"/>
            <a:ext cx="2166819" cy="45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381745" y="6001206"/>
            <a:ext cx="2946503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Участки, подверженные воздействию селей:</a:t>
            </a:r>
          </a:p>
        </p:txBody>
      </p:sp>
      <p:sp>
        <p:nvSpPr>
          <p:cNvPr id="55" name="Овал 54"/>
          <p:cNvSpPr/>
          <p:nvPr/>
        </p:nvSpPr>
        <p:spPr>
          <a:xfrm>
            <a:off x="269646" y="6203752"/>
            <a:ext cx="133861" cy="952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8" name="Овал 57"/>
          <p:cNvSpPr/>
          <p:nvPr/>
        </p:nvSpPr>
        <p:spPr>
          <a:xfrm>
            <a:off x="271510" y="6380905"/>
            <a:ext cx="133861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443327" y="6161907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населенные пункты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433499" y="6332309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железные дороги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920271" y="6504381"/>
            <a:ext cx="2574405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название населенного пункта</a:t>
            </a:r>
          </a:p>
        </p:txBody>
      </p:sp>
      <p:sp>
        <p:nvSpPr>
          <p:cNvPr id="69" name="Rectangle 8"/>
          <p:cNvSpPr>
            <a:spLocks noChangeArrowheads="1"/>
          </p:cNvSpPr>
          <p:nvPr/>
        </p:nvSpPr>
        <p:spPr bwMode="auto">
          <a:xfrm>
            <a:off x="319507" y="6535365"/>
            <a:ext cx="57117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</p:spTree>
    <p:extLst>
      <p:ext uri="{BB962C8B-B14F-4D97-AF65-F5344CB8AC3E}">
        <p14:creationId xmlns:p14="http://schemas.microsoft.com/office/powerpoint/2010/main" val="41139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536013</TotalTime>
  <Words>1467</Words>
  <Application>Microsoft Office PowerPoint</Application>
  <PresentationFormat>Произвольный</PresentationFormat>
  <Paragraphs>346</Paragraphs>
  <Slides>17</Slides>
  <Notes>7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ods</cp:lastModifiedBy>
  <cp:revision>23786</cp:revision>
  <cp:lastPrinted>2019-01-11T18:44:35Z</cp:lastPrinted>
  <dcterms:created xsi:type="dcterms:W3CDTF">2014-09-08T13:21:12Z</dcterms:created>
  <dcterms:modified xsi:type="dcterms:W3CDTF">2019-11-29T09:46:48Z</dcterms:modified>
</cp:coreProperties>
</file>