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14"/>
  </p:notesMasterIdLst>
  <p:handoutMasterIdLst>
    <p:handoutMasterId r:id="rId15"/>
  </p:handoutMasterIdLst>
  <p:sldIdLst>
    <p:sldId id="9090" r:id="rId2"/>
    <p:sldId id="9098" r:id="rId3"/>
    <p:sldId id="9099" r:id="rId4"/>
    <p:sldId id="9100" r:id="rId5"/>
    <p:sldId id="9101" r:id="rId6"/>
    <p:sldId id="9102" r:id="rId7"/>
    <p:sldId id="9092" r:id="rId8"/>
    <p:sldId id="9093" r:id="rId9"/>
    <p:sldId id="9094" r:id="rId10"/>
    <p:sldId id="9095" r:id="rId11"/>
    <p:sldId id="9096" r:id="rId12"/>
    <p:sldId id="9097" r:id="rId13"/>
  </p:sldIdLst>
  <p:sldSz cx="9144000" cy="6858000" type="screen4x3"/>
  <p:notesSz cx="9940925" cy="6808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9090"/>
            <p14:sldId id="9098"/>
            <p14:sldId id="9099"/>
            <p14:sldId id="9100"/>
            <p14:sldId id="9101"/>
            <p14:sldId id="9102"/>
            <p14:sldId id="9092"/>
            <p14:sldId id="9093"/>
            <p14:sldId id="9094"/>
            <p14:sldId id="9095"/>
            <p14:sldId id="9096"/>
            <p14:sldId id="9097"/>
          </p14:sldIdLst>
        </p14:section>
      </p14:sectionLst>
    </p:ext>
    <p:ext uri="{EFAFB233-063F-42B5-8137-9DF3F51BA10A}">
      <p15:sldGuideLst xmlns:p15="http://schemas.microsoft.com/office/powerpoint/2012/main" xmlns="">
        <p15:guide id="2" pos="3636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pos="272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DF8"/>
    <a:srgbClr val="00FF00"/>
    <a:srgbClr val="FF9999"/>
    <a:srgbClr val="FF0000"/>
    <a:srgbClr val="4ADFE6"/>
    <a:srgbClr val="FFFFFF"/>
    <a:srgbClr val="0070C0"/>
    <a:srgbClr val="FFFF00"/>
    <a:srgbClr val="FF33CC"/>
    <a:srgbClr val="3DF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6586" autoAdjust="0"/>
  </p:normalViewPr>
  <p:slideViewPr>
    <p:cSldViewPr snapToGrid="0">
      <p:cViewPr varScale="1">
        <p:scale>
          <a:sx n="113" d="100"/>
          <a:sy n="113" d="100"/>
        </p:scale>
        <p:origin x="-1518" y="-108"/>
      </p:cViewPr>
      <p:guideLst>
        <p:guide orient="horz" pos="4320"/>
        <p:guide pos="3636"/>
        <p:guide pos="2727"/>
      </p:guideLst>
    </p:cSldViewPr>
  </p:slideViewPr>
  <p:outlineViewPr>
    <p:cViewPr>
      <p:scale>
        <a:sx n="66" d="100"/>
        <a:sy n="66" d="100"/>
      </p:scale>
      <p:origin x="0" y="-75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17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10.01.2021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52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17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4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10.01.2021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38525" y="850900"/>
            <a:ext cx="3063875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95" tIns="47697" rIns="95395" bIns="4769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47" y="3276749"/>
            <a:ext cx="7952739" cy="2680960"/>
          </a:xfrm>
          <a:prstGeom prst="rect">
            <a:avLst/>
          </a:prstGeom>
        </p:spPr>
        <p:txBody>
          <a:bodyPr vert="horz" lIns="95395" tIns="47697" rIns="95395" bIns="4769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5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4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5630891" y="6467167"/>
            <a:ext cx="4307734" cy="34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 dirty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1175"/>
            <a:ext cx="3405187" cy="25527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4094" y="3235357"/>
            <a:ext cx="7955042" cy="3065136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441700" y="850900"/>
            <a:ext cx="3060700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8490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441700" y="850900"/>
            <a:ext cx="3060700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8490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441700" y="850900"/>
            <a:ext cx="3060700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8490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441700" y="850900"/>
            <a:ext cx="3060700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8490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441700" y="850900"/>
            <a:ext cx="3060700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8490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C4F45-1F8D-4AE4-A1C9-B73109F9F84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49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C4F45-1F8D-4AE4-A1C9-B73109F9F84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49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C4F45-1F8D-4AE4-A1C9-B73109F9F84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49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10.01.2021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10.01.2021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10.01.2021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10.01.2021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10.01.2021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10.01.2021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10.01.2021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10.01.2021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10.01.2021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10.01.2021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10.01.2021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10.01.2021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3" Type="http://schemas.openxmlformats.org/officeDocument/2006/relationships/image" Target="../media/image1.gif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7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91.png"/><Relationship Id="rId7" Type="http://schemas.openxmlformats.org/officeDocument/2006/relationships/image" Target="../media/image89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77.jpeg"/><Relationship Id="rId5" Type="http://schemas.openxmlformats.org/officeDocument/2006/relationships/image" Target="../media/image86.png"/><Relationship Id="rId10" Type="http://schemas.openxmlformats.org/officeDocument/2006/relationships/image" Target="../media/image53.png"/><Relationship Id="rId4" Type="http://schemas.openxmlformats.org/officeDocument/2006/relationships/image" Target="../media/image92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7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53.png"/><Relationship Id="rId5" Type="http://schemas.openxmlformats.org/officeDocument/2006/relationships/image" Target="../media/image97.png"/><Relationship Id="rId10" Type="http://schemas.openxmlformats.org/officeDocument/2006/relationships/image" Target="../media/image5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103.png"/><Relationship Id="rId7" Type="http://schemas.openxmlformats.org/officeDocument/2006/relationships/image" Target="../media/image107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77.jpeg"/><Relationship Id="rId5" Type="http://schemas.openxmlformats.org/officeDocument/2006/relationships/image" Target="../media/image105.png"/><Relationship Id="rId10" Type="http://schemas.openxmlformats.org/officeDocument/2006/relationships/image" Target="../media/image53.png"/><Relationship Id="rId4" Type="http://schemas.openxmlformats.org/officeDocument/2006/relationships/image" Target="../media/image104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4.jpe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8.jpe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62.jpe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66.jpeg"/><Relationship Id="rId7" Type="http://schemas.openxmlformats.org/officeDocument/2006/relationships/image" Target="../media/image5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53.png"/><Relationship Id="rId5" Type="http://schemas.openxmlformats.org/officeDocument/2006/relationships/image" Target="../media/image72.png"/><Relationship Id="rId10" Type="http://schemas.openxmlformats.org/officeDocument/2006/relationships/image" Target="../media/image52.png"/><Relationship Id="rId4" Type="http://schemas.openxmlformats.org/officeDocument/2006/relationships/image" Target="../media/image71.jpeg"/><Relationship Id="rId9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8.png"/><Relationship Id="rId7" Type="http://schemas.openxmlformats.org/officeDocument/2006/relationships/image" Target="../media/image74.png"/><Relationship Id="rId12" Type="http://schemas.openxmlformats.org/officeDocument/2006/relationships/image" Target="../media/image7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11" Type="http://schemas.openxmlformats.org/officeDocument/2006/relationships/image" Target="../media/image53.png"/><Relationship Id="rId5" Type="http://schemas.openxmlformats.org/officeDocument/2006/relationships/image" Target="../media/image73.png"/><Relationship Id="rId10" Type="http://schemas.openxmlformats.org/officeDocument/2006/relationships/image" Target="../media/image52.png"/><Relationship Id="rId4" Type="http://schemas.openxmlformats.org/officeDocument/2006/relationships/image" Target="../media/image79.png"/><Relationship Id="rId9" Type="http://schemas.openxmlformats.org/officeDocument/2006/relationships/image" Target="../media/image8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77.jpeg"/><Relationship Id="rId5" Type="http://schemas.openxmlformats.org/officeDocument/2006/relationships/image" Target="../media/image86.png"/><Relationship Id="rId10" Type="http://schemas.openxmlformats.org/officeDocument/2006/relationships/image" Target="../media/image53.png"/><Relationship Id="rId4" Type="http://schemas.openxmlformats.org/officeDocument/2006/relationships/image" Target="../media/image85.png"/><Relationship Id="rId9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1" y="0"/>
            <a:ext cx="9150350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3551238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2610070"/>
            <a:ext cx="9144000" cy="104047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РАЗВИТИЯ ВЫПОДЕНИЯ ОСАДКОВ В СООТВЕТСТВИИ С ПРОГНОЗОМ НА ТЕРРИТОРИИ КРАСНОДАРСКОГО 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25" y="165102"/>
            <a:ext cx="1436688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307975" y="10584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90" y="4221088"/>
            <a:ext cx="653263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90" y="4221088"/>
            <a:ext cx="43550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01844" y="4221090"/>
            <a:ext cx="4527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48776" y="4221088"/>
            <a:ext cx="460088" cy="6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86775" y="4221088"/>
            <a:ext cx="435509" cy="6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05035" y="4221090"/>
            <a:ext cx="435988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30656" y="4221088"/>
            <a:ext cx="426482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40515" y="4221088"/>
            <a:ext cx="441238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94705" y="4221088"/>
            <a:ext cx="439452" cy="6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9256" y="4221090"/>
            <a:ext cx="42672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395264" y="4221088"/>
            <a:ext cx="309178" cy="67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72111" y="4221088"/>
            <a:ext cx="434721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951592" y="4221090"/>
            <a:ext cx="436196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45075" y="4221090"/>
            <a:ext cx="430224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913846" y="4221090"/>
            <a:ext cx="433873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19457" y="4962452"/>
            <a:ext cx="428748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276489" y="4962454"/>
            <a:ext cx="434384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808747" y="4962454"/>
            <a:ext cx="463841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346111" y="4962454"/>
            <a:ext cx="464978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865464" y="4962454"/>
            <a:ext cx="460485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376972" y="4962452"/>
            <a:ext cx="455880" cy="6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886146" y="4962982"/>
            <a:ext cx="430841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368809" y="4963501"/>
            <a:ext cx="444814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864818" y="4961930"/>
            <a:ext cx="452588" cy="65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5366174" y="4961930"/>
            <a:ext cx="455015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5878146" y="4961932"/>
            <a:ext cx="452830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6398019" y="4961930"/>
            <a:ext cx="451576" cy="6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940867" y="4978372"/>
            <a:ext cx="457645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438129" y="4961932"/>
            <a:ext cx="505992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981808" y="4961932"/>
            <a:ext cx="454167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043252" y="5624333"/>
            <a:ext cx="7054093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60405221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634"/>
            <a:ext cx="9144000" cy="603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162816"/>
              </p:ext>
            </p:extLst>
          </p:nvPr>
        </p:nvGraphicFramePr>
        <p:xfrm>
          <a:off x="8271604" y="26525"/>
          <a:ext cx="814798" cy="234147"/>
        </p:xfrm>
        <a:graphic>
          <a:graphicData uri="http://schemas.openxmlformats.org/drawingml/2006/table">
            <a:tbl>
              <a:tblPr/>
              <a:tblGrid>
                <a:gridCol w="814798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5" name="Группа 34"/>
          <p:cNvGrpSpPr/>
          <p:nvPr/>
        </p:nvGrpSpPr>
        <p:grpSpPr>
          <a:xfrm>
            <a:off x="6660232" y="898473"/>
            <a:ext cx="2434632" cy="1018516"/>
            <a:chOff x="6428209" y="4986230"/>
            <a:chExt cx="2608288" cy="1013441"/>
          </a:xfrm>
        </p:grpSpPr>
        <p:sp>
          <p:nvSpPr>
            <p:cNvPr id="36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7646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15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чел.;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 км. автомобильных дорог;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автомобильных мостов;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железнодорожных мостов.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6660231" y="2023827"/>
            <a:ext cx="2433665" cy="1024773"/>
            <a:chOff x="6428209" y="4993020"/>
            <a:chExt cx="2608288" cy="1019666"/>
          </a:xfrm>
        </p:grpSpPr>
        <p:sp>
          <p:nvSpPr>
            <p:cNvPr id="70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77767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</a:t>
              </a:r>
              <a:r>
                <a:rPr lang="ru-RU" sz="1000" dirty="0" err="1" smtClean="0">
                  <a:latin typeface="Times New Roman" pitchFamily="18" charset="0"/>
                  <a:cs typeface="Times New Roman" pitchFamily="18" charset="0"/>
                </a:rPr>
                <a:t>Макопсе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1011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212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СЗО,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ПОО.</a:t>
              </a: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Для размещения пострадавших предусмотрено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ПВР вместимостью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876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чел.</a:t>
              </a:r>
            </a:p>
          </p:txBody>
        </p:sp>
        <p:sp>
          <p:nvSpPr>
            <p:cNvPr id="71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660232" y="4952671"/>
            <a:ext cx="2435861" cy="1883762"/>
            <a:chOff x="6487806" y="4797152"/>
            <a:chExt cx="2608287" cy="2007477"/>
          </a:xfrm>
        </p:grpSpPr>
        <p:sp>
          <p:nvSpPr>
            <p:cNvPr id="34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7626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43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Полилиния 45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8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49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5" name="Равнобедренный треугольник 74"/>
            <p:cNvSpPr/>
            <p:nvPr/>
          </p:nvSpPr>
          <p:spPr>
            <a:xfrm>
              <a:off x="8791219" y="6369528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Равнобедренный треугольник 75"/>
            <p:cNvSpPr/>
            <p:nvPr/>
          </p:nvSpPr>
          <p:spPr>
            <a:xfrm>
              <a:off x="8791219" y="6560048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Равнобедренный треугольник 76"/>
            <p:cNvSpPr/>
            <p:nvPr/>
          </p:nvSpPr>
          <p:spPr>
            <a:xfrm>
              <a:off x="8789990" y="6201193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96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97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1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111" name="AutoShape 54"/>
          <p:cNvSpPr>
            <a:spLocks noChangeArrowheads="1"/>
          </p:cNvSpPr>
          <p:nvPr/>
        </p:nvSpPr>
        <p:spPr bwMode="auto">
          <a:xfrm>
            <a:off x="5232506" y="6103242"/>
            <a:ext cx="1364264" cy="649808"/>
          </a:xfrm>
          <a:prstGeom prst="wedgeRectCallout">
            <a:avLst>
              <a:gd name="adj1" fmla="val -140824"/>
              <a:gd name="adj2" fmla="val -320109"/>
            </a:avLst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Макопсе</a:t>
            </a:r>
            <a:endPara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482586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За водным объектом ведется визуальное наблюдение.</a:t>
            </a:r>
          </a:p>
        </p:txBody>
      </p:sp>
      <p:sp>
        <p:nvSpPr>
          <p:cNvPr id="112" name="Полилиния 111"/>
          <p:cNvSpPr/>
          <p:nvPr/>
        </p:nvSpPr>
        <p:spPr>
          <a:xfrm>
            <a:off x="3793787" y="2420888"/>
            <a:ext cx="2149907" cy="3453319"/>
          </a:xfrm>
          <a:custGeom>
            <a:avLst/>
            <a:gdLst>
              <a:gd name="connsiteX0" fmla="*/ 1361873 w 2149907"/>
              <a:gd name="connsiteY0" fmla="*/ 0 h 3453319"/>
              <a:gd name="connsiteX1" fmla="*/ 1342417 w 2149907"/>
              <a:gd name="connsiteY1" fmla="*/ 48638 h 3453319"/>
              <a:gd name="connsiteX2" fmla="*/ 1284051 w 2149907"/>
              <a:gd name="connsiteY2" fmla="*/ 126459 h 3453319"/>
              <a:gd name="connsiteX3" fmla="*/ 1264596 w 2149907"/>
              <a:gd name="connsiteY3" fmla="*/ 155642 h 3453319"/>
              <a:gd name="connsiteX4" fmla="*/ 1235413 w 2149907"/>
              <a:gd name="connsiteY4" fmla="*/ 175097 h 3453319"/>
              <a:gd name="connsiteX5" fmla="*/ 1186775 w 2149907"/>
              <a:gd name="connsiteY5" fmla="*/ 214008 h 3453319"/>
              <a:gd name="connsiteX6" fmla="*/ 1157592 w 2149907"/>
              <a:gd name="connsiteY6" fmla="*/ 223736 h 3453319"/>
              <a:gd name="connsiteX7" fmla="*/ 1108953 w 2149907"/>
              <a:gd name="connsiteY7" fmla="*/ 262646 h 3453319"/>
              <a:gd name="connsiteX8" fmla="*/ 1050587 w 2149907"/>
              <a:gd name="connsiteY8" fmla="*/ 301557 h 3453319"/>
              <a:gd name="connsiteX9" fmla="*/ 992222 w 2149907"/>
              <a:gd name="connsiteY9" fmla="*/ 340468 h 3453319"/>
              <a:gd name="connsiteX10" fmla="*/ 943583 w 2149907"/>
              <a:gd name="connsiteY10" fmla="*/ 379378 h 3453319"/>
              <a:gd name="connsiteX11" fmla="*/ 924128 w 2149907"/>
              <a:gd name="connsiteY11" fmla="*/ 398834 h 3453319"/>
              <a:gd name="connsiteX12" fmla="*/ 894945 w 2149907"/>
              <a:gd name="connsiteY12" fmla="*/ 408561 h 3453319"/>
              <a:gd name="connsiteX13" fmla="*/ 846307 w 2149907"/>
              <a:gd name="connsiteY13" fmla="*/ 447472 h 3453319"/>
              <a:gd name="connsiteX14" fmla="*/ 826851 w 2149907"/>
              <a:gd name="connsiteY14" fmla="*/ 466927 h 3453319"/>
              <a:gd name="connsiteX15" fmla="*/ 797668 w 2149907"/>
              <a:gd name="connsiteY15" fmla="*/ 476655 h 3453319"/>
              <a:gd name="connsiteX16" fmla="*/ 642026 w 2149907"/>
              <a:gd name="connsiteY16" fmla="*/ 496110 h 3453319"/>
              <a:gd name="connsiteX17" fmla="*/ 612843 w 2149907"/>
              <a:gd name="connsiteY17" fmla="*/ 505838 h 3453319"/>
              <a:gd name="connsiteX18" fmla="*/ 554477 w 2149907"/>
              <a:gd name="connsiteY18" fmla="*/ 535021 h 3453319"/>
              <a:gd name="connsiteX19" fmla="*/ 496111 w 2149907"/>
              <a:gd name="connsiteY19" fmla="*/ 583659 h 3453319"/>
              <a:gd name="connsiteX20" fmla="*/ 466928 w 2149907"/>
              <a:gd name="connsiteY20" fmla="*/ 593387 h 3453319"/>
              <a:gd name="connsiteX21" fmla="*/ 408562 w 2149907"/>
              <a:gd name="connsiteY21" fmla="*/ 642025 h 3453319"/>
              <a:gd name="connsiteX22" fmla="*/ 389107 w 2149907"/>
              <a:gd name="connsiteY22" fmla="*/ 671208 h 3453319"/>
              <a:gd name="connsiteX23" fmla="*/ 359924 w 2149907"/>
              <a:gd name="connsiteY23" fmla="*/ 690663 h 3453319"/>
              <a:gd name="connsiteX24" fmla="*/ 340468 w 2149907"/>
              <a:gd name="connsiteY24" fmla="*/ 710119 h 3453319"/>
              <a:gd name="connsiteX25" fmla="*/ 330741 w 2149907"/>
              <a:gd name="connsiteY25" fmla="*/ 739302 h 3453319"/>
              <a:gd name="connsiteX26" fmla="*/ 311285 w 2149907"/>
              <a:gd name="connsiteY26" fmla="*/ 758757 h 3453319"/>
              <a:gd name="connsiteX27" fmla="*/ 291830 w 2149907"/>
              <a:gd name="connsiteY27" fmla="*/ 817123 h 3453319"/>
              <a:gd name="connsiteX28" fmla="*/ 262647 w 2149907"/>
              <a:gd name="connsiteY28" fmla="*/ 875489 h 3453319"/>
              <a:gd name="connsiteX29" fmla="*/ 243192 w 2149907"/>
              <a:gd name="connsiteY29" fmla="*/ 904672 h 3453319"/>
              <a:gd name="connsiteX30" fmla="*/ 223736 w 2149907"/>
              <a:gd name="connsiteY30" fmla="*/ 963038 h 3453319"/>
              <a:gd name="connsiteX31" fmla="*/ 204281 w 2149907"/>
              <a:gd name="connsiteY31" fmla="*/ 1031131 h 3453319"/>
              <a:gd name="connsiteX32" fmla="*/ 194553 w 2149907"/>
              <a:gd name="connsiteY32" fmla="*/ 1060314 h 3453319"/>
              <a:gd name="connsiteX33" fmla="*/ 184826 w 2149907"/>
              <a:gd name="connsiteY33" fmla="*/ 1099225 h 3453319"/>
              <a:gd name="connsiteX34" fmla="*/ 165370 w 2149907"/>
              <a:gd name="connsiteY34" fmla="*/ 1157591 h 3453319"/>
              <a:gd name="connsiteX35" fmla="*/ 155643 w 2149907"/>
              <a:gd name="connsiteY35" fmla="*/ 1186774 h 3453319"/>
              <a:gd name="connsiteX36" fmla="*/ 145915 w 2149907"/>
              <a:gd name="connsiteY36" fmla="*/ 1235412 h 3453319"/>
              <a:gd name="connsiteX37" fmla="*/ 126460 w 2149907"/>
              <a:gd name="connsiteY37" fmla="*/ 1293778 h 3453319"/>
              <a:gd name="connsiteX38" fmla="*/ 97277 w 2149907"/>
              <a:gd name="connsiteY38" fmla="*/ 1381327 h 3453319"/>
              <a:gd name="connsiteX39" fmla="*/ 77822 w 2149907"/>
              <a:gd name="connsiteY39" fmla="*/ 1439693 h 3453319"/>
              <a:gd name="connsiteX40" fmla="*/ 68094 w 2149907"/>
              <a:gd name="connsiteY40" fmla="*/ 1488331 h 3453319"/>
              <a:gd name="connsiteX41" fmla="*/ 48639 w 2149907"/>
              <a:gd name="connsiteY41" fmla="*/ 1712068 h 3453319"/>
              <a:gd name="connsiteX42" fmla="*/ 19456 w 2149907"/>
              <a:gd name="connsiteY42" fmla="*/ 1799617 h 3453319"/>
              <a:gd name="connsiteX43" fmla="*/ 9728 w 2149907"/>
              <a:gd name="connsiteY43" fmla="*/ 1828800 h 3453319"/>
              <a:gd name="connsiteX44" fmla="*/ 0 w 2149907"/>
              <a:gd name="connsiteY44" fmla="*/ 1857983 h 3453319"/>
              <a:gd name="connsiteX45" fmla="*/ 19456 w 2149907"/>
              <a:gd name="connsiteY45" fmla="*/ 2140085 h 3453319"/>
              <a:gd name="connsiteX46" fmla="*/ 29183 w 2149907"/>
              <a:gd name="connsiteY46" fmla="*/ 2169268 h 3453319"/>
              <a:gd name="connsiteX47" fmla="*/ 38911 w 2149907"/>
              <a:gd name="connsiteY47" fmla="*/ 2276272 h 3453319"/>
              <a:gd name="connsiteX48" fmla="*/ 48639 w 2149907"/>
              <a:gd name="connsiteY48" fmla="*/ 2305455 h 3453319"/>
              <a:gd name="connsiteX49" fmla="*/ 58366 w 2149907"/>
              <a:gd name="connsiteY49" fmla="*/ 2500008 h 3453319"/>
              <a:gd name="connsiteX50" fmla="*/ 77822 w 2149907"/>
              <a:gd name="connsiteY50" fmla="*/ 2568102 h 3453319"/>
              <a:gd name="connsiteX51" fmla="*/ 107004 w 2149907"/>
              <a:gd name="connsiteY51" fmla="*/ 2636195 h 3453319"/>
              <a:gd name="connsiteX52" fmla="*/ 116732 w 2149907"/>
              <a:gd name="connsiteY52" fmla="*/ 2714017 h 3453319"/>
              <a:gd name="connsiteX53" fmla="*/ 136187 w 2149907"/>
              <a:gd name="connsiteY53" fmla="*/ 2791838 h 3453319"/>
              <a:gd name="connsiteX54" fmla="*/ 126460 w 2149907"/>
              <a:gd name="connsiteY54" fmla="*/ 2859931 h 3453319"/>
              <a:gd name="connsiteX55" fmla="*/ 107004 w 2149907"/>
              <a:gd name="connsiteY55" fmla="*/ 2889114 h 3453319"/>
              <a:gd name="connsiteX56" fmla="*/ 77822 w 2149907"/>
              <a:gd name="connsiteY56" fmla="*/ 2966936 h 3453319"/>
              <a:gd name="connsiteX57" fmla="*/ 38911 w 2149907"/>
              <a:gd name="connsiteY57" fmla="*/ 3054485 h 3453319"/>
              <a:gd name="connsiteX58" fmla="*/ 0 w 2149907"/>
              <a:gd name="connsiteY58" fmla="*/ 3132306 h 3453319"/>
              <a:gd name="connsiteX59" fmla="*/ 9728 w 2149907"/>
              <a:gd name="connsiteY59" fmla="*/ 3200400 h 3453319"/>
              <a:gd name="connsiteX60" fmla="*/ 58366 w 2149907"/>
              <a:gd name="connsiteY60" fmla="*/ 3258766 h 3453319"/>
              <a:gd name="connsiteX61" fmla="*/ 97277 w 2149907"/>
              <a:gd name="connsiteY61" fmla="*/ 3278221 h 3453319"/>
              <a:gd name="connsiteX62" fmla="*/ 126460 w 2149907"/>
              <a:gd name="connsiteY62" fmla="*/ 3297676 h 3453319"/>
              <a:gd name="connsiteX63" fmla="*/ 252919 w 2149907"/>
              <a:gd name="connsiteY63" fmla="*/ 3346314 h 3453319"/>
              <a:gd name="connsiteX64" fmla="*/ 311285 w 2149907"/>
              <a:gd name="connsiteY64" fmla="*/ 3385225 h 3453319"/>
              <a:gd name="connsiteX65" fmla="*/ 379379 w 2149907"/>
              <a:gd name="connsiteY65" fmla="*/ 3404680 h 3453319"/>
              <a:gd name="connsiteX66" fmla="*/ 476656 w 2149907"/>
              <a:gd name="connsiteY66" fmla="*/ 3433863 h 3453319"/>
              <a:gd name="connsiteX67" fmla="*/ 564204 w 2149907"/>
              <a:gd name="connsiteY67" fmla="*/ 3443591 h 3453319"/>
              <a:gd name="connsiteX68" fmla="*/ 632298 w 2149907"/>
              <a:gd name="connsiteY68" fmla="*/ 3453319 h 3453319"/>
              <a:gd name="connsiteX69" fmla="*/ 865762 w 2149907"/>
              <a:gd name="connsiteY69" fmla="*/ 3443591 h 3453319"/>
              <a:gd name="connsiteX70" fmla="*/ 953311 w 2149907"/>
              <a:gd name="connsiteY70" fmla="*/ 3424136 h 3453319"/>
              <a:gd name="connsiteX71" fmla="*/ 1040860 w 2149907"/>
              <a:gd name="connsiteY71" fmla="*/ 3414408 h 3453319"/>
              <a:gd name="connsiteX72" fmla="*/ 1099226 w 2149907"/>
              <a:gd name="connsiteY72" fmla="*/ 3385225 h 3453319"/>
              <a:gd name="connsiteX73" fmla="*/ 1128409 w 2149907"/>
              <a:gd name="connsiteY73" fmla="*/ 3365770 h 3453319"/>
              <a:gd name="connsiteX74" fmla="*/ 1177047 w 2149907"/>
              <a:gd name="connsiteY74" fmla="*/ 3346314 h 3453319"/>
              <a:gd name="connsiteX75" fmla="*/ 1206230 w 2149907"/>
              <a:gd name="connsiteY75" fmla="*/ 3326859 h 3453319"/>
              <a:gd name="connsiteX76" fmla="*/ 1235413 w 2149907"/>
              <a:gd name="connsiteY76" fmla="*/ 3317131 h 3453319"/>
              <a:gd name="connsiteX77" fmla="*/ 1293779 w 2149907"/>
              <a:gd name="connsiteY77" fmla="*/ 3287948 h 3453319"/>
              <a:gd name="connsiteX78" fmla="*/ 1371600 w 2149907"/>
              <a:gd name="connsiteY78" fmla="*/ 3229583 h 3453319"/>
              <a:gd name="connsiteX79" fmla="*/ 1400783 w 2149907"/>
              <a:gd name="connsiteY79" fmla="*/ 3210127 h 3453319"/>
              <a:gd name="connsiteX80" fmla="*/ 1429966 w 2149907"/>
              <a:gd name="connsiteY80" fmla="*/ 3200400 h 3453319"/>
              <a:gd name="connsiteX81" fmla="*/ 1507787 w 2149907"/>
              <a:gd name="connsiteY81" fmla="*/ 3132306 h 3453319"/>
              <a:gd name="connsiteX82" fmla="*/ 1536970 w 2149907"/>
              <a:gd name="connsiteY82" fmla="*/ 3122578 h 3453319"/>
              <a:gd name="connsiteX83" fmla="*/ 1614792 w 2149907"/>
              <a:gd name="connsiteY83" fmla="*/ 3054485 h 3453319"/>
              <a:gd name="connsiteX84" fmla="*/ 1673158 w 2149907"/>
              <a:gd name="connsiteY84" fmla="*/ 3015574 h 3453319"/>
              <a:gd name="connsiteX85" fmla="*/ 1712068 w 2149907"/>
              <a:gd name="connsiteY85" fmla="*/ 2966936 h 3453319"/>
              <a:gd name="connsiteX86" fmla="*/ 1760707 w 2149907"/>
              <a:gd name="connsiteY86" fmla="*/ 2918297 h 3453319"/>
              <a:gd name="connsiteX87" fmla="*/ 1799617 w 2149907"/>
              <a:gd name="connsiteY87" fmla="*/ 2869659 h 3453319"/>
              <a:gd name="connsiteX88" fmla="*/ 1809345 w 2149907"/>
              <a:gd name="connsiteY88" fmla="*/ 2840476 h 3453319"/>
              <a:gd name="connsiteX89" fmla="*/ 1857983 w 2149907"/>
              <a:gd name="connsiteY89" fmla="*/ 2772383 h 3453319"/>
              <a:gd name="connsiteX90" fmla="*/ 1877439 w 2149907"/>
              <a:gd name="connsiteY90" fmla="*/ 2694561 h 3453319"/>
              <a:gd name="connsiteX91" fmla="*/ 1896894 w 2149907"/>
              <a:gd name="connsiteY91" fmla="*/ 2655651 h 3453319"/>
              <a:gd name="connsiteX92" fmla="*/ 1906622 w 2149907"/>
              <a:gd name="connsiteY92" fmla="*/ 2626468 h 3453319"/>
              <a:gd name="connsiteX93" fmla="*/ 1926077 w 2149907"/>
              <a:gd name="connsiteY93" fmla="*/ 2577829 h 3453319"/>
              <a:gd name="connsiteX94" fmla="*/ 1935804 w 2149907"/>
              <a:gd name="connsiteY94" fmla="*/ 2538919 h 3453319"/>
              <a:gd name="connsiteX95" fmla="*/ 1955260 w 2149907"/>
              <a:gd name="connsiteY95" fmla="*/ 2500008 h 3453319"/>
              <a:gd name="connsiteX96" fmla="*/ 1974715 w 2149907"/>
              <a:gd name="connsiteY96" fmla="*/ 2402731 h 3453319"/>
              <a:gd name="connsiteX97" fmla="*/ 1984443 w 2149907"/>
              <a:gd name="connsiteY97" fmla="*/ 2295727 h 3453319"/>
              <a:gd name="connsiteX98" fmla="*/ 1994170 w 2149907"/>
              <a:gd name="connsiteY98" fmla="*/ 1935804 h 3453319"/>
              <a:gd name="connsiteX99" fmla="*/ 2013626 w 2149907"/>
              <a:gd name="connsiteY99" fmla="*/ 1857983 h 3453319"/>
              <a:gd name="connsiteX100" fmla="*/ 2023353 w 2149907"/>
              <a:gd name="connsiteY100" fmla="*/ 1809344 h 3453319"/>
              <a:gd name="connsiteX101" fmla="*/ 2033081 w 2149907"/>
              <a:gd name="connsiteY101" fmla="*/ 1780161 h 3453319"/>
              <a:gd name="connsiteX102" fmla="*/ 2042809 w 2149907"/>
              <a:gd name="connsiteY102" fmla="*/ 1741251 h 3453319"/>
              <a:gd name="connsiteX103" fmla="*/ 2062264 w 2149907"/>
              <a:gd name="connsiteY103" fmla="*/ 1712068 h 3453319"/>
              <a:gd name="connsiteX104" fmla="*/ 2081719 w 2149907"/>
              <a:gd name="connsiteY104" fmla="*/ 1653702 h 3453319"/>
              <a:gd name="connsiteX105" fmla="*/ 2101175 w 2149907"/>
              <a:gd name="connsiteY105" fmla="*/ 1614791 h 3453319"/>
              <a:gd name="connsiteX106" fmla="*/ 2120630 w 2149907"/>
              <a:gd name="connsiteY106" fmla="*/ 1546697 h 3453319"/>
              <a:gd name="connsiteX107" fmla="*/ 2130358 w 2149907"/>
              <a:gd name="connsiteY107" fmla="*/ 1517514 h 3453319"/>
              <a:gd name="connsiteX108" fmla="*/ 2140085 w 2149907"/>
              <a:gd name="connsiteY108" fmla="*/ 1459148 h 3453319"/>
              <a:gd name="connsiteX109" fmla="*/ 2149813 w 2149907"/>
              <a:gd name="connsiteY109" fmla="*/ 1420238 h 3453319"/>
              <a:gd name="connsiteX110" fmla="*/ 2130358 w 2149907"/>
              <a:gd name="connsiteY110" fmla="*/ 1147863 h 3453319"/>
              <a:gd name="connsiteX111" fmla="*/ 2091447 w 2149907"/>
              <a:gd name="connsiteY111" fmla="*/ 1040859 h 3453319"/>
              <a:gd name="connsiteX112" fmla="*/ 2062264 w 2149907"/>
              <a:gd name="connsiteY112" fmla="*/ 1001948 h 3453319"/>
              <a:gd name="connsiteX113" fmla="*/ 2023353 w 2149907"/>
              <a:gd name="connsiteY113" fmla="*/ 982493 h 3453319"/>
              <a:gd name="connsiteX114" fmla="*/ 1955260 w 2149907"/>
              <a:gd name="connsiteY114" fmla="*/ 904672 h 3453319"/>
              <a:gd name="connsiteX115" fmla="*/ 1877439 w 2149907"/>
              <a:gd name="connsiteY115" fmla="*/ 846306 h 3453319"/>
              <a:gd name="connsiteX116" fmla="*/ 1857983 w 2149907"/>
              <a:gd name="connsiteY116" fmla="*/ 817123 h 3453319"/>
              <a:gd name="connsiteX117" fmla="*/ 1799617 w 2149907"/>
              <a:gd name="connsiteY117" fmla="*/ 778212 h 3453319"/>
              <a:gd name="connsiteX118" fmla="*/ 1770434 w 2149907"/>
              <a:gd name="connsiteY118" fmla="*/ 749029 h 3453319"/>
              <a:gd name="connsiteX119" fmla="*/ 1741251 w 2149907"/>
              <a:gd name="connsiteY119" fmla="*/ 729574 h 3453319"/>
              <a:gd name="connsiteX120" fmla="*/ 1653702 w 2149907"/>
              <a:gd name="connsiteY120" fmla="*/ 642025 h 3453319"/>
              <a:gd name="connsiteX121" fmla="*/ 1624519 w 2149907"/>
              <a:gd name="connsiteY121" fmla="*/ 612842 h 3453319"/>
              <a:gd name="connsiteX122" fmla="*/ 1595336 w 2149907"/>
              <a:gd name="connsiteY122" fmla="*/ 583659 h 3453319"/>
              <a:gd name="connsiteX123" fmla="*/ 1546698 w 2149907"/>
              <a:gd name="connsiteY123" fmla="*/ 535021 h 3453319"/>
              <a:gd name="connsiteX124" fmla="*/ 1507787 w 2149907"/>
              <a:gd name="connsiteY124" fmla="*/ 476655 h 3453319"/>
              <a:gd name="connsiteX125" fmla="*/ 1488332 w 2149907"/>
              <a:gd name="connsiteY125" fmla="*/ 437744 h 3453319"/>
              <a:gd name="connsiteX126" fmla="*/ 1459149 w 2149907"/>
              <a:gd name="connsiteY126" fmla="*/ 408561 h 3453319"/>
              <a:gd name="connsiteX127" fmla="*/ 1429966 w 2149907"/>
              <a:gd name="connsiteY127" fmla="*/ 369651 h 3453319"/>
              <a:gd name="connsiteX128" fmla="*/ 1420239 w 2149907"/>
              <a:gd name="connsiteY128" fmla="*/ 340468 h 3453319"/>
              <a:gd name="connsiteX129" fmla="*/ 1381328 w 2149907"/>
              <a:gd name="connsiteY129" fmla="*/ 282102 h 3453319"/>
              <a:gd name="connsiteX130" fmla="*/ 1371600 w 2149907"/>
              <a:gd name="connsiteY130" fmla="*/ 252919 h 3453319"/>
              <a:gd name="connsiteX131" fmla="*/ 1352145 w 2149907"/>
              <a:gd name="connsiteY131" fmla="*/ 175097 h 3453319"/>
              <a:gd name="connsiteX132" fmla="*/ 1332690 w 2149907"/>
              <a:gd name="connsiteY132" fmla="*/ 116731 h 3453319"/>
              <a:gd name="connsiteX133" fmla="*/ 1332690 w 2149907"/>
              <a:gd name="connsiteY133" fmla="*/ 48638 h 3453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2149907" h="3453319">
                <a:moveTo>
                  <a:pt x="1361873" y="0"/>
                </a:moveTo>
                <a:cubicBezTo>
                  <a:pt x="1355388" y="16213"/>
                  <a:pt x="1350779" y="33308"/>
                  <a:pt x="1342417" y="48638"/>
                </a:cubicBezTo>
                <a:cubicBezTo>
                  <a:pt x="1284230" y="155314"/>
                  <a:pt x="1325607" y="74515"/>
                  <a:pt x="1284051" y="126459"/>
                </a:cubicBezTo>
                <a:cubicBezTo>
                  <a:pt x="1276748" y="135588"/>
                  <a:pt x="1272863" y="147375"/>
                  <a:pt x="1264596" y="155642"/>
                </a:cubicBezTo>
                <a:cubicBezTo>
                  <a:pt x="1256329" y="163909"/>
                  <a:pt x="1244542" y="167794"/>
                  <a:pt x="1235413" y="175097"/>
                </a:cubicBezTo>
                <a:cubicBezTo>
                  <a:pt x="1205250" y="199228"/>
                  <a:pt x="1226701" y="194045"/>
                  <a:pt x="1186775" y="214008"/>
                </a:cubicBezTo>
                <a:cubicBezTo>
                  <a:pt x="1177604" y="218594"/>
                  <a:pt x="1166763" y="219150"/>
                  <a:pt x="1157592" y="223736"/>
                </a:cubicBezTo>
                <a:cubicBezTo>
                  <a:pt x="1109985" y="247539"/>
                  <a:pt x="1145143" y="235504"/>
                  <a:pt x="1108953" y="262646"/>
                </a:cubicBezTo>
                <a:cubicBezTo>
                  <a:pt x="1090247" y="276675"/>
                  <a:pt x="1070042" y="288587"/>
                  <a:pt x="1050587" y="301557"/>
                </a:cubicBezTo>
                <a:cubicBezTo>
                  <a:pt x="1050579" y="301562"/>
                  <a:pt x="992229" y="340461"/>
                  <a:pt x="992222" y="340468"/>
                </a:cubicBezTo>
                <a:cubicBezTo>
                  <a:pt x="945236" y="387451"/>
                  <a:pt x="1004952" y="330282"/>
                  <a:pt x="943583" y="379378"/>
                </a:cubicBezTo>
                <a:cubicBezTo>
                  <a:pt x="936421" y="385107"/>
                  <a:pt x="931992" y="394115"/>
                  <a:pt x="924128" y="398834"/>
                </a:cubicBezTo>
                <a:cubicBezTo>
                  <a:pt x="915335" y="404110"/>
                  <a:pt x="904673" y="405319"/>
                  <a:pt x="894945" y="408561"/>
                </a:cubicBezTo>
                <a:cubicBezTo>
                  <a:pt x="847979" y="455529"/>
                  <a:pt x="907652" y="398397"/>
                  <a:pt x="846307" y="447472"/>
                </a:cubicBezTo>
                <a:cubicBezTo>
                  <a:pt x="839145" y="453201"/>
                  <a:pt x="834715" y="462208"/>
                  <a:pt x="826851" y="466927"/>
                </a:cubicBezTo>
                <a:cubicBezTo>
                  <a:pt x="818058" y="472203"/>
                  <a:pt x="807527" y="473838"/>
                  <a:pt x="797668" y="476655"/>
                </a:cubicBezTo>
                <a:cubicBezTo>
                  <a:pt x="734428" y="494724"/>
                  <a:pt x="732508" y="488570"/>
                  <a:pt x="642026" y="496110"/>
                </a:cubicBezTo>
                <a:cubicBezTo>
                  <a:pt x="632298" y="499353"/>
                  <a:pt x="622014" y="501252"/>
                  <a:pt x="612843" y="505838"/>
                </a:cubicBezTo>
                <a:cubicBezTo>
                  <a:pt x="537413" y="543553"/>
                  <a:pt x="627830" y="510569"/>
                  <a:pt x="554477" y="535021"/>
                </a:cubicBezTo>
                <a:cubicBezTo>
                  <a:pt x="532962" y="556536"/>
                  <a:pt x="523198" y="570115"/>
                  <a:pt x="496111" y="583659"/>
                </a:cubicBezTo>
                <a:cubicBezTo>
                  <a:pt x="486940" y="588245"/>
                  <a:pt x="476656" y="590144"/>
                  <a:pt x="466928" y="593387"/>
                </a:cubicBezTo>
                <a:cubicBezTo>
                  <a:pt x="419529" y="664487"/>
                  <a:pt x="482613" y="580316"/>
                  <a:pt x="408562" y="642025"/>
                </a:cubicBezTo>
                <a:cubicBezTo>
                  <a:pt x="399581" y="649509"/>
                  <a:pt x="397374" y="662941"/>
                  <a:pt x="389107" y="671208"/>
                </a:cubicBezTo>
                <a:cubicBezTo>
                  <a:pt x="380840" y="679475"/>
                  <a:pt x="369053" y="683360"/>
                  <a:pt x="359924" y="690663"/>
                </a:cubicBezTo>
                <a:cubicBezTo>
                  <a:pt x="352762" y="696392"/>
                  <a:pt x="346953" y="703634"/>
                  <a:pt x="340468" y="710119"/>
                </a:cubicBezTo>
                <a:cubicBezTo>
                  <a:pt x="337226" y="719847"/>
                  <a:pt x="336017" y="730509"/>
                  <a:pt x="330741" y="739302"/>
                </a:cubicBezTo>
                <a:cubicBezTo>
                  <a:pt x="326022" y="747166"/>
                  <a:pt x="315387" y="750554"/>
                  <a:pt x="311285" y="758757"/>
                </a:cubicBezTo>
                <a:cubicBezTo>
                  <a:pt x="302114" y="777100"/>
                  <a:pt x="303205" y="800059"/>
                  <a:pt x="291830" y="817123"/>
                </a:cubicBezTo>
                <a:cubicBezTo>
                  <a:pt x="236075" y="900757"/>
                  <a:pt x="302921" y="794941"/>
                  <a:pt x="262647" y="875489"/>
                </a:cubicBezTo>
                <a:cubicBezTo>
                  <a:pt x="257419" y="885946"/>
                  <a:pt x="247940" y="893989"/>
                  <a:pt x="243192" y="904672"/>
                </a:cubicBezTo>
                <a:cubicBezTo>
                  <a:pt x="234863" y="923412"/>
                  <a:pt x="230221" y="943583"/>
                  <a:pt x="223736" y="963038"/>
                </a:cubicBezTo>
                <a:cubicBezTo>
                  <a:pt x="200417" y="1032996"/>
                  <a:pt x="228706" y="945647"/>
                  <a:pt x="204281" y="1031131"/>
                </a:cubicBezTo>
                <a:cubicBezTo>
                  <a:pt x="201464" y="1040990"/>
                  <a:pt x="197370" y="1050455"/>
                  <a:pt x="194553" y="1060314"/>
                </a:cubicBezTo>
                <a:cubicBezTo>
                  <a:pt x="190880" y="1073169"/>
                  <a:pt x="188668" y="1086419"/>
                  <a:pt x="184826" y="1099225"/>
                </a:cubicBezTo>
                <a:cubicBezTo>
                  <a:pt x="178933" y="1118868"/>
                  <a:pt x="171855" y="1138136"/>
                  <a:pt x="165370" y="1157591"/>
                </a:cubicBezTo>
                <a:cubicBezTo>
                  <a:pt x="162127" y="1167319"/>
                  <a:pt x="157654" y="1176719"/>
                  <a:pt x="155643" y="1186774"/>
                </a:cubicBezTo>
                <a:cubicBezTo>
                  <a:pt x="152400" y="1202987"/>
                  <a:pt x="150265" y="1219461"/>
                  <a:pt x="145915" y="1235412"/>
                </a:cubicBezTo>
                <a:cubicBezTo>
                  <a:pt x="140519" y="1255197"/>
                  <a:pt x="132945" y="1274323"/>
                  <a:pt x="126460" y="1293778"/>
                </a:cubicBezTo>
                <a:lnTo>
                  <a:pt x="97277" y="1381327"/>
                </a:lnTo>
                <a:lnTo>
                  <a:pt x="77822" y="1439693"/>
                </a:lnTo>
                <a:lnTo>
                  <a:pt x="68094" y="1488331"/>
                </a:lnTo>
                <a:cubicBezTo>
                  <a:pt x="62514" y="1594354"/>
                  <a:pt x="72277" y="1633275"/>
                  <a:pt x="48639" y="1712068"/>
                </a:cubicBezTo>
                <a:cubicBezTo>
                  <a:pt x="39800" y="1741532"/>
                  <a:pt x="29184" y="1770434"/>
                  <a:pt x="19456" y="1799617"/>
                </a:cubicBezTo>
                <a:lnTo>
                  <a:pt x="9728" y="1828800"/>
                </a:lnTo>
                <a:lnTo>
                  <a:pt x="0" y="1857983"/>
                </a:lnTo>
                <a:cubicBezTo>
                  <a:pt x="4528" y="1966650"/>
                  <a:pt x="-4298" y="2045068"/>
                  <a:pt x="19456" y="2140085"/>
                </a:cubicBezTo>
                <a:cubicBezTo>
                  <a:pt x="21943" y="2150033"/>
                  <a:pt x="25941" y="2159540"/>
                  <a:pt x="29183" y="2169268"/>
                </a:cubicBezTo>
                <a:cubicBezTo>
                  <a:pt x="32426" y="2204936"/>
                  <a:pt x="33846" y="2240817"/>
                  <a:pt x="38911" y="2276272"/>
                </a:cubicBezTo>
                <a:cubicBezTo>
                  <a:pt x="40361" y="2286423"/>
                  <a:pt x="47751" y="2295240"/>
                  <a:pt x="48639" y="2305455"/>
                </a:cubicBezTo>
                <a:cubicBezTo>
                  <a:pt x="54264" y="2370143"/>
                  <a:pt x="52974" y="2435300"/>
                  <a:pt x="58366" y="2500008"/>
                </a:cubicBezTo>
                <a:cubicBezTo>
                  <a:pt x="60155" y="2521476"/>
                  <a:pt x="71862" y="2547243"/>
                  <a:pt x="77822" y="2568102"/>
                </a:cubicBezTo>
                <a:cubicBezTo>
                  <a:pt x="93526" y="2623067"/>
                  <a:pt x="77386" y="2591767"/>
                  <a:pt x="107004" y="2636195"/>
                </a:cubicBezTo>
                <a:cubicBezTo>
                  <a:pt x="110247" y="2662136"/>
                  <a:pt x="111914" y="2688322"/>
                  <a:pt x="116732" y="2714017"/>
                </a:cubicBezTo>
                <a:cubicBezTo>
                  <a:pt x="121660" y="2740298"/>
                  <a:pt x="136187" y="2791838"/>
                  <a:pt x="136187" y="2791838"/>
                </a:cubicBezTo>
                <a:cubicBezTo>
                  <a:pt x="132945" y="2814536"/>
                  <a:pt x="133048" y="2837970"/>
                  <a:pt x="126460" y="2859931"/>
                </a:cubicBezTo>
                <a:cubicBezTo>
                  <a:pt x="123101" y="2871129"/>
                  <a:pt x="110701" y="2878023"/>
                  <a:pt x="107004" y="2889114"/>
                </a:cubicBezTo>
                <a:cubicBezTo>
                  <a:pt x="78915" y="2973382"/>
                  <a:pt x="119061" y="2925695"/>
                  <a:pt x="77822" y="2966936"/>
                </a:cubicBezTo>
                <a:cubicBezTo>
                  <a:pt x="56052" y="3075782"/>
                  <a:pt x="86705" y="2958897"/>
                  <a:pt x="38911" y="3054485"/>
                </a:cubicBezTo>
                <a:cubicBezTo>
                  <a:pt x="-5799" y="3143905"/>
                  <a:pt x="43955" y="3088354"/>
                  <a:pt x="0" y="3132306"/>
                </a:cubicBezTo>
                <a:cubicBezTo>
                  <a:pt x="3243" y="3155004"/>
                  <a:pt x="3140" y="3178439"/>
                  <a:pt x="9728" y="3200400"/>
                </a:cubicBezTo>
                <a:cubicBezTo>
                  <a:pt x="14382" y="3215914"/>
                  <a:pt x="47312" y="3250870"/>
                  <a:pt x="58366" y="3258766"/>
                </a:cubicBezTo>
                <a:cubicBezTo>
                  <a:pt x="70166" y="3267195"/>
                  <a:pt x="84686" y="3271027"/>
                  <a:pt x="97277" y="3278221"/>
                </a:cubicBezTo>
                <a:cubicBezTo>
                  <a:pt x="107428" y="3284021"/>
                  <a:pt x="116003" y="3292448"/>
                  <a:pt x="126460" y="3297676"/>
                </a:cubicBezTo>
                <a:cubicBezTo>
                  <a:pt x="200910" y="3334901"/>
                  <a:pt x="104788" y="3247559"/>
                  <a:pt x="252919" y="3346314"/>
                </a:cubicBezTo>
                <a:cubicBezTo>
                  <a:pt x="272374" y="3359284"/>
                  <a:pt x="289103" y="3377831"/>
                  <a:pt x="311285" y="3385225"/>
                </a:cubicBezTo>
                <a:cubicBezTo>
                  <a:pt x="409360" y="3417918"/>
                  <a:pt x="257233" y="3368036"/>
                  <a:pt x="379379" y="3404680"/>
                </a:cubicBezTo>
                <a:cubicBezTo>
                  <a:pt x="407304" y="3413058"/>
                  <a:pt x="445963" y="3429141"/>
                  <a:pt x="476656" y="3433863"/>
                </a:cubicBezTo>
                <a:cubicBezTo>
                  <a:pt x="505677" y="3438328"/>
                  <a:pt x="535068" y="3439949"/>
                  <a:pt x="564204" y="3443591"/>
                </a:cubicBezTo>
                <a:cubicBezTo>
                  <a:pt x="586955" y="3446435"/>
                  <a:pt x="609600" y="3450076"/>
                  <a:pt x="632298" y="3453319"/>
                </a:cubicBezTo>
                <a:cubicBezTo>
                  <a:pt x="710119" y="3450076"/>
                  <a:pt x="788058" y="3448950"/>
                  <a:pt x="865762" y="3443591"/>
                </a:cubicBezTo>
                <a:cubicBezTo>
                  <a:pt x="909151" y="3440599"/>
                  <a:pt x="913205" y="3430306"/>
                  <a:pt x="953311" y="3424136"/>
                </a:cubicBezTo>
                <a:cubicBezTo>
                  <a:pt x="982332" y="3419671"/>
                  <a:pt x="1011677" y="3417651"/>
                  <a:pt x="1040860" y="3414408"/>
                </a:cubicBezTo>
                <a:cubicBezTo>
                  <a:pt x="1124494" y="3358653"/>
                  <a:pt x="1018678" y="3425499"/>
                  <a:pt x="1099226" y="3385225"/>
                </a:cubicBezTo>
                <a:cubicBezTo>
                  <a:pt x="1109683" y="3379997"/>
                  <a:pt x="1117952" y="3370998"/>
                  <a:pt x="1128409" y="3365770"/>
                </a:cubicBezTo>
                <a:cubicBezTo>
                  <a:pt x="1144027" y="3357961"/>
                  <a:pt x="1161429" y="3354123"/>
                  <a:pt x="1177047" y="3346314"/>
                </a:cubicBezTo>
                <a:cubicBezTo>
                  <a:pt x="1187504" y="3341086"/>
                  <a:pt x="1195773" y="3332087"/>
                  <a:pt x="1206230" y="3326859"/>
                </a:cubicBezTo>
                <a:cubicBezTo>
                  <a:pt x="1215401" y="3322273"/>
                  <a:pt x="1226242" y="3321717"/>
                  <a:pt x="1235413" y="3317131"/>
                </a:cubicBezTo>
                <a:cubicBezTo>
                  <a:pt x="1310843" y="3279416"/>
                  <a:pt x="1220426" y="3312400"/>
                  <a:pt x="1293779" y="3287948"/>
                </a:cubicBezTo>
                <a:cubicBezTo>
                  <a:pt x="1319719" y="3268493"/>
                  <a:pt x="1344621" y="3247570"/>
                  <a:pt x="1371600" y="3229583"/>
                </a:cubicBezTo>
                <a:cubicBezTo>
                  <a:pt x="1381328" y="3223098"/>
                  <a:pt x="1390326" y="3215356"/>
                  <a:pt x="1400783" y="3210127"/>
                </a:cubicBezTo>
                <a:cubicBezTo>
                  <a:pt x="1409954" y="3205541"/>
                  <a:pt x="1420238" y="3203642"/>
                  <a:pt x="1429966" y="3200400"/>
                </a:cubicBezTo>
                <a:cubicBezTo>
                  <a:pt x="1455325" y="3175040"/>
                  <a:pt x="1475611" y="3148394"/>
                  <a:pt x="1507787" y="3132306"/>
                </a:cubicBezTo>
                <a:cubicBezTo>
                  <a:pt x="1516958" y="3127720"/>
                  <a:pt x="1527242" y="3125821"/>
                  <a:pt x="1536970" y="3122578"/>
                </a:cubicBezTo>
                <a:cubicBezTo>
                  <a:pt x="1592104" y="3039880"/>
                  <a:pt x="1501284" y="3167998"/>
                  <a:pt x="1614792" y="3054485"/>
                </a:cubicBezTo>
                <a:cubicBezTo>
                  <a:pt x="1644501" y="3024775"/>
                  <a:pt x="1626044" y="3039130"/>
                  <a:pt x="1673158" y="3015574"/>
                </a:cubicBezTo>
                <a:cubicBezTo>
                  <a:pt x="1689825" y="2965571"/>
                  <a:pt x="1670656" y="3003171"/>
                  <a:pt x="1712068" y="2966936"/>
                </a:cubicBezTo>
                <a:cubicBezTo>
                  <a:pt x="1729324" y="2951837"/>
                  <a:pt x="1760707" y="2918297"/>
                  <a:pt x="1760707" y="2918297"/>
                </a:cubicBezTo>
                <a:cubicBezTo>
                  <a:pt x="1785155" y="2844947"/>
                  <a:pt x="1749332" y="2932514"/>
                  <a:pt x="1799617" y="2869659"/>
                </a:cubicBezTo>
                <a:cubicBezTo>
                  <a:pt x="1806023" y="2861652"/>
                  <a:pt x="1804258" y="2849379"/>
                  <a:pt x="1809345" y="2840476"/>
                </a:cubicBezTo>
                <a:cubicBezTo>
                  <a:pt x="1826977" y="2809620"/>
                  <a:pt x="1842923" y="2802503"/>
                  <a:pt x="1857983" y="2772383"/>
                </a:cubicBezTo>
                <a:cubicBezTo>
                  <a:pt x="1872544" y="2743261"/>
                  <a:pt x="1866338" y="2727864"/>
                  <a:pt x="1877439" y="2694561"/>
                </a:cubicBezTo>
                <a:cubicBezTo>
                  <a:pt x="1882025" y="2680804"/>
                  <a:pt x="1891182" y="2668979"/>
                  <a:pt x="1896894" y="2655651"/>
                </a:cubicBezTo>
                <a:cubicBezTo>
                  <a:pt x="1900933" y="2646226"/>
                  <a:pt x="1903022" y="2636069"/>
                  <a:pt x="1906622" y="2626468"/>
                </a:cubicBezTo>
                <a:cubicBezTo>
                  <a:pt x="1912753" y="2610118"/>
                  <a:pt x="1920555" y="2594395"/>
                  <a:pt x="1926077" y="2577829"/>
                </a:cubicBezTo>
                <a:cubicBezTo>
                  <a:pt x="1930305" y="2565146"/>
                  <a:pt x="1931110" y="2551437"/>
                  <a:pt x="1935804" y="2538919"/>
                </a:cubicBezTo>
                <a:cubicBezTo>
                  <a:pt x="1940896" y="2525341"/>
                  <a:pt x="1948775" y="2512978"/>
                  <a:pt x="1955260" y="2500008"/>
                </a:cubicBezTo>
                <a:cubicBezTo>
                  <a:pt x="1965279" y="2459929"/>
                  <a:pt x="1969415" y="2447778"/>
                  <a:pt x="1974715" y="2402731"/>
                </a:cubicBezTo>
                <a:cubicBezTo>
                  <a:pt x="1978900" y="2367161"/>
                  <a:pt x="1981200" y="2331395"/>
                  <a:pt x="1984443" y="2295727"/>
                </a:cubicBezTo>
                <a:cubicBezTo>
                  <a:pt x="1987685" y="2175753"/>
                  <a:pt x="1988461" y="2055686"/>
                  <a:pt x="1994170" y="1935804"/>
                </a:cubicBezTo>
                <a:cubicBezTo>
                  <a:pt x="1996279" y="1891510"/>
                  <a:pt x="2004642" y="1893921"/>
                  <a:pt x="2013626" y="1857983"/>
                </a:cubicBezTo>
                <a:cubicBezTo>
                  <a:pt x="2017636" y="1841943"/>
                  <a:pt x="2019343" y="1825384"/>
                  <a:pt x="2023353" y="1809344"/>
                </a:cubicBezTo>
                <a:cubicBezTo>
                  <a:pt x="2025840" y="1799396"/>
                  <a:pt x="2030264" y="1790020"/>
                  <a:pt x="2033081" y="1780161"/>
                </a:cubicBezTo>
                <a:cubicBezTo>
                  <a:pt x="2036754" y="1767306"/>
                  <a:pt x="2037543" y="1753539"/>
                  <a:pt x="2042809" y="1741251"/>
                </a:cubicBezTo>
                <a:cubicBezTo>
                  <a:pt x="2047414" y="1730505"/>
                  <a:pt x="2057516" y="1722752"/>
                  <a:pt x="2062264" y="1712068"/>
                </a:cubicBezTo>
                <a:cubicBezTo>
                  <a:pt x="2070593" y="1693328"/>
                  <a:pt x="2072547" y="1672045"/>
                  <a:pt x="2081719" y="1653702"/>
                </a:cubicBezTo>
                <a:cubicBezTo>
                  <a:pt x="2088204" y="1640732"/>
                  <a:pt x="2095463" y="1628120"/>
                  <a:pt x="2101175" y="1614791"/>
                </a:cubicBezTo>
                <a:cubicBezTo>
                  <a:pt x="2111168" y="1591474"/>
                  <a:pt x="2113581" y="1571369"/>
                  <a:pt x="2120630" y="1546697"/>
                </a:cubicBezTo>
                <a:cubicBezTo>
                  <a:pt x="2123447" y="1536838"/>
                  <a:pt x="2127115" y="1527242"/>
                  <a:pt x="2130358" y="1517514"/>
                </a:cubicBezTo>
                <a:cubicBezTo>
                  <a:pt x="2133600" y="1498059"/>
                  <a:pt x="2136217" y="1478489"/>
                  <a:pt x="2140085" y="1459148"/>
                </a:cubicBezTo>
                <a:cubicBezTo>
                  <a:pt x="2142707" y="1446038"/>
                  <a:pt x="2149813" y="1433607"/>
                  <a:pt x="2149813" y="1420238"/>
                </a:cubicBezTo>
                <a:cubicBezTo>
                  <a:pt x="2149813" y="1298634"/>
                  <a:pt x="2152410" y="1243422"/>
                  <a:pt x="2130358" y="1147863"/>
                </a:cubicBezTo>
                <a:cubicBezTo>
                  <a:pt x="2113274" y="1073834"/>
                  <a:pt x="2123457" y="1085673"/>
                  <a:pt x="2091447" y="1040859"/>
                </a:cubicBezTo>
                <a:cubicBezTo>
                  <a:pt x="2082024" y="1027666"/>
                  <a:pt x="2074574" y="1012499"/>
                  <a:pt x="2062264" y="1001948"/>
                </a:cubicBezTo>
                <a:cubicBezTo>
                  <a:pt x="2051254" y="992511"/>
                  <a:pt x="2036323" y="988978"/>
                  <a:pt x="2023353" y="982493"/>
                </a:cubicBezTo>
                <a:cubicBezTo>
                  <a:pt x="1945533" y="865761"/>
                  <a:pt x="2020111" y="961416"/>
                  <a:pt x="1955260" y="904672"/>
                </a:cubicBezTo>
                <a:cubicBezTo>
                  <a:pt x="1886473" y="844484"/>
                  <a:pt x="1934142" y="865208"/>
                  <a:pt x="1877439" y="846306"/>
                </a:cubicBezTo>
                <a:cubicBezTo>
                  <a:pt x="1870954" y="836578"/>
                  <a:pt x="1866782" y="824822"/>
                  <a:pt x="1857983" y="817123"/>
                </a:cubicBezTo>
                <a:cubicBezTo>
                  <a:pt x="1840386" y="801726"/>
                  <a:pt x="1816151" y="794746"/>
                  <a:pt x="1799617" y="778212"/>
                </a:cubicBezTo>
                <a:cubicBezTo>
                  <a:pt x="1789889" y="768484"/>
                  <a:pt x="1781002" y="757836"/>
                  <a:pt x="1770434" y="749029"/>
                </a:cubicBezTo>
                <a:cubicBezTo>
                  <a:pt x="1761453" y="741545"/>
                  <a:pt x="1749989" y="737341"/>
                  <a:pt x="1741251" y="729574"/>
                </a:cubicBezTo>
                <a:lnTo>
                  <a:pt x="1653702" y="642025"/>
                </a:lnTo>
                <a:lnTo>
                  <a:pt x="1624519" y="612842"/>
                </a:lnTo>
                <a:cubicBezTo>
                  <a:pt x="1614791" y="603114"/>
                  <a:pt x="1602967" y="595106"/>
                  <a:pt x="1595336" y="583659"/>
                </a:cubicBezTo>
                <a:cubicBezTo>
                  <a:pt x="1569396" y="544748"/>
                  <a:pt x="1585609" y="560961"/>
                  <a:pt x="1546698" y="535021"/>
                </a:cubicBezTo>
                <a:cubicBezTo>
                  <a:pt x="1533728" y="515566"/>
                  <a:pt x="1518244" y="497569"/>
                  <a:pt x="1507787" y="476655"/>
                </a:cubicBezTo>
                <a:cubicBezTo>
                  <a:pt x="1501302" y="463685"/>
                  <a:pt x="1496761" y="449544"/>
                  <a:pt x="1488332" y="437744"/>
                </a:cubicBezTo>
                <a:cubicBezTo>
                  <a:pt x="1480336" y="426549"/>
                  <a:pt x="1468102" y="419006"/>
                  <a:pt x="1459149" y="408561"/>
                </a:cubicBezTo>
                <a:cubicBezTo>
                  <a:pt x="1448598" y="396252"/>
                  <a:pt x="1439694" y="382621"/>
                  <a:pt x="1429966" y="369651"/>
                </a:cubicBezTo>
                <a:cubicBezTo>
                  <a:pt x="1426724" y="359923"/>
                  <a:pt x="1425219" y="349431"/>
                  <a:pt x="1420239" y="340468"/>
                </a:cubicBezTo>
                <a:cubicBezTo>
                  <a:pt x="1408884" y="320028"/>
                  <a:pt x="1388722" y="304284"/>
                  <a:pt x="1381328" y="282102"/>
                </a:cubicBezTo>
                <a:cubicBezTo>
                  <a:pt x="1378085" y="272374"/>
                  <a:pt x="1374298" y="262812"/>
                  <a:pt x="1371600" y="252919"/>
                </a:cubicBezTo>
                <a:cubicBezTo>
                  <a:pt x="1364565" y="227122"/>
                  <a:pt x="1360600" y="200464"/>
                  <a:pt x="1352145" y="175097"/>
                </a:cubicBezTo>
                <a:cubicBezTo>
                  <a:pt x="1345660" y="155642"/>
                  <a:pt x="1332690" y="137239"/>
                  <a:pt x="1332690" y="116731"/>
                </a:cubicBezTo>
                <a:lnTo>
                  <a:pt x="1332690" y="48638"/>
                </a:lnTo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Freeform 52"/>
          <p:cNvSpPr>
            <a:spLocks/>
          </p:cNvSpPr>
          <p:nvPr/>
        </p:nvSpPr>
        <p:spPr bwMode="auto">
          <a:xfrm>
            <a:off x="3971090" y="3861048"/>
            <a:ext cx="261297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 Box 22"/>
          <p:cNvSpPr txBox="1">
            <a:spLocks noChangeArrowheads="1"/>
          </p:cNvSpPr>
          <p:nvPr/>
        </p:nvSpPr>
        <p:spPr bwMode="auto">
          <a:xfrm>
            <a:off x="3997472" y="3645293"/>
            <a:ext cx="921071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5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мкр</a:t>
            </a:r>
            <a:r>
              <a:rPr lang="ru-RU" altLang="ru-RU" sz="105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. </a:t>
            </a:r>
            <a:r>
              <a:rPr lang="ru-RU" altLang="ru-RU" sz="105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Макопсе</a:t>
            </a:r>
            <a:endParaRPr lang="ru-RU" altLang="ru-RU" sz="1050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5" name="Группа 114"/>
          <p:cNvGrpSpPr/>
          <p:nvPr/>
        </p:nvGrpSpPr>
        <p:grpSpPr>
          <a:xfrm>
            <a:off x="3997472" y="1756952"/>
            <a:ext cx="2433740" cy="789362"/>
            <a:chOff x="3824888" y="1222560"/>
            <a:chExt cx="2433740" cy="789362"/>
          </a:xfrm>
        </p:grpSpPr>
        <p:sp>
          <p:nvSpPr>
            <p:cNvPr id="116" name="Равнобедренный треугольник 115"/>
            <p:cNvSpPr/>
            <p:nvPr/>
          </p:nvSpPr>
          <p:spPr>
            <a:xfrm>
              <a:off x="4912309" y="1795898"/>
              <a:ext cx="216024" cy="216024"/>
            </a:xfrm>
            <a:prstGeom prst="triangl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7" name="Прямоугольная выноска 116"/>
            <p:cNvSpPr/>
            <p:nvPr/>
          </p:nvSpPr>
          <p:spPr>
            <a:xfrm>
              <a:off x="5292080" y="1222560"/>
              <a:ext cx="966548" cy="455470"/>
            </a:xfrm>
            <a:prstGeom prst="wedgeRectCallout">
              <a:avLst>
                <a:gd name="adj1" fmla="val -65559"/>
                <a:gd name="adj2" fmla="val 9347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АГК № 178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НЯ – 75,410 БСВ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ОЯ – 75,710 БСВ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8" name="Прямоугольная выноска 117"/>
            <p:cNvSpPr/>
            <p:nvPr/>
          </p:nvSpPr>
          <p:spPr>
            <a:xfrm>
              <a:off x="3824888" y="1222560"/>
              <a:ext cx="886767" cy="458481"/>
            </a:xfrm>
            <a:prstGeom prst="wedgeRectCallout">
              <a:avLst>
                <a:gd name="adj1" fmla="val 69461"/>
                <a:gd name="adj2" fmla="val 9527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Координаты</a:t>
              </a:r>
            </a:p>
            <a:p>
              <a:pPr algn="ctr"/>
              <a:r>
                <a:rPr lang="en-US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44,16338</a:t>
              </a:r>
              <a:endParaRPr lang="ru-RU" sz="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39,27153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0" y="3104708"/>
            <a:ext cx="2502471" cy="160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361175"/>
            <a:ext cx="2435980" cy="157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5" y="2877943"/>
            <a:ext cx="2502471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118884"/>
            <a:ext cx="2471464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0" y="4784268"/>
            <a:ext cx="2481263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2" y="5079154"/>
            <a:ext cx="2486811" cy="167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Text Box 2"/>
          <p:cNvSpPr txBox="1">
            <a:spLocks noChangeArrowheads="1"/>
          </p:cNvSpPr>
          <p:nvPr/>
        </p:nvSpPr>
        <p:spPr bwMode="auto">
          <a:xfrm>
            <a:off x="1" y="-2"/>
            <a:ext cx="9153732" cy="82663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82846" tIns="41424" rIns="82846" bIns="41424" anchor="ctr"/>
          <a:lstStyle>
            <a:defPPr>
              <a:defRPr lang="ru-RU"/>
            </a:defPPr>
            <a:lvl1pPr algn="ctr"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КОМПЛЕКСУ НЕБЛАГОПРИЯТНЫХ МЕТЕОЯВЛЕНИЙ </a:t>
            </a:r>
          </a:p>
          <a:p>
            <a:r>
              <a:rPr lang="ru-RU" sz="1200" dirty="0"/>
              <a:t>НА ТЕРРИТОРИИ </a:t>
            </a:r>
            <a:r>
              <a:rPr lang="ru-RU" sz="1200" dirty="0" smtClean="0"/>
              <a:t>МО СОЧИ  </a:t>
            </a:r>
            <a:r>
              <a:rPr lang="ru-RU" sz="1200" dirty="0" err="1" smtClean="0"/>
              <a:t>мкр</a:t>
            </a:r>
            <a:r>
              <a:rPr lang="ru-RU" sz="1200" dirty="0" smtClean="0"/>
              <a:t>. МАКОПСЕ КРАСНОДАРСКОГО </a:t>
            </a:r>
            <a:r>
              <a:rPr lang="ru-RU" sz="1200" dirty="0"/>
              <a:t>КРАЯ </a:t>
            </a:r>
          </a:p>
          <a:p>
            <a:r>
              <a:rPr lang="ru-RU" sz="1200" dirty="0"/>
              <a:t>(РИСК </a:t>
            </a:r>
            <a:r>
              <a:rPr lang="ru-RU" sz="1200" dirty="0" smtClean="0"/>
              <a:t>УГРОЗА ПОДТАПЛЕНИЯ </a:t>
            </a:r>
            <a:r>
              <a:rPr lang="ru-RU" sz="1200" dirty="0"/>
              <a:t>НА </a:t>
            </a:r>
            <a:r>
              <a:rPr lang="ru-RU" sz="1200" dirty="0" smtClean="0"/>
              <a:t>11.01.2021 </a:t>
            </a:r>
            <a:r>
              <a:rPr lang="ru-RU" sz="1200" dirty="0"/>
              <a:t>г.)</a:t>
            </a: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86" y="185791"/>
            <a:ext cx="568919" cy="455049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961" y="184772"/>
            <a:ext cx="789545" cy="399507"/>
          </a:xfrm>
          <a:prstGeom prst="rect">
            <a:avLst/>
          </a:prstGeom>
        </p:spPr>
      </p:pic>
      <p:sp>
        <p:nvSpPr>
          <p:cNvPr id="54" name="Прямоугольник 53"/>
          <p:cNvSpPr/>
          <p:nvPr/>
        </p:nvSpPr>
        <p:spPr>
          <a:xfrm>
            <a:off x="16933" y="856160"/>
            <a:ext cx="2793050" cy="2145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pic>
        <p:nvPicPr>
          <p:cNvPr id="56" name="Picture 2" descr="E:\!!!!!!!ОММиОППМ\осадки сочи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1" y="1070728"/>
            <a:ext cx="2788402" cy="161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7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789" y="831185"/>
            <a:ext cx="9201521" cy="603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283953"/>
              </p:ext>
            </p:extLst>
          </p:nvPr>
        </p:nvGraphicFramePr>
        <p:xfrm>
          <a:off x="8271604" y="26525"/>
          <a:ext cx="814798" cy="234147"/>
        </p:xfrm>
        <a:graphic>
          <a:graphicData uri="http://schemas.openxmlformats.org/drawingml/2006/table">
            <a:tbl>
              <a:tblPr/>
              <a:tblGrid>
                <a:gridCol w="814798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3" name="Text Box 22"/>
          <p:cNvSpPr txBox="1">
            <a:spLocks noChangeArrowheads="1"/>
          </p:cNvSpPr>
          <p:nvPr/>
        </p:nvSpPr>
        <p:spPr bwMode="auto">
          <a:xfrm>
            <a:off x="4827977" y="3928853"/>
            <a:ext cx="1724176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50" i="1" dirty="0" smtClean="0">
                <a:latin typeface="Times New Roman" pitchFamily="18" charset="0"/>
                <a:cs typeface="Times New Roman" pitchFamily="18" charset="0"/>
              </a:rPr>
              <a:t>Центральный район г. Сочи</a:t>
            </a:r>
            <a:endParaRPr lang="ru-RU" sz="105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6" name="Freeform 52"/>
          <p:cNvSpPr>
            <a:spLocks/>
          </p:cNvSpPr>
          <p:nvPr/>
        </p:nvSpPr>
        <p:spPr bwMode="auto">
          <a:xfrm>
            <a:off x="4827977" y="4144608"/>
            <a:ext cx="261297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6" name="Группа 195"/>
          <p:cNvGrpSpPr/>
          <p:nvPr/>
        </p:nvGrpSpPr>
        <p:grpSpPr>
          <a:xfrm>
            <a:off x="6660232" y="898473"/>
            <a:ext cx="2434632" cy="1018516"/>
            <a:chOff x="6428209" y="4986230"/>
            <a:chExt cx="2608288" cy="1013441"/>
          </a:xfrm>
        </p:grpSpPr>
        <p:sp>
          <p:nvSpPr>
            <p:cNvPr id="197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7646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3000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7000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.;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6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км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автомобильных дорог;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автомобильных мостов;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железнодорожных мостов.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8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9" name="Группа 198"/>
          <p:cNvGrpSpPr/>
          <p:nvPr/>
        </p:nvGrpSpPr>
        <p:grpSpPr>
          <a:xfrm>
            <a:off x="6660231" y="2009981"/>
            <a:ext cx="2433665" cy="1155578"/>
            <a:chOff x="6428209" y="4993020"/>
            <a:chExt cx="2608288" cy="1149819"/>
          </a:xfrm>
        </p:grpSpPr>
        <p:sp>
          <p:nvSpPr>
            <p:cNvPr id="200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90782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</a:t>
              </a:r>
              <a:r>
                <a:rPr lang="ru-RU" altLang="ru-RU" sz="1000" dirty="0">
                  <a:latin typeface="Times New Roman" pitchFamily="18" charset="0"/>
                  <a:cs typeface="Times New Roman" pitchFamily="18" charset="0"/>
                </a:rPr>
                <a:t>Центральном районе в МО г. </a:t>
              </a:r>
              <a:r>
                <a:rPr lang="ru-RU" altLang="ru-RU" sz="1000" dirty="0" smtClean="0">
                  <a:latin typeface="Times New Roman" pitchFamily="18" charset="0"/>
                  <a:cs typeface="Times New Roman" pitchFamily="18" charset="0"/>
                </a:rPr>
                <a:t>Сочи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137607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5295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89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СЗО,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13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ПОО.</a:t>
              </a: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Для размещения пострадавших предусмотрено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ПВР вместимостью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876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чел.</a:t>
              </a:r>
            </a:p>
          </p:txBody>
        </p:sp>
        <p:sp>
          <p:nvSpPr>
            <p:cNvPr id="201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6" name="Группа 205"/>
          <p:cNvGrpSpPr/>
          <p:nvPr/>
        </p:nvGrpSpPr>
        <p:grpSpPr>
          <a:xfrm>
            <a:off x="6678710" y="4938106"/>
            <a:ext cx="2435861" cy="1891007"/>
            <a:chOff x="6487806" y="4797152"/>
            <a:chExt cx="2608287" cy="2007477"/>
          </a:xfrm>
        </p:grpSpPr>
        <p:sp>
          <p:nvSpPr>
            <p:cNvPr id="207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7626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9" name="Полилиния 208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0" name="Полилиния 209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" name="Полилиния 210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12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223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213" name="Равнобедренный треугольник 212"/>
            <p:cNvSpPr/>
            <p:nvPr/>
          </p:nvSpPr>
          <p:spPr>
            <a:xfrm>
              <a:off x="8791219" y="6369528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4" name="Равнобедренный треугольник 213"/>
            <p:cNvSpPr/>
            <p:nvPr/>
          </p:nvSpPr>
          <p:spPr>
            <a:xfrm>
              <a:off x="8791219" y="6560048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" name="Равнобедренный треугольник 214"/>
            <p:cNvSpPr/>
            <p:nvPr/>
          </p:nvSpPr>
          <p:spPr>
            <a:xfrm>
              <a:off x="8789990" y="6201193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6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217" name="Group 56"/>
            <p:cNvGrpSpPr>
              <a:grpSpLocks/>
            </p:cNvGrpSpPr>
            <p:nvPr/>
          </p:nvGrpSpPr>
          <p:grpSpPr bwMode="auto">
            <a:xfrm>
              <a:off x="8717017" y="5703130"/>
              <a:ext cx="309161" cy="45971"/>
              <a:chOff x="604" y="6436"/>
              <a:chExt cx="1736" cy="118"/>
            </a:xfrm>
          </p:grpSpPr>
          <p:sp>
            <p:nvSpPr>
              <p:cNvPr id="218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0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1" name="Line 60"/>
              <p:cNvSpPr>
                <a:spLocks noChangeShapeType="1"/>
              </p:cNvSpPr>
              <p:nvPr/>
            </p:nvSpPr>
            <p:spPr bwMode="auto">
              <a:xfrm>
                <a:off x="604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2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191" name="AutoShape 54"/>
          <p:cNvSpPr>
            <a:spLocks noChangeArrowheads="1"/>
          </p:cNvSpPr>
          <p:nvPr/>
        </p:nvSpPr>
        <p:spPr bwMode="auto">
          <a:xfrm>
            <a:off x="3310107" y="891426"/>
            <a:ext cx="1371277" cy="682298"/>
          </a:xfrm>
          <a:prstGeom prst="wedgeRectCallout">
            <a:avLst>
              <a:gd name="adj1" fmla="val 92329"/>
              <a:gd name="adj2" fmla="val 61521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Псахе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482586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За водным объектом ведется визуальное наблюдение.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2587132" y="1591609"/>
            <a:ext cx="3965021" cy="3889669"/>
          </a:xfrm>
          <a:custGeom>
            <a:avLst/>
            <a:gdLst>
              <a:gd name="connsiteX0" fmla="*/ 1488332 w 1646879"/>
              <a:gd name="connsiteY0" fmla="*/ 348944 h 4492927"/>
              <a:gd name="connsiteX1" fmla="*/ 1536970 w 1646879"/>
              <a:gd name="connsiteY1" fmla="*/ 300306 h 4492927"/>
              <a:gd name="connsiteX2" fmla="*/ 1546698 w 1646879"/>
              <a:gd name="connsiteY2" fmla="*/ 271123 h 4492927"/>
              <a:gd name="connsiteX3" fmla="*/ 1556425 w 1646879"/>
              <a:gd name="connsiteY3" fmla="*/ 144664 h 4492927"/>
              <a:gd name="connsiteX4" fmla="*/ 1566153 w 1646879"/>
              <a:gd name="connsiteY4" fmla="*/ 86298 h 4492927"/>
              <a:gd name="connsiteX5" fmla="*/ 1313234 w 1646879"/>
              <a:gd name="connsiteY5" fmla="*/ 37659 h 4492927"/>
              <a:gd name="connsiteX6" fmla="*/ 1254868 w 1646879"/>
              <a:gd name="connsiteY6" fmla="*/ 76570 h 4492927"/>
              <a:gd name="connsiteX7" fmla="*/ 1225685 w 1646879"/>
              <a:gd name="connsiteY7" fmla="*/ 96025 h 4492927"/>
              <a:gd name="connsiteX8" fmla="*/ 1186774 w 1646879"/>
              <a:gd name="connsiteY8" fmla="*/ 144664 h 4492927"/>
              <a:gd name="connsiteX9" fmla="*/ 1128408 w 1646879"/>
              <a:gd name="connsiteY9" fmla="*/ 183574 h 4492927"/>
              <a:gd name="connsiteX10" fmla="*/ 1070042 w 1646879"/>
              <a:gd name="connsiteY10" fmla="*/ 232212 h 4492927"/>
              <a:gd name="connsiteX11" fmla="*/ 1031132 w 1646879"/>
              <a:gd name="connsiteY11" fmla="*/ 280851 h 4492927"/>
              <a:gd name="connsiteX12" fmla="*/ 992221 w 1646879"/>
              <a:gd name="connsiteY12" fmla="*/ 329489 h 4492927"/>
              <a:gd name="connsiteX13" fmla="*/ 963038 w 1646879"/>
              <a:gd name="connsiteY13" fmla="*/ 387855 h 4492927"/>
              <a:gd name="connsiteX14" fmla="*/ 943583 w 1646879"/>
              <a:gd name="connsiteY14" fmla="*/ 475404 h 4492927"/>
              <a:gd name="connsiteX15" fmla="*/ 933855 w 1646879"/>
              <a:gd name="connsiteY15" fmla="*/ 854783 h 4492927"/>
              <a:gd name="connsiteX16" fmla="*/ 924127 w 1646879"/>
              <a:gd name="connsiteY16" fmla="*/ 1078519 h 4492927"/>
              <a:gd name="connsiteX17" fmla="*/ 914400 w 1646879"/>
              <a:gd name="connsiteY17" fmla="*/ 1107702 h 4492927"/>
              <a:gd name="connsiteX18" fmla="*/ 894944 w 1646879"/>
              <a:gd name="connsiteY18" fmla="*/ 1185523 h 4492927"/>
              <a:gd name="connsiteX19" fmla="*/ 836578 w 1646879"/>
              <a:gd name="connsiteY19" fmla="*/ 1263344 h 4492927"/>
              <a:gd name="connsiteX20" fmla="*/ 826851 w 1646879"/>
              <a:gd name="connsiteY20" fmla="*/ 1292527 h 4492927"/>
              <a:gd name="connsiteX21" fmla="*/ 807395 w 1646879"/>
              <a:gd name="connsiteY21" fmla="*/ 1311983 h 4492927"/>
              <a:gd name="connsiteX22" fmla="*/ 768485 w 1646879"/>
              <a:gd name="connsiteY22" fmla="*/ 1399532 h 4492927"/>
              <a:gd name="connsiteX23" fmla="*/ 749030 w 1646879"/>
              <a:gd name="connsiteY23" fmla="*/ 1467625 h 4492927"/>
              <a:gd name="connsiteX24" fmla="*/ 729574 w 1646879"/>
              <a:gd name="connsiteY24" fmla="*/ 1487081 h 4492927"/>
              <a:gd name="connsiteX25" fmla="*/ 710119 w 1646879"/>
              <a:gd name="connsiteY25" fmla="*/ 1545446 h 4492927"/>
              <a:gd name="connsiteX26" fmla="*/ 690664 w 1646879"/>
              <a:gd name="connsiteY26" fmla="*/ 1623268 h 4492927"/>
              <a:gd name="connsiteX27" fmla="*/ 680936 w 1646879"/>
              <a:gd name="connsiteY27" fmla="*/ 1652451 h 4492927"/>
              <a:gd name="connsiteX28" fmla="*/ 671208 w 1646879"/>
              <a:gd name="connsiteY28" fmla="*/ 1691361 h 4492927"/>
              <a:gd name="connsiteX29" fmla="*/ 651753 w 1646879"/>
              <a:gd name="connsiteY29" fmla="*/ 1720544 h 4492927"/>
              <a:gd name="connsiteX30" fmla="*/ 622570 w 1646879"/>
              <a:gd name="connsiteY30" fmla="*/ 1778910 h 4492927"/>
              <a:gd name="connsiteX31" fmla="*/ 603115 w 1646879"/>
              <a:gd name="connsiteY31" fmla="*/ 1856732 h 4492927"/>
              <a:gd name="connsiteX32" fmla="*/ 583659 w 1646879"/>
              <a:gd name="connsiteY32" fmla="*/ 1885915 h 4492927"/>
              <a:gd name="connsiteX33" fmla="*/ 554476 w 1646879"/>
              <a:gd name="connsiteY33" fmla="*/ 1934553 h 4492927"/>
              <a:gd name="connsiteX34" fmla="*/ 544749 w 1646879"/>
              <a:gd name="connsiteY34" fmla="*/ 1963736 h 4492927"/>
              <a:gd name="connsiteX35" fmla="*/ 525293 w 1646879"/>
              <a:gd name="connsiteY35" fmla="*/ 1992919 h 4492927"/>
              <a:gd name="connsiteX36" fmla="*/ 515566 w 1646879"/>
              <a:gd name="connsiteY36" fmla="*/ 2022102 h 4492927"/>
              <a:gd name="connsiteX37" fmla="*/ 496110 w 1646879"/>
              <a:gd name="connsiteY37" fmla="*/ 2041557 h 4492927"/>
              <a:gd name="connsiteX38" fmla="*/ 476655 w 1646879"/>
              <a:gd name="connsiteY38" fmla="*/ 2109651 h 4492927"/>
              <a:gd name="connsiteX39" fmla="*/ 389106 w 1646879"/>
              <a:gd name="connsiteY39" fmla="*/ 2177744 h 4492927"/>
              <a:gd name="connsiteX40" fmla="*/ 359923 w 1646879"/>
              <a:gd name="connsiteY40" fmla="*/ 2197200 h 4492927"/>
              <a:gd name="connsiteX41" fmla="*/ 330740 w 1646879"/>
              <a:gd name="connsiteY41" fmla="*/ 2206927 h 4492927"/>
              <a:gd name="connsiteX42" fmla="*/ 272374 w 1646879"/>
              <a:gd name="connsiteY42" fmla="*/ 2265293 h 4492927"/>
              <a:gd name="connsiteX43" fmla="*/ 252919 w 1646879"/>
              <a:gd name="connsiteY43" fmla="*/ 2284749 h 4492927"/>
              <a:gd name="connsiteX44" fmla="*/ 243191 w 1646879"/>
              <a:gd name="connsiteY44" fmla="*/ 2313932 h 4492927"/>
              <a:gd name="connsiteX45" fmla="*/ 223736 w 1646879"/>
              <a:gd name="connsiteY45" fmla="*/ 2343115 h 4492927"/>
              <a:gd name="connsiteX46" fmla="*/ 214008 w 1646879"/>
              <a:gd name="connsiteY46" fmla="*/ 2391753 h 4492927"/>
              <a:gd name="connsiteX47" fmla="*/ 194553 w 1646879"/>
              <a:gd name="connsiteY47" fmla="*/ 2450119 h 4492927"/>
              <a:gd name="connsiteX48" fmla="*/ 184825 w 1646879"/>
              <a:gd name="connsiteY48" fmla="*/ 2489029 h 4492927"/>
              <a:gd name="connsiteX49" fmla="*/ 145915 w 1646879"/>
              <a:gd name="connsiteY49" fmla="*/ 2596034 h 4492927"/>
              <a:gd name="connsiteX50" fmla="*/ 136187 w 1646879"/>
              <a:gd name="connsiteY50" fmla="*/ 2732221 h 4492927"/>
              <a:gd name="connsiteX51" fmla="*/ 116732 w 1646879"/>
              <a:gd name="connsiteY51" fmla="*/ 2936502 h 4492927"/>
              <a:gd name="connsiteX52" fmla="*/ 107004 w 1646879"/>
              <a:gd name="connsiteY52" fmla="*/ 3432612 h 4492927"/>
              <a:gd name="connsiteX53" fmla="*/ 77821 w 1646879"/>
              <a:gd name="connsiteY53" fmla="*/ 3481251 h 4492927"/>
              <a:gd name="connsiteX54" fmla="*/ 58366 w 1646879"/>
              <a:gd name="connsiteY54" fmla="*/ 3539617 h 4492927"/>
              <a:gd name="connsiteX55" fmla="*/ 48638 w 1646879"/>
              <a:gd name="connsiteY55" fmla="*/ 3568800 h 4492927"/>
              <a:gd name="connsiteX56" fmla="*/ 29183 w 1646879"/>
              <a:gd name="connsiteY56" fmla="*/ 3636893 h 4492927"/>
              <a:gd name="connsiteX57" fmla="*/ 19455 w 1646879"/>
              <a:gd name="connsiteY57" fmla="*/ 3850902 h 4492927"/>
              <a:gd name="connsiteX58" fmla="*/ 0 w 1646879"/>
              <a:gd name="connsiteY58" fmla="*/ 4026000 h 4492927"/>
              <a:gd name="connsiteX59" fmla="*/ 9727 w 1646879"/>
              <a:gd name="connsiteY59" fmla="*/ 4210825 h 4492927"/>
              <a:gd name="connsiteX60" fmla="*/ 29183 w 1646879"/>
              <a:gd name="connsiteY60" fmla="*/ 4230281 h 4492927"/>
              <a:gd name="connsiteX61" fmla="*/ 58366 w 1646879"/>
              <a:gd name="connsiteY61" fmla="*/ 4278919 h 4492927"/>
              <a:gd name="connsiteX62" fmla="*/ 87549 w 1646879"/>
              <a:gd name="connsiteY62" fmla="*/ 4327557 h 4492927"/>
              <a:gd name="connsiteX63" fmla="*/ 97276 w 1646879"/>
              <a:gd name="connsiteY63" fmla="*/ 4356740 h 4492927"/>
              <a:gd name="connsiteX64" fmla="*/ 145915 w 1646879"/>
              <a:gd name="connsiteY64" fmla="*/ 4405378 h 4492927"/>
              <a:gd name="connsiteX65" fmla="*/ 165370 w 1646879"/>
              <a:gd name="connsiteY65" fmla="*/ 4434561 h 4492927"/>
              <a:gd name="connsiteX66" fmla="*/ 184825 w 1646879"/>
              <a:gd name="connsiteY66" fmla="*/ 4454017 h 4492927"/>
              <a:gd name="connsiteX67" fmla="*/ 243191 w 1646879"/>
              <a:gd name="connsiteY67" fmla="*/ 4483200 h 4492927"/>
              <a:gd name="connsiteX68" fmla="*/ 330740 w 1646879"/>
              <a:gd name="connsiteY68" fmla="*/ 4492927 h 4492927"/>
              <a:gd name="connsiteX69" fmla="*/ 418289 w 1646879"/>
              <a:gd name="connsiteY69" fmla="*/ 4483200 h 4492927"/>
              <a:gd name="connsiteX70" fmla="*/ 457200 w 1646879"/>
              <a:gd name="connsiteY70" fmla="*/ 4444289 h 4492927"/>
              <a:gd name="connsiteX71" fmla="*/ 476655 w 1646879"/>
              <a:gd name="connsiteY71" fmla="*/ 4405378 h 4492927"/>
              <a:gd name="connsiteX72" fmla="*/ 486383 w 1646879"/>
              <a:gd name="connsiteY72" fmla="*/ 4376195 h 4492927"/>
              <a:gd name="connsiteX73" fmla="*/ 505838 w 1646879"/>
              <a:gd name="connsiteY73" fmla="*/ 4337285 h 4492927"/>
              <a:gd name="connsiteX74" fmla="*/ 515566 w 1646879"/>
              <a:gd name="connsiteY74" fmla="*/ 4278919 h 4492927"/>
              <a:gd name="connsiteX75" fmla="*/ 525293 w 1646879"/>
              <a:gd name="connsiteY75" fmla="*/ 4230281 h 4492927"/>
              <a:gd name="connsiteX76" fmla="*/ 535021 w 1646879"/>
              <a:gd name="connsiteY76" fmla="*/ 3967634 h 4492927"/>
              <a:gd name="connsiteX77" fmla="*/ 554476 w 1646879"/>
              <a:gd name="connsiteY77" fmla="*/ 3821719 h 4492927"/>
              <a:gd name="connsiteX78" fmla="*/ 564204 w 1646879"/>
              <a:gd name="connsiteY78" fmla="*/ 3792536 h 4492927"/>
              <a:gd name="connsiteX79" fmla="*/ 573932 w 1646879"/>
              <a:gd name="connsiteY79" fmla="*/ 3743898 h 4492927"/>
              <a:gd name="connsiteX80" fmla="*/ 593387 w 1646879"/>
              <a:gd name="connsiteY80" fmla="*/ 3685532 h 4492927"/>
              <a:gd name="connsiteX81" fmla="*/ 632298 w 1646879"/>
              <a:gd name="connsiteY81" fmla="*/ 3568800 h 4492927"/>
              <a:gd name="connsiteX82" fmla="*/ 651753 w 1646879"/>
              <a:gd name="connsiteY82" fmla="*/ 3510434 h 4492927"/>
              <a:gd name="connsiteX83" fmla="*/ 661481 w 1646879"/>
              <a:gd name="connsiteY83" fmla="*/ 3481251 h 4492927"/>
              <a:gd name="connsiteX84" fmla="*/ 680936 w 1646879"/>
              <a:gd name="connsiteY84" fmla="*/ 3374246 h 4492927"/>
              <a:gd name="connsiteX85" fmla="*/ 690664 w 1646879"/>
              <a:gd name="connsiteY85" fmla="*/ 3335336 h 4492927"/>
              <a:gd name="connsiteX86" fmla="*/ 690664 w 1646879"/>
              <a:gd name="connsiteY86" fmla="*/ 2479302 h 4492927"/>
              <a:gd name="connsiteX87" fmla="*/ 719847 w 1646879"/>
              <a:gd name="connsiteY87" fmla="*/ 2382025 h 4492927"/>
              <a:gd name="connsiteX88" fmla="*/ 739302 w 1646879"/>
              <a:gd name="connsiteY88" fmla="*/ 2352842 h 4492927"/>
              <a:gd name="connsiteX89" fmla="*/ 778213 w 1646879"/>
              <a:gd name="connsiteY89" fmla="*/ 2294476 h 4492927"/>
              <a:gd name="connsiteX90" fmla="*/ 787940 w 1646879"/>
              <a:gd name="connsiteY90" fmla="*/ 2265293 h 4492927"/>
              <a:gd name="connsiteX91" fmla="*/ 904672 w 1646879"/>
              <a:gd name="connsiteY91" fmla="*/ 2168017 h 4492927"/>
              <a:gd name="connsiteX92" fmla="*/ 963038 w 1646879"/>
              <a:gd name="connsiteY92" fmla="*/ 2148561 h 4492927"/>
              <a:gd name="connsiteX93" fmla="*/ 992221 w 1646879"/>
              <a:gd name="connsiteY93" fmla="*/ 2138834 h 4492927"/>
              <a:gd name="connsiteX94" fmla="*/ 1070042 w 1646879"/>
              <a:gd name="connsiteY94" fmla="*/ 2119378 h 4492927"/>
              <a:gd name="connsiteX95" fmla="*/ 1118681 w 1646879"/>
              <a:gd name="connsiteY95" fmla="*/ 2061012 h 4492927"/>
              <a:gd name="connsiteX96" fmla="*/ 1138136 w 1646879"/>
              <a:gd name="connsiteY96" fmla="*/ 2031829 h 4492927"/>
              <a:gd name="connsiteX97" fmla="*/ 1157591 w 1646879"/>
              <a:gd name="connsiteY97" fmla="*/ 1954008 h 4492927"/>
              <a:gd name="connsiteX98" fmla="*/ 1177047 w 1646879"/>
              <a:gd name="connsiteY98" fmla="*/ 1895642 h 4492927"/>
              <a:gd name="connsiteX99" fmla="*/ 1186774 w 1646879"/>
              <a:gd name="connsiteY99" fmla="*/ 1866459 h 4492927"/>
              <a:gd name="connsiteX100" fmla="*/ 1206230 w 1646879"/>
              <a:gd name="connsiteY100" fmla="*/ 1798366 h 4492927"/>
              <a:gd name="connsiteX101" fmla="*/ 1196502 w 1646879"/>
              <a:gd name="connsiteY101" fmla="*/ 1613540 h 4492927"/>
              <a:gd name="connsiteX102" fmla="*/ 1177047 w 1646879"/>
              <a:gd name="connsiteY102" fmla="*/ 1516264 h 4492927"/>
              <a:gd name="connsiteX103" fmla="*/ 1186774 w 1646879"/>
              <a:gd name="connsiteY103" fmla="*/ 1360621 h 4492927"/>
              <a:gd name="connsiteX104" fmla="*/ 1235413 w 1646879"/>
              <a:gd name="connsiteY104" fmla="*/ 1321710 h 4492927"/>
              <a:gd name="connsiteX105" fmla="*/ 1391055 w 1646879"/>
              <a:gd name="connsiteY105" fmla="*/ 1292527 h 4492927"/>
              <a:gd name="connsiteX106" fmla="*/ 1459149 w 1646879"/>
              <a:gd name="connsiteY106" fmla="*/ 1282800 h 4492927"/>
              <a:gd name="connsiteX107" fmla="*/ 1488332 w 1646879"/>
              <a:gd name="connsiteY107" fmla="*/ 1263344 h 4492927"/>
              <a:gd name="connsiteX108" fmla="*/ 1517515 w 1646879"/>
              <a:gd name="connsiteY108" fmla="*/ 1253617 h 4492927"/>
              <a:gd name="connsiteX109" fmla="*/ 1546698 w 1646879"/>
              <a:gd name="connsiteY109" fmla="*/ 1195251 h 4492927"/>
              <a:gd name="connsiteX110" fmla="*/ 1566153 w 1646879"/>
              <a:gd name="connsiteY110" fmla="*/ 1166068 h 4492927"/>
              <a:gd name="connsiteX111" fmla="*/ 1595336 w 1646879"/>
              <a:gd name="connsiteY111" fmla="*/ 1049336 h 4492927"/>
              <a:gd name="connsiteX112" fmla="*/ 1605064 w 1646879"/>
              <a:gd name="connsiteY112" fmla="*/ 961787 h 4492927"/>
              <a:gd name="connsiteX113" fmla="*/ 1614791 w 1646879"/>
              <a:gd name="connsiteY113" fmla="*/ 903421 h 4492927"/>
              <a:gd name="connsiteX114" fmla="*/ 1634247 w 1646879"/>
              <a:gd name="connsiteY114" fmla="*/ 738051 h 4492927"/>
              <a:gd name="connsiteX115" fmla="*/ 1624519 w 1646879"/>
              <a:gd name="connsiteY115" fmla="*/ 271123 h 4492927"/>
              <a:gd name="connsiteX116" fmla="*/ 1556425 w 1646879"/>
              <a:gd name="connsiteY116" fmla="*/ 280851 h 4492927"/>
              <a:gd name="connsiteX117" fmla="*/ 1527242 w 1646879"/>
              <a:gd name="connsiteY117" fmla="*/ 300306 h 449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646879" h="4492927">
                <a:moveTo>
                  <a:pt x="1488332" y="348944"/>
                </a:moveTo>
                <a:cubicBezTo>
                  <a:pt x="1504545" y="332731"/>
                  <a:pt x="1523213" y="318649"/>
                  <a:pt x="1536970" y="300306"/>
                </a:cubicBezTo>
                <a:cubicBezTo>
                  <a:pt x="1543122" y="292103"/>
                  <a:pt x="1545426" y="281298"/>
                  <a:pt x="1546698" y="271123"/>
                </a:cubicBezTo>
                <a:cubicBezTo>
                  <a:pt x="1551942" y="229172"/>
                  <a:pt x="1551999" y="186709"/>
                  <a:pt x="1556425" y="144664"/>
                </a:cubicBezTo>
                <a:cubicBezTo>
                  <a:pt x="1558490" y="125049"/>
                  <a:pt x="1562910" y="105753"/>
                  <a:pt x="1566153" y="86298"/>
                </a:cubicBezTo>
                <a:cubicBezTo>
                  <a:pt x="1524707" y="-38042"/>
                  <a:pt x="1557163" y="-2996"/>
                  <a:pt x="1313234" y="37659"/>
                </a:cubicBezTo>
                <a:cubicBezTo>
                  <a:pt x="1290170" y="41503"/>
                  <a:pt x="1274323" y="63600"/>
                  <a:pt x="1254868" y="76570"/>
                </a:cubicBezTo>
                <a:lnTo>
                  <a:pt x="1225685" y="96025"/>
                </a:lnTo>
                <a:cubicBezTo>
                  <a:pt x="1212922" y="115170"/>
                  <a:pt x="1205256" y="130803"/>
                  <a:pt x="1186774" y="144664"/>
                </a:cubicBezTo>
                <a:cubicBezTo>
                  <a:pt x="1168068" y="158693"/>
                  <a:pt x="1144942" y="167040"/>
                  <a:pt x="1128408" y="183574"/>
                </a:cubicBezTo>
                <a:cubicBezTo>
                  <a:pt x="1059078" y="252904"/>
                  <a:pt x="1137764" y="178033"/>
                  <a:pt x="1070042" y="232212"/>
                </a:cubicBezTo>
                <a:cubicBezTo>
                  <a:pt x="1043946" y="253089"/>
                  <a:pt x="1053602" y="252763"/>
                  <a:pt x="1031132" y="280851"/>
                </a:cubicBezTo>
                <a:cubicBezTo>
                  <a:pt x="1007001" y="311014"/>
                  <a:pt x="1012184" y="289563"/>
                  <a:pt x="992221" y="329489"/>
                </a:cubicBezTo>
                <a:cubicBezTo>
                  <a:pt x="951947" y="410037"/>
                  <a:pt x="1018793" y="304221"/>
                  <a:pt x="963038" y="387855"/>
                </a:cubicBezTo>
                <a:cubicBezTo>
                  <a:pt x="958730" y="405085"/>
                  <a:pt x="944269" y="460305"/>
                  <a:pt x="943583" y="475404"/>
                </a:cubicBezTo>
                <a:cubicBezTo>
                  <a:pt x="937839" y="601775"/>
                  <a:pt x="937934" y="728348"/>
                  <a:pt x="933855" y="854783"/>
                </a:cubicBezTo>
                <a:cubicBezTo>
                  <a:pt x="931448" y="929393"/>
                  <a:pt x="929852" y="1004090"/>
                  <a:pt x="924127" y="1078519"/>
                </a:cubicBezTo>
                <a:cubicBezTo>
                  <a:pt x="923341" y="1088743"/>
                  <a:pt x="916887" y="1097754"/>
                  <a:pt x="914400" y="1107702"/>
                </a:cubicBezTo>
                <a:cubicBezTo>
                  <a:pt x="910480" y="1123384"/>
                  <a:pt x="905052" y="1167329"/>
                  <a:pt x="894944" y="1185523"/>
                </a:cubicBezTo>
                <a:cubicBezTo>
                  <a:pt x="867444" y="1235024"/>
                  <a:pt x="866097" y="1233826"/>
                  <a:pt x="836578" y="1263344"/>
                </a:cubicBezTo>
                <a:cubicBezTo>
                  <a:pt x="833336" y="1273072"/>
                  <a:pt x="832126" y="1283734"/>
                  <a:pt x="826851" y="1292527"/>
                </a:cubicBezTo>
                <a:cubicBezTo>
                  <a:pt x="822132" y="1300392"/>
                  <a:pt x="811497" y="1303780"/>
                  <a:pt x="807395" y="1311983"/>
                </a:cubicBezTo>
                <a:cubicBezTo>
                  <a:pt x="737934" y="1450905"/>
                  <a:pt x="825715" y="1313685"/>
                  <a:pt x="768485" y="1399532"/>
                </a:cubicBezTo>
                <a:cubicBezTo>
                  <a:pt x="762000" y="1422230"/>
                  <a:pt x="758617" y="1446054"/>
                  <a:pt x="749030" y="1467625"/>
                </a:cubicBezTo>
                <a:cubicBezTo>
                  <a:pt x="745305" y="1476006"/>
                  <a:pt x="733676" y="1478878"/>
                  <a:pt x="729574" y="1487081"/>
                </a:cubicBezTo>
                <a:cubicBezTo>
                  <a:pt x="720403" y="1505423"/>
                  <a:pt x="716604" y="1525991"/>
                  <a:pt x="710119" y="1545446"/>
                </a:cubicBezTo>
                <a:cubicBezTo>
                  <a:pt x="687881" y="1612160"/>
                  <a:pt x="714143" y="1529349"/>
                  <a:pt x="690664" y="1623268"/>
                </a:cubicBezTo>
                <a:cubicBezTo>
                  <a:pt x="688177" y="1633216"/>
                  <a:pt x="683753" y="1642592"/>
                  <a:pt x="680936" y="1652451"/>
                </a:cubicBezTo>
                <a:cubicBezTo>
                  <a:pt x="677263" y="1665306"/>
                  <a:pt x="676474" y="1679073"/>
                  <a:pt x="671208" y="1691361"/>
                </a:cubicBezTo>
                <a:cubicBezTo>
                  <a:pt x="666603" y="1702107"/>
                  <a:pt x="656981" y="1710087"/>
                  <a:pt x="651753" y="1720544"/>
                </a:cubicBezTo>
                <a:cubicBezTo>
                  <a:pt x="611479" y="1801092"/>
                  <a:pt x="678325" y="1695276"/>
                  <a:pt x="622570" y="1778910"/>
                </a:cubicBezTo>
                <a:cubicBezTo>
                  <a:pt x="618871" y="1797403"/>
                  <a:pt x="613084" y="1836794"/>
                  <a:pt x="603115" y="1856732"/>
                </a:cubicBezTo>
                <a:cubicBezTo>
                  <a:pt x="597886" y="1867189"/>
                  <a:pt x="590144" y="1876187"/>
                  <a:pt x="583659" y="1885915"/>
                </a:cubicBezTo>
                <a:cubicBezTo>
                  <a:pt x="556104" y="1968585"/>
                  <a:pt x="594535" y="1867789"/>
                  <a:pt x="554476" y="1934553"/>
                </a:cubicBezTo>
                <a:cubicBezTo>
                  <a:pt x="549200" y="1943346"/>
                  <a:pt x="549335" y="1954565"/>
                  <a:pt x="544749" y="1963736"/>
                </a:cubicBezTo>
                <a:cubicBezTo>
                  <a:pt x="539520" y="1974193"/>
                  <a:pt x="531778" y="1983191"/>
                  <a:pt x="525293" y="1992919"/>
                </a:cubicBezTo>
                <a:cubicBezTo>
                  <a:pt x="522051" y="2002647"/>
                  <a:pt x="520842" y="2013309"/>
                  <a:pt x="515566" y="2022102"/>
                </a:cubicBezTo>
                <a:cubicBezTo>
                  <a:pt x="510847" y="2029966"/>
                  <a:pt x="500212" y="2033354"/>
                  <a:pt x="496110" y="2041557"/>
                </a:cubicBezTo>
                <a:cubicBezTo>
                  <a:pt x="493361" y="2047055"/>
                  <a:pt x="483352" y="2101041"/>
                  <a:pt x="476655" y="2109651"/>
                </a:cubicBezTo>
                <a:cubicBezTo>
                  <a:pt x="430723" y="2168707"/>
                  <a:pt x="437055" y="2161762"/>
                  <a:pt x="389106" y="2177744"/>
                </a:cubicBezTo>
                <a:cubicBezTo>
                  <a:pt x="379378" y="2184229"/>
                  <a:pt x="370380" y="2191971"/>
                  <a:pt x="359923" y="2197200"/>
                </a:cubicBezTo>
                <a:cubicBezTo>
                  <a:pt x="350752" y="2201786"/>
                  <a:pt x="338834" y="2200632"/>
                  <a:pt x="330740" y="2206927"/>
                </a:cubicBezTo>
                <a:cubicBezTo>
                  <a:pt x="309022" y="2223819"/>
                  <a:pt x="291829" y="2245838"/>
                  <a:pt x="272374" y="2265293"/>
                </a:cubicBezTo>
                <a:lnTo>
                  <a:pt x="252919" y="2284749"/>
                </a:lnTo>
                <a:cubicBezTo>
                  <a:pt x="249676" y="2294477"/>
                  <a:pt x="247777" y="2304761"/>
                  <a:pt x="243191" y="2313932"/>
                </a:cubicBezTo>
                <a:cubicBezTo>
                  <a:pt x="237963" y="2324389"/>
                  <a:pt x="227841" y="2332168"/>
                  <a:pt x="223736" y="2343115"/>
                </a:cubicBezTo>
                <a:cubicBezTo>
                  <a:pt x="217931" y="2358596"/>
                  <a:pt x="218358" y="2375802"/>
                  <a:pt x="214008" y="2391753"/>
                </a:cubicBezTo>
                <a:cubicBezTo>
                  <a:pt x="208612" y="2411538"/>
                  <a:pt x="199527" y="2430224"/>
                  <a:pt x="194553" y="2450119"/>
                </a:cubicBezTo>
                <a:cubicBezTo>
                  <a:pt x="191310" y="2463089"/>
                  <a:pt x="188667" y="2476224"/>
                  <a:pt x="184825" y="2489029"/>
                </a:cubicBezTo>
                <a:cubicBezTo>
                  <a:pt x="169838" y="2538986"/>
                  <a:pt x="164480" y="2549620"/>
                  <a:pt x="145915" y="2596034"/>
                </a:cubicBezTo>
                <a:cubicBezTo>
                  <a:pt x="142672" y="2641430"/>
                  <a:pt x="140074" y="2686876"/>
                  <a:pt x="136187" y="2732221"/>
                </a:cubicBezTo>
                <a:cubicBezTo>
                  <a:pt x="130345" y="2800373"/>
                  <a:pt x="119580" y="2868160"/>
                  <a:pt x="116732" y="2936502"/>
                </a:cubicBezTo>
                <a:cubicBezTo>
                  <a:pt x="109846" y="3101760"/>
                  <a:pt x="113126" y="3267324"/>
                  <a:pt x="107004" y="3432612"/>
                </a:cubicBezTo>
                <a:cubicBezTo>
                  <a:pt x="106033" y="3458838"/>
                  <a:pt x="94100" y="3464971"/>
                  <a:pt x="77821" y="3481251"/>
                </a:cubicBezTo>
                <a:lnTo>
                  <a:pt x="58366" y="3539617"/>
                </a:lnTo>
                <a:cubicBezTo>
                  <a:pt x="55123" y="3549345"/>
                  <a:pt x="51125" y="3558852"/>
                  <a:pt x="48638" y="3568800"/>
                </a:cubicBezTo>
                <a:cubicBezTo>
                  <a:pt x="36423" y="3617658"/>
                  <a:pt x="43137" y="3595027"/>
                  <a:pt x="29183" y="3636893"/>
                </a:cubicBezTo>
                <a:cubicBezTo>
                  <a:pt x="25940" y="3708229"/>
                  <a:pt x="23775" y="3779623"/>
                  <a:pt x="19455" y="3850902"/>
                </a:cubicBezTo>
                <a:cubicBezTo>
                  <a:pt x="14486" y="3932896"/>
                  <a:pt x="10416" y="3953080"/>
                  <a:pt x="0" y="4026000"/>
                </a:cubicBezTo>
                <a:cubicBezTo>
                  <a:pt x="3242" y="4087608"/>
                  <a:pt x="1002" y="4149751"/>
                  <a:pt x="9727" y="4210825"/>
                </a:cubicBezTo>
                <a:cubicBezTo>
                  <a:pt x="11024" y="4219904"/>
                  <a:pt x="24464" y="4222416"/>
                  <a:pt x="29183" y="4230281"/>
                </a:cubicBezTo>
                <a:cubicBezTo>
                  <a:pt x="67065" y="4293418"/>
                  <a:pt x="9070" y="4229626"/>
                  <a:pt x="58366" y="4278919"/>
                </a:cubicBezTo>
                <a:cubicBezTo>
                  <a:pt x="85921" y="4361589"/>
                  <a:pt x="47490" y="4260793"/>
                  <a:pt x="87549" y="4327557"/>
                </a:cubicBezTo>
                <a:cubicBezTo>
                  <a:pt x="92825" y="4336350"/>
                  <a:pt x="92690" y="4347569"/>
                  <a:pt x="97276" y="4356740"/>
                </a:cubicBezTo>
                <a:cubicBezTo>
                  <a:pt x="113488" y="4389165"/>
                  <a:pt x="116733" y="4385924"/>
                  <a:pt x="145915" y="4405378"/>
                </a:cubicBezTo>
                <a:cubicBezTo>
                  <a:pt x="152400" y="4415106"/>
                  <a:pt x="158067" y="4425432"/>
                  <a:pt x="165370" y="4434561"/>
                </a:cubicBezTo>
                <a:cubicBezTo>
                  <a:pt x="171099" y="4441723"/>
                  <a:pt x="177663" y="4448288"/>
                  <a:pt x="184825" y="4454017"/>
                </a:cubicBezTo>
                <a:cubicBezTo>
                  <a:pt x="202514" y="4468168"/>
                  <a:pt x="220481" y="4479415"/>
                  <a:pt x="243191" y="4483200"/>
                </a:cubicBezTo>
                <a:cubicBezTo>
                  <a:pt x="272154" y="4488027"/>
                  <a:pt x="301557" y="4489685"/>
                  <a:pt x="330740" y="4492927"/>
                </a:cubicBezTo>
                <a:cubicBezTo>
                  <a:pt x="359923" y="4489685"/>
                  <a:pt x="390884" y="4493740"/>
                  <a:pt x="418289" y="4483200"/>
                </a:cubicBezTo>
                <a:cubicBezTo>
                  <a:pt x="435409" y="4476615"/>
                  <a:pt x="457200" y="4444289"/>
                  <a:pt x="457200" y="4444289"/>
                </a:cubicBezTo>
                <a:cubicBezTo>
                  <a:pt x="463685" y="4431319"/>
                  <a:pt x="470943" y="4418707"/>
                  <a:pt x="476655" y="4405378"/>
                </a:cubicBezTo>
                <a:cubicBezTo>
                  <a:pt x="480694" y="4395953"/>
                  <a:pt x="482344" y="4385620"/>
                  <a:pt x="486383" y="4376195"/>
                </a:cubicBezTo>
                <a:cubicBezTo>
                  <a:pt x="492095" y="4362867"/>
                  <a:pt x="499353" y="4350255"/>
                  <a:pt x="505838" y="4337285"/>
                </a:cubicBezTo>
                <a:cubicBezTo>
                  <a:pt x="509081" y="4317830"/>
                  <a:pt x="512038" y="4298325"/>
                  <a:pt x="515566" y="4278919"/>
                </a:cubicBezTo>
                <a:cubicBezTo>
                  <a:pt x="518524" y="4262652"/>
                  <a:pt x="524262" y="4246783"/>
                  <a:pt x="525293" y="4230281"/>
                </a:cubicBezTo>
                <a:cubicBezTo>
                  <a:pt x="530758" y="4142843"/>
                  <a:pt x="530023" y="4055100"/>
                  <a:pt x="535021" y="3967634"/>
                </a:cubicBezTo>
                <a:cubicBezTo>
                  <a:pt x="535589" y="3957700"/>
                  <a:pt x="551580" y="3836197"/>
                  <a:pt x="554476" y="3821719"/>
                </a:cubicBezTo>
                <a:cubicBezTo>
                  <a:pt x="556487" y="3811664"/>
                  <a:pt x="561717" y="3802484"/>
                  <a:pt x="564204" y="3792536"/>
                </a:cubicBezTo>
                <a:cubicBezTo>
                  <a:pt x="568214" y="3776496"/>
                  <a:pt x="569582" y="3759849"/>
                  <a:pt x="573932" y="3743898"/>
                </a:cubicBezTo>
                <a:cubicBezTo>
                  <a:pt x="579328" y="3724113"/>
                  <a:pt x="586902" y="3704987"/>
                  <a:pt x="593387" y="3685532"/>
                </a:cubicBezTo>
                <a:lnTo>
                  <a:pt x="632298" y="3568800"/>
                </a:lnTo>
                <a:lnTo>
                  <a:pt x="651753" y="3510434"/>
                </a:lnTo>
                <a:lnTo>
                  <a:pt x="661481" y="3481251"/>
                </a:lnTo>
                <a:cubicBezTo>
                  <a:pt x="668521" y="3439007"/>
                  <a:pt x="671871" y="3415039"/>
                  <a:pt x="680936" y="3374246"/>
                </a:cubicBezTo>
                <a:cubicBezTo>
                  <a:pt x="683836" y="3361195"/>
                  <a:pt x="687421" y="3348306"/>
                  <a:pt x="690664" y="3335336"/>
                </a:cubicBezTo>
                <a:cubicBezTo>
                  <a:pt x="677144" y="2929756"/>
                  <a:pt x="674475" y="2997346"/>
                  <a:pt x="690664" y="2479302"/>
                </a:cubicBezTo>
                <a:cubicBezTo>
                  <a:pt x="692048" y="2435017"/>
                  <a:pt x="699457" y="2417708"/>
                  <a:pt x="719847" y="2382025"/>
                </a:cubicBezTo>
                <a:cubicBezTo>
                  <a:pt x="725647" y="2371874"/>
                  <a:pt x="734074" y="2363299"/>
                  <a:pt x="739302" y="2352842"/>
                </a:cubicBezTo>
                <a:cubicBezTo>
                  <a:pt x="767458" y="2296531"/>
                  <a:pt x="722893" y="2349796"/>
                  <a:pt x="778213" y="2294476"/>
                </a:cubicBezTo>
                <a:cubicBezTo>
                  <a:pt x="781455" y="2284748"/>
                  <a:pt x="781645" y="2273387"/>
                  <a:pt x="787940" y="2265293"/>
                </a:cubicBezTo>
                <a:cubicBezTo>
                  <a:pt x="806905" y="2240909"/>
                  <a:pt x="870948" y="2179259"/>
                  <a:pt x="904672" y="2168017"/>
                </a:cubicBezTo>
                <a:lnTo>
                  <a:pt x="963038" y="2148561"/>
                </a:lnTo>
                <a:cubicBezTo>
                  <a:pt x="972766" y="2145318"/>
                  <a:pt x="982273" y="2141321"/>
                  <a:pt x="992221" y="2138834"/>
                </a:cubicBezTo>
                <a:lnTo>
                  <a:pt x="1070042" y="2119378"/>
                </a:lnTo>
                <a:cubicBezTo>
                  <a:pt x="1097693" y="2091729"/>
                  <a:pt x="1089776" y="2101480"/>
                  <a:pt x="1118681" y="2061012"/>
                </a:cubicBezTo>
                <a:cubicBezTo>
                  <a:pt x="1125476" y="2051498"/>
                  <a:pt x="1132908" y="2042286"/>
                  <a:pt x="1138136" y="2031829"/>
                </a:cubicBezTo>
                <a:cubicBezTo>
                  <a:pt x="1149945" y="2008212"/>
                  <a:pt x="1150929" y="1978435"/>
                  <a:pt x="1157591" y="1954008"/>
                </a:cubicBezTo>
                <a:cubicBezTo>
                  <a:pt x="1162987" y="1934223"/>
                  <a:pt x="1170562" y="1915097"/>
                  <a:pt x="1177047" y="1895642"/>
                </a:cubicBezTo>
                <a:cubicBezTo>
                  <a:pt x="1180290" y="1885914"/>
                  <a:pt x="1184287" y="1876407"/>
                  <a:pt x="1186774" y="1866459"/>
                </a:cubicBezTo>
                <a:cubicBezTo>
                  <a:pt x="1198989" y="1817601"/>
                  <a:pt x="1192274" y="1840232"/>
                  <a:pt x="1206230" y="1798366"/>
                </a:cubicBezTo>
                <a:cubicBezTo>
                  <a:pt x="1202987" y="1736757"/>
                  <a:pt x="1201422" y="1675037"/>
                  <a:pt x="1196502" y="1613540"/>
                </a:cubicBezTo>
                <a:cubicBezTo>
                  <a:pt x="1193696" y="1578470"/>
                  <a:pt x="1185376" y="1549580"/>
                  <a:pt x="1177047" y="1516264"/>
                </a:cubicBezTo>
                <a:cubicBezTo>
                  <a:pt x="1180289" y="1464383"/>
                  <a:pt x="1178228" y="1411896"/>
                  <a:pt x="1186774" y="1360621"/>
                </a:cubicBezTo>
                <a:cubicBezTo>
                  <a:pt x="1188391" y="1350920"/>
                  <a:pt x="1231878" y="1323281"/>
                  <a:pt x="1235413" y="1321710"/>
                </a:cubicBezTo>
                <a:cubicBezTo>
                  <a:pt x="1298334" y="1293744"/>
                  <a:pt x="1315258" y="1301444"/>
                  <a:pt x="1391055" y="1292527"/>
                </a:cubicBezTo>
                <a:cubicBezTo>
                  <a:pt x="1413826" y="1289848"/>
                  <a:pt x="1436451" y="1286042"/>
                  <a:pt x="1459149" y="1282800"/>
                </a:cubicBezTo>
                <a:cubicBezTo>
                  <a:pt x="1468877" y="1276315"/>
                  <a:pt x="1477875" y="1268573"/>
                  <a:pt x="1488332" y="1263344"/>
                </a:cubicBezTo>
                <a:cubicBezTo>
                  <a:pt x="1497503" y="1258758"/>
                  <a:pt x="1509508" y="1260022"/>
                  <a:pt x="1517515" y="1253617"/>
                </a:cubicBezTo>
                <a:cubicBezTo>
                  <a:pt x="1540745" y="1235033"/>
                  <a:pt x="1534951" y="1218746"/>
                  <a:pt x="1546698" y="1195251"/>
                </a:cubicBezTo>
                <a:cubicBezTo>
                  <a:pt x="1551926" y="1184794"/>
                  <a:pt x="1559668" y="1175796"/>
                  <a:pt x="1566153" y="1166068"/>
                </a:cubicBezTo>
                <a:cubicBezTo>
                  <a:pt x="1575881" y="1127157"/>
                  <a:pt x="1590907" y="1089199"/>
                  <a:pt x="1595336" y="1049336"/>
                </a:cubicBezTo>
                <a:cubicBezTo>
                  <a:pt x="1598579" y="1020153"/>
                  <a:pt x="1601183" y="990892"/>
                  <a:pt x="1605064" y="961787"/>
                </a:cubicBezTo>
                <a:cubicBezTo>
                  <a:pt x="1607671" y="942236"/>
                  <a:pt x="1612345" y="922992"/>
                  <a:pt x="1614791" y="903421"/>
                </a:cubicBezTo>
                <a:cubicBezTo>
                  <a:pt x="1650803" y="615321"/>
                  <a:pt x="1603022" y="956613"/>
                  <a:pt x="1634247" y="738051"/>
                </a:cubicBezTo>
                <a:cubicBezTo>
                  <a:pt x="1643131" y="595899"/>
                  <a:pt x="1661872" y="399783"/>
                  <a:pt x="1624519" y="271123"/>
                </a:cubicBezTo>
                <a:cubicBezTo>
                  <a:pt x="1618126" y="249104"/>
                  <a:pt x="1579123" y="277608"/>
                  <a:pt x="1556425" y="280851"/>
                </a:cubicBezTo>
                <a:lnTo>
                  <a:pt x="1527242" y="300306"/>
                </a:lnTo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Freeform 7"/>
          <p:cNvSpPr>
            <a:spLocks/>
          </p:cNvSpPr>
          <p:nvPr/>
        </p:nvSpPr>
        <p:spPr bwMode="auto">
          <a:xfrm>
            <a:off x="4211960" y="2708920"/>
            <a:ext cx="195693" cy="34803"/>
          </a:xfrm>
          <a:custGeom>
            <a:avLst/>
            <a:gdLst>
              <a:gd name="T0" fmla="*/ 0 w 20000"/>
              <a:gd name="T1" fmla="*/ 19826 h 20000"/>
              <a:gd name="T2" fmla="*/ 3631 w 20000"/>
              <a:gd name="T3" fmla="*/ 0 h 20000"/>
              <a:gd name="T4" fmla="*/ 16338 w 20000"/>
              <a:gd name="T5" fmla="*/ 0 h 20000"/>
              <a:gd name="T6" fmla="*/ 19968 w 20000"/>
              <a:gd name="T7" fmla="*/ 19826 h 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000" h="20000">
                <a:moveTo>
                  <a:pt x="0" y="19826"/>
                </a:moveTo>
                <a:lnTo>
                  <a:pt x="3631" y="0"/>
                </a:lnTo>
                <a:lnTo>
                  <a:pt x="16338" y="0"/>
                </a:lnTo>
                <a:lnTo>
                  <a:pt x="19968" y="19826"/>
                </a:lnTo>
              </a:path>
            </a:pathLst>
          </a:custGeom>
          <a:noFill/>
          <a:ln w="254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" name="Freeform 7"/>
          <p:cNvSpPr>
            <a:spLocks/>
          </p:cNvSpPr>
          <p:nvPr/>
        </p:nvSpPr>
        <p:spPr bwMode="auto">
          <a:xfrm flipV="1">
            <a:off x="4211959" y="2564904"/>
            <a:ext cx="195693" cy="45732"/>
          </a:xfrm>
          <a:custGeom>
            <a:avLst/>
            <a:gdLst>
              <a:gd name="T0" fmla="*/ 0 w 20000"/>
              <a:gd name="T1" fmla="*/ 19826 h 20000"/>
              <a:gd name="T2" fmla="*/ 3631 w 20000"/>
              <a:gd name="T3" fmla="*/ 0 h 20000"/>
              <a:gd name="T4" fmla="*/ 16338 w 20000"/>
              <a:gd name="T5" fmla="*/ 0 h 20000"/>
              <a:gd name="T6" fmla="*/ 19968 w 20000"/>
              <a:gd name="T7" fmla="*/ 19826 h 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000" h="20000">
                <a:moveTo>
                  <a:pt x="0" y="19826"/>
                </a:moveTo>
                <a:lnTo>
                  <a:pt x="3631" y="0"/>
                </a:lnTo>
                <a:lnTo>
                  <a:pt x="16338" y="0"/>
                </a:lnTo>
                <a:lnTo>
                  <a:pt x="19968" y="19826"/>
                </a:lnTo>
              </a:path>
            </a:pathLst>
          </a:custGeom>
          <a:noFill/>
          <a:ln w="254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" name="Freeform 7"/>
          <p:cNvSpPr>
            <a:spLocks/>
          </p:cNvSpPr>
          <p:nvPr/>
        </p:nvSpPr>
        <p:spPr bwMode="auto">
          <a:xfrm>
            <a:off x="3922336" y="3501008"/>
            <a:ext cx="195693" cy="34803"/>
          </a:xfrm>
          <a:custGeom>
            <a:avLst/>
            <a:gdLst>
              <a:gd name="T0" fmla="*/ 0 w 20000"/>
              <a:gd name="T1" fmla="*/ 19826 h 20000"/>
              <a:gd name="T2" fmla="*/ 3631 w 20000"/>
              <a:gd name="T3" fmla="*/ 0 h 20000"/>
              <a:gd name="T4" fmla="*/ 16338 w 20000"/>
              <a:gd name="T5" fmla="*/ 0 h 20000"/>
              <a:gd name="T6" fmla="*/ 19968 w 20000"/>
              <a:gd name="T7" fmla="*/ 19826 h 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000" h="20000">
                <a:moveTo>
                  <a:pt x="0" y="19826"/>
                </a:moveTo>
                <a:lnTo>
                  <a:pt x="3631" y="0"/>
                </a:lnTo>
                <a:lnTo>
                  <a:pt x="16338" y="0"/>
                </a:lnTo>
                <a:lnTo>
                  <a:pt x="19968" y="19826"/>
                </a:lnTo>
              </a:path>
            </a:pathLst>
          </a:custGeom>
          <a:noFill/>
          <a:ln w="254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" name="Freeform 7"/>
          <p:cNvSpPr>
            <a:spLocks/>
          </p:cNvSpPr>
          <p:nvPr/>
        </p:nvSpPr>
        <p:spPr bwMode="auto">
          <a:xfrm flipV="1">
            <a:off x="3923928" y="3383268"/>
            <a:ext cx="195693" cy="45732"/>
          </a:xfrm>
          <a:custGeom>
            <a:avLst/>
            <a:gdLst>
              <a:gd name="T0" fmla="*/ 0 w 20000"/>
              <a:gd name="T1" fmla="*/ 19826 h 20000"/>
              <a:gd name="T2" fmla="*/ 3631 w 20000"/>
              <a:gd name="T3" fmla="*/ 0 h 20000"/>
              <a:gd name="T4" fmla="*/ 16338 w 20000"/>
              <a:gd name="T5" fmla="*/ 0 h 20000"/>
              <a:gd name="T6" fmla="*/ 19968 w 20000"/>
              <a:gd name="T7" fmla="*/ 19826 h 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0000" h="20000">
                <a:moveTo>
                  <a:pt x="0" y="19826"/>
                </a:moveTo>
                <a:lnTo>
                  <a:pt x="3631" y="0"/>
                </a:lnTo>
                <a:lnTo>
                  <a:pt x="16338" y="0"/>
                </a:lnTo>
                <a:lnTo>
                  <a:pt x="19968" y="19826"/>
                </a:lnTo>
              </a:path>
            </a:pathLst>
          </a:custGeom>
          <a:noFill/>
          <a:ln w="254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3" name="Line 60"/>
          <p:cNvSpPr>
            <a:spLocks noChangeShapeType="1"/>
          </p:cNvSpPr>
          <p:nvPr/>
        </p:nvSpPr>
        <p:spPr bwMode="auto">
          <a:xfrm>
            <a:off x="8735833" y="5734544"/>
            <a:ext cx="302928" cy="39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med"/>
            <a:tailEnd type="non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54" name="Group 56"/>
          <p:cNvGrpSpPr>
            <a:grpSpLocks/>
          </p:cNvGrpSpPr>
          <p:nvPr/>
        </p:nvGrpSpPr>
        <p:grpSpPr bwMode="auto">
          <a:xfrm rot="2766876">
            <a:off x="2934982" y="6002723"/>
            <a:ext cx="675924" cy="104008"/>
            <a:chOff x="639" y="6436"/>
            <a:chExt cx="1701" cy="118"/>
          </a:xfrm>
        </p:grpSpPr>
        <p:sp>
          <p:nvSpPr>
            <p:cNvPr id="55" name="Rectangle 57"/>
            <p:cNvSpPr>
              <a:spLocks noChangeArrowheads="1"/>
            </p:cNvSpPr>
            <p:nvPr/>
          </p:nvSpPr>
          <p:spPr bwMode="auto">
            <a:xfrm>
              <a:off x="867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6" name="Rectangle 58"/>
            <p:cNvSpPr>
              <a:spLocks noChangeArrowheads="1"/>
            </p:cNvSpPr>
            <p:nvPr/>
          </p:nvSpPr>
          <p:spPr bwMode="auto">
            <a:xfrm>
              <a:off x="1380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Rectangle 59"/>
            <p:cNvSpPr>
              <a:spLocks noChangeArrowheads="1"/>
            </p:cNvSpPr>
            <p:nvPr/>
          </p:nvSpPr>
          <p:spPr bwMode="auto">
            <a:xfrm>
              <a:off x="1893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8" name="Line 60"/>
            <p:cNvSpPr>
              <a:spLocks noChangeShapeType="1"/>
            </p:cNvSpPr>
            <p:nvPr/>
          </p:nvSpPr>
          <p:spPr bwMode="auto">
            <a:xfrm>
              <a:off x="639" y="6436"/>
              <a:ext cx="170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9" name="Line 61"/>
            <p:cNvSpPr>
              <a:spLocks noChangeShapeType="1"/>
            </p:cNvSpPr>
            <p:nvPr/>
          </p:nvSpPr>
          <p:spPr bwMode="auto">
            <a:xfrm>
              <a:off x="639" y="6553"/>
              <a:ext cx="170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" y="5198650"/>
            <a:ext cx="2540151" cy="159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040" y="3429000"/>
            <a:ext cx="2435980" cy="148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710" y="3276600"/>
            <a:ext cx="241518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9" y="4924530"/>
            <a:ext cx="2540153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139" y="5198650"/>
            <a:ext cx="2505398" cy="163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139" y="4883987"/>
            <a:ext cx="2481263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ext Box 2"/>
          <p:cNvSpPr txBox="1">
            <a:spLocks noChangeArrowheads="1"/>
          </p:cNvSpPr>
          <p:nvPr/>
        </p:nvSpPr>
        <p:spPr bwMode="auto">
          <a:xfrm>
            <a:off x="-47788" y="-2"/>
            <a:ext cx="9201521" cy="82663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82846" tIns="41424" rIns="82846" bIns="41424" anchor="ctr"/>
          <a:lstStyle>
            <a:defPPr>
              <a:defRPr lang="ru-RU"/>
            </a:defPPr>
            <a:lvl1pPr algn="ctr"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КОМПЛЕКСУ НЕБЛАГОПРИЯТНЫХ МЕТЕОЯВЛЕНИЙ </a:t>
            </a:r>
          </a:p>
          <a:p>
            <a:r>
              <a:rPr lang="ru-RU" sz="1200" dirty="0"/>
              <a:t>НА ТЕРРИТОРИИ </a:t>
            </a:r>
            <a:r>
              <a:rPr lang="ru-RU" sz="1200" dirty="0" smtClean="0"/>
              <a:t>МО СОЧИ  ЦЕНТРАЛЬНОГО РАЙОНА КРАСНОДАРСКОГО </a:t>
            </a:r>
            <a:r>
              <a:rPr lang="ru-RU" sz="1200" dirty="0"/>
              <a:t>КРАЯ </a:t>
            </a:r>
          </a:p>
          <a:p>
            <a:r>
              <a:rPr lang="ru-RU" sz="1200" dirty="0"/>
              <a:t>(РИСК </a:t>
            </a:r>
            <a:r>
              <a:rPr lang="ru-RU" sz="1200" dirty="0" smtClean="0"/>
              <a:t>УГРОЗА ПОДТАПЛЕНИЯ </a:t>
            </a:r>
            <a:r>
              <a:rPr lang="ru-RU" sz="1200" dirty="0"/>
              <a:t>НА </a:t>
            </a:r>
            <a:r>
              <a:rPr lang="ru-RU" sz="1200" dirty="0" smtClean="0"/>
              <a:t>11.01.2021 </a:t>
            </a:r>
            <a:r>
              <a:rPr lang="ru-RU" sz="1200" dirty="0"/>
              <a:t>г.)</a:t>
            </a: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86" y="185791"/>
            <a:ext cx="568919" cy="455049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961" y="184772"/>
            <a:ext cx="789545" cy="399507"/>
          </a:xfrm>
          <a:prstGeom prst="rect">
            <a:avLst/>
          </a:prstGeom>
        </p:spPr>
      </p:pic>
      <p:sp>
        <p:nvSpPr>
          <p:cNvPr id="63" name="Прямоугольник 62"/>
          <p:cNvSpPr/>
          <p:nvPr/>
        </p:nvSpPr>
        <p:spPr>
          <a:xfrm>
            <a:off x="-39321" y="856193"/>
            <a:ext cx="2793050" cy="2145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pic>
        <p:nvPicPr>
          <p:cNvPr id="65" name="Picture 2" descr="E:\!!!!!!!ОММиОППМ\осадки сочи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73" y="1070761"/>
            <a:ext cx="2788402" cy="161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70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789" y="849021"/>
            <a:ext cx="9201521" cy="600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049272"/>
              </p:ext>
            </p:extLst>
          </p:nvPr>
        </p:nvGraphicFramePr>
        <p:xfrm>
          <a:off x="8271604" y="26525"/>
          <a:ext cx="814798" cy="234147"/>
        </p:xfrm>
        <a:graphic>
          <a:graphicData uri="http://schemas.openxmlformats.org/drawingml/2006/table">
            <a:tbl>
              <a:tblPr/>
              <a:tblGrid>
                <a:gridCol w="814798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3" name="Text Box 22"/>
          <p:cNvSpPr txBox="1">
            <a:spLocks noChangeArrowheads="1"/>
          </p:cNvSpPr>
          <p:nvPr/>
        </p:nvSpPr>
        <p:spPr bwMode="auto">
          <a:xfrm>
            <a:off x="3383463" y="3798089"/>
            <a:ext cx="661384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5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п. </a:t>
            </a:r>
            <a:r>
              <a:rPr lang="ru-RU" altLang="ru-RU" sz="105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Кепша</a:t>
            </a:r>
            <a:r>
              <a:rPr lang="ru-RU" altLang="ru-RU" sz="105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endParaRPr lang="ru-RU" altLang="ru-RU" sz="105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6" name="Freeform 52"/>
          <p:cNvSpPr>
            <a:spLocks/>
          </p:cNvSpPr>
          <p:nvPr/>
        </p:nvSpPr>
        <p:spPr bwMode="auto">
          <a:xfrm>
            <a:off x="4044847" y="3846286"/>
            <a:ext cx="261297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4295775" y="2362200"/>
            <a:ext cx="885825" cy="2981325"/>
          </a:xfrm>
          <a:custGeom>
            <a:avLst/>
            <a:gdLst>
              <a:gd name="connsiteX0" fmla="*/ 28575 w 885825"/>
              <a:gd name="connsiteY0" fmla="*/ 28575 h 2981325"/>
              <a:gd name="connsiteX1" fmla="*/ 57150 w 885825"/>
              <a:gd name="connsiteY1" fmla="*/ 76200 h 2981325"/>
              <a:gd name="connsiteX2" fmla="*/ 123825 w 885825"/>
              <a:gd name="connsiteY2" fmla="*/ 161925 h 2981325"/>
              <a:gd name="connsiteX3" fmla="*/ 161925 w 885825"/>
              <a:gd name="connsiteY3" fmla="*/ 257175 h 2981325"/>
              <a:gd name="connsiteX4" fmla="*/ 171450 w 885825"/>
              <a:gd name="connsiteY4" fmla="*/ 285750 h 2981325"/>
              <a:gd name="connsiteX5" fmla="*/ 190500 w 885825"/>
              <a:gd name="connsiteY5" fmla="*/ 314325 h 2981325"/>
              <a:gd name="connsiteX6" fmla="*/ 209550 w 885825"/>
              <a:gd name="connsiteY6" fmla="*/ 381000 h 2981325"/>
              <a:gd name="connsiteX7" fmla="*/ 219075 w 885825"/>
              <a:gd name="connsiteY7" fmla="*/ 409575 h 2981325"/>
              <a:gd name="connsiteX8" fmla="*/ 228600 w 885825"/>
              <a:gd name="connsiteY8" fmla="*/ 447675 h 2981325"/>
              <a:gd name="connsiteX9" fmla="*/ 247650 w 885825"/>
              <a:gd name="connsiteY9" fmla="*/ 504825 h 2981325"/>
              <a:gd name="connsiteX10" fmla="*/ 257175 w 885825"/>
              <a:gd name="connsiteY10" fmla="*/ 561975 h 2981325"/>
              <a:gd name="connsiteX11" fmla="*/ 228600 w 885825"/>
              <a:gd name="connsiteY11" fmla="*/ 762000 h 2981325"/>
              <a:gd name="connsiteX12" fmla="*/ 219075 w 885825"/>
              <a:gd name="connsiteY12" fmla="*/ 790575 h 2981325"/>
              <a:gd name="connsiteX13" fmla="*/ 180975 w 885825"/>
              <a:gd name="connsiteY13" fmla="*/ 847725 h 2981325"/>
              <a:gd name="connsiteX14" fmla="*/ 161925 w 885825"/>
              <a:gd name="connsiteY14" fmla="*/ 876300 h 2981325"/>
              <a:gd name="connsiteX15" fmla="*/ 152400 w 885825"/>
              <a:gd name="connsiteY15" fmla="*/ 904875 h 2981325"/>
              <a:gd name="connsiteX16" fmla="*/ 133350 w 885825"/>
              <a:gd name="connsiteY16" fmla="*/ 933450 h 2981325"/>
              <a:gd name="connsiteX17" fmla="*/ 114300 w 885825"/>
              <a:gd name="connsiteY17" fmla="*/ 990600 h 2981325"/>
              <a:gd name="connsiteX18" fmla="*/ 95250 w 885825"/>
              <a:gd name="connsiteY18" fmla="*/ 1057275 h 2981325"/>
              <a:gd name="connsiteX19" fmla="*/ 104775 w 885825"/>
              <a:gd name="connsiteY19" fmla="*/ 1181100 h 2981325"/>
              <a:gd name="connsiteX20" fmla="*/ 123825 w 885825"/>
              <a:gd name="connsiteY20" fmla="*/ 1247775 h 2981325"/>
              <a:gd name="connsiteX21" fmla="*/ 133350 w 885825"/>
              <a:gd name="connsiteY21" fmla="*/ 1295400 h 2981325"/>
              <a:gd name="connsiteX22" fmla="*/ 152400 w 885825"/>
              <a:gd name="connsiteY22" fmla="*/ 1352550 h 2981325"/>
              <a:gd name="connsiteX23" fmla="*/ 171450 w 885825"/>
              <a:gd name="connsiteY23" fmla="*/ 1409700 h 2981325"/>
              <a:gd name="connsiteX24" fmla="*/ 180975 w 885825"/>
              <a:gd name="connsiteY24" fmla="*/ 1438275 h 2981325"/>
              <a:gd name="connsiteX25" fmla="*/ 209550 w 885825"/>
              <a:gd name="connsiteY25" fmla="*/ 1495425 h 2981325"/>
              <a:gd name="connsiteX26" fmla="*/ 219075 w 885825"/>
              <a:gd name="connsiteY26" fmla="*/ 1533525 h 2981325"/>
              <a:gd name="connsiteX27" fmla="*/ 238125 w 885825"/>
              <a:gd name="connsiteY27" fmla="*/ 1600200 h 2981325"/>
              <a:gd name="connsiteX28" fmla="*/ 257175 w 885825"/>
              <a:gd name="connsiteY28" fmla="*/ 1676400 h 2981325"/>
              <a:gd name="connsiteX29" fmla="*/ 266700 w 885825"/>
              <a:gd name="connsiteY29" fmla="*/ 1781175 h 2981325"/>
              <a:gd name="connsiteX30" fmla="*/ 276225 w 885825"/>
              <a:gd name="connsiteY30" fmla="*/ 1809750 h 2981325"/>
              <a:gd name="connsiteX31" fmla="*/ 266700 w 885825"/>
              <a:gd name="connsiteY31" fmla="*/ 2162175 h 2981325"/>
              <a:gd name="connsiteX32" fmla="*/ 238125 w 885825"/>
              <a:gd name="connsiteY32" fmla="*/ 2219325 h 2981325"/>
              <a:gd name="connsiteX33" fmla="*/ 200025 w 885825"/>
              <a:gd name="connsiteY33" fmla="*/ 2266950 h 2981325"/>
              <a:gd name="connsiteX34" fmla="*/ 161925 w 885825"/>
              <a:gd name="connsiteY34" fmla="*/ 2324100 h 2981325"/>
              <a:gd name="connsiteX35" fmla="*/ 123825 w 885825"/>
              <a:gd name="connsiteY35" fmla="*/ 2371725 h 2981325"/>
              <a:gd name="connsiteX36" fmla="*/ 85725 w 885825"/>
              <a:gd name="connsiteY36" fmla="*/ 2428875 h 2981325"/>
              <a:gd name="connsiteX37" fmla="*/ 66675 w 885825"/>
              <a:gd name="connsiteY37" fmla="*/ 2457450 h 2981325"/>
              <a:gd name="connsiteX38" fmla="*/ 47625 w 885825"/>
              <a:gd name="connsiteY38" fmla="*/ 2514600 h 2981325"/>
              <a:gd name="connsiteX39" fmla="*/ 9525 w 885825"/>
              <a:gd name="connsiteY39" fmla="*/ 2571750 h 2981325"/>
              <a:gd name="connsiteX40" fmla="*/ 0 w 885825"/>
              <a:gd name="connsiteY40" fmla="*/ 2619375 h 2981325"/>
              <a:gd name="connsiteX41" fmla="*/ 9525 w 885825"/>
              <a:gd name="connsiteY41" fmla="*/ 2714625 h 2981325"/>
              <a:gd name="connsiteX42" fmla="*/ 47625 w 885825"/>
              <a:gd name="connsiteY42" fmla="*/ 2800350 h 2981325"/>
              <a:gd name="connsiteX43" fmla="*/ 104775 w 885825"/>
              <a:gd name="connsiteY43" fmla="*/ 2857500 h 2981325"/>
              <a:gd name="connsiteX44" fmla="*/ 123825 w 885825"/>
              <a:gd name="connsiteY44" fmla="*/ 2886075 h 2981325"/>
              <a:gd name="connsiteX45" fmla="*/ 152400 w 885825"/>
              <a:gd name="connsiteY45" fmla="*/ 2895600 h 2981325"/>
              <a:gd name="connsiteX46" fmla="*/ 180975 w 885825"/>
              <a:gd name="connsiteY46" fmla="*/ 2914650 h 2981325"/>
              <a:gd name="connsiteX47" fmla="*/ 266700 w 885825"/>
              <a:gd name="connsiteY47" fmla="*/ 2943225 h 2981325"/>
              <a:gd name="connsiteX48" fmla="*/ 323850 w 885825"/>
              <a:gd name="connsiteY48" fmla="*/ 2962275 h 2981325"/>
              <a:gd name="connsiteX49" fmla="*/ 352425 w 885825"/>
              <a:gd name="connsiteY49" fmla="*/ 2971800 h 2981325"/>
              <a:gd name="connsiteX50" fmla="*/ 390525 w 885825"/>
              <a:gd name="connsiteY50" fmla="*/ 2981325 h 2981325"/>
              <a:gd name="connsiteX51" fmla="*/ 561975 w 885825"/>
              <a:gd name="connsiteY51" fmla="*/ 2971800 h 2981325"/>
              <a:gd name="connsiteX52" fmla="*/ 590550 w 885825"/>
              <a:gd name="connsiteY52" fmla="*/ 2962275 h 2981325"/>
              <a:gd name="connsiteX53" fmla="*/ 647700 w 885825"/>
              <a:gd name="connsiteY53" fmla="*/ 2924175 h 2981325"/>
              <a:gd name="connsiteX54" fmla="*/ 676275 w 885825"/>
              <a:gd name="connsiteY54" fmla="*/ 2857500 h 2981325"/>
              <a:gd name="connsiteX55" fmla="*/ 695325 w 885825"/>
              <a:gd name="connsiteY55" fmla="*/ 2828925 h 2981325"/>
              <a:gd name="connsiteX56" fmla="*/ 714375 w 885825"/>
              <a:gd name="connsiteY56" fmla="*/ 2771775 h 2981325"/>
              <a:gd name="connsiteX57" fmla="*/ 704850 w 885825"/>
              <a:gd name="connsiteY57" fmla="*/ 2495550 h 2981325"/>
              <a:gd name="connsiteX58" fmla="*/ 695325 w 885825"/>
              <a:gd name="connsiteY58" fmla="*/ 2466975 h 2981325"/>
              <a:gd name="connsiteX59" fmla="*/ 685800 w 885825"/>
              <a:gd name="connsiteY59" fmla="*/ 2400300 h 2981325"/>
              <a:gd name="connsiteX60" fmla="*/ 695325 w 885825"/>
              <a:gd name="connsiteY60" fmla="*/ 2124075 h 2981325"/>
              <a:gd name="connsiteX61" fmla="*/ 704850 w 885825"/>
              <a:gd name="connsiteY61" fmla="*/ 2095500 h 2981325"/>
              <a:gd name="connsiteX62" fmla="*/ 714375 w 885825"/>
              <a:gd name="connsiteY62" fmla="*/ 2047875 h 2981325"/>
              <a:gd name="connsiteX63" fmla="*/ 723900 w 885825"/>
              <a:gd name="connsiteY63" fmla="*/ 2019300 h 2981325"/>
              <a:gd name="connsiteX64" fmla="*/ 733425 w 885825"/>
              <a:gd name="connsiteY64" fmla="*/ 1981200 h 2981325"/>
              <a:gd name="connsiteX65" fmla="*/ 752475 w 885825"/>
              <a:gd name="connsiteY65" fmla="*/ 1924050 h 2981325"/>
              <a:gd name="connsiteX66" fmla="*/ 771525 w 885825"/>
              <a:gd name="connsiteY66" fmla="*/ 1895475 h 2981325"/>
              <a:gd name="connsiteX67" fmla="*/ 790575 w 885825"/>
              <a:gd name="connsiteY67" fmla="*/ 1838325 h 2981325"/>
              <a:gd name="connsiteX68" fmla="*/ 809625 w 885825"/>
              <a:gd name="connsiteY68" fmla="*/ 1781175 h 2981325"/>
              <a:gd name="connsiteX69" fmla="*/ 819150 w 885825"/>
              <a:gd name="connsiteY69" fmla="*/ 1752600 h 2981325"/>
              <a:gd name="connsiteX70" fmla="*/ 828675 w 885825"/>
              <a:gd name="connsiteY70" fmla="*/ 1714500 h 2981325"/>
              <a:gd name="connsiteX71" fmla="*/ 847725 w 885825"/>
              <a:gd name="connsiteY71" fmla="*/ 1685925 h 2981325"/>
              <a:gd name="connsiteX72" fmla="*/ 866775 w 885825"/>
              <a:gd name="connsiteY72" fmla="*/ 1609725 h 2981325"/>
              <a:gd name="connsiteX73" fmla="*/ 876300 w 885825"/>
              <a:gd name="connsiteY73" fmla="*/ 1571625 h 2981325"/>
              <a:gd name="connsiteX74" fmla="*/ 885825 w 885825"/>
              <a:gd name="connsiteY74" fmla="*/ 1524000 h 2981325"/>
              <a:gd name="connsiteX75" fmla="*/ 876300 w 885825"/>
              <a:gd name="connsiteY75" fmla="*/ 1038225 h 2981325"/>
              <a:gd name="connsiteX76" fmla="*/ 866775 w 885825"/>
              <a:gd name="connsiteY76" fmla="*/ 990600 h 2981325"/>
              <a:gd name="connsiteX77" fmla="*/ 847725 w 885825"/>
              <a:gd name="connsiteY77" fmla="*/ 857250 h 2981325"/>
              <a:gd name="connsiteX78" fmla="*/ 838200 w 885825"/>
              <a:gd name="connsiteY78" fmla="*/ 742950 h 2981325"/>
              <a:gd name="connsiteX79" fmla="*/ 828675 w 885825"/>
              <a:gd name="connsiteY79" fmla="*/ 704850 h 2981325"/>
              <a:gd name="connsiteX80" fmla="*/ 819150 w 885825"/>
              <a:gd name="connsiteY80" fmla="*/ 647700 h 2981325"/>
              <a:gd name="connsiteX81" fmla="*/ 800100 w 885825"/>
              <a:gd name="connsiteY81" fmla="*/ 590550 h 2981325"/>
              <a:gd name="connsiteX82" fmla="*/ 771525 w 885825"/>
              <a:gd name="connsiteY82" fmla="*/ 485775 h 2981325"/>
              <a:gd name="connsiteX83" fmla="*/ 752475 w 885825"/>
              <a:gd name="connsiteY83" fmla="*/ 428625 h 2981325"/>
              <a:gd name="connsiteX84" fmla="*/ 742950 w 885825"/>
              <a:gd name="connsiteY84" fmla="*/ 400050 h 2981325"/>
              <a:gd name="connsiteX85" fmla="*/ 704850 w 885825"/>
              <a:gd name="connsiteY85" fmla="*/ 342900 h 2981325"/>
              <a:gd name="connsiteX86" fmla="*/ 676275 w 885825"/>
              <a:gd name="connsiteY86" fmla="*/ 276225 h 2981325"/>
              <a:gd name="connsiteX87" fmla="*/ 666750 w 885825"/>
              <a:gd name="connsiteY87" fmla="*/ 247650 h 2981325"/>
              <a:gd name="connsiteX88" fmla="*/ 638175 w 885825"/>
              <a:gd name="connsiteY88" fmla="*/ 228600 h 2981325"/>
              <a:gd name="connsiteX89" fmla="*/ 600075 w 885825"/>
              <a:gd name="connsiteY89" fmla="*/ 171450 h 2981325"/>
              <a:gd name="connsiteX90" fmla="*/ 561975 w 885825"/>
              <a:gd name="connsiteY90" fmla="*/ 142875 h 2981325"/>
              <a:gd name="connsiteX91" fmla="*/ 533400 w 885825"/>
              <a:gd name="connsiteY91" fmla="*/ 133350 h 2981325"/>
              <a:gd name="connsiteX92" fmla="*/ 504825 w 885825"/>
              <a:gd name="connsiteY92" fmla="*/ 114300 h 2981325"/>
              <a:gd name="connsiteX93" fmla="*/ 466725 w 885825"/>
              <a:gd name="connsiteY93" fmla="*/ 95250 h 2981325"/>
              <a:gd name="connsiteX94" fmla="*/ 438150 w 885825"/>
              <a:gd name="connsiteY94" fmla="*/ 76200 h 2981325"/>
              <a:gd name="connsiteX95" fmla="*/ 361950 w 885825"/>
              <a:gd name="connsiteY95" fmla="*/ 57150 h 2981325"/>
              <a:gd name="connsiteX96" fmla="*/ 304800 w 885825"/>
              <a:gd name="connsiteY96" fmla="*/ 38100 h 2981325"/>
              <a:gd name="connsiteX97" fmla="*/ 266700 w 885825"/>
              <a:gd name="connsiteY97" fmla="*/ 19050 h 2981325"/>
              <a:gd name="connsiteX98" fmla="*/ 209550 w 885825"/>
              <a:gd name="connsiteY98" fmla="*/ 0 h 2981325"/>
              <a:gd name="connsiteX99" fmla="*/ 57150 w 885825"/>
              <a:gd name="connsiteY99" fmla="*/ 9525 h 2981325"/>
              <a:gd name="connsiteX100" fmla="*/ 28575 w 885825"/>
              <a:gd name="connsiteY100" fmla="*/ 28575 h 298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885825" h="2981325">
                <a:moveTo>
                  <a:pt x="28575" y="28575"/>
                </a:moveTo>
                <a:cubicBezTo>
                  <a:pt x="28575" y="39687"/>
                  <a:pt x="46042" y="61389"/>
                  <a:pt x="57150" y="76200"/>
                </a:cubicBezTo>
                <a:cubicBezTo>
                  <a:pt x="104187" y="138917"/>
                  <a:pt x="74390" y="63054"/>
                  <a:pt x="123825" y="161925"/>
                </a:cubicBezTo>
                <a:cubicBezTo>
                  <a:pt x="151855" y="217986"/>
                  <a:pt x="138385" y="186555"/>
                  <a:pt x="161925" y="257175"/>
                </a:cubicBezTo>
                <a:cubicBezTo>
                  <a:pt x="165100" y="266700"/>
                  <a:pt x="165881" y="277396"/>
                  <a:pt x="171450" y="285750"/>
                </a:cubicBezTo>
                <a:cubicBezTo>
                  <a:pt x="177800" y="295275"/>
                  <a:pt x="185380" y="304086"/>
                  <a:pt x="190500" y="314325"/>
                </a:cubicBezTo>
                <a:cubicBezTo>
                  <a:pt x="198113" y="329550"/>
                  <a:pt x="205481" y="366758"/>
                  <a:pt x="209550" y="381000"/>
                </a:cubicBezTo>
                <a:cubicBezTo>
                  <a:pt x="212308" y="390654"/>
                  <a:pt x="216317" y="399921"/>
                  <a:pt x="219075" y="409575"/>
                </a:cubicBezTo>
                <a:cubicBezTo>
                  <a:pt x="222671" y="422162"/>
                  <a:pt x="224838" y="435136"/>
                  <a:pt x="228600" y="447675"/>
                </a:cubicBezTo>
                <a:cubicBezTo>
                  <a:pt x="234370" y="466909"/>
                  <a:pt x="244349" y="485018"/>
                  <a:pt x="247650" y="504825"/>
                </a:cubicBezTo>
                <a:lnTo>
                  <a:pt x="257175" y="561975"/>
                </a:lnTo>
                <a:cubicBezTo>
                  <a:pt x="246314" y="724886"/>
                  <a:pt x="262744" y="659569"/>
                  <a:pt x="228600" y="762000"/>
                </a:cubicBezTo>
                <a:cubicBezTo>
                  <a:pt x="225425" y="771525"/>
                  <a:pt x="224644" y="782221"/>
                  <a:pt x="219075" y="790575"/>
                </a:cubicBezTo>
                <a:lnTo>
                  <a:pt x="180975" y="847725"/>
                </a:lnTo>
                <a:cubicBezTo>
                  <a:pt x="174625" y="857250"/>
                  <a:pt x="165545" y="865440"/>
                  <a:pt x="161925" y="876300"/>
                </a:cubicBezTo>
                <a:cubicBezTo>
                  <a:pt x="158750" y="885825"/>
                  <a:pt x="156890" y="895895"/>
                  <a:pt x="152400" y="904875"/>
                </a:cubicBezTo>
                <a:cubicBezTo>
                  <a:pt x="147280" y="915114"/>
                  <a:pt x="137999" y="922989"/>
                  <a:pt x="133350" y="933450"/>
                </a:cubicBezTo>
                <a:cubicBezTo>
                  <a:pt x="125195" y="951800"/>
                  <a:pt x="120650" y="971550"/>
                  <a:pt x="114300" y="990600"/>
                </a:cubicBezTo>
                <a:cubicBezTo>
                  <a:pt x="100635" y="1031594"/>
                  <a:pt x="107210" y="1009435"/>
                  <a:pt x="95250" y="1057275"/>
                </a:cubicBezTo>
                <a:cubicBezTo>
                  <a:pt x="98425" y="1098550"/>
                  <a:pt x="99938" y="1139987"/>
                  <a:pt x="104775" y="1181100"/>
                </a:cubicBezTo>
                <a:cubicBezTo>
                  <a:pt x="108734" y="1214754"/>
                  <a:pt x="116297" y="1217662"/>
                  <a:pt x="123825" y="1247775"/>
                </a:cubicBezTo>
                <a:cubicBezTo>
                  <a:pt x="127752" y="1263481"/>
                  <a:pt x="129090" y="1279781"/>
                  <a:pt x="133350" y="1295400"/>
                </a:cubicBezTo>
                <a:cubicBezTo>
                  <a:pt x="138634" y="1314773"/>
                  <a:pt x="146050" y="1333500"/>
                  <a:pt x="152400" y="1352550"/>
                </a:cubicBezTo>
                <a:lnTo>
                  <a:pt x="171450" y="1409700"/>
                </a:lnTo>
                <a:cubicBezTo>
                  <a:pt x="174625" y="1419225"/>
                  <a:pt x="175406" y="1429921"/>
                  <a:pt x="180975" y="1438275"/>
                </a:cubicBezTo>
                <a:cubicBezTo>
                  <a:pt x="201847" y="1469584"/>
                  <a:pt x="199691" y="1460919"/>
                  <a:pt x="209550" y="1495425"/>
                </a:cubicBezTo>
                <a:cubicBezTo>
                  <a:pt x="213146" y="1508012"/>
                  <a:pt x="215479" y="1520938"/>
                  <a:pt x="219075" y="1533525"/>
                </a:cubicBezTo>
                <a:cubicBezTo>
                  <a:pt x="234986" y="1589212"/>
                  <a:pt x="223237" y="1533202"/>
                  <a:pt x="238125" y="1600200"/>
                </a:cubicBezTo>
                <a:cubicBezTo>
                  <a:pt x="253450" y="1669164"/>
                  <a:pt x="240154" y="1625338"/>
                  <a:pt x="257175" y="1676400"/>
                </a:cubicBezTo>
                <a:cubicBezTo>
                  <a:pt x="260350" y="1711325"/>
                  <a:pt x="261740" y="1746458"/>
                  <a:pt x="266700" y="1781175"/>
                </a:cubicBezTo>
                <a:cubicBezTo>
                  <a:pt x="268120" y="1791114"/>
                  <a:pt x="276225" y="1799710"/>
                  <a:pt x="276225" y="1809750"/>
                </a:cubicBezTo>
                <a:cubicBezTo>
                  <a:pt x="276225" y="1927268"/>
                  <a:pt x="272569" y="2044804"/>
                  <a:pt x="266700" y="2162175"/>
                </a:cubicBezTo>
                <a:cubicBezTo>
                  <a:pt x="265370" y="2188776"/>
                  <a:pt x="249273" y="2197029"/>
                  <a:pt x="238125" y="2219325"/>
                </a:cubicBezTo>
                <a:cubicBezTo>
                  <a:pt x="215121" y="2265333"/>
                  <a:pt x="248195" y="2234837"/>
                  <a:pt x="200025" y="2266950"/>
                </a:cubicBezTo>
                <a:cubicBezTo>
                  <a:pt x="177377" y="2334894"/>
                  <a:pt x="209491" y="2252751"/>
                  <a:pt x="161925" y="2324100"/>
                </a:cubicBezTo>
                <a:cubicBezTo>
                  <a:pt x="125119" y="2379309"/>
                  <a:pt x="187732" y="2329120"/>
                  <a:pt x="123825" y="2371725"/>
                </a:cubicBezTo>
                <a:lnTo>
                  <a:pt x="85725" y="2428875"/>
                </a:lnTo>
                <a:cubicBezTo>
                  <a:pt x="79375" y="2438400"/>
                  <a:pt x="70295" y="2446590"/>
                  <a:pt x="66675" y="2457450"/>
                </a:cubicBezTo>
                <a:cubicBezTo>
                  <a:pt x="60325" y="2476500"/>
                  <a:pt x="58764" y="2497892"/>
                  <a:pt x="47625" y="2514600"/>
                </a:cubicBezTo>
                <a:lnTo>
                  <a:pt x="9525" y="2571750"/>
                </a:lnTo>
                <a:cubicBezTo>
                  <a:pt x="6350" y="2587625"/>
                  <a:pt x="0" y="2603186"/>
                  <a:pt x="0" y="2619375"/>
                </a:cubicBezTo>
                <a:cubicBezTo>
                  <a:pt x="0" y="2651283"/>
                  <a:pt x="3645" y="2683263"/>
                  <a:pt x="9525" y="2714625"/>
                </a:cubicBezTo>
                <a:cubicBezTo>
                  <a:pt x="14907" y="2743328"/>
                  <a:pt x="27292" y="2777476"/>
                  <a:pt x="47625" y="2800350"/>
                </a:cubicBezTo>
                <a:cubicBezTo>
                  <a:pt x="65523" y="2820486"/>
                  <a:pt x="89831" y="2835084"/>
                  <a:pt x="104775" y="2857500"/>
                </a:cubicBezTo>
                <a:cubicBezTo>
                  <a:pt x="111125" y="2867025"/>
                  <a:pt x="114886" y="2878924"/>
                  <a:pt x="123825" y="2886075"/>
                </a:cubicBezTo>
                <a:cubicBezTo>
                  <a:pt x="131665" y="2892347"/>
                  <a:pt x="143420" y="2891110"/>
                  <a:pt x="152400" y="2895600"/>
                </a:cubicBezTo>
                <a:cubicBezTo>
                  <a:pt x="162639" y="2900720"/>
                  <a:pt x="170514" y="2910001"/>
                  <a:pt x="180975" y="2914650"/>
                </a:cubicBezTo>
                <a:lnTo>
                  <a:pt x="266700" y="2943225"/>
                </a:lnTo>
                <a:lnTo>
                  <a:pt x="323850" y="2962275"/>
                </a:lnTo>
                <a:cubicBezTo>
                  <a:pt x="333375" y="2965450"/>
                  <a:pt x="342685" y="2969365"/>
                  <a:pt x="352425" y="2971800"/>
                </a:cubicBezTo>
                <a:lnTo>
                  <a:pt x="390525" y="2981325"/>
                </a:lnTo>
                <a:cubicBezTo>
                  <a:pt x="447675" y="2978150"/>
                  <a:pt x="504995" y="2977227"/>
                  <a:pt x="561975" y="2971800"/>
                </a:cubicBezTo>
                <a:cubicBezTo>
                  <a:pt x="571970" y="2970848"/>
                  <a:pt x="581773" y="2967151"/>
                  <a:pt x="590550" y="2962275"/>
                </a:cubicBezTo>
                <a:cubicBezTo>
                  <a:pt x="610564" y="2951156"/>
                  <a:pt x="647700" y="2924175"/>
                  <a:pt x="647700" y="2924175"/>
                </a:cubicBezTo>
                <a:cubicBezTo>
                  <a:pt x="658386" y="2892117"/>
                  <a:pt x="657443" y="2890456"/>
                  <a:pt x="676275" y="2857500"/>
                </a:cubicBezTo>
                <a:cubicBezTo>
                  <a:pt x="681955" y="2847561"/>
                  <a:pt x="690676" y="2839386"/>
                  <a:pt x="695325" y="2828925"/>
                </a:cubicBezTo>
                <a:cubicBezTo>
                  <a:pt x="703480" y="2810575"/>
                  <a:pt x="714375" y="2771775"/>
                  <a:pt x="714375" y="2771775"/>
                </a:cubicBezTo>
                <a:cubicBezTo>
                  <a:pt x="711200" y="2679700"/>
                  <a:pt x="710597" y="2587500"/>
                  <a:pt x="704850" y="2495550"/>
                </a:cubicBezTo>
                <a:cubicBezTo>
                  <a:pt x="704224" y="2485529"/>
                  <a:pt x="697294" y="2476820"/>
                  <a:pt x="695325" y="2466975"/>
                </a:cubicBezTo>
                <a:cubicBezTo>
                  <a:pt x="690922" y="2444960"/>
                  <a:pt x="688975" y="2422525"/>
                  <a:pt x="685800" y="2400300"/>
                </a:cubicBezTo>
                <a:cubicBezTo>
                  <a:pt x="688975" y="2308225"/>
                  <a:pt x="689578" y="2216025"/>
                  <a:pt x="695325" y="2124075"/>
                </a:cubicBezTo>
                <a:cubicBezTo>
                  <a:pt x="695951" y="2114054"/>
                  <a:pt x="702415" y="2105240"/>
                  <a:pt x="704850" y="2095500"/>
                </a:cubicBezTo>
                <a:cubicBezTo>
                  <a:pt x="708777" y="2079794"/>
                  <a:pt x="710448" y="2063581"/>
                  <a:pt x="714375" y="2047875"/>
                </a:cubicBezTo>
                <a:cubicBezTo>
                  <a:pt x="716810" y="2038135"/>
                  <a:pt x="721142" y="2028954"/>
                  <a:pt x="723900" y="2019300"/>
                </a:cubicBezTo>
                <a:cubicBezTo>
                  <a:pt x="727496" y="2006713"/>
                  <a:pt x="729663" y="1993739"/>
                  <a:pt x="733425" y="1981200"/>
                </a:cubicBezTo>
                <a:cubicBezTo>
                  <a:pt x="739195" y="1961966"/>
                  <a:pt x="741336" y="1940758"/>
                  <a:pt x="752475" y="1924050"/>
                </a:cubicBezTo>
                <a:cubicBezTo>
                  <a:pt x="758825" y="1914525"/>
                  <a:pt x="766876" y="1905936"/>
                  <a:pt x="771525" y="1895475"/>
                </a:cubicBezTo>
                <a:cubicBezTo>
                  <a:pt x="779680" y="1877125"/>
                  <a:pt x="784225" y="1857375"/>
                  <a:pt x="790575" y="1838325"/>
                </a:cubicBezTo>
                <a:lnTo>
                  <a:pt x="809625" y="1781175"/>
                </a:lnTo>
                <a:cubicBezTo>
                  <a:pt x="812800" y="1771650"/>
                  <a:pt x="816715" y="1762340"/>
                  <a:pt x="819150" y="1752600"/>
                </a:cubicBezTo>
                <a:cubicBezTo>
                  <a:pt x="822325" y="1739900"/>
                  <a:pt x="823518" y="1726532"/>
                  <a:pt x="828675" y="1714500"/>
                </a:cubicBezTo>
                <a:cubicBezTo>
                  <a:pt x="833184" y="1703978"/>
                  <a:pt x="841375" y="1695450"/>
                  <a:pt x="847725" y="1685925"/>
                </a:cubicBezTo>
                <a:lnTo>
                  <a:pt x="866775" y="1609725"/>
                </a:lnTo>
                <a:cubicBezTo>
                  <a:pt x="869950" y="1597025"/>
                  <a:pt x="873733" y="1584462"/>
                  <a:pt x="876300" y="1571625"/>
                </a:cubicBezTo>
                <a:lnTo>
                  <a:pt x="885825" y="1524000"/>
                </a:lnTo>
                <a:cubicBezTo>
                  <a:pt x="882650" y="1362075"/>
                  <a:pt x="882080" y="1200078"/>
                  <a:pt x="876300" y="1038225"/>
                </a:cubicBezTo>
                <a:cubicBezTo>
                  <a:pt x="875722" y="1022046"/>
                  <a:pt x="869065" y="1006627"/>
                  <a:pt x="866775" y="990600"/>
                </a:cubicBezTo>
                <a:cubicBezTo>
                  <a:pt x="844149" y="832221"/>
                  <a:pt x="869259" y="964918"/>
                  <a:pt x="847725" y="857250"/>
                </a:cubicBezTo>
                <a:cubicBezTo>
                  <a:pt x="844550" y="819150"/>
                  <a:pt x="842942" y="780887"/>
                  <a:pt x="838200" y="742950"/>
                </a:cubicBezTo>
                <a:cubicBezTo>
                  <a:pt x="836576" y="729960"/>
                  <a:pt x="831242" y="717687"/>
                  <a:pt x="828675" y="704850"/>
                </a:cubicBezTo>
                <a:cubicBezTo>
                  <a:pt x="824887" y="685912"/>
                  <a:pt x="823834" y="666436"/>
                  <a:pt x="819150" y="647700"/>
                </a:cubicBezTo>
                <a:cubicBezTo>
                  <a:pt x="814280" y="628219"/>
                  <a:pt x="804038" y="610241"/>
                  <a:pt x="800100" y="590550"/>
                </a:cubicBezTo>
                <a:cubicBezTo>
                  <a:pt x="786637" y="523234"/>
                  <a:pt x="795695" y="558284"/>
                  <a:pt x="771525" y="485775"/>
                </a:cubicBezTo>
                <a:lnTo>
                  <a:pt x="752475" y="428625"/>
                </a:lnTo>
                <a:cubicBezTo>
                  <a:pt x="749300" y="419100"/>
                  <a:pt x="748519" y="408404"/>
                  <a:pt x="742950" y="400050"/>
                </a:cubicBezTo>
                <a:lnTo>
                  <a:pt x="704850" y="342900"/>
                </a:lnTo>
                <a:cubicBezTo>
                  <a:pt x="685026" y="263606"/>
                  <a:pt x="709164" y="342004"/>
                  <a:pt x="676275" y="276225"/>
                </a:cubicBezTo>
                <a:cubicBezTo>
                  <a:pt x="671785" y="267245"/>
                  <a:pt x="673022" y="255490"/>
                  <a:pt x="666750" y="247650"/>
                </a:cubicBezTo>
                <a:cubicBezTo>
                  <a:pt x="659599" y="238711"/>
                  <a:pt x="647700" y="234950"/>
                  <a:pt x="638175" y="228600"/>
                </a:cubicBezTo>
                <a:cubicBezTo>
                  <a:pt x="625475" y="209550"/>
                  <a:pt x="618391" y="185187"/>
                  <a:pt x="600075" y="171450"/>
                </a:cubicBezTo>
                <a:cubicBezTo>
                  <a:pt x="587375" y="161925"/>
                  <a:pt x="575758" y="150751"/>
                  <a:pt x="561975" y="142875"/>
                </a:cubicBezTo>
                <a:cubicBezTo>
                  <a:pt x="553258" y="137894"/>
                  <a:pt x="542380" y="137840"/>
                  <a:pt x="533400" y="133350"/>
                </a:cubicBezTo>
                <a:cubicBezTo>
                  <a:pt x="523161" y="128230"/>
                  <a:pt x="514764" y="119980"/>
                  <a:pt x="504825" y="114300"/>
                </a:cubicBezTo>
                <a:cubicBezTo>
                  <a:pt x="492497" y="107255"/>
                  <a:pt x="479053" y="102295"/>
                  <a:pt x="466725" y="95250"/>
                </a:cubicBezTo>
                <a:cubicBezTo>
                  <a:pt x="456786" y="89570"/>
                  <a:pt x="448908" y="80112"/>
                  <a:pt x="438150" y="76200"/>
                </a:cubicBezTo>
                <a:cubicBezTo>
                  <a:pt x="413545" y="67253"/>
                  <a:pt x="386788" y="65429"/>
                  <a:pt x="361950" y="57150"/>
                </a:cubicBezTo>
                <a:cubicBezTo>
                  <a:pt x="342900" y="50800"/>
                  <a:pt x="322761" y="47080"/>
                  <a:pt x="304800" y="38100"/>
                </a:cubicBezTo>
                <a:cubicBezTo>
                  <a:pt x="292100" y="31750"/>
                  <a:pt x="279883" y="24323"/>
                  <a:pt x="266700" y="19050"/>
                </a:cubicBezTo>
                <a:cubicBezTo>
                  <a:pt x="248056" y="11592"/>
                  <a:pt x="209550" y="0"/>
                  <a:pt x="209550" y="0"/>
                </a:cubicBezTo>
                <a:cubicBezTo>
                  <a:pt x="158750" y="3175"/>
                  <a:pt x="107769" y="4197"/>
                  <a:pt x="57150" y="9525"/>
                </a:cubicBezTo>
                <a:cubicBezTo>
                  <a:pt x="25563" y="12850"/>
                  <a:pt x="28575" y="17463"/>
                  <a:pt x="28575" y="28575"/>
                </a:cubicBezTo>
                <a:close/>
              </a:path>
            </a:pathLst>
          </a:custGeom>
          <a:solidFill>
            <a:srgbClr val="0070C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AutoShape 54"/>
          <p:cNvSpPr>
            <a:spLocks noChangeArrowheads="1"/>
          </p:cNvSpPr>
          <p:nvPr/>
        </p:nvSpPr>
        <p:spPr bwMode="auto">
          <a:xfrm>
            <a:off x="3201612" y="2592339"/>
            <a:ext cx="1152128" cy="594945"/>
          </a:xfrm>
          <a:prstGeom prst="wedgeRectCallout">
            <a:avLst>
              <a:gd name="adj1" fmla="val 95914"/>
              <a:gd name="adj2" fmla="val 164837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Кепша</a:t>
            </a:r>
            <a:endPara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НЯ –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</a:p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ОЯ –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220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</a:p>
          <a:p>
            <a:pPr defTabSz="1482586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0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"/>
          <p:cNvGrpSpPr>
            <a:grpSpLocks/>
          </p:cNvGrpSpPr>
          <p:nvPr/>
        </p:nvGrpSpPr>
        <p:grpSpPr bwMode="auto">
          <a:xfrm>
            <a:off x="4579015" y="2913692"/>
            <a:ext cx="398463" cy="253987"/>
            <a:chOff x="0" y="2252"/>
            <a:chExt cx="20000" cy="15534"/>
          </a:xfrm>
        </p:grpSpPr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5" name="Group 5"/>
          <p:cNvGrpSpPr>
            <a:grpSpLocks/>
          </p:cNvGrpSpPr>
          <p:nvPr/>
        </p:nvGrpSpPr>
        <p:grpSpPr bwMode="auto">
          <a:xfrm>
            <a:off x="4711345" y="4797152"/>
            <a:ext cx="398463" cy="253987"/>
            <a:chOff x="0" y="2252"/>
            <a:chExt cx="20000" cy="15534"/>
          </a:xfrm>
        </p:grpSpPr>
        <p:sp>
          <p:nvSpPr>
            <p:cNvPr id="56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60" name="Group 5"/>
          <p:cNvGrpSpPr>
            <a:grpSpLocks/>
          </p:cNvGrpSpPr>
          <p:nvPr/>
        </p:nvGrpSpPr>
        <p:grpSpPr bwMode="auto">
          <a:xfrm>
            <a:off x="4200494" y="4895579"/>
            <a:ext cx="398463" cy="253987"/>
            <a:chOff x="0" y="2252"/>
            <a:chExt cx="20000" cy="15534"/>
          </a:xfrm>
        </p:grpSpPr>
        <p:sp>
          <p:nvSpPr>
            <p:cNvPr id="61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8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6588224" y="898472"/>
            <a:ext cx="2506640" cy="887710"/>
            <a:chOff x="6428209" y="4986230"/>
            <a:chExt cx="2608288" cy="883287"/>
          </a:xfrm>
        </p:grpSpPr>
        <p:sp>
          <p:nvSpPr>
            <p:cNvPr id="36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63450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40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чел.;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км. автомобильных дорог;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автомобильных моста.</a:t>
              </a:r>
            </a:p>
          </p:txBody>
        </p:sp>
        <p:sp>
          <p:nvSpPr>
            <p:cNvPr id="37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6588223" y="1864351"/>
            <a:ext cx="2505673" cy="1024773"/>
            <a:chOff x="6428209" y="4993020"/>
            <a:chExt cx="2608288" cy="1019666"/>
          </a:xfrm>
        </p:grpSpPr>
        <p:sp>
          <p:nvSpPr>
            <p:cNvPr id="70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77767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п. </a:t>
              </a:r>
              <a:r>
                <a:rPr lang="ru-RU" sz="1000" dirty="0" err="1" smtClean="0">
                  <a:latin typeface="Times New Roman" pitchFamily="18" charset="0"/>
                  <a:cs typeface="Times New Roman" pitchFamily="18" charset="0"/>
                </a:rPr>
                <a:t>Кепша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312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64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СЗО,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ПОО.</a:t>
              </a: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Для размещения пострадавших предусмотрено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ПВР вместимостью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876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чел.</a:t>
              </a:r>
            </a:p>
          </p:txBody>
        </p:sp>
        <p:sp>
          <p:nvSpPr>
            <p:cNvPr id="71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002356" y="908720"/>
            <a:ext cx="2433740" cy="789362"/>
            <a:chOff x="3824888" y="1222560"/>
            <a:chExt cx="2433740" cy="789362"/>
          </a:xfrm>
        </p:grpSpPr>
        <p:sp>
          <p:nvSpPr>
            <p:cNvPr id="4" name="Равнобедренный треугольник 3"/>
            <p:cNvSpPr/>
            <p:nvPr/>
          </p:nvSpPr>
          <p:spPr>
            <a:xfrm>
              <a:off x="4912309" y="1795898"/>
              <a:ext cx="216024" cy="216024"/>
            </a:xfrm>
            <a:prstGeom prst="triangl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ая выноска 11"/>
            <p:cNvSpPr/>
            <p:nvPr/>
          </p:nvSpPr>
          <p:spPr>
            <a:xfrm>
              <a:off x="5292080" y="1222560"/>
              <a:ext cx="966548" cy="455470"/>
            </a:xfrm>
            <a:prstGeom prst="wedgeRectCallout">
              <a:avLst>
                <a:gd name="adj1" fmla="val -65559"/>
                <a:gd name="adj2" fmla="val 9347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АГК № 90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НЯ – 184,64 БСВ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ОЯ – 185,14 БСВ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3" name="Прямоугольная выноска 82"/>
            <p:cNvSpPr/>
            <p:nvPr/>
          </p:nvSpPr>
          <p:spPr>
            <a:xfrm>
              <a:off x="3824888" y="1222560"/>
              <a:ext cx="886767" cy="458481"/>
            </a:xfrm>
            <a:prstGeom prst="wedgeRectCallout">
              <a:avLst>
                <a:gd name="adj1" fmla="val 69461"/>
                <a:gd name="adj2" fmla="val 9527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Координаты</a:t>
              </a:r>
            </a:p>
            <a:p>
              <a:pPr algn="ctr"/>
              <a:r>
                <a:rPr lang="en-US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43,62134</a:t>
              </a:r>
              <a:endParaRPr lang="ru-RU" sz="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40,04896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588224" y="4870174"/>
            <a:ext cx="2507869" cy="1966260"/>
            <a:chOff x="6487806" y="4797152"/>
            <a:chExt cx="2608287" cy="2007477"/>
          </a:xfrm>
        </p:grpSpPr>
        <p:sp>
          <p:nvSpPr>
            <p:cNvPr id="34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7626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43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Полилиния 45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8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49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5" name="Равнобедренный треугольник 74"/>
            <p:cNvSpPr/>
            <p:nvPr/>
          </p:nvSpPr>
          <p:spPr>
            <a:xfrm>
              <a:off x="8791219" y="6369528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Равнобедренный треугольник 75"/>
            <p:cNvSpPr/>
            <p:nvPr/>
          </p:nvSpPr>
          <p:spPr>
            <a:xfrm>
              <a:off x="8791219" y="6560048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Равнобедренный треугольник 76"/>
            <p:cNvSpPr/>
            <p:nvPr/>
          </p:nvSpPr>
          <p:spPr>
            <a:xfrm>
              <a:off x="8789990" y="6201193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96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97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1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62" name="Группа 61"/>
          <p:cNvGrpSpPr/>
          <p:nvPr/>
        </p:nvGrpSpPr>
        <p:grpSpPr>
          <a:xfrm>
            <a:off x="3693706" y="1864252"/>
            <a:ext cx="2433740" cy="789362"/>
            <a:chOff x="3824888" y="1222560"/>
            <a:chExt cx="2433740" cy="789362"/>
          </a:xfrm>
          <a:solidFill>
            <a:srgbClr val="0070C0"/>
          </a:solidFill>
        </p:grpSpPr>
        <p:sp>
          <p:nvSpPr>
            <p:cNvPr id="63" name="Равнобедренный треугольник 62"/>
            <p:cNvSpPr/>
            <p:nvPr/>
          </p:nvSpPr>
          <p:spPr>
            <a:xfrm>
              <a:off x="4912309" y="1795898"/>
              <a:ext cx="216024" cy="216024"/>
            </a:xfrm>
            <a:prstGeom prst="triangl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Прямоугольная выноска 71"/>
            <p:cNvSpPr/>
            <p:nvPr/>
          </p:nvSpPr>
          <p:spPr>
            <a:xfrm>
              <a:off x="5292080" y="1222560"/>
              <a:ext cx="966548" cy="455470"/>
            </a:xfrm>
            <a:prstGeom prst="wedgeRectCallout">
              <a:avLst>
                <a:gd name="adj1" fmla="val -65559"/>
                <a:gd name="adj2" fmla="val 93477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АГК 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НЯ – 190  см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ОЯ – 220 см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3" name="Прямоугольная выноска 72"/>
            <p:cNvSpPr/>
            <p:nvPr/>
          </p:nvSpPr>
          <p:spPr>
            <a:xfrm>
              <a:off x="3824888" y="1222560"/>
              <a:ext cx="886767" cy="458481"/>
            </a:xfrm>
            <a:prstGeom prst="wedgeRectCallout">
              <a:avLst>
                <a:gd name="adj1" fmla="val 69461"/>
                <a:gd name="adj2" fmla="val 95270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Координаты</a:t>
              </a:r>
            </a:p>
            <a:p>
              <a:pPr algn="ctr"/>
              <a:r>
                <a:rPr lang="en-US" sz="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43º37'02.6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40º02'57.2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" y="3046604"/>
            <a:ext cx="2508857" cy="1718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300114"/>
            <a:ext cx="2507988" cy="157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3" y="3034884"/>
            <a:ext cx="2507989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20566"/>
            <a:ext cx="251860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2" y="5149566"/>
            <a:ext cx="2451271" cy="1553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2816"/>
            <a:ext cx="2481263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Text Box 2"/>
          <p:cNvSpPr txBox="1">
            <a:spLocks noChangeArrowheads="1"/>
          </p:cNvSpPr>
          <p:nvPr/>
        </p:nvSpPr>
        <p:spPr bwMode="auto">
          <a:xfrm>
            <a:off x="-47788" y="-2"/>
            <a:ext cx="9201521" cy="82663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82846" tIns="41424" rIns="82846" bIns="41424" anchor="ctr"/>
          <a:lstStyle>
            <a:defPPr>
              <a:defRPr lang="ru-RU"/>
            </a:defPPr>
            <a:lvl1pPr algn="ctr"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КОМПЛЕКСУ НЕБЛАГОПРИЯТНЫХ МЕТЕОЯВЛЕНИЙ </a:t>
            </a:r>
          </a:p>
          <a:p>
            <a:r>
              <a:rPr lang="ru-RU" sz="1200" dirty="0"/>
              <a:t>НА ТЕРРИТОРИИ </a:t>
            </a:r>
            <a:r>
              <a:rPr lang="ru-RU" sz="1200" dirty="0" smtClean="0"/>
              <a:t>МО СОЧИ  п. КЕПША КРАСНОДАРСКОГО </a:t>
            </a:r>
            <a:r>
              <a:rPr lang="ru-RU" sz="1200" dirty="0"/>
              <a:t>КРАЯ </a:t>
            </a:r>
          </a:p>
          <a:p>
            <a:r>
              <a:rPr lang="ru-RU" sz="1200" dirty="0"/>
              <a:t>(РИСК </a:t>
            </a:r>
            <a:r>
              <a:rPr lang="ru-RU" sz="1200" dirty="0" smtClean="0"/>
              <a:t>УГРОЗА ПОДТАПЛЕНИЯ </a:t>
            </a:r>
            <a:r>
              <a:rPr lang="ru-RU" sz="1200" dirty="0"/>
              <a:t>НА </a:t>
            </a:r>
            <a:r>
              <a:rPr lang="ru-RU" sz="1200" dirty="0" smtClean="0"/>
              <a:t>11.01.2021 </a:t>
            </a:r>
            <a:r>
              <a:rPr lang="ru-RU" sz="1200" dirty="0"/>
              <a:t>г.)</a:t>
            </a: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86" y="185791"/>
            <a:ext cx="568919" cy="455049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961" y="184772"/>
            <a:ext cx="789545" cy="399507"/>
          </a:xfrm>
          <a:prstGeom prst="rect">
            <a:avLst/>
          </a:prstGeom>
        </p:spPr>
      </p:pic>
      <p:sp>
        <p:nvSpPr>
          <p:cNvPr id="74" name="Прямоугольник 73"/>
          <p:cNvSpPr/>
          <p:nvPr/>
        </p:nvSpPr>
        <p:spPr>
          <a:xfrm>
            <a:off x="-4649" y="898472"/>
            <a:ext cx="2793050" cy="2145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pic>
        <p:nvPicPr>
          <p:cNvPr id="65" name="Picture 2" descr="E:\!!!!!!!ОММиОППМ\осадки сочи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13040"/>
            <a:ext cx="2788402" cy="161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40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E:\!!!!!!!ОММиОППМ\осадки 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" y="639122"/>
            <a:ext cx="4556924" cy="306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!!!!!!!ОММиОППМ\осадки 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39122"/>
            <a:ext cx="4572000" cy="305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:\!!!!!!!ОММиОППМ\осадки 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" y="3713689"/>
            <a:ext cx="4573188" cy="314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E:\!!!!!!!ОММиОППМ\осадки 2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54" y="3722718"/>
            <a:ext cx="4567246" cy="314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1882374" y="639122"/>
            <a:ext cx="79935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>
                <a:solidFill>
                  <a:schemeClr val="tx1"/>
                </a:solidFill>
              </a:rPr>
              <a:t>06.00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450158" y="639122"/>
            <a:ext cx="79935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>
                <a:solidFill>
                  <a:schemeClr val="tx1"/>
                </a:solidFill>
              </a:rPr>
              <a:t>12.00</a:t>
            </a: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4560490" y="582723"/>
            <a:ext cx="0" cy="62799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H="1">
            <a:off x="0" y="3697765"/>
            <a:ext cx="9144000" cy="1592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0" y="3697765"/>
            <a:ext cx="9144000" cy="1592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Рисунок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445" y="3534850"/>
            <a:ext cx="2219325" cy="161925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350" y="3534850"/>
            <a:ext cx="2219325" cy="161925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445" y="6689171"/>
            <a:ext cx="2219325" cy="161925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350" y="6701074"/>
            <a:ext cx="2219325" cy="161925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sp>
        <p:nvSpPr>
          <p:cNvPr id="48" name="TextBox 47"/>
          <p:cNvSpPr txBox="1"/>
          <p:nvPr/>
        </p:nvSpPr>
        <p:spPr>
          <a:xfrm>
            <a:off x="2134556" y="3276619"/>
            <a:ext cx="435871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Сочи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036691" y="3252865"/>
            <a:ext cx="435871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Сочи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861513" y="6413504"/>
            <a:ext cx="435871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Сочи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553029" y="6413503"/>
            <a:ext cx="435871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Сочи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952814" y="3742877"/>
            <a:ext cx="79935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>
                <a:solidFill>
                  <a:schemeClr val="tx1"/>
                </a:solidFill>
              </a:rPr>
              <a:t>18.00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520598" y="3742877"/>
            <a:ext cx="79935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>
                <a:solidFill>
                  <a:schemeClr val="tx1"/>
                </a:solidFill>
              </a:rPr>
              <a:t>24.00</a:t>
            </a:r>
          </a:p>
        </p:txBody>
      </p:sp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5"/>
            <a:ext cx="9144000" cy="64672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ТЕРРИТОРИИ </a:t>
            </a:r>
            <a:r>
              <a:rPr lang="ru-RU" dirty="0" smtClean="0">
                <a:solidFill>
                  <a:schemeClr val="bg1"/>
                </a:solidFill>
              </a:rPr>
              <a:t> МО СОЧИ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11.01.2021 </a:t>
            </a:r>
            <a:r>
              <a:rPr lang="ru-RU" dirty="0">
                <a:solidFill>
                  <a:schemeClr val="bg1"/>
                </a:solidFill>
              </a:rPr>
              <a:t>г</a:t>
            </a:r>
            <a:r>
              <a:rPr lang="ru-RU" dirty="0" smtClean="0">
                <a:solidFill>
                  <a:schemeClr val="bg1"/>
                </a:solidFill>
              </a:rPr>
              <a:t>.)</a:t>
            </a:r>
            <a:endParaRPr lang="ru-RU" dirty="0"/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86" y="113356"/>
            <a:ext cx="568919" cy="455049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961" y="184772"/>
            <a:ext cx="789545" cy="39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4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!!!!!!!ОММиОППМ\12\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39122"/>
            <a:ext cx="4560491" cy="306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!!!!!!!ОММиОППМ\12\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490" y="639122"/>
            <a:ext cx="4583510" cy="307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!!!!!!!ОММиОППМ\12\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3688"/>
            <a:ext cx="4560490" cy="314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!!!!!!!ОММиОППМ\12\2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722718"/>
            <a:ext cx="4572001" cy="313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1882374" y="639122"/>
            <a:ext cx="79935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>
                <a:solidFill>
                  <a:schemeClr val="tx1"/>
                </a:solidFill>
              </a:rPr>
              <a:t>06.00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450158" y="639122"/>
            <a:ext cx="79935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>
                <a:solidFill>
                  <a:schemeClr val="tx1"/>
                </a:solidFill>
              </a:rPr>
              <a:t>12.00</a:t>
            </a: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4560490" y="582723"/>
            <a:ext cx="0" cy="62799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H="1">
            <a:off x="0" y="3697765"/>
            <a:ext cx="9144000" cy="1592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0" y="3697765"/>
            <a:ext cx="9144000" cy="1592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Рисунок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445" y="3534850"/>
            <a:ext cx="2219325" cy="161925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350" y="3534850"/>
            <a:ext cx="2219325" cy="161925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445" y="6689171"/>
            <a:ext cx="2219325" cy="161925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350" y="6701074"/>
            <a:ext cx="2219325" cy="161925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sp>
        <p:nvSpPr>
          <p:cNvPr id="48" name="TextBox 47"/>
          <p:cNvSpPr txBox="1"/>
          <p:nvPr/>
        </p:nvSpPr>
        <p:spPr>
          <a:xfrm>
            <a:off x="2134556" y="3276619"/>
            <a:ext cx="435871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Сочи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036691" y="3252865"/>
            <a:ext cx="435871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Сочи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861513" y="6413504"/>
            <a:ext cx="435871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Сочи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553029" y="6413503"/>
            <a:ext cx="435871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Сочи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952814" y="3742877"/>
            <a:ext cx="79935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>
                <a:solidFill>
                  <a:schemeClr val="tx1"/>
                </a:solidFill>
              </a:rPr>
              <a:t>18.00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520598" y="3742877"/>
            <a:ext cx="79935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>
                <a:solidFill>
                  <a:schemeClr val="tx1"/>
                </a:solidFill>
              </a:rPr>
              <a:t>24.00</a:t>
            </a:r>
          </a:p>
        </p:txBody>
      </p:sp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5"/>
            <a:ext cx="9144000" cy="64672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ТЕРРИТОРИИ </a:t>
            </a:r>
            <a:r>
              <a:rPr lang="ru-RU" dirty="0" smtClean="0">
                <a:solidFill>
                  <a:schemeClr val="bg1"/>
                </a:solidFill>
              </a:rPr>
              <a:t> МО СОЧИ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12.01.2021 </a:t>
            </a:r>
            <a:r>
              <a:rPr lang="ru-RU" dirty="0">
                <a:solidFill>
                  <a:schemeClr val="bg1"/>
                </a:solidFill>
              </a:rPr>
              <a:t>г</a:t>
            </a:r>
            <a:r>
              <a:rPr lang="ru-RU" dirty="0" smtClean="0">
                <a:solidFill>
                  <a:schemeClr val="bg1"/>
                </a:solidFill>
              </a:rPr>
              <a:t>.)</a:t>
            </a:r>
            <a:endParaRPr lang="ru-RU" dirty="0"/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86" y="113356"/>
            <a:ext cx="568919" cy="455049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961" y="184772"/>
            <a:ext cx="789545" cy="39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0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!!!!!!!ОММиОППМ\13\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122"/>
            <a:ext cx="4560490" cy="307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!!!!!!!ОММиОППМ\13\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39122"/>
            <a:ext cx="4572000" cy="305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!!!!!!!ОММиОППМ\13\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3688"/>
            <a:ext cx="4572000" cy="314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!!!!!!!ОММиОППМ\13\2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3687"/>
            <a:ext cx="4572000" cy="314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1882374" y="639122"/>
            <a:ext cx="79935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>
                <a:solidFill>
                  <a:schemeClr val="tx1"/>
                </a:solidFill>
              </a:rPr>
              <a:t>06.00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450158" y="639122"/>
            <a:ext cx="79935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>
                <a:solidFill>
                  <a:schemeClr val="tx1"/>
                </a:solidFill>
              </a:rPr>
              <a:t>12.00</a:t>
            </a: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4560490" y="582723"/>
            <a:ext cx="0" cy="62799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H="1">
            <a:off x="0" y="3697765"/>
            <a:ext cx="9144000" cy="1592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0" y="3697765"/>
            <a:ext cx="9144000" cy="1592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Рисунок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445" y="3534850"/>
            <a:ext cx="2219325" cy="161925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350" y="3534850"/>
            <a:ext cx="2219325" cy="161925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445" y="6689171"/>
            <a:ext cx="2219325" cy="161925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350" y="6701074"/>
            <a:ext cx="2219325" cy="161925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sp>
        <p:nvSpPr>
          <p:cNvPr id="48" name="TextBox 47"/>
          <p:cNvSpPr txBox="1"/>
          <p:nvPr/>
        </p:nvSpPr>
        <p:spPr>
          <a:xfrm>
            <a:off x="2134556" y="3276619"/>
            <a:ext cx="435871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Сочи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553029" y="3176591"/>
            <a:ext cx="435871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Сочи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62309" y="6313476"/>
            <a:ext cx="435871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Сочи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553029" y="6413503"/>
            <a:ext cx="435871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Сочи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952814" y="3742877"/>
            <a:ext cx="79935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>
                <a:solidFill>
                  <a:schemeClr val="tx1"/>
                </a:solidFill>
              </a:rPr>
              <a:t>18.00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520598" y="3742877"/>
            <a:ext cx="79935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>
                <a:solidFill>
                  <a:schemeClr val="tx1"/>
                </a:solidFill>
              </a:rPr>
              <a:t>24.00</a:t>
            </a:r>
          </a:p>
        </p:txBody>
      </p:sp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5"/>
            <a:ext cx="9144000" cy="64672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ТЕРРИТОРИИ </a:t>
            </a:r>
            <a:r>
              <a:rPr lang="ru-RU" dirty="0" smtClean="0">
                <a:solidFill>
                  <a:schemeClr val="bg1"/>
                </a:solidFill>
              </a:rPr>
              <a:t> МО СОЧИ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13.01.2021 </a:t>
            </a:r>
            <a:r>
              <a:rPr lang="ru-RU" dirty="0">
                <a:solidFill>
                  <a:schemeClr val="bg1"/>
                </a:solidFill>
              </a:rPr>
              <a:t>г</a:t>
            </a:r>
            <a:r>
              <a:rPr lang="ru-RU" dirty="0" smtClean="0">
                <a:solidFill>
                  <a:schemeClr val="bg1"/>
                </a:solidFill>
              </a:rPr>
              <a:t>.)</a:t>
            </a:r>
            <a:endParaRPr lang="ru-RU" dirty="0"/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86" y="113356"/>
            <a:ext cx="568919" cy="455049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961" y="184772"/>
            <a:ext cx="789545" cy="39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8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!!!!!!!ОММиОППМ\14\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121"/>
            <a:ext cx="4560490" cy="310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!!!!!!!ОММиОППМ\14\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639122"/>
            <a:ext cx="4572001" cy="30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!!!!!!!ОММиОППМ\14\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2717"/>
            <a:ext cx="4560490" cy="314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!!!!!!!ОММиОППМ\14\2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97764"/>
            <a:ext cx="4572000" cy="316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1882374" y="639122"/>
            <a:ext cx="79935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>
                <a:solidFill>
                  <a:schemeClr val="tx1"/>
                </a:solidFill>
              </a:rPr>
              <a:t>06.00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450158" y="639122"/>
            <a:ext cx="79935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>
                <a:solidFill>
                  <a:schemeClr val="tx1"/>
                </a:solidFill>
              </a:rPr>
              <a:t>12.00</a:t>
            </a: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4560490" y="582723"/>
            <a:ext cx="0" cy="62799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H="1">
            <a:off x="0" y="3697765"/>
            <a:ext cx="9144000" cy="1592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0" y="3697765"/>
            <a:ext cx="9144000" cy="1592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Рисунок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445" y="3534850"/>
            <a:ext cx="2219325" cy="161925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350" y="3534850"/>
            <a:ext cx="2219325" cy="161925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445" y="6689171"/>
            <a:ext cx="2219325" cy="161925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350" y="6701074"/>
            <a:ext cx="2219325" cy="161925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sp>
        <p:nvSpPr>
          <p:cNvPr id="48" name="TextBox 47"/>
          <p:cNvSpPr txBox="1"/>
          <p:nvPr/>
        </p:nvSpPr>
        <p:spPr>
          <a:xfrm>
            <a:off x="2134556" y="3276619"/>
            <a:ext cx="435871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Сочи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813643" y="3186796"/>
            <a:ext cx="435871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Сочи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861513" y="6413504"/>
            <a:ext cx="435871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Сочи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553029" y="6413503"/>
            <a:ext cx="435871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Сочи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952814" y="3742877"/>
            <a:ext cx="79935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>
                <a:solidFill>
                  <a:schemeClr val="tx1"/>
                </a:solidFill>
              </a:rPr>
              <a:t>18.00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520598" y="3742877"/>
            <a:ext cx="79935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>
                <a:solidFill>
                  <a:schemeClr val="tx1"/>
                </a:solidFill>
              </a:rPr>
              <a:t>24.00</a:t>
            </a:r>
          </a:p>
        </p:txBody>
      </p:sp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5"/>
            <a:ext cx="9144000" cy="64672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ТЕРРИТОРИИ </a:t>
            </a:r>
            <a:r>
              <a:rPr lang="ru-RU" dirty="0" smtClean="0">
                <a:solidFill>
                  <a:schemeClr val="bg1"/>
                </a:solidFill>
              </a:rPr>
              <a:t> МО СОЧИ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14.01.2021 </a:t>
            </a:r>
            <a:r>
              <a:rPr lang="ru-RU" dirty="0">
                <a:solidFill>
                  <a:schemeClr val="bg1"/>
                </a:solidFill>
              </a:rPr>
              <a:t>г</a:t>
            </a:r>
            <a:r>
              <a:rPr lang="ru-RU" dirty="0" smtClean="0">
                <a:solidFill>
                  <a:schemeClr val="bg1"/>
                </a:solidFill>
              </a:rPr>
              <a:t>.)</a:t>
            </a:r>
            <a:endParaRPr lang="ru-RU" dirty="0"/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86" y="113356"/>
            <a:ext cx="568919" cy="455049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961" y="184772"/>
            <a:ext cx="789545" cy="39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8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!!!!!!!ОММиОППМ\15\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122"/>
            <a:ext cx="4560490" cy="306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!!!!!!!ОММиОППМ\15\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639122"/>
            <a:ext cx="4572001" cy="305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!!!!!!!ОММиОППМ\15\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2717"/>
            <a:ext cx="4560490" cy="314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!!!!!!!ОММиОППМ\15\2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620" y="3722718"/>
            <a:ext cx="4566380" cy="314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1882374" y="639122"/>
            <a:ext cx="79935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>
                <a:solidFill>
                  <a:schemeClr val="tx1"/>
                </a:solidFill>
              </a:rPr>
              <a:t>06.00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450158" y="639122"/>
            <a:ext cx="79935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>
                <a:solidFill>
                  <a:schemeClr val="tx1"/>
                </a:solidFill>
              </a:rPr>
              <a:t>12.00</a:t>
            </a: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4560490" y="582723"/>
            <a:ext cx="0" cy="62799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H="1">
            <a:off x="0" y="3697765"/>
            <a:ext cx="9144000" cy="1592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0" y="3697765"/>
            <a:ext cx="9144000" cy="1592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Рисунок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445" y="3534850"/>
            <a:ext cx="2219325" cy="161925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350" y="3534850"/>
            <a:ext cx="2219325" cy="161925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445" y="6689171"/>
            <a:ext cx="2219325" cy="161925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350" y="6701074"/>
            <a:ext cx="2219325" cy="161925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sp>
        <p:nvSpPr>
          <p:cNvPr id="48" name="TextBox 47"/>
          <p:cNvSpPr txBox="1"/>
          <p:nvPr/>
        </p:nvSpPr>
        <p:spPr>
          <a:xfrm>
            <a:off x="2134556" y="3276619"/>
            <a:ext cx="435871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Сочи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232222" y="3161396"/>
            <a:ext cx="435871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Сочи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861513" y="6413504"/>
            <a:ext cx="435871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Сочи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553029" y="6413503"/>
            <a:ext cx="435871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Сочи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952814" y="3742877"/>
            <a:ext cx="79935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>
                <a:solidFill>
                  <a:schemeClr val="tx1"/>
                </a:solidFill>
              </a:rPr>
              <a:t>18.00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520598" y="3742877"/>
            <a:ext cx="79935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>
                <a:solidFill>
                  <a:schemeClr val="tx1"/>
                </a:solidFill>
              </a:rPr>
              <a:t>24.00</a:t>
            </a:r>
          </a:p>
        </p:txBody>
      </p:sp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5"/>
            <a:ext cx="9144000" cy="64672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ТЕРРИТОРИИ </a:t>
            </a:r>
            <a:r>
              <a:rPr lang="ru-RU" dirty="0" smtClean="0">
                <a:solidFill>
                  <a:schemeClr val="bg1"/>
                </a:solidFill>
              </a:rPr>
              <a:t> МО СОЧИ КРАСНОДАРСКОГО КРАЯ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>
                <a:solidFill>
                  <a:schemeClr val="bg1"/>
                </a:solidFill>
              </a:rPr>
              <a:t>НА </a:t>
            </a:r>
            <a:r>
              <a:rPr lang="ru-RU" dirty="0" smtClean="0">
                <a:solidFill>
                  <a:schemeClr val="bg1"/>
                </a:solidFill>
              </a:rPr>
              <a:t>15.01.2021 </a:t>
            </a:r>
            <a:r>
              <a:rPr lang="ru-RU" dirty="0">
                <a:solidFill>
                  <a:schemeClr val="bg1"/>
                </a:solidFill>
              </a:rPr>
              <a:t>г</a:t>
            </a:r>
            <a:r>
              <a:rPr lang="ru-RU" dirty="0" smtClean="0">
                <a:solidFill>
                  <a:schemeClr val="bg1"/>
                </a:solidFill>
              </a:rPr>
              <a:t>.)</a:t>
            </a:r>
            <a:endParaRPr lang="ru-RU" dirty="0"/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86" y="113356"/>
            <a:ext cx="568919" cy="455049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961" y="184772"/>
            <a:ext cx="789545" cy="39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8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634"/>
            <a:ext cx="9144000" cy="604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2931705"/>
              </p:ext>
            </p:extLst>
          </p:nvPr>
        </p:nvGraphicFramePr>
        <p:xfrm>
          <a:off x="8271604" y="26525"/>
          <a:ext cx="814798" cy="234147"/>
        </p:xfrm>
        <a:graphic>
          <a:graphicData uri="http://schemas.openxmlformats.org/drawingml/2006/table">
            <a:tbl>
              <a:tblPr/>
              <a:tblGrid>
                <a:gridCol w="814798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Полилиния 2"/>
          <p:cNvSpPr/>
          <p:nvPr/>
        </p:nvSpPr>
        <p:spPr>
          <a:xfrm>
            <a:off x="4192621" y="1312703"/>
            <a:ext cx="1755687" cy="3268425"/>
          </a:xfrm>
          <a:custGeom>
            <a:avLst/>
            <a:gdLst>
              <a:gd name="connsiteX0" fmla="*/ 1799617 w 2373549"/>
              <a:gd name="connsiteY0" fmla="*/ 531 h 3881867"/>
              <a:gd name="connsiteX1" fmla="*/ 1780162 w 2373549"/>
              <a:gd name="connsiteY1" fmla="*/ 97808 h 3881867"/>
              <a:gd name="connsiteX2" fmla="*/ 1760707 w 2373549"/>
              <a:gd name="connsiteY2" fmla="*/ 175629 h 3881867"/>
              <a:gd name="connsiteX3" fmla="*/ 1750979 w 2373549"/>
              <a:gd name="connsiteY3" fmla="*/ 204812 h 3881867"/>
              <a:gd name="connsiteX4" fmla="*/ 1731524 w 2373549"/>
              <a:gd name="connsiteY4" fmla="*/ 321544 h 3881867"/>
              <a:gd name="connsiteX5" fmla="*/ 1721796 w 2373549"/>
              <a:gd name="connsiteY5" fmla="*/ 379910 h 3881867"/>
              <a:gd name="connsiteX6" fmla="*/ 1712068 w 2373549"/>
              <a:gd name="connsiteY6" fmla="*/ 448003 h 3881867"/>
              <a:gd name="connsiteX7" fmla="*/ 1702341 w 2373549"/>
              <a:gd name="connsiteY7" fmla="*/ 486914 h 3881867"/>
              <a:gd name="connsiteX8" fmla="*/ 1673158 w 2373549"/>
              <a:gd name="connsiteY8" fmla="*/ 564735 h 3881867"/>
              <a:gd name="connsiteX9" fmla="*/ 1653702 w 2373549"/>
              <a:gd name="connsiteY9" fmla="*/ 662012 h 3881867"/>
              <a:gd name="connsiteX10" fmla="*/ 1643975 w 2373549"/>
              <a:gd name="connsiteY10" fmla="*/ 710650 h 3881867"/>
              <a:gd name="connsiteX11" fmla="*/ 1624519 w 2373549"/>
              <a:gd name="connsiteY11" fmla="*/ 749561 h 3881867"/>
              <a:gd name="connsiteX12" fmla="*/ 1614792 w 2373549"/>
              <a:gd name="connsiteY12" fmla="*/ 788471 h 3881867"/>
              <a:gd name="connsiteX13" fmla="*/ 1605064 w 2373549"/>
              <a:gd name="connsiteY13" fmla="*/ 817654 h 3881867"/>
              <a:gd name="connsiteX14" fmla="*/ 1595336 w 2373549"/>
              <a:gd name="connsiteY14" fmla="*/ 866293 h 3881867"/>
              <a:gd name="connsiteX15" fmla="*/ 1585609 w 2373549"/>
              <a:gd name="connsiteY15" fmla="*/ 905203 h 3881867"/>
              <a:gd name="connsiteX16" fmla="*/ 1566153 w 2373549"/>
              <a:gd name="connsiteY16" fmla="*/ 1060846 h 3881867"/>
              <a:gd name="connsiteX17" fmla="*/ 1556426 w 2373549"/>
              <a:gd name="connsiteY17" fmla="*/ 1099757 h 3881867"/>
              <a:gd name="connsiteX18" fmla="*/ 1566153 w 2373549"/>
              <a:gd name="connsiteY18" fmla="*/ 1420769 h 3881867"/>
              <a:gd name="connsiteX19" fmla="*/ 1575881 w 2373549"/>
              <a:gd name="connsiteY19" fmla="*/ 1449952 h 3881867"/>
              <a:gd name="connsiteX20" fmla="*/ 1585609 w 2373549"/>
              <a:gd name="connsiteY20" fmla="*/ 1508318 h 3881867"/>
              <a:gd name="connsiteX21" fmla="*/ 1575881 w 2373549"/>
              <a:gd name="connsiteY21" fmla="*/ 1625050 h 3881867"/>
              <a:gd name="connsiteX22" fmla="*/ 1536970 w 2373549"/>
              <a:gd name="connsiteY22" fmla="*/ 1673688 h 3881867"/>
              <a:gd name="connsiteX23" fmla="*/ 1478605 w 2373549"/>
              <a:gd name="connsiteY23" fmla="*/ 1693144 h 3881867"/>
              <a:gd name="connsiteX24" fmla="*/ 1313234 w 2373549"/>
              <a:gd name="connsiteY24" fmla="*/ 1712599 h 3881867"/>
              <a:gd name="connsiteX25" fmla="*/ 1225685 w 2373549"/>
              <a:gd name="connsiteY25" fmla="*/ 1693144 h 3881867"/>
              <a:gd name="connsiteX26" fmla="*/ 1206230 w 2373549"/>
              <a:gd name="connsiteY26" fmla="*/ 1673688 h 3881867"/>
              <a:gd name="connsiteX27" fmla="*/ 1147864 w 2373549"/>
              <a:gd name="connsiteY27" fmla="*/ 1644506 h 3881867"/>
              <a:gd name="connsiteX28" fmla="*/ 1070043 w 2373549"/>
              <a:gd name="connsiteY28" fmla="*/ 1605595 h 3881867"/>
              <a:gd name="connsiteX29" fmla="*/ 1040860 w 2373549"/>
              <a:gd name="connsiteY29" fmla="*/ 1586140 h 3881867"/>
              <a:gd name="connsiteX30" fmla="*/ 933856 w 2373549"/>
              <a:gd name="connsiteY30" fmla="*/ 1556957 h 3881867"/>
              <a:gd name="connsiteX31" fmla="*/ 865762 w 2373549"/>
              <a:gd name="connsiteY31" fmla="*/ 1566684 h 3881867"/>
              <a:gd name="connsiteX32" fmla="*/ 826851 w 2373549"/>
              <a:gd name="connsiteY32" fmla="*/ 1605595 h 3881867"/>
              <a:gd name="connsiteX33" fmla="*/ 797668 w 2373549"/>
              <a:gd name="connsiteY33" fmla="*/ 1654233 h 3881867"/>
              <a:gd name="connsiteX34" fmla="*/ 758758 w 2373549"/>
              <a:gd name="connsiteY34" fmla="*/ 1712599 h 3881867"/>
              <a:gd name="connsiteX35" fmla="*/ 700392 w 2373549"/>
              <a:gd name="connsiteY35" fmla="*/ 1780693 h 3881867"/>
              <a:gd name="connsiteX36" fmla="*/ 651753 w 2373549"/>
              <a:gd name="connsiteY36" fmla="*/ 1819603 h 3881867"/>
              <a:gd name="connsiteX37" fmla="*/ 632298 w 2373549"/>
              <a:gd name="connsiteY37" fmla="*/ 1839059 h 3881867"/>
              <a:gd name="connsiteX38" fmla="*/ 593388 w 2373549"/>
              <a:gd name="connsiteY38" fmla="*/ 1897425 h 3881867"/>
              <a:gd name="connsiteX39" fmla="*/ 564205 w 2373549"/>
              <a:gd name="connsiteY39" fmla="*/ 1955791 h 3881867"/>
              <a:gd name="connsiteX40" fmla="*/ 554477 w 2373549"/>
              <a:gd name="connsiteY40" fmla="*/ 1984974 h 3881867"/>
              <a:gd name="connsiteX41" fmla="*/ 535022 w 2373549"/>
              <a:gd name="connsiteY41" fmla="*/ 2014157 h 3881867"/>
              <a:gd name="connsiteX42" fmla="*/ 515566 w 2373549"/>
              <a:gd name="connsiteY42" fmla="*/ 2072523 h 3881867"/>
              <a:gd name="connsiteX43" fmla="*/ 505839 w 2373549"/>
              <a:gd name="connsiteY43" fmla="*/ 2101706 h 3881867"/>
              <a:gd name="connsiteX44" fmla="*/ 486383 w 2373549"/>
              <a:gd name="connsiteY44" fmla="*/ 2121161 h 3881867"/>
              <a:gd name="connsiteX45" fmla="*/ 457200 w 2373549"/>
              <a:gd name="connsiteY45" fmla="*/ 2169799 h 3881867"/>
              <a:gd name="connsiteX46" fmla="*/ 418290 w 2373549"/>
              <a:gd name="connsiteY46" fmla="*/ 2228165 h 3881867"/>
              <a:gd name="connsiteX47" fmla="*/ 389107 w 2373549"/>
              <a:gd name="connsiteY47" fmla="*/ 2247620 h 3881867"/>
              <a:gd name="connsiteX48" fmla="*/ 340468 w 2373549"/>
              <a:gd name="connsiteY48" fmla="*/ 2286531 h 3881867"/>
              <a:gd name="connsiteX49" fmla="*/ 291830 w 2373549"/>
              <a:gd name="connsiteY49" fmla="*/ 2335169 h 3881867"/>
              <a:gd name="connsiteX50" fmla="*/ 252919 w 2373549"/>
              <a:gd name="connsiteY50" fmla="*/ 2383808 h 3881867"/>
              <a:gd name="connsiteX51" fmla="*/ 223736 w 2373549"/>
              <a:gd name="connsiteY51" fmla="*/ 2403263 h 3881867"/>
              <a:gd name="connsiteX52" fmla="*/ 214009 w 2373549"/>
              <a:gd name="connsiteY52" fmla="*/ 2432446 h 3881867"/>
              <a:gd name="connsiteX53" fmla="*/ 194553 w 2373549"/>
              <a:gd name="connsiteY53" fmla="*/ 2451901 h 3881867"/>
              <a:gd name="connsiteX54" fmla="*/ 175098 w 2373549"/>
              <a:gd name="connsiteY54" fmla="*/ 2510267 h 3881867"/>
              <a:gd name="connsiteX55" fmla="*/ 165370 w 2373549"/>
              <a:gd name="connsiteY55" fmla="*/ 2539450 h 3881867"/>
              <a:gd name="connsiteX56" fmla="*/ 126460 w 2373549"/>
              <a:gd name="connsiteY56" fmla="*/ 2588088 h 3881867"/>
              <a:gd name="connsiteX57" fmla="*/ 116732 w 2373549"/>
              <a:gd name="connsiteY57" fmla="*/ 2617271 h 3881867"/>
              <a:gd name="connsiteX58" fmla="*/ 97277 w 2373549"/>
              <a:gd name="connsiteY58" fmla="*/ 2636727 h 3881867"/>
              <a:gd name="connsiteX59" fmla="*/ 58366 w 2373549"/>
              <a:gd name="connsiteY59" fmla="*/ 2685365 h 3881867"/>
              <a:gd name="connsiteX60" fmla="*/ 48639 w 2373549"/>
              <a:gd name="connsiteY60" fmla="*/ 2714548 h 3881867"/>
              <a:gd name="connsiteX61" fmla="*/ 29183 w 2373549"/>
              <a:gd name="connsiteY61" fmla="*/ 2743731 h 3881867"/>
              <a:gd name="connsiteX62" fmla="*/ 9728 w 2373549"/>
              <a:gd name="connsiteY62" fmla="*/ 2802097 h 3881867"/>
              <a:gd name="connsiteX63" fmla="*/ 0 w 2373549"/>
              <a:gd name="connsiteY63" fmla="*/ 2831280 h 3881867"/>
              <a:gd name="connsiteX64" fmla="*/ 9728 w 2373549"/>
              <a:gd name="connsiteY64" fmla="*/ 2948012 h 3881867"/>
              <a:gd name="connsiteX65" fmla="*/ 38911 w 2373549"/>
              <a:gd name="connsiteY65" fmla="*/ 3055016 h 3881867"/>
              <a:gd name="connsiteX66" fmla="*/ 48639 w 2373549"/>
              <a:gd name="connsiteY66" fmla="*/ 3084199 h 3881867"/>
              <a:gd name="connsiteX67" fmla="*/ 68094 w 2373549"/>
              <a:gd name="connsiteY67" fmla="*/ 3142565 h 3881867"/>
              <a:gd name="connsiteX68" fmla="*/ 107005 w 2373549"/>
              <a:gd name="connsiteY68" fmla="*/ 3191203 h 3881867"/>
              <a:gd name="connsiteX69" fmla="*/ 136188 w 2373549"/>
              <a:gd name="connsiteY69" fmla="*/ 3249569 h 3881867"/>
              <a:gd name="connsiteX70" fmla="*/ 155643 w 2373549"/>
              <a:gd name="connsiteY70" fmla="*/ 3269025 h 3881867"/>
              <a:gd name="connsiteX71" fmla="*/ 165370 w 2373549"/>
              <a:gd name="connsiteY71" fmla="*/ 3298208 h 3881867"/>
              <a:gd name="connsiteX72" fmla="*/ 214009 w 2373549"/>
              <a:gd name="connsiteY72" fmla="*/ 3346846 h 3881867"/>
              <a:gd name="connsiteX73" fmla="*/ 223736 w 2373549"/>
              <a:gd name="connsiteY73" fmla="*/ 3376029 h 3881867"/>
              <a:gd name="connsiteX74" fmla="*/ 262647 w 2373549"/>
              <a:gd name="connsiteY74" fmla="*/ 3414940 h 3881867"/>
              <a:gd name="connsiteX75" fmla="*/ 291830 w 2373549"/>
              <a:gd name="connsiteY75" fmla="*/ 3444123 h 3881867"/>
              <a:gd name="connsiteX76" fmla="*/ 369651 w 2373549"/>
              <a:gd name="connsiteY76" fmla="*/ 3512216 h 3881867"/>
              <a:gd name="connsiteX77" fmla="*/ 418290 w 2373549"/>
              <a:gd name="connsiteY77" fmla="*/ 3541399 h 3881867"/>
              <a:gd name="connsiteX78" fmla="*/ 476656 w 2373549"/>
              <a:gd name="connsiteY78" fmla="*/ 3590037 h 3881867"/>
              <a:gd name="connsiteX79" fmla="*/ 525294 w 2373549"/>
              <a:gd name="connsiteY79" fmla="*/ 3628948 h 3881867"/>
              <a:gd name="connsiteX80" fmla="*/ 573932 w 2373549"/>
              <a:gd name="connsiteY80" fmla="*/ 3677586 h 3881867"/>
              <a:gd name="connsiteX81" fmla="*/ 612843 w 2373549"/>
              <a:gd name="connsiteY81" fmla="*/ 3726225 h 3881867"/>
              <a:gd name="connsiteX82" fmla="*/ 642026 w 2373549"/>
              <a:gd name="connsiteY82" fmla="*/ 3745680 h 3881867"/>
              <a:gd name="connsiteX83" fmla="*/ 690664 w 2373549"/>
              <a:gd name="connsiteY83" fmla="*/ 3794318 h 3881867"/>
              <a:gd name="connsiteX84" fmla="*/ 758758 w 2373549"/>
              <a:gd name="connsiteY84" fmla="*/ 3842957 h 3881867"/>
              <a:gd name="connsiteX85" fmla="*/ 817124 w 2373549"/>
              <a:gd name="connsiteY85" fmla="*/ 3862412 h 3881867"/>
              <a:gd name="connsiteX86" fmla="*/ 894945 w 2373549"/>
              <a:gd name="connsiteY86" fmla="*/ 3881867 h 3881867"/>
              <a:gd name="connsiteX87" fmla="*/ 1060315 w 2373549"/>
              <a:gd name="connsiteY87" fmla="*/ 3872140 h 3881867"/>
              <a:gd name="connsiteX88" fmla="*/ 1108953 w 2373549"/>
              <a:gd name="connsiteY88" fmla="*/ 3862412 h 3881867"/>
              <a:gd name="connsiteX89" fmla="*/ 1138136 w 2373549"/>
              <a:gd name="connsiteY89" fmla="*/ 3833229 h 3881867"/>
              <a:gd name="connsiteX90" fmla="*/ 1196502 w 2373549"/>
              <a:gd name="connsiteY90" fmla="*/ 3813774 h 3881867"/>
              <a:gd name="connsiteX91" fmla="*/ 1274324 w 2373549"/>
              <a:gd name="connsiteY91" fmla="*/ 3774863 h 3881867"/>
              <a:gd name="connsiteX92" fmla="*/ 1303507 w 2373549"/>
              <a:gd name="connsiteY92" fmla="*/ 3755408 h 3881867"/>
              <a:gd name="connsiteX93" fmla="*/ 1332690 w 2373549"/>
              <a:gd name="connsiteY93" fmla="*/ 3745680 h 3881867"/>
              <a:gd name="connsiteX94" fmla="*/ 1420239 w 2373549"/>
              <a:gd name="connsiteY94" fmla="*/ 3697042 h 3881867"/>
              <a:gd name="connsiteX95" fmla="*/ 1439694 w 2373549"/>
              <a:gd name="connsiteY95" fmla="*/ 3677586 h 3881867"/>
              <a:gd name="connsiteX96" fmla="*/ 1478605 w 2373549"/>
              <a:gd name="connsiteY96" fmla="*/ 3667859 h 3881867"/>
              <a:gd name="connsiteX97" fmla="*/ 1536970 w 2373549"/>
              <a:gd name="connsiteY97" fmla="*/ 3648403 h 3881867"/>
              <a:gd name="connsiteX98" fmla="*/ 1624519 w 2373549"/>
              <a:gd name="connsiteY98" fmla="*/ 3619220 h 3881867"/>
              <a:gd name="connsiteX99" fmla="*/ 1653702 w 2373549"/>
              <a:gd name="connsiteY99" fmla="*/ 3609493 h 3881867"/>
              <a:gd name="connsiteX100" fmla="*/ 1692613 w 2373549"/>
              <a:gd name="connsiteY100" fmla="*/ 3599765 h 3881867"/>
              <a:gd name="connsiteX101" fmla="*/ 1750979 w 2373549"/>
              <a:gd name="connsiteY101" fmla="*/ 3580310 h 3881867"/>
              <a:gd name="connsiteX102" fmla="*/ 1848256 w 2373549"/>
              <a:gd name="connsiteY102" fmla="*/ 3570582 h 3881867"/>
              <a:gd name="connsiteX103" fmla="*/ 1926077 w 2373549"/>
              <a:gd name="connsiteY103" fmla="*/ 3551127 h 3881867"/>
              <a:gd name="connsiteX104" fmla="*/ 1955260 w 2373549"/>
              <a:gd name="connsiteY104" fmla="*/ 3541399 h 3881867"/>
              <a:gd name="connsiteX105" fmla="*/ 2033081 w 2373549"/>
              <a:gd name="connsiteY105" fmla="*/ 3521944 h 3881867"/>
              <a:gd name="connsiteX106" fmla="*/ 2071992 w 2373549"/>
              <a:gd name="connsiteY106" fmla="*/ 3512216 h 3881867"/>
              <a:gd name="connsiteX107" fmla="*/ 2110902 w 2373549"/>
              <a:gd name="connsiteY107" fmla="*/ 3502488 h 3881867"/>
              <a:gd name="connsiteX108" fmla="*/ 2169268 w 2373549"/>
              <a:gd name="connsiteY108" fmla="*/ 3483033 h 3881867"/>
              <a:gd name="connsiteX109" fmla="*/ 2217907 w 2373549"/>
              <a:gd name="connsiteY109" fmla="*/ 3453850 h 3881867"/>
              <a:gd name="connsiteX110" fmla="*/ 2247090 w 2373549"/>
              <a:gd name="connsiteY110" fmla="*/ 3424667 h 3881867"/>
              <a:gd name="connsiteX111" fmla="*/ 2276273 w 2373549"/>
              <a:gd name="connsiteY111" fmla="*/ 3405212 h 3881867"/>
              <a:gd name="connsiteX112" fmla="*/ 2334639 w 2373549"/>
              <a:gd name="connsiteY112" fmla="*/ 3346846 h 3881867"/>
              <a:gd name="connsiteX113" fmla="*/ 2363822 w 2373549"/>
              <a:gd name="connsiteY113" fmla="*/ 3298208 h 3881867"/>
              <a:gd name="connsiteX114" fmla="*/ 2373549 w 2373549"/>
              <a:gd name="connsiteY114" fmla="*/ 3269025 h 3881867"/>
              <a:gd name="connsiteX115" fmla="*/ 2363822 w 2373549"/>
              <a:gd name="connsiteY115" fmla="*/ 3016106 h 3881867"/>
              <a:gd name="connsiteX116" fmla="*/ 2354094 w 2373549"/>
              <a:gd name="connsiteY116" fmla="*/ 2986923 h 3881867"/>
              <a:gd name="connsiteX117" fmla="*/ 2344366 w 2373549"/>
              <a:gd name="connsiteY117" fmla="*/ 2938284 h 3881867"/>
              <a:gd name="connsiteX118" fmla="*/ 2324911 w 2373549"/>
              <a:gd name="connsiteY118" fmla="*/ 2909101 h 3881867"/>
              <a:gd name="connsiteX119" fmla="*/ 2305456 w 2373549"/>
              <a:gd name="connsiteY119" fmla="*/ 2850735 h 3881867"/>
              <a:gd name="connsiteX120" fmla="*/ 2295728 w 2373549"/>
              <a:gd name="connsiteY120" fmla="*/ 2821552 h 3881867"/>
              <a:gd name="connsiteX121" fmla="*/ 2266545 w 2373549"/>
              <a:gd name="connsiteY121" fmla="*/ 2792369 h 3881867"/>
              <a:gd name="connsiteX122" fmla="*/ 2237362 w 2373549"/>
              <a:gd name="connsiteY122" fmla="*/ 2724276 h 3881867"/>
              <a:gd name="connsiteX123" fmla="*/ 2217907 w 2373549"/>
              <a:gd name="connsiteY123" fmla="*/ 2704820 h 3881867"/>
              <a:gd name="connsiteX124" fmla="*/ 2198451 w 2373549"/>
              <a:gd name="connsiteY124" fmla="*/ 2675637 h 3881867"/>
              <a:gd name="connsiteX125" fmla="*/ 2188724 w 2373549"/>
              <a:gd name="connsiteY125" fmla="*/ 2646454 h 3881867"/>
              <a:gd name="connsiteX126" fmla="*/ 2149813 w 2373549"/>
              <a:gd name="connsiteY126" fmla="*/ 2588088 h 3881867"/>
              <a:gd name="connsiteX127" fmla="*/ 2130358 w 2373549"/>
              <a:gd name="connsiteY127" fmla="*/ 2558906 h 3881867"/>
              <a:gd name="connsiteX128" fmla="*/ 2052536 w 2373549"/>
              <a:gd name="connsiteY128" fmla="*/ 2500540 h 3881867"/>
              <a:gd name="connsiteX129" fmla="*/ 1994170 w 2373549"/>
              <a:gd name="connsiteY129" fmla="*/ 2471357 h 3881867"/>
              <a:gd name="connsiteX130" fmla="*/ 1935805 w 2373549"/>
              <a:gd name="connsiteY130" fmla="*/ 2451901 h 3881867"/>
              <a:gd name="connsiteX131" fmla="*/ 1887166 w 2373549"/>
              <a:gd name="connsiteY131" fmla="*/ 2422718 h 3881867"/>
              <a:gd name="connsiteX132" fmla="*/ 1857983 w 2373549"/>
              <a:gd name="connsiteY132" fmla="*/ 2403263 h 3881867"/>
              <a:gd name="connsiteX133" fmla="*/ 1828800 w 2373549"/>
              <a:gd name="connsiteY133" fmla="*/ 2393535 h 3881867"/>
              <a:gd name="connsiteX134" fmla="*/ 1770434 w 2373549"/>
              <a:gd name="connsiteY134" fmla="*/ 2354625 h 3881867"/>
              <a:gd name="connsiteX135" fmla="*/ 1741251 w 2373549"/>
              <a:gd name="connsiteY135" fmla="*/ 2344897 h 3881867"/>
              <a:gd name="connsiteX136" fmla="*/ 1712068 w 2373549"/>
              <a:gd name="connsiteY136" fmla="*/ 2325442 h 3881867"/>
              <a:gd name="connsiteX137" fmla="*/ 1692613 w 2373549"/>
              <a:gd name="connsiteY137" fmla="*/ 2305986 h 3881867"/>
              <a:gd name="connsiteX138" fmla="*/ 1663430 w 2373549"/>
              <a:gd name="connsiteY138" fmla="*/ 2296259 h 3881867"/>
              <a:gd name="connsiteX139" fmla="*/ 1595336 w 2373549"/>
              <a:gd name="connsiteY139" fmla="*/ 2237893 h 3881867"/>
              <a:gd name="connsiteX140" fmla="*/ 1575881 w 2373549"/>
              <a:gd name="connsiteY140" fmla="*/ 2208710 h 3881867"/>
              <a:gd name="connsiteX141" fmla="*/ 1536970 w 2373549"/>
              <a:gd name="connsiteY141" fmla="*/ 2169799 h 3881867"/>
              <a:gd name="connsiteX142" fmla="*/ 1517515 w 2373549"/>
              <a:gd name="connsiteY142" fmla="*/ 2140616 h 3881867"/>
              <a:gd name="connsiteX143" fmla="*/ 1507788 w 2373549"/>
              <a:gd name="connsiteY143" fmla="*/ 2111433 h 3881867"/>
              <a:gd name="connsiteX144" fmla="*/ 1488332 w 2373549"/>
              <a:gd name="connsiteY144" fmla="*/ 2082250 h 3881867"/>
              <a:gd name="connsiteX145" fmla="*/ 1468877 w 2373549"/>
              <a:gd name="connsiteY145" fmla="*/ 2023884 h 3881867"/>
              <a:gd name="connsiteX146" fmla="*/ 1478605 w 2373549"/>
              <a:gd name="connsiteY146" fmla="*/ 1780693 h 3881867"/>
              <a:gd name="connsiteX147" fmla="*/ 1488332 w 2373549"/>
              <a:gd name="connsiteY147" fmla="*/ 1751510 h 3881867"/>
              <a:gd name="connsiteX148" fmla="*/ 1507788 w 2373549"/>
              <a:gd name="connsiteY148" fmla="*/ 1732054 h 3881867"/>
              <a:gd name="connsiteX149" fmla="*/ 1517515 w 2373549"/>
              <a:gd name="connsiteY149" fmla="*/ 1702871 h 3881867"/>
              <a:gd name="connsiteX150" fmla="*/ 1575881 w 2373549"/>
              <a:gd name="connsiteY150" fmla="*/ 1683416 h 3881867"/>
              <a:gd name="connsiteX151" fmla="*/ 1614792 w 2373549"/>
              <a:gd name="connsiteY151" fmla="*/ 1663961 h 3881867"/>
              <a:gd name="connsiteX152" fmla="*/ 1643975 w 2373549"/>
              <a:gd name="connsiteY152" fmla="*/ 1634778 h 3881867"/>
              <a:gd name="connsiteX153" fmla="*/ 1682885 w 2373549"/>
              <a:gd name="connsiteY153" fmla="*/ 1615323 h 3881867"/>
              <a:gd name="connsiteX154" fmla="*/ 1741251 w 2373549"/>
              <a:gd name="connsiteY154" fmla="*/ 1576412 h 3881867"/>
              <a:gd name="connsiteX155" fmla="*/ 1838528 w 2373549"/>
              <a:gd name="connsiteY155" fmla="*/ 1488863 h 3881867"/>
              <a:gd name="connsiteX156" fmla="*/ 1857983 w 2373549"/>
              <a:gd name="connsiteY156" fmla="*/ 1459680 h 3881867"/>
              <a:gd name="connsiteX157" fmla="*/ 1867711 w 2373549"/>
              <a:gd name="connsiteY157" fmla="*/ 1119212 h 3881867"/>
              <a:gd name="connsiteX158" fmla="*/ 1848256 w 2373549"/>
              <a:gd name="connsiteY158" fmla="*/ 1021935 h 3881867"/>
              <a:gd name="connsiteX159" fmla="*/ 1838528 w 2373549"/>
              <a:gd name="connsiteY159" fmla="*/ 944114 h 3881867"/>
              <a:gd name="connsiteX160" fmla="*/ 1828800 w 2373549"/>
              <a:gd name="connsiteY160" fmla="*/ 885748 h 3881867"/>
              <a:gd name="connsiteX161" fmla="*/ 1819073 w 2373549"/>
              <a:gd name="connsiteY161" fmla="*/ 807927 h 3881867"/>
              <a:gd name="connsiteX162" fmla="*/ 1799617 w 2373549"/>
              <a:gd name="connsiteY162" fmla="*/ 739833 h 3881867"/>
              <a:gd name="connsiteX163" fmla="*/ 1789890 w 2373549"/>
              <a:gd name="connsiteY163" fmla="*/ 700923 h 3881867"/>
              <a:gd name="connsiteX164" fmla="*/ 1780162 w 2373549"/>
              <a:gd name="connsiteY164" fmla="*/ 613374 h 3881867"/>
              <a:gd name="connsiteX165" fmla="*/ 1760707 w 2373549"/>
              <a:gd name="connsiteY165" fmla="*/ 448003 h 3881867"/>
              <a:gd name="connsiteX166" fmla="*/ 1750979 w 2373549"/>
              <a:gd name="connsiteY166" fmla="*/ 253450 h 3881867"/>
              <a:gd name="connsiteX167" fmla="*/ 1760707 w 2373549"/>
              <a:gd name="connsiteY167" fmla="*/ 58897 h 3881867"/>
              <a:gd name="connsiteX168" fmla="*/ 1799617 w 2373549"/>
              <a:gd name="connsiteY168" fmla="*/ 531 h 3881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2373549" h="3881867">
                <a:moveTo>
                  <a:pt x="1799617" y="531"/>
                </a:moveTo>
                <a:cubicBezTo>
                  <a:pt x="1802859" y="7016"/>
                  <a:pt x="1790619" y="66437"/>
                  <a:pt x="1780162" y="97808"/>
                </a:cubicBezTo>
                <a:cubicBezTo>
                  <a:pt x="1757925" y="164516"/>
                  <a:pt x="1784184" y="81720"/>
                  <a:pt x="1760707" y="175629"/>
                </a:cubicBezTo>
                <a:cubicBezTo>
                  <a:pt x="1758220" y="185577"/>
                  <a:pt x="1752990" y="194757"/>
                  <a:pt x="1750979" y="204812"/>
                </a:cubicBezTo>
                <a:cubicBezTo>
                  <a:pt x="1743243" y="243493"/>
                  <a:pt x="1738009" y="282633"/>
                  <a:pt x="1731524" y="321544"/>
                </a:cubicBezTo>
                <a:cubicBezTo>
                  <a:pt x="1728281" y="340999"/>
                  <a:pt x="1724585" y="360385"/>
                  <a:pt x="1721796" y="379910"/>
                </a:cubicBezTo>
                <a:cubicBezTo>
                  <a:pt x="1718553" y="402608"/>
                  <a:pt x="1716169" y="425445"/>
                  <a:pt x="1712068" y="448003"/>
                </a:cubicBezTo>
                <a:cubicBezTo>
                  <a:pt x="1709676" y="461157"/>
                  <a:pt x="1705241" y="473863"/>
                  <a:pt x="1702341" y="486914"/>
                </a:cubicBezTo>
                <a:cubicBezTo>
                  <a:pt x="1688318" y="550020"/>
                  <a:pt x="1703200" y="519671"/>
                  <a:pt x="1673158" y="564735"/>
                </a:cubicBezTo>
                <a:cubicBezTo>
                  <a:pt x="1654092" y="679128"/>
                  <a:pt x="1673054" y="574928"/>
                  <a:pt x="1653702" y="662012"/>
                </a:cubicBezTo>
                <a:cubicBezTo>
                  <a:pt x="1650115" y="678152"/>
                  <a:pt x="1649203" y="694965"/>
                  <a:pt x="1643975" y="710650"/>
                </a:cubicBezTo>
                <a:cubicBezTo>
                  <a:pt x="1639389" y="724407"/>
                  <a:pt x="1631004" y="736591"/>
                  <a:pt x="1624519" y="749561"/>
                </a:cubicBezTo>
                <a:cubicBezTo>
                  <a:pt x="1621277" y="762531"/>
                  <a:pt x="1618465" y="775616"/>
                  <a:pt x="1614792" y="788471"/>
                </a:cubicBezTo>
                <a:cubicBezTo>
                  <a:pt x="1611975" y="798330"/>
                  <a:pt x="1607551" y="807706"/>
                  <a:pt x="1605064" y="817654"/>
                </a:cubicBezTo>
                <a:cubicBezTo>
                  <a:pt x="1601054" y="833694"/>
                  <a:pt x="1598923" y="850153"/>
                  <a:pt x="1595336" y="866293"/>
                </a:cubicBezTo>
                <a:cubicBezTo>
                  <a:pt x="1592436" y="879344"/>
                  <a:pt x="1588001" y="892050"/>
                  <a:pt x="1585609" y="905203"/>
                </a:cubicBezTo>
                <a:cubicBezTo>
                  <a:pt x="1568616" y="998667"/>
                  <a:pt x="1582399" y="955244"/>
                  <a:pt x="1566153" y="1060846"/>
                </a:cubicBezTo>
                <a:cubicBezTo>
                  <a:pt x="1564120" y="1074060"/>
                  <a:pt x="1559668" y="1086787"/>
                  <a:pt x="1556426" y="1099757"/>
                </a:cubicBezTo>
                <a:cubicBezTo>
                  <a:pt x="1559668" y="1206761"/>
                  <a:pt x="1560215" y="1313881"/>
                  <a:pt x="1566153" y="1420769"/>
                </a:cubicBezTo>
                <a:cubicBezTo>
                  <a:pt x="1566722" y="1431007"/>
                  <a:pt x="1573657" y="1439942"/>
                  <a:pt x="1575881" y="1449952"/>
                </a:cubicBezTo>
                <a:cubicBezTo>
                  <a:pt x="1580160" y="1469206"/>
                  <a:pt x="1582366" y="1488863"/>
                  <a:pt x="1585609" y="1508318"/>
                </a:cubicBezTo>
                <a:cubicBezTo>
                  <a:pt x="1582366" y="1547229"/>
                  <a:pt x="1583538" y="1586763"/>
                  <a:pt x="1575881" y="1625050"/>
                </a:cubicBezTo>
                <a:cubicBezTo>
                  <a:pt x="1574353" y="1632689"/>
                  <a:pt x="1546639" y="1668854"/>
                  <a:pt x="1536970" y="1673688"/>
                </a:cubicBezTo>
                <a:cubicBezTo>
                  <a:pt x="1518628" y="1682859"/>
                  <a:pt x="1498714" y="1689122"/>
                  <a:pt x="1478605" y="1693144"/>
                </a:cubicBezTo>
                <a:cubicBezTo>
                  <a:pt x="1391679" y="1710528"/>
                  <a:pt x="1446443" y="1701498"/>
                  <a:pt x="1313234" y="1712599"/>
                </a:cubicBezTo>
                <a:cubicBezTo>
                  <a:pt x="1301454" y="1710636"/>
                  <a:pt x="1244103" y="1704195"/>
                  <a:pt x="1225685" y="1693144"/>
                </a:cubicBezTo>
                <a:cubicBezTo>
                  <a:pt x="1217821" y="1688425"/>
                  <a:pt x="1213392" y="1679417"/>
                  <a:pt x="1206230" y="1673688"/>
                </a:cubicBezTo>
                <a:cubicBezTo>
                  <a:pt x="1179292" y="1652137"/>
                  <a:pt x="1178686" y="1654779"/>
                  <a:pt x="1147864" y="1644506"/>
                </a:cubicBezTo>
                <a:cubicBezTo>
                  <a:pt x="1083921" y="1580560"/>
                  <a:pt x="1204163" y="1695007"/>
                  <a:pt x="1070043" y="1605595"/>
                </a:cubicBezTo>
                <a:cubicBezTo>
                  <a:pt x="1060315" y="1599110"/>
                  <a:pt x="1051543" y="1590888"/>
                  <a:pt x="1040860" y="1586140"/>
                </a:cubicBezTo>
                <a:cubicBezTo>
                  <a:pt x="1000464" y="1568186"/>
                  <a:pt x="975470" y="1565279"/>
                  <a:pt x="933856" y="1556957"/>
                </a:cubicBezTo>
                <a:cubicBezTo>
                  <a:pt x="911158" y="1560199"/>
                  <a:pt x="886635" y="1557196"/>
                  <a:pt x="865762" y="1566684"/>
                </a:cubicBezTo>
                <a:cubicBezTo>
                  <a:pt x="849063" y="1574274"/>
                  <a:pt x="826851" y="1605595"/>
                  <a:pt x="826851" y="1605595"/>
                </a:cubicBezTo>
                <a:cubicBezTo>
                  <a:pt x="808252" y="1661395"/>
                  <a:pt x="829716" y="1611502"/>
                  <a:pt x="797668" y="1654233"/>
                </a:cubicBezTo>
                <a:cubicBezTo>
                  <a:pt x="783639" y="1672939"/>
                  <a:pt x="775292" y="1696065"/>
                  <a:pt x="758758" y="1712599"/>
                </a:cubicBezTo>
                <a:cubicBezTo>
                  <a:pt x="665081" y="1806276"/>
                  <a:pt x="759659" y="1706611"/>
                  <a:pt x="700392" y="1780693"/>
                </a:cubicBezTo>
                <a:cubicBezTo>
                  <a:pt x="679515" y="1806789"/>
                  <a:pt x="679841" y="1797133"/>
                  <a:pt x="651753" y="1819603"/>
                </a:cubicBezTo>
                <a:cubicBezTo>
                  <a:pt x="644591" y="1825332"/>
                  <a:pt x="638783" y="1832574"/>
                  <a:pt x="632298" y="1839059"/>
                </a:cubicBezTo>
                <a:cubicBezTo>
                  <a:pt x="601925" y="1930175"/>
                  <a:pt x="651681" y="1795411"/>
                  <a:pt x="593388" y="1897425"/>
                </a:cubicBezTo>
                <a:cubicBezTo>
                  <a:pt x="545580" y="1981090"/>
                  <a:pt x="617711" y="1902283"/>
                  <a:pt x="564205" y="1955791"/>
                </a:cubicBezTo>
                <a:cubicBezTo>
                  <a:pt x="560962" y="1965519"/>
                  <a:pt x="559063" y="1975803"/>
                  <a:pt x="554477" y="1984974"/>
                </a:cubicBezTo>
                <a:cubicBezTo>
                  <a:pt x="549249" y="1995431"/>
                  <a:pt x="539770" y="2003474"/>
                  <a:pt x="535022" y="2014157"/>
                </a:cubicBezTo>
                <a:cubicBezTo>
                  <a:pt x="526693" y="2032897"/>
                  <a:pt x="522051" y="2053068"/>
                  <a:pt x="515566" y="2072523"/>
                </a:cubicBezTo>
                <a:cubicBezTo>
                  <a:pt x="512323" y="2082251"/>
                  <a:pt x="513090" y="2094456"/>
                  <a:pt x="505839" y="2101706"/>
                </a:cubicBezTo>
                <a:lnTo>
                  <a:pt x="486383" y="2121161"/>
                </a:lnTo>
                <a:cubicBezTo>
                  <a:pt x="467784" y="2176961"/>
                  <a:pt x="489248" y="2127068"/>
                  <a:pt x="457200" y="2169799"/>
                </a:cubicBezTo>
                <a:cubicBezTo>
                  <a:pt x="443171" y="2188505"/>
                  <a:pt x="437745" y="2215195"/>
                  <a:pt x="418290" y="2228165"/>
                </a:cubicBezTo>
                <a:cubicBezTo>
                  <a:pt x="408562" y="2234650"/>
                  <a:pt x="398236" y="2240317"/>
                  <a:pt x="389107" y="2247620"/>
                </a:cubicBezTo>
                <a:cubicBezTo>
                  <a:pt x="319801" y="2303064"/>
                  <a:pt x="430288" y="2226652"/>
                  <a:pt x="340468" y="2286531"/>
                </a:cubicBezTo>
                <a:cubicBezTo>
                  <a:pt x="307115" y="2336561"/>
                  <a:pt x="338153" y="2298110"/>
                  <a:pt x="291830" y="2335169"/>
                </a:cubicBezTo>
                <a:cubicBezTo>
                  <a:pt x="243701" y="2373673"/>
                  <a:pt x="303476" y="2333252"/>
                  <a:pt x="252919" y="2383808"/>
                </a:cubicBezTo>
                <a:cubicBezTo>
                  <a:pt x="244652" y="2392075"/>
                  <a:pt x="233464" y="2396778"/>
                  <a:pt x="223736" y="2403263"/>
                </a:cubicBezTo>
                <a:cubicBezTo>
                  <a:pt x="220494" y="2412991"/>
                  <a:pt x="219285" y="2423653"/>
                  <a:pt x="214009" y="2432446"/>
                </a:cubicBezTo>
                <a:cubicBezTo>
                  <a:pt x="209290" y="2440310"/>
                  <a:pt x="198655" y="2443698"/>
                  <a:pt x="194553" y="2451901"/>
                </a:cubicBezTo>
                <a:cubicBezTo>
                  <a:pt x="185382" y="2470244"/>
                  <a:pt x="181583" y="2490812"/>
                  <a:pt x="175098" y="2510267"/>
                </a:cubicBezTo>
                <a:cubicBezTo>
                  <a:pt x="171855" y="2519995"/>
                  <a:pt x="172620" y="2532199"/>
                  <a:pt x="165370" y="2539450"/>
                </a:cubicBezTo>
                <a:cubicBezTo>
                  <a:pt x="147276" y="2557545"/>
                  <a:pt x="138730" y="2563548"/>
                  <a:pt x="126460" y="2588088"/>
                </a:cubicBezTo>
                <a:cubicBezTo>
                  <a:pt x="121874" y="2597259"/>
                  <a:pt x="122008" y="2608478"/>
                  <a:pt x="116732" y="2617271"/>
                </a:cubicBezTo>
                <a:cubicBezTo>
                  <a:pt x="112013" y="2625135"/>
                  <a:pt x="103006" y="2629565"/>
                  <a:pt x="97277" y="2636727"/>
                </a:cubicBezTo>
                <a:cubicBezTo>
                  <a:pt x="48202" y="2698072"/>
                  <a:pt x="105334" y="2638399"/>
                  <a:pt x="58366" y="2685365"/>
                </a:cubicBezTo>
                <a:cubicBezTo>
                  <a:pt x="55124" y="2695093"/>
                  <a:pt x="53225" y="2705377"/>
                  <a:pt x="48639" y="2714548"/>
                </a:cubicBezTo>
                <a:cubicBezTo>
                  <a:pt x="43410" y="2725005"/>
                  <a:pt x="33931" y="2733047"/>
                  <a:pt x="29183" y="2743731"/>
                </a:cubicBezTo>
                <a:cubicBezTo>
                  <a:pt x="20854" y="2762471"/>
                  <a:pt x="16213" y="2782642"/>
                  <a:pt x="9728" y="2802097"/>
                </a:cubicBezTo>
                <a:lnTo>
                  <a:pt x="0" y="2831280"/>
                </a:lnTo>
                <a:cubicBezTo>
                  <a:pt x="3243" y="2870191"/>
                  <a:pt x="5166" y="2909234"/>
                  <a:pt x="9728" y="2948012"/>
                </a:cubicBezTo>
                <a:cubicBezTo>
                  <a:pt x="14728" y="2990507"/>
                  <a:pt x="25081" y="3013527"/>
                  <a:pt x="38911" y="3055016"/>
                </a:cubicBezTo>
                <a:lnTo>
                  <a:pt x="48639" y="3084199"/>
                </a:lnTo>
                <a:cubicBezTo>
                  <a:pt x="48641" y="3084204"/>
                  <a:pt x="68091" y="3142561"/>
                  <a:pt x="68094" y="3142565"/>
                </a:cubicBezTo>
                <a:cubicBezTo>
                  <a:pt x="127974" y="3232387"/>
                  <a:pt x="51560" y="3121898"/>
                  <a:pt x="107005" y="3191203"/>
                </a:cubicBezTo>
                <a:cubicBezTo>
                  <a:pt x="166034" y="3264987"/>
                  <a:pt x="93043" y="3177659"/>
                  <a:pt x="136188" y="3249569"/>
                </a:cubicBezTo>
                <a:cubicBezTo>
                  <a:pt x="140907" y="3257433"/>
                  <a:pt x="149158" y="3262540"/>
                  <a:pt x="155643" y="3269025"/>
                </a:cubicBezTo>
                <a:cubicBezTo>
                  <a:pt x="158885" y="3278753"/>
                  <a:pt x="159218" y="3290005"/>
                  <a:pt x="165370" y="3298208"/>
                </a:cubicBezTo>
                <a:cubicBezTo>
                  <a:pt x="179127" y="3316551"/>
                  <a:pt x="214009" y="3346846"/>
                  <a:pt x="214009" y="3346846"/>
                </a:cubicBezTo>
                <a:cubicBezTo>
                  <a:pt x="217251" y="3356574"/>
                  <a:pt x="217776" y="3367685"/>
                  <a:pt x="223736" y="3376029"/>
                </a:cubicBezTo>
                <a:cubicBezTo>
                  <a:pt x="234397" y="3390955"/>
                  <a:pt x="249677" y="3401970"/>
                  <a:pt x="262647" y="3414940"/>
                </a:cubicBezTo>
                <a:cubicBezTo>
                  <a:pt x="272375" y="3424668"/>
                  <a:pt x="284199" y="3432676"/>
                  <a:pt x="291830" y="3444123"/>
                </a:cubicBezTo>
                <a:cubicBezTo>
                  <a:pt x="346947" y="3526799"/>
                  <a:pt x="256174" y="3398745"/>
                  <a:pt x="369651" y="3512216"/>
                </a:cubicBezTo>
                <a:cubicBezTo>
                  <a:pt x="396358" y="3538921"/>
                  <a:pt x="380406" y="3528771"/>
                  <a:pt x="418290" y="3541399"/>
                </a:cubicBezTo>
                <a:cubicBezTo>
                  <a:pt x="487620" y="3610729"/>
                  <a:pt x="408934" y="3535858"/>
                  <a:pt x="476656" y="3590037"/>
                </a:cubicBezTo>
                <a:cubicBezTo>
                  <a:pt x="545961" y="3645482"/>
                  <a:pt x="435472" y="3569068"/>
                  <a:pt x="525294" y="3628948"/>
                </a:cubicBezTo>
                <a:cubicBezTo>
                  <a:pt x="558646" y="3678976"/>
                  <a:pt x="527610" y="3640528"/>
                  <a:pt x="573932" y="3677586"/>
                </a:cubicBezTo>
                <a:cubicBezTo>
                  <a:pt x="622067" y="3716094"/>
                  <a:pt x="562281" y="3675663"/>
                  <a:pt x="612843" y="3726225"/>
                </a:cubicBezTo>
                <a:cubicBezTo>
                  <a:pt x="621110" y="3734492"/>
                  <a:pt x="632298" y="3739195"/>
                  <a:pt x="642026" y="3745680"/>
                </a:cubicBezTo>
                <a:cubicBezTo>
                  <a:pt x="670324" y="3788128"/>
                  <a:pt x="649395" y="3764841"/>
                  <a:pt x="690664" y="3794318"/>
                </a:cubicBezTo>
                <a:cubicBezTo>
                  <a:pt x="696577" y="3798541"/>
                  <a:pt x="746625" y="3837565"/>
                  <a:pt x="758758" y="3842957"/>
                </a:cubicBezTo>
                <a:cubicBezTo>
                  <a:pt x="777498" y="3851286"/>
                  <a:pt x="797669" y="3855927"/>
                  <a:pt x="817124" y="3862412"/>
                </a:cubicBezTo>
                <a:cubicBezTo>
                  <a:pt x="861996" y="3877369"/>
                  <a:pt x="836246" y="3870128"/>
                  <a:pt x="894945" y="3881867"/>
                </a:cubicBezTo>
                <a:cubicBezTo>
                  <a:pt x="950068" y="3878625"/>
                  <a:pt x="1005323" y="3877139"/>
                  <a:pt x="1060315" y="3872140"/>
                </a:cubicBezTo>
                <a:cubicBezTo>
                  <a:pt x="1076781" y="3870643"/>
                  <a:pt x="1094165" y="3869806"/>
                  <a:pt x="1108953" y="3862412"/>
                </a:cubicBezTo>
                <a:cubicBezTo>
                  <a:pt x="1121258" y="3856260"/>
                  <a:pt x="1126110" y="3839910"/>
                  <a:pt x="1138136" y="3833229"/>
                </a:cubicBezTo>
                <a:cubicBezTo>
                  <a:pt x="1156063" y="3823270"/>
                  <a:pt x="1196502" y="3813774"/>
                  <a:pt x="1196502" y="3813774"/>
                </a:cubicBezTo>
                <a:cubicBezTo>
                  <a:pt x="1260452" y="3749824"/>
                  <a:pt x="1140193" y="3864282"/>
                  <a:pt x="1274324" y="3774863"/>
                </a:cubicBezTo>
                <a:cubicBezTo>
                  <a:pt x="1284052" y="3768378"/>
                  <a:pt x="1293050" y="3760636"/>
                  <a:pt x="1303507" y="3755408"/>
                </a:cubicBezTo>
                <a:cubicBezTo>
                  <a:pt x="1312678" y="3750822"/>
                  <a:pt x="1323727" y="3750660"/>
                  <a:pt x="1332690" y="3745680"/>
                </a:cubicBezTo>
                <a:cubicBezTo>
                  <a:pt x="1433031" y="3689934"/>
                  <a:pt x="1354207" y="3719051"/>
                  <a:pt x="1420239" y="3697042"/>
                </a:cubicBezTo>
                <a:cubicBezTo>
                  <a:pt x="1426724" y="3690557"/>
                  <a:pt x="1431491" y="3681688"/>
                  <a:pt x="1439694" y="3677586"/>
                </a:cubicBezTo>
                <a:cubicBezTo>
                  <a:pt x="1451652" y="3671607"/>
                  <a:pt x="1465799" y="3671701"/>
                  <a:pt x="1478605" y="3667859"/>
                </a:cubicBezTo>
                <a:cubicBezTo>
                  <a:pt x="1498248" y="3661966"/>
                  <a:pt x="1517515" y="3654888"/>
                  <a:pt x="1536970" y="3648403"/>
                </a:cubicBezTo>
                <a:lnTo>
                  <a:pt x="1624519" y="3619220"/>
                </a:lnTo>
                <a:cubicBezTo>
                  <a:pt x="1634247" y="3615978"/>
                  <a:pt x="1643754" y="3611980"/>
                  <a:pt x="1653702" y="3609493"/>
                </a:cubicBezTo>
                <a:cubicBezTo>
                  <a:pt x="1666672" y="3606250"/>
                  <a:pt x="1679807" y="3603607"/>
                  <a:pt x="1692613" y="3599765"/>
                </a:cubicBezTo>
                <a:cubicBezTo>
                  <a:pt x="1712256" y="3593872"/>
                  <a:pt x="1730573" y="3582351"/>
                  <a:pt x="1750979" y="3580310"/>
                </a:cubicBezTo>
                <a:lnTo>
                  <a:pt x="1848256" y="3570582"/>
                </a:lnTo>
                <a:cubicBezTo>
                  <a:pt x="1874196" y="3564097"/>
                  <a:pt x="1900711" y="3559583"/>
                  <a:pt x="1926077" y="3551127"/>
                </a:cubicBezTo>
                <a:cubicBezTo>
                  <a:pt x="1935805" y="3547884"/>
                  <a:pt x="1945367" y="3544097"/>
                  <a:pt x="1955260" y="3541399"/>
                </a:cubicBezTo>
                <a:cubicBezTo>
                  <a:pt x="1981056" y="3534364"/>
                  <a:pt x="2007141" y="3528429"/>
                  <a:pt x="2033081" y="3521944"/>
                </a:cubicBezTo>
                <a:lnTo>
                  <a:pt x="2071992" y="3512216"/>
                </a:lnTo>
                <a:cubicBezTo>
                  <a:pt x="2084962" y="3508973"/>
                  <a:pt x="2098219" y="3506716"/>
                  <a:pt x="2110902" y="3502488"/>
                </a:cubicBezTo>
                <a:lnTo>
                  <a:pt x="2169268" y="3483033"/>
                </a:lnTo>
                <a:cubicBezTo>
                  <a:pt x="2229864" y="3422440"/>
                  <a:pt x="2142134" y="3504366"/>
                  <a:pt x="2217907" y="3453850"/>
                </a:cubicBezTo>
                <a:cubicBezTo>
                  <a:pt x="2229353" y="3446219"/>
                  <a:pt x="2236522" y="3433474"/>
                  <a:pt x="2247090" y="3424667"/>
                </a:cubicBezTo>
                <a:cubicBezTo>
                  <a:pt x="2256071" y="3417183"/>
                  <a:pt x="2267535" y="3412979"/>
                  <a:pt x="2276273" y="3405212"/>
                </a:cubicBezTo>
                <a:cubicBezTo>
                  <a:pt x="2296837" y="3386933"/>
                  <a:pt x="2334639" y="3346846"/>
                  <a:pt x="2334639" y="3346846"/>
                </a:cubicBezTo>
                <a:cubicBezTo>
                  <a:pt x="2362194" y="3264176"/>
                  <a:pt x="2323763" y="3364972"/>
                  <a:pt x="2363822" y="3298208"/>
                </a:cubicBezTo>
                <a:cubicBezTo>
                  <a:pt x="2369098" y="3289415"/>
                  <a:pt x="2370307" y="3278753"/>
                  <a:pt x="2373549" y="3269025"/>
                </a:cubicBezTo>
                <a:cubicBezTo>
                  <a:pt x="2370307" y="3184719"/>
                  <a:pt x="2369627" y="3100275"/>
                  <a:pt x="2363822" y="3016106"/>
                </a:cubicBezTo>
                <a:cubicBezTo>
                  <a:pt x="2363117" y="3005876"/>
                  <a:pt x="2356581" y="2996871"/>
                  <a:pt x="2354094" y="2986923"/>
                </a:cubicBezTo>
                <a:cubicBezTo>
                  <a:pt x="2350084" y="2970883"/>
                  <a:pt x="2350171" y="2953765"/>
                  <a:pt x="2344366" y="2938284"/>
                </a:cubicBezTo>
                <a:cubicBezTo>
                  <a:pt x="2340261" y="2927337"/>
                  <a:pt x="2329659" y="2919785"/>
                  <a:pt x="2324911" y="2909101"/>
                </a:cubicBezTo>
                <a:cubicBezTo>
                  <a:pt x="2316582" y="2890361"/>
                  <a:pt x="2311941" y="2870190"/>
                  <a:pt x="2305456" y="2850735"/>
                </a:cubicBezTo>
                <a:cubicBezTo>
                  <a:pt x="2302213" y="2841007"/>
                  <a:pt x="2302979" y="2828803"/>
                  <a:pt x="2295728" y="2821552"/>
                </a:cubicBezTo>
                <a:lnTo>
                  <a:pt x="2266545" y="2792369"/>
                </a:lnTo>
                <a:cubicBezTo>
                  <a:pt x="2257898" y="2766429"/>
                  <a:pt x="2253389" y="2748317"/>
                  <a:pt x="2237362" y="2724276"/>
                </a:cubicBezTo>
                <a:cubicBezTo>
                  <a:pt x="2232275" y="2716645"/>
                  <a:pt x="2223636" y="2711982"/>
                  <a:pt x="2217907" y="2704820"/>
                </a:cubicBezTo>
                <a:cubicBezTo>
                  <a:pt x="2210604" y="2695691"/>
                  <a:pt x="2204936" y="2685365"/>
                  <a:pt x="2198451" y="2675637"/>
                </a:cubicBezTo>
                <a:cubicBezTo>
                  <a:pt x="2195209" y="2665909"/>
                  <a:pt x="2193704" y="2655417"/>
                  <a:pt x="2188724" y="2646454"/>
                </a:cubicBezTo>
                <a:cubicBezTo>
                  <a:pt x="2177369" y="2626014"/>
                  <a:pt x="2162783" y="2607543"/>
                  <a:pt x="2149813" y="2588088"/>
                </a:cubicBezTo>
                <a:cubicBezTo>
                  <a:pt x="2143328" y="2578361"/>
                  <a:pt x="2138625" y="2567173"/>
                  <a:pt x="2130358" y="2558906"/>
                </a:cubicBezTo>
                <a:cubicBezTo>
                  <a:pt x="2107311" y="2535859"/>
                  <a:pt x="2085536" y="2511540"/>
                  <a:pt x="2052536" y="2500540"/>
                </a:cubicBezTo>
                <a:cubicBezTo>
                  <a:pt x="1946110" y="2465063"/>
                  <a:pt x="2107309" y="2521642"/>
                  <a:pt x="1994170" y="2471357"/>
                </a:cubicBezTo>
                <a:cubicBezTo>
                  <a:pt x="1975430" y="2463028"/>
                  <a:pt x="1935805" y="2451901"/>
                  <a:pt x="1935805" y="2451901"/>
                </a:cubicBezTo>
                <a:cubicBezTo>
                  <a:pt x="1897803" y="2413901"/>
                  <a:pt x="1937678" y="2447974"/>
                  <a:pt x="1887166" y="2422718"/>
                </a:cubicBezTo>
                <a:cubicBezTo>
                  <a:pt x="1876709" y="2417490"/>
                  <a:pt x="1868440" y="2408491"/>
                  <a:pt x="1857983" y="2403263"/>
                </a:cubicBezTo>
                <a:cubicBezTo>
                  <a:pt x="1848812" y="2398677"/>
                  <a:pt x="1837764" y="2398515"/>
                  <a:pt x="1828800" y="2393535"/>
                </a:cubicBezTo>
                <a:cubicBezTo>
                  <a:pt x="1808360" y="2382180"/>
                  <a:pt x="1792616" y="2362019"/>
                  <a:pt x="1770434" y="2354625"/>
                </a:cubicBezTo>
                <a:cubicBezTo>
                  <a:pt x="1760706" y="2351382"/>
                  <a:pt x="1750422" y="2349483"/>
                  <a:pt x="1741251" y="2344897"/>
                </a:cubicBezTo>
                <a:cubicBezTo>
                  <a:pt x="1730794" y="2339669"/>
                  <a:pt x="1721197" y="2332745"/>
                  <a:pt x="1712068" y="2325442"/>
                </a:cubicBezTo>
                <a:cubicBezTo>
                  <a:pt x="1704906" y="2319713"/>
                  <a:pt x="1700477" y="2310705"/>
                  <a:pt x="1692613" y="2305986"/>
                </a:cubicBezTo>
                <a:cubicBezTo>
                  <a:pt x="1683820" y="2300710"/>
                  <a:pt x="1673158" y="2299501"/>
                  <a:pt x="1663430" y="2296259"/>
                </a:cubicBezTo>
                <a:cubicBezTo>
                  <a:pt x="1616252" y="2249081"/>
                  <a:pt x="1639781" y="2267523"/>
                  <a:pt x="1595336" y="2237893"/>
                </a:cubicBezTo>
                <a:cubicBezTo>
                  <a:pt x="1588851" y="2228165"/>
                  <a:pt x="1583489" y="2217587"/>
                  <a:pt x="1575881" y="2208710"/>
                </a:cubicBezTo>
                <a:cubicBezTo>
                  <a:pt x="1563944" y="2194783"/>
                  <a:pt x="1547145" y="2185061"/>
                  <a:pt x="1536970" y="2169799"/>
                </a:cubicBezTo>
                <a:lnTo>
                  <a:pt x="1517515" y="2140616"/>
                </a:lnTo>
                <a:cubicBezTo>
                  <a:pt x="1514273" y="2130888"/>
                  <a:pt x="1512374" y="2120604"/>
                  <a:pt x="1507788" y="2111433"/>
                </a:cubicBezTo>
                <a:cubicBezTo>
                  <a:pt x="1502559" y="2100976"/>
                  <a:pt x="1493080" y="2092934"/>
                  <a:pt x="1488332" y="2082250"/>
                </a:cubicBezTo>
                <a:cubicBezTo>
                  <a:pt x="1480003" y="2063510"/>
                  <a:pt x="1468877" y="2023884"/>
                  <a:pt x="1468877" y="2023884"/>
                </a:cubicBezTo>
                <a:cubicBezTo>
                  <a:pt x="1472120" y="1942820"/>
                  <a:pt x="1472825" y="1861615"/>
                  <a:pt x="1478605" y="1780693"/>
                </a:cubicBezTo>
                <a:cubicBezTo>
                  <a:pt x="1479336" y="1770465"/>
                  <a:pt x="1483057" y="1760303"/>
                  <a:pt x="1488332" y="1751510"/>
                </a:cubicBezTo>
                <a:cubicBezTo>
                  <a:pt x="1493051" y="1743645"/>
                  <a:pt x="1501303" y="1738539"/>
                  <a:pt x="1507788" y="1732054"/>
                </a:cubicBezTo>
                <a:cubicBezTo>
                  <a:pt x="1511030" y="1722326"/>
                  <a:pt x="1509171" y="1708831"/>
                  <a:pt x="1517515" y="1702871"/>
                </a:cubicBezTo>
                <a:cubicBezTo>
                  <a:pt x="1534203" y="1690951"/>
                  <a:pt x="1557538" y="1692587"/>
                  <a:pt x="1575881" y="1683416"/>
                </a:cubicBezTo>
                <a:lnTo>
                  <a:pt x="1614792" y="1663961"/>
                </a:lnTo>
                <a:cubicBezTo>
                  <a:pt x="1624520" y="1654233"/>
                  <a:pt x="1632780" y="1642774"/>
                  <a:pt x="1643975" y="1634778"/>
                </a:cubicBezTo>
                <a:cubicBezTo>
                  <a:pt x="1655775" y="1626350"/>
                  <a:pt x="1670451" y="1622784"/>
                  <a:pt x="1682885" y="1615323"/>
                </a:cubicBezTo>
                <a:cubicBezTo>
                  <a:pt x="1702935" y="1603293"/>
                  <a:pt x="1722545" y="1590441"/>
                  <a:pt x="1741251" y="1576412"/>
                </a:cubicBezTo>
                <a:cubicBezTo>
                  <a:pt x="1774741" y="1551295"/>
                  <a:pt x="1815252" y="1523778"/>
                  <a:pt x="1838528" y="1488863"/>
                </a:cubicBezTo>
                <a:lnTo>
                  <a:pt x="1857983" y="1459680"/>
                </a:lnTo>
                <a:cubicBezTo>
                  <a:pt x="1891420" y="1292501"/>
                  <a:pt x="1883496" y="1371767"/>
                  <a:pt x="1867711" y="1119212"/>
                </a:cubicBezTo>
                <a:cubicBezTo>
                  <a:pt x="1864272" y="1064185"/>
                  <a:pt x="1861772" y="1062487"/>
                  <a:pt x="1848256" y="1021935"/>
                </a:cubicBezTo>
                <a:cubicBezTo>
                  <a:pt x="1845013" y="995995"/>
                  <a:pt x="1842225" y="969993"/>
                  <a:pt x="1838528" y="944114"/>
                </a:cubicBezTo>
                <a:cubicBezTo>
                  <a:pt x="1835739" y="924589"/>
                  <a:pt x="1831589" y="905273"/>
                  <a:pt x="1828800" y="885748"/>
                </a:cubicBezTo>
                <a:cubicBezTo>
                  <a:pt x="1825103" y="859869"/>
                  <a:pt x="1823371" y="833714"/>
                  <a:pt x="1819073" y="807927"/>
                </a:cubicBezTo>
                <a:cubicBezTo>
                  <a:pt x="1812991" y="771432"/>
                  <a:pt x="1808870" y="772217"/>
                  <a:pt x="1799617" y="739833"/>
                </a:cubicBezTo>
                <a:cubicBezTo>
                  <a:pt x="1795944" y="726978"/>
                  <a:pt x="1793132" y="713893"/>
                  <a:pt x="1789890" y="700923"/>
                </a:cubicBezTo>
                <a:cubicBezTo>
                  <a:pt x="1786647" y="671740"/>
                  <a:pt x="1782946" y="642604"/>
                  <a:pt x="1780162" y="613374"/>
                </a:cubicBezTo>
                <a:cubicBezTo>
                  <a:pt x="1766033" y="465024"/>
                  <a:pt x="1779373" y="541341"/>
                  <a:pt x="1760707" y="448003"/>
                </a:cubicBezTo>
                <a:cubicBezTo>
                  <a:pt x="1757464" y="383152"/>
                  <a:pt x="1750979" y="318382"/>
                  <a:pt x="1750979" y="253450"/>
                </a:cubicBezTo>
                <a:cubicBezTo>
                  <a:pt x="1750979" y="188518"/>
                  <a:pt x="1748557" y="122682"/>
                  <a:pt x="1760707" y="58897"/>
                </a:cubicBezTo>
                <a:cubicBezTo>
                  <a:pt x="1762626" y="48824"/>
                  <a:pt x="1796375" y="-5954"/>
                  <a:pt x="1799617" y="531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3" name="Text Box 22"/>
          <p:cNvSpPr txBox="1">
            <a:spLocks noChangeArrowheads="1"/>
          </p:cNvSpPr>
          <p:nvPr/>
        </p:nvSpPr>
        <p:spPr bwMode="auto">
          <a:xfrm>
            <a:off x="3772845" y="3510970"/>
            <a:ext cx="901835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5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мкр</a:t>
            </a:r>
            <a:r>
              <a:rPr lang="ru-RU" altLang="ru-RU" sz="105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. Дагомыс</a:t>
            </a:r>
            <a:endParaRPr lang="ru-RU" altLang="ru-RU" sz="105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6" name="Freeform 52"/>
          <p:cNvSpPr>
            <a:spLocks/>
          </p:cNvSpPr>
          <p:nvPr/>
        </p:nvSpPr>
        <p:spPr bwMode="auto">
          <a:xfrm>
            <a:off x="3772845" y="3684643"/>
            <a:ext cx="261297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AutoShape 54"/>
          <p:cNvSpPr>
            <a:spLocks noChangeArrowheads="1"/>
          </p:cNvSpPr>
          <p:nvPr/>
        </p:nvSpPr>
        <p:spPr bwMode="auto">
          <a:xfrm>
            <a:off x="3081853" y="2147282"/>
            <a:ext cx="1643279" cy="699484"/>
          </a:xfrm>
          <a:prstGeom prst="wedgeRectCallout">
            <a:avLst>
              <a:gd name="adj1" fmla="val 54000"/>
              <a:gd name="adj2" fmla="val 166511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Восточный Дагомыс</a:t>
            </a:r>
            <a:endPara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482586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За водным объектом ведется визуальное наблюдение.</a:t>
            </a:r>
          </a:p>
          <a:p>
            <a:pPr defTabSz="1482586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0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5" name="Группа 64"/>
          <p:cNvGrpSpPr/>
          <p:nvPr/>
        </p:nvGrpSpPr>
        <p:grpSpPr>
          <a:xfrm>
            <a:off x="6502151" y="898468"/>
            <a:ext cx="2593942" cy="626100"/>
            <a:chOff x="6428209" y="4986230"/>
            <a:chExt cx="2608288" cy="622981"/>
          </a:xfrm>
        </p:grpSpPr>
        <p:sp>
          <p:nvSpPr>
            <p:cNvPr id="66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37419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домов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6502150" y="2029594"/>
            <a:ext cx="2608288" cy="1024773"/>
            <a:chOff x="6428209" y="4993020"/>
            <a:chExt cx="2608288" cy="1019666"/>
          </a:xfrm>
        </p:grpSpPr>
        <p:sp>
          <p:nvSpPr>
            <p:cNvPr id="75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77767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п. Дагомыс проживает </a:t>
              </a: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19305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1340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12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 СЗО, </a:t>
              </a: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1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ПОО.</a:t>
              </a:r>
            </a:p>
            <a:p>
              <a:pPr algn="just">
                <a:lnSpc>
                  <a:spcPct val="85000"/>
                </a:lnSpc>
              </a:pP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     Для размещения пострадавших предусмотрено </a:t>
              </a: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 ПВР вместимостью </a:t>
              </a: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876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 чел.</a:t>
              </a:r>
              <a:endParaRPr lang="ru-RU" sz="10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2" name="Text Box 830"/>
          <p:cNvSpPr txBox="1">
            <a:spLocks noChangeArrowheads="1"/>
          </p:cNvSpPr>
          <p:nvPr/>
        </p:nvSpPr>
        <p:spPr bwMode="auto">
          <a:xfrm>
            <a:off x="6535609" y="5148168"/>
            <a:ext cx="2608287" cy="1660342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1541" tIns="30770" rIns="61541" bIns="30770">
            <a:spAutoFit/>
          </a:bodyPr>
          <a:lstStyle>
            <a:lvl1pPr defTabSz="6159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6159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6159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5000"/>
              </a:lnSpc>
            </a:pPr>
            <a:endParaRPr lang="ru-RU" sz="5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5000"/>
              </a:lnSpc>
            </a:pP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Реки</a:t>
            </a:r>
          </a:p>
          <a:p>
            <a:pPr>
              <a:lnSpc>
                <a:spcPct val="85000"/>
              </a:lnSpc>
            </a:pPr>
            <a:endParaRPr lang="ru-RU" sz="5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5000"/>
              </a:lnSpc>
            </a:pP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Автомобильные дороги</a:t>
            </a:r>
          </a:p>
          <a:p>
            <a:pPr>
              <a:lnSpc>
                <a:spcPct val="85000"/>
              </a:lnSpc>
            </a:pPr>
            <a:endParaRPr lang="ru-RU" sz="5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5000"/>
              </a:lnSpc>
            </a:pP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Автомобильный мост</a:t>
            </a:r>
          </a:p>
          <a:p>
            <a:pPr>
              <a:lnSpc>
                <a:spcPct val="85000"/>
              </a:lnSpc>
            </a:pPr>
            <a:endParaRPr lang="ru-RU" sz="5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5000"/>
              </a:lnSpc>
            </a:pP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Железнодорожный мост</a:t>
            </a:r>
          </a:p>
          <a:p>
            <a:pPr>
              <a:lnSpc>
                <a:spcPct val="85000"/>
              </a:lnSpc>
            </a:pPr>
            <a:endParaRPr lang="ru-RU" sz="5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5000"/>
              </a:lnSpc>
            </a:pP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Разлив  при критическом уровне воды</a:t>
            </a:r>
          </a:p>
          <a:p>
            <a:pPr>
              <a:lnSpc>
                <a:spcPct val="85000"/>
              </a:lnSpc>
            </a:pPr>
            <a:endParaRPr lang="ru-RU" sz="5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5000"/>
              </a:lnSpc>
            </a:pP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Населенный пункт</a:t>
            </a:r>
          </a:p>
          <a:p>
            <a:pPr>
              <a:lnSpc>
                <a:spcPct val="85000"/>
              </a:lnSpc>
            </a:pPr>
            <a:endParaRPr lang="ru-RU" sz="5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5000"/>
              </a:lnSpc>
            </a:pPr>
            <a:r>
              <a:rPr lang="ru-RU" sz="900" dirty="0" err="1" smtClean="0">
                <a:latin typeface="Times New Roman" pitchFamily="18" charset="0"/>
                <a:cs typeface="Times New Roman" pitchFamily="18" charset="0"/>
              </a:rPr>
              <a:t>Гидропосты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 КЦГМС</a:t>
            </a:r>
          </a:p>
          <a:p>
            <a:pPr>
              <a:lnSpc>
                <a:spcPct val="85000"/>
              </a:lnSpc>
            </a:pPr>
            <a:endParaRPr lang="ru-RU" sz="5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5000"/>
              </a:lnSpc>
            </a:pPr>
            <a:r>
              <a:rPr lang="ru-RU" sz="900" dirty="0" err="1" smtClean="0">
                <a:latin typeface="Times New Roman" pitchFamily="18" charset="0"/>
                <a:cs typeface="Times New Roman" pitchFamily="18" charset="0"/>
              </a:rPr>
              <a:t>Гидропосты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 СЦГМС «ЧАМ»</a:t>
            </a:r>
          </a:p>
          <a:p>
            <a:pPr>
              <a:lnSpc>
                <a:spcPct val="85000"/>
              </a:lnSpc>
            </a:pPr>
            <a:endParaRPr lang="ru-RU" sz="5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5000"/>
              </a:lnSpc>
            </a:pP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АГК ТЦМП</a:t>
            </a:r>
          </a:p>
        </p:txBody>
      </p:sp>
      <p:sp>
        <p:nvSpPr>
          <p:cNvPr id="83" name="Freeform 52"/>
          <p:cNvSpPr>
            <a:spLocks/>
          </p:cNvSpPr>
          <p:nvPr/>
        </p:nvSpPr>
        <p:spPr bwMode="auto">
          <a:xfrm>
            <a:off x="8736053" y="6108048"/>
            <a:ext cx="261297" cy="133995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Полилиния 83"/>
          <p:cNvSpPr/>
          <p:nvPr/>
        </p:nvSpPr>
        <p:spPr>
          <a:xfrm>
            <a:off x="8736053" y="5330908"/>
            <a:ext cx="218345" cy="62484"/>
          </a:xfrm>
          <a:custGeom>
            <a:avLst/>
            <a:gdLst>
              <a:gd name="connsiteX0" fmla="*/ 2581275 w 2581275"/>
              <a:gd name="connsiteY0" fmla="*/ 0 h 1371600"/>
              <a:gd name="connsiteX1" fmla="*/ 2238375 w 2581275"/>
              <a:gd name="connsiteY1" fmla="*/ 9525 h 1371600"/>
              <a:gd name="connsiteX2" fmla="*/ 2209800 w 2581275"/>
              <a:gd name="connsiteY2" fmla="*/ 28575 h 1371600"/>
              <a:gd name="connsiteX3" fmla="*/ 2171700 w 2581275"/>
              <a:gd name="connsiteY3" fmla="*/ 38100 h 1371600"/>
              <a:gd name="connsiteX4" fmla="*/ 2143125 w 2581275"/>
              <a:gd name="connsiteY4" fmla="*/ 57150 h 1371600"/>
              <a:gd name="connsiteX5" fmla="*/ 2085975 w 2581275"/>
              <a:gd name="connsiteY5" fmla="*/ 85725 h 1371600"/>
              <a:gd name="connsiteX6" fmla="*/ 2047875 w 2581275"/>
              <a:gd name="connsiteY6" fmla="*/ 123825 h 1371600"/>
              <a:gd name="connsiteX7" fmla="*/ 2019300 w 2581275"/>
              <a:gd name="connsiteY7" fmla="*/ 133350 h 1371600"/>
              <a:gd name="connsiteX8" fmla="*/ 1952625 w 2581275"/>
              <a:gd name="connsiteY8" fmla="*/ 171450 h 1371600"/>
              <a:gd name="connsiteX9" fmla="*/ 1914525 w 2581275"/>
              <a:gd name="connsiteY9" fmla="*/ 180975 h 1371600"/>
              <a:gd name="connsiteX10" fmla="*/ 1847850 w 2581275"/>
              <a:gd name="connsiteY10" fmla="*/ 219075 h 1371600"/>
              <a:gd name="connsiteX11" fmla="*/ 1819275 w 2581275"/>
              <a:gd name="connsiteY11" fmla="*/ 238125 h 1371600"/>
              <a:gd name="connsiteX12" fmla="*/ 1790700 w 2581275"/>
              <a:gd name="connsiteY12" fmla="*/ 247650 h 1371600"/>
              <a:gd name="connsiteX13" fmla="*/ 1752600 w 2581275"/>
              <a:gd name="connsiteY13" fmla="*/ 266700 h 1371600"/>
              <a:gd name="connsiteX14" fmla="*/ 1724025 w 2581275"/>
              <a:gd name="connsiteY14" fmla="*/ 276225 h 1371600"/>
              <a:gd name="connsiteX15" fmla="*/ 1695450 w 2581275"/>
              <a:gd name="connsiteY15" fmla="*/ 295275 h 1371600"/>
              <a:gd name="connsiteX16" fmla="*/ 1638300 w 2581275"/>
              <a:gd name="connsiteY16" fmla="*/ 314325 h 1371600"/>
              <a:gd name="connsiteX17" fmla="*/ 1609725 w 2581275"/>
              <a:gd name="connsiteY17" fmla="*/ 323850 h 1371600"/>
              <a:gd name="connsiteX18" fmla="*/ 1581150 w 2581275"/>
              <a:gd name="connsiteY18" fmla="*/ 333375 h 1371600"/>
              <a:gd name="connsiteX19" fmla="*/ 1543050 w 2581275"/>
              <a:gd name="connsiteY19" fmla="*/ 342900 h 1371600"/>
              <a:gd name="connsiteX20" fmla="*/ 1466850 w 2581275"/>
              <a:gd name="connsiteY20" fmla="*/ 371475 h 1371600"/>
              <a:gd name="connsiteX21" fmla="*/ 1438275 w 2581275"/>
              <a:gd name="connsiteY21" fmla="*/ 381000 h 1371600"/>
              <a:gd name="connsiteX22" fmla="*/ 1400175 w 2581275"/>
              <a:gd name="connsiteY22" fmla="*/ 390525 h 1371600"/>
              <a:gd name="connsiteX23" fmla="*/ 1285875 w 2581275"/>
              <a:gd name="connsiteY23" fmla="*/ 409575 h 1371600"/>
              <a:gd name="connsiteX24" fmla="*/ 1228725 w 2581275"/>
              <a:gd name="connsiteY24" fmla="*/ 428625 h 1371600"/>
              <a:gd name="connsiteX25" fmla="*/ 1200150 w 2581275"/>
              <a:gd name="connsiteY25" fmla="*/ 438150 h 1371600"/>
              <a:gd name="connsiteX26" fmla="*/ 1123950 w 2581275"/>
              <a:gd name="connsiteY26" fmla="*/ 457200 h 1371600"/>
              <a:gd name="connsiteX27" fmla="*/ 1066800 w 2581275"/>
              <a:gd name="connsiteY27" fmla="*/ 476250 h 1371600"/>
              <a:gd name="connsiteX28" fmla="*/ 1028700 w 2581275"/>
              <a:gd name="connsiteY28" fmla="*/ 485775 h 1371600"/>
              <a:gd name="connsiteX29" fmla="*/ 981075 w 2581275"/>
              <a:gd name="connsiteY29" fmla="*/ 495300 h 1371600"/>
              <a:gd name="connsiteX30" fmla="*/ 952500 w 2581275"/>
              <a:gd name="connsiteY30" fmla="*/ 504825 h 1371600"/>
              <a:gd name="connsiteX31" fmla="*/ 904875 w 2581275"/>
              <a:gd name="connsiteY31" fmla="*/ 514350 h 1371600"/>
              <a:gd name="connsiteX32" fmla="*/ 876300 w 2581275"/>
              <a:gd name="connsiteY32" fmla="*/ 523875 h 1371600"/>
              <a:gd name="connsiteX33" fmla="*/ 828675 w 2581275"/>
              <a:gd name="connsiteY33" fmla="*/ 533400 h 1371600"/>
              <a:gd name="connsiteX34" fmla="*/ 800100 w 2581275"/>
              <a:gd name="connsiteY34" fmla="*/ 542925 h 1371600"/>
              <a:gd name="connsiteX35" fmla="*/ 742950 w 2581275"/>
              <a:gd name="connsiteY35" fmla="*/ 552450 h 1371600"/>
              <a:gd name="connsiteX36" fmla="*/ 714375 w 2581275"/>
              <a:gd name="connsiteY36" fmla="*/ 561975 h 1371600"/>
              <a:gd name="connsiteX37" fmla="*/ 533400 w 2581275"/>
              <a:gd name="connsiteY37" fmla="*/ 581025 h 1371600"/>
              <a:gd name="connsiteX38" fmla="*/ 504825 w 2581275"/>
              <a:gd name="connsiteY38" fmla="*/ 590550 h 1371600"/>
              <a:gd name="connsiteX39" fmla="*/ 466725 w 2581275"/>
              <a:gd name="connsiteY39" fmla="*/ 600075 h 1371600"/>
              <a:gd name="connsiteX40" fmla="*/ 438150 w 2581275"/>
              <a:gd name="connsiteY40" fmla="*/ 628650 h 1371600"/>
              <a:gd name="connsiteX41" fmla="*/ 390525 w 2581275"/>
              <a:gd name="connsiteY41" fmla="*/ 657225 h 1371600"/>
              <a:gd name="connsiteX42" fmla="*/ 333375 w 2581275"/>
              <a:gd name="connsiteY42" fmla="*/ 676275 h 1371600"/>
              <a:gd name="connsiteX43" fmla="*/ 304800 w 2581275"/>
              <a:gd name="connsiteY43" fmla="*/ 685800 h 1371600"/>
              <a:gd name="connsiteX44" fmla="*/ 285750 w 2581275"/>
              <a:gd name="connsiteY44" fmla="*/ 714375 h 1371600"/>
              <a:gd name="connsiteX45" fmla="*/ 257175 w 2581275"/>
              <a:gd name="connsiteY45" fmla="*/ 723900 h 1371600"/>
              <a:gd name="connsiteX46" fmla="*/ 200025 w 2581275"/>
              <a:gd name="connsiteY46" fmla="*/ 771525 h 1371600"/>
              <a:gd name="connsiteX47" fmla="*/ 190500 w 2581275"/>
              <a:gd name="connsiteY47" fmla="*/ 800100 h 1371600"/>
              <a:gd name="connsiteX48" fmla="*/ 142875 w 2581275"/>
              <a:gd name="connsiteY48" fmla="*/ 847725 h 1371600"/>
              <a:gd name="connsiteX49" fmla="*/ 123825 w 2581275"/>
              <a:gd name="connsiteY49" fmla="*/ 904875 h 1371600"/>
              <a:gd name="connsiteX50" fmla="*/ 104775 w 2581275"/>
              <a:gd name="connsiteY50" fmla="*/ 990600 h 1371600"/>
              <a:gd name="connsiteX51" fmla="*/ 95250 w 2581275"/>
              <a:gd name="connsiteY51" fmla="*/ 1133475 h 1371600"/>
              <a:gd name="connsiteX52" fmla="*/ 66675 w 2581275"/>
              <a:gd name="connsiteY52" fmla="*/ 1162050 h 1371600"/>
              <a:gd name="connsiteX53" fmla="*/ 19050 w 2581275"/>
              <a:gd name="connsiteY53" fmla="*/ 1247775 h 1371600"/>
              <a:gd name="connsiteX54" fmla="*/ 9525 w 2581275"/>
              <a:gd name="connsiteY54" fmla="*/ 1343025 h 1371600"/>
              <a:gd name="connsiteX55" fmla="*/ 0 w 2581275"/>
              <a:gd name="connsiteY55" fmla="*/ 13716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581275" h="1371600">
                <a:moveTo>
                  <a:pt x="2581275" y="0"/>
                </a:moveTo>
                <a:cubicBezTo>
                  <a:pt x="2466975" y="3175"/>
                  <a:pt x="2352382" y="755"/>
                  <a:pt x="2238375" y="9525"/>
                </a:cubicBezTo>
                <a:cubicBezTo>
                  <a:pt x="2226961" y="10403"/>
                  <a:pt x="2220322" y="24066"/>
                  <a:pt x="2209800" y="28575"/>
                </a:cubicBezTo>
                <a:cubicBezTo>
                  <a:pt x="2197768" y="33732"/>
                  <a:pt x="2184400" y="34925"/>
                  <a:pt x="2171700" y="38100"/>
                </a:cubicBezTo>
                <a:cubicBezTo>
                  <a:pt x="2162175" y="44450"/>
                  <a:pt x="2153364" y="52030"/>
                  <a:pt x="2143125" y="57150"/>
                </a:cubicBezTo>
                <a:cubicBezTo>
                  <a:pt x="2102561" y="77432"/>
                  <a:pt x="2124191" y="52968"/>
                  <a:pt x="2085975" y="85725"/>
                </a:cubicBezTo>
                <a:cubicBezTo>
                  <a:pt x="2072338" y="97414"/>
                  <a:pt x="2062490" y="113386"/>
                  <a:pt x="2047875" y="123825"/>
                </a:cubicBezTo>
                <a:cubicBezTo>
                  <a:pt x="2039705" y="129661"/>
                  <a:pt x="2028280" y="128860"/>
                  <a:pt x="2019300" y="133350"/>
                </a:cubicBezTo>
                <a:cubicBezTo>
                  <a:pt x="1964030" y="160985"/>
                  <a:pt x="2019421" y="146402"/>
                  <a:pt x="1952625" y="171450"/>
                </a:cubicBezTo>
                <a:cubicBezTo>
                  <a:pt x="1940368" y="176047"/>
                  <a:pt x="1927225" y="177800"/>
                  <a:pt x="1914525" y="180975"/>
                </a:cubicBezTo>
                <a:cubicBezTo>
                  <a:pt x="1844907" y="227387"/>
                  <a:pt x="1932443" y="170736"/>
                  <a:pt x="1847850" y="219075"/>
                </a:cubicBezTo>
                <a:cubicBezTo>
                  <a:pt x="1837911" y="224755"/>
                  <a:pt x="1829514" y="233005"/>
                  <a:pt x="1819275" y="238125"/>
                </a:cubicBezTo>
                <a:cubicBezTo>
                  <a:pt x="1810295" y="242615"/>
                  <a:pt x="1799928" y="243695"/>
                  <a:pt x="1790700" y="247650"/>
                </a:cubicBezTo>
                <a:cubicBezTo>
                  <a:pt x="1777649" y="253243"/>
                  <a:pt x="1765651" y="261107"/>
                  <a:pt x="1752600" y="266700"/>
                </a:cubicBezTo>
                <a:cubicBezTo>
                  <a:pt x="1743372" y="270655"/>
                  <a:pt x="1733005" y="271735"/>
                  <a:pt x="1724025" y="276225"/>
                </a:cubicBezTo>
                <a:cubicBezTo>
                  <a:pt x="1713786" y="281345"/>
                  <a:pt x="1705911" y="290626"/>
                  <a:pt x="1695450" y="295275"/>
                </a:cubicBezTo>
                <a:cubicBezTo>
                  <a:pt x="1677100" y="303430"/>
                  <a:pt x="1657350" y="307975"/>
                  <a:pt x="1638300" y="314325"/>
                </a:cubicBezTo>
                <a:lnTo>
                  <a:pt x="1609725" y="323850"/>
                </a:lnTo>
                <a:cubicBezTo>
                  <a:pt x="1600200" y="327025"/>
                  <a:pt x="1590890" y="330940"/>
                  <a:pt x="1581150" y="333375"/>
                </a:cubicBezTo>
                <a:lnTo>
                  <a:pt x="1543050" y="342900"/>
                </a:lnTo>
                <a:cubicBezTo>
                  <a:pt x="1496011" y="374259"/>
                  <a:pt x="1532762" y="354997"/>
                  <a:pt x="1466850" y="371475"/>
                </a:cubicBezTo>
                <a:cubicBezTo>
                  <a:pt x="1457110" y="373910"/>
                  <a:pt x="1447929" y="378242"/>
                  <a:pt x="1438275" y="381000"/>
                </a:cubicBezTo>
                <a:cubicBezTo>
                  <a:pt x="1425688" y="384596"/>
                  <a:pt x="1412954" y="387685"/>
                  <a:pt x="1400175" y="390525"/>
                </a:cubicBezTo>
                <a:cubicBezTo>
                  <a:pt x="1350034" y="401667"/>
                  <a:pt x="1341536" y="401623"/>
                  <a:pt x="1285875" y="409575"/>
                </a:cubicBezTo>
                <a:lnTo>
                  <a:pt x="1228725" y="428625"/>
                </a:lnTo>
                <a:cubicBezTo>
                  <a:pt x="1219200" y="431800"/>
                  <a:pt x="1209890" y="435715"/>
                  <a:pt x="1200150" y="438150"/>
                </a:cubicBezTo>
                <a:cubicBezTo>
                  <a:pt x="1174750" y="444500"/>
                  <a:pt x="1148788" y="448921"/>
                  <a:pt x="1123950" y="457200"/>
                </a:cubicBezTo>
                <a:cubicBezTo>
                  <a:pt x="1104900" y="463550"/>
                  <a:pt x="1086281" y="471380"/>
                  <a:pt x="1066800" y="476250"/>
                </a:cubicBezTo>
                <a:cubicBezTo>
                  <a:pt x="1054100" y="479425"/>
                  <a:pt x="1041479" y="482935"/>
                  <a:pt x="1028700" y="485775"/>
                </a:cubicBezTo>
                <a:cubicBezTo>
                  <a:pt x="1012896" y="489287"/>
                  <a:pt x="996781" y="491373"/>
                  <a:pt x="981075" y="495300"/>
                </a:cubicBezTo>
                <a:cubicBezTo>
                  <a:pt x="971335" y="497735"/>
                  <a:pt x="962240" y="502390"/>
                  <a:pt x="952500" y="504825"/>
                </a:cubicBezTo>
                <a:cubicBezTo>
                  <a:pt x="936794" y="508752"/>
                  <a:pt x="920581" y="510423"/>
                  <a:pt x="904875" y="514350"/>
                </a:cubicBezTo>
                <a:cubicBezTo>
                  <a:pt x="895135" y="516785"/>
                  <a:pt x="886040" y="521440"/>
                  <a:pt x="876300" y="523875"/>
                </a:cubicBezTo>
                <a:cubicBezTo>
                  <a:pt x="860594" y="527802"/>
                  <a:pt x="844381" y="529473"/>
                  <a:pt x="828675" y="533400"/>
                </a:cubicBezTo>
                <a:cubicBezTo>
                  <a:pt x="818935" y="535835"/>
                  <a:pt x="809901" y="540747"/>
                  <a:pt x="800100" y="542925"/>
                </a:cubicBezTo>
                <a:cubicBezTo>
                  <a:pt x="781247" y="547115"/>
                  <a:pt x="761803" y="548260"/>
                  <a:pt x="742950" y="552450"/>
                </a:cubicBezTo>
                <a:cubicBezTo>
                  <a:pt x="733149" y="554628"/>
                  <a:pt x="724323" y="560618"/>
                  <a:pt x="714375" y="561975"/>
                </a:cubicBezTo>
                <a:cubicBezTo>
                  <a:pt x="654273" y="570171"/>
                  <a:pt x="593725" y="574675"/>
                  <a:pt x="533400" y="581025"/>
                </a:cubicBezTo>
                <a:cubicBezTo>
                  <a:pt x="523875" y="584200"/>
                  <a:pt x="514479" y="587792"/>
                  <a:pt x="504825" y="590550"/>
                </a:cubicBezTo>
                <a:cubicBezTo>
                  <a:pt x="492238" y="594146"/>
                  <a:pt x="478091" y="593580"/>
                  <a:pt x="466725" y="600075"/>
                </a:cubicBezTo>
                <a:cubicBezTo>
                  <a:pt x="455029" y="606758"/>
                  <a:pt x="448926" y="620568"/>
                  <a:pt x="438150" y="628650"/>
                </a:cubicBezTo>
                <a:cubicBezTo>
                  <a:pt x="423339" y="639758"/>
                  <a:pt x="407379" y="649564"/>
                  <a:pt x="390525" y="657225"/>
                </a:cubicBezTo>
                <a:cubicBezTo>
                  <a:pt x="372244" y="665534"/>
                  <a:pt x="352425" y="669925"/>
                  <a:pt x="333375" y="676275"/>
                </a:cubicBezTo>
                <a:lnTo>
                  <a:pt x="304800" y="685800"/>
                </a:lnTo>
                <a:cubicBezTo>
                  <a:pt x="298450" y="695325"/>
                  <a:pt x="294689" y="707224"/>
                  <a:pt x="285750" y="714375"/>
                </a:cubicBezTo>
                <a:cubicBezTo>
                  <a:pt x="277910" y="720647"/>
                  <a:pt x="266155" y="719410"/>
                  <a:pt x="257175" y="723900"/>
                </a:cubicBezTo>
                <a:cubicBezTo>
                  <a:pt x="230653" y="737161"/>
                  <a:pt x="221091" y="750459"/>
                  <a:pt x="200025" y="771525"/>
                </a:cubicBezTo>
                <a:cubicBezTo>
                  <a:pt x="196850" y="781050"/>
                  <a:pt x="196772" y="792260"/>
                  <a:pt x="190500" y="800100"/>
                </a:cubicBezTo>
                <a:cubicBezTo>
                  <a:pt x="149225" y="851694"/>
                  <a:pt x="171450" y="783431"/>
                  <a:pt x="142875" y="847725"/>
                </a:cubicBezTo>
                <a:cubicBezTo>
                  <a:pt x="134720" y="866075"/>
                  <a:pt x="130175" y="885825"/>
                  <a:pt x="123825" y="904875"/>
                </a:cubicBezTo>
                <a:cubicBezTo>
                  <a:pt x="108193" y="951772"/>
                  <a:pt x="115951" y="923546"/>
                  <a:pt x="104775" y="990600"/>
                </a:cubicBezTo>
                <a:cubicBezTo>
                  <a:pt x="101600" y="1038225"/>
                  <a:pt x="105604" y="1086881"/>
                  <a:pt x="95250" y="1133475"/>
                </a:cubicBezTo>
                <a:cubicBezTo>
                  <a:pt x="92328" y="1146625"/>
                  <a:pt x="74945" y="1151417"/>
                  <a:pt x="66675" y="1162050"/>
                </a:cubicBezTo>
                <a:cubicBezTo>
                  <a:pt x="28464" y="1211178"/>
                  <a:pt x="33421" y="1204661"/>
                  <a:pt x="19050" y="1247775"/>
                </a:cubicBezTo>
                <a:cubicBezTo>
                  <a:pt x="15875" y="1279525"/>
                  <a:pt x="14377" y="1311488"/>
                  <a:pt x="9525" y="1343025"/>
                </a:cubicBezTo>
                <a:cubicBezTo>
                  <a:pt x="7998" y="1352948"/>
                  <a:pt x="0" y="1371600"/>
                  <a:pt x="0" y="137160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Полилиния 84"/>
          <p:cNvSpPr/>
          <p:nvPr/>
        </p:nvSpPr>
        <p:spPr>
          <a:xfrm rot="16200000">
            <a:off x="8766892" y="5844107"/>
            <a:ext cx="198610" cy="329887"/>
          </a:xfrm>
          <a:custGeom>
            <a:avLst/>
            <a:gdLst>
              <a:gd name="connsiteX0" fmla="*/ 28575 w 885825"/>
              <a:gd name="connsiteY0" fmla="*/ 28575 h 2981325"/>
              <a:gd name="connsiteX1" fmla="*/ 57150 w 885825"/>
              <a:gd name="connsiteY1" fmla="*/ 76200 h 2981325"/>
              <a:gd name="connsiteX2" fmla="*/ 123825 w 885825"/>
              <a:gd name="connsiteY2" fmla="*/ 161925 h 2981325"/>
              <a:gd name="connsiteX3" fmla="*/ 161925 w 885825"/>
              <a:gd name="connsiteY3" fmla="*/ 257175 h 2981325"/>
              <a:gd name="connsiteX4" fmla="*/ 171450 w 885825"/>
              <a:gd name="connsiteY4" fmla="*/ 285750 h 2981325"/>
              <a:gd name="connsiteX5" fmla="*/ 190500 w 885825"/>
              <a:gd name="connsiteY5" fmla="*/ 314325 h 2981325"/>
              <a:gd name="connsiteX6" fmla="*/ 209550 w 885825"/>
              <a:gd name="connsiteY6" fmla="*/ 381000 h 2981325"/>
              <a:gd name="connsiteX7" fmla="*/ 219075 w 885825"/>
              <a:gd name="connsiteY7" fmla="*/ 409575 h 2981325"/>
              <a:gd name="connsiteX8" fmla="*/ 228600 w 885825"/>
              <a:gd name="connsiteY8" fmla="*/ 447675 h 2981325"/>
              <a:gd name="connsiteX9" fmla="*/ 247650 w 885825"/>
              <a:gd name="connsiteY9" fmla="*/ 504825 h 2981325"/>
              <a:gd name="connsiteX10" fmla="*/ 257175 w 885825"/>
              <a:gd name="connsiteY10" fmla="*/ 561975 h 2981325"/>
              <a:gd name="connsiteX11" fmla="*/ 228600 w 885825"/>
              <a:gd name="connsiteY11" fmla="*/ 762000 h 2981325"/>
              <a:gd name="connsiteX12" fmla="*/ 219075 w 885825"/>
              <a:gd name="connsiteY12" fmla="*/ 790575 h 2981325"/>
              <a:gd name="connsiteX13" fmla="*/ 180975 w 885825"/>
              <a:gd name="connsiteY13" fmla="*/ 847725 h 2981325"/>
              <a:gd name="connsiteX14" fmla="*/ 161925 w 885825"/>
              <a:gd name="connsiteY14" fmla="*/ 876300 h 2981325"/>
              <a:gd name="connsiteX15" fmla="*/ 152400 w 885825"/>
              <a:gd name="connsiteY15" fmla="*/ 904875 h 2981325"/>
              <a:gd name="connsiteX16" fmla="*/ 133350 w 885825"/>
              <a:gd name="connsiteY16" fmla="*/ 933450 h 2981325"/>
              <a:gd name="connsiteX17" fmla="*/ 114300 w 885825"/>
              <a:gd name="connsiteY17" fmla="*/ 990600 h 2981325"/>
              <a:gd name="connsiteX18" fmla="*/ 95250 w 885825"/>
              <a:gd name="connsiteY18" fmla="*/ 1057275 h 2981325"/>
              <a:gd name="connsiteX19" fmla="*/ 104775 w 885825"/>
              <a:gd name="connsiteY19" fmla="*/ 1181100 h 2981325"/>
              <a:gd name="connsiteX20" fmla="*/ 123825 w 885825"/>
              <a:gd name="connsiteY20" fmla="*/ 1247775 h 2981325"/>
              <a:gd name="connsiteX21" fmla="*/ 133350 w 885825"/>
              <a:gd name="connsiteY21" fmla="*/ 1295400 h 2981325"/>
              <a:gd name="connsiteX22" fmla="*/ 152400 w 885825"/>
              <a:gd name="connsiteY22" fmla="*/ 1352550 h 2981325"/>
              <a:gd name="connsiteX23" fmla="*/ 171450 w 885825"/>
              <a:gd name="connsiteY23" fmla="*/ 1409700 h 2981325"/>
              <a:gd name="connsiteX24" fmla="*/ 180975 w 885825"/>
              <a:gd name="connsiteY24" fmla="*/ 1438275 h 2981325"/>
              <a:gd name="connsiteX25" fmla="*/ 209550 w 885825"/>
              <a:gd name="connsiteY25" fmla="*/ 1495425 h 2981325"/>
              <a:gd name="connsiteX26" fmla="*/ 219075 w 885825"/>
              <a:gd name="connsiteY26" fmla="*/ 1533525 h 2981325"/>
              <a:gd name="connsiteX27" fmla="*/ 238125 w 885825"/>
              <a:gd name="connsiteY27" fmla="*/ 1600200 h 2981325"/>
              <a:gd name="connsiteX28" fmla="*/ 257175 w 885825"/>
              <a:gd name="connsiteY28" fmla="*/ 1676400 h 2981325"/>
              <a:gd name="connsiteX29" fmla="*/ 266700 w 885825"/>
              <a:gd name="connsiteY29" fmla="*/ 1781175 h 2981325"/>
              <a:gd name="connsiteX30" fmla="*/ 276225 w 885825"/>
              <a:gd name="connsiteY30" fmla="*/ 1809750 h 2981325"/>
              <a:gd name="connsiteX31" fmla="*/ 266700 w 885825"/>
              <a:gd name="connsiteY31" fmla="*/ 2162175 h 2981325"/>
              <a:gd name="connsiteX32" fmla="*/ 238125 w 885825"/>
              <a:gd name="connsiteY32" fmla="*/ 2219325 h 2981325"/>
              <a:gd name="connsiteX33" fmla="*/ 200025 w 885825"/>
              <a:gd name="connsiteY33" fmla="*/ 2266950 h 2981325"/>
              <a:gd name="connsiteX34" fmla="*/ 161925 w 885825"/>
              <a:gd name="connsiteY34" fmla="*/ 2324100 h 2981325"/>
              <a:gd name="connsiteX35" fmla="*/ 123825 w 885825"/>
              <a:gd name="connsiteY35" fmla="*/ 2371725 h 2981325"/>
              <a:gd name="connsiteX36" fmla="*/ 85725 w 885825"/>
              <a:gd name="connsiteY36" fmla="*/ 2428875 h 2981325"/>
              <a:gd name="connsiteX37" fmla="*/ 66675 w 885825"/>
              <a:gd name="connsiteY37" fmla="*/ 2457450 h 2981325"/>
              <a:gd name="connsiteX38" fmla="*/ 47625 w 885825"/>
              <a:gd name="connsiteY38" fmla="*/ 2514600 h 2981325"/>
              <a:gd name="connsiteX39" fmla="*/ 9525 w 885825"/>
              <a:gd name="connsiteY39" fmla="*/ 2571750 h 2981325"/>
              <a:gd name="connsiteX40" fmla="*/ 0 w 885825"/>
              <a:gd name="connsiteY40" fmla="*/ 2619375 h 2981325"/>
              <a:gd name="connsiteX41" fmla="*/ 9525 w 885825"/>
              <a:gd name="connsiteY41" fmla="*/ 2714625 h 2981325"/>
              <a:gd name="connsiteX42" fmla="*/ 47625 w 885825"/>
              <a:gd name="connsiteY42" fmla="*/ 2800350 h 2981325"/>
              <a:gd name="connsiteX43" fmla="*/ 104775 w 885825"/>
              <a:gd name="connsiteY43" fmla="*/ 2857500 h 2981325"/>
              <a:gd name="connsiteX44" fmla="*/ 123825 w 885825"/>
              <a:gd name="connsiteY44" fmla="*/ 2886075 h 2981325"/>
              <a:gd name="connsiteX45" fmla="*/ 152400 w 885825"/>
              <a:gd name="connsiteY45" fmla="*/ 2895600 h 2981325"/>
              <a:gd name="connsiteX46" fmla="*/ 180975 w 885825"/>
              <a:gd name="connsiteY46" fmla="*/ 2914650 h 2981325"/>
              <a:gd name="connsiteX47" fmla="*/ 266700 w 885825"/>
              <a:gd name="connsiteY47" fmla="*/ 2943225 h 2981325"/>
              <a:gd name="connsiteX48" fmla="*/ 323850 w 885825"/>
              <a:gd name="connsiteY48" fmla="*/ 2962275 h 2981325"/>
              <a:gd name="connsiteX49" fmla="*/ 352425 w 885825"/>
              <a:gd name="connsiteY49" fmla="*/ 2971800 h 2981325"/>
              <a:gd name="connsiteX50" fmla="*/ 390525 w 885825"/>
              <a:gd name="connsiteY50" fmla="*/ 2981325 h 2981325"/>
              <a:gd name="connsiteX51" fmla="*/ 561975 w 885825"/>
              <a:gd name="connsiteY51" fmla="*/ 2971800 h 2981325"/>
              <a:gd name="connsiteX52" fmla="*/ 590550 w 885825"/>
              <a:gd name="connsiteY52" fmla="*/ 2962275 h 2981325"/>
              <a:gd name="connsiteX53" fmla="*/ 647700 w 885825"/>
              <a:gd name="connsiteY53" fmla="*/ 2924175 h 2981325"/>
              <a:gd name="connsiteX54" fmla="*/ 676275 w 885825"/>
              <a:gd name="connsiteY54" fmla="*/ 2857500 h 2981325"/>
              <a:gd name="connsiteX55" fmla="*/ 695325 w 885825"/>
              <a:gd name="connsiteY55" fmla="*/ 2828925 h 2981325"/>
              <a:gd name="connsiteX56" fmla="*/ 714375 w 885825"/>
              <a:gd name="connsiteY56" fmla="*/ 2771775 h 2981325"/>
              <a:gd name="connsiteX57" fmla="*/ 704850 w 885825"/>
              <a:gd name="connsiteY57" fmla="*/ 2495550 h 2981325"/>
              <a:gd name="connsiteX58" fmla="*/ 695325 w 885825"/>
              <a:gd name="connsiteY58" fmla="*/ 2466975 h 2981325"/>
              <a:gd name="connsiteX59" fmla="*/ 685800 w 885825"/>
              <a:gd name="connsiteY59" fmla="*/ 2400300 h 2981325"/>
              <a:gd name="connsiteX60" fmla="*/ 695325 w 885825"/>
              <a:gd name="connsiteY60" fmla="*/ 2124075 h 2981325"/>
              <a:gd name="connsiteX61" fmla="*/ 704850 w 885825"/>
              <a:gd name="connsiteY61" fmla="*/ 2095500 h 2981325"/>
              <a:gd name="connsiteX62" fmla="*/ 714375 w 885825"/>
              <a:gd name="connsiteY62" fmla="*/ 2047875 h 2981325"/>
              <a:gd name="connsiteX63" fmla="*/ 723900 w 885825"/>
              <a:gd name="connsiteY63" fmla="*/ 2019300 h 2981325"/>
              <a:gd name="connsiteX64" fmla="*/ 733425 w 885825"/>
              <a:gd name="connsiteY64" fmla="*/ 1981200 h 2981325"/>
              <a:gd name="connsiteX65" fmla="*/ 752475 w 885825"/>
              <a:gd name="connsiteY65" fmla="*/ 1924050 h 2981325"/>
              <a:gd name="connsiteX66" fmla="*/ 771525 w 885825"/>
              <a:gd name="connsiteY66" fmla="*/ 1895475 h 2981325"/>
              <a:gd name="connsiteX67" fmla="*/ 790575 w 885825"/>
              <a:gd name="connsiteY67" fmla="*/ 1838325 h 2981325"/>
              <a:gd name="connsiteX68" fmla="*/ 809625 w 885825"/>
              <a:gd name="connsiteY68" fmla="*/ 1781175 h 2981325"/>
              <a:gd name="connsiteX69" fmla="*/ 819150 w 885825"/>
              <a:gd name="connsiteY69" fmla="*/ 1752600 h 2981325"/>
              <a:gd name="connsiteX70" fmla="*/ 828675 w 885825"/>
              <a:gd name="connsiteY70" fmla="*/ 1714500 h 2981325"/>
              <a:gd name="connsiteX71" fmla="*/ 847725 w 885825"/>
              <a:gd name="connsiteY71" fmla="*/ 1685925 h 2981325"/>
              <a:gd name="connsiteX72" fmla="*/ 866775 w 885825"/>
              <a:gd name="connsiteY72" fmla="*/ 1609725 h 2981325"/>
              <a:gd name="connsiteX73" fmla="*/ 876300 w 885825"/>
              <a:gd name="connsiteY73" fmla="*/ 1571625 h 2981325"/>
              <a:gd name="connsiteX74" fmla="*/ 885825 w 885825"/>
              <a:gd name="connsiteY74" fmla="*/ 1524000 h 2981325"/>
              <a:gd name="connsiteX75" fmla="*/ 876300 w 885825"/>
              <a:gd name="connsiteY75" fmla="*/ 1038225 h 2981325"/>
              <a:gd name="connsiteX76" fmla="*/ 866775 w 885825"/>
              <a:gd name="connsiteY76" fmla="*/ 990600 h 2981325"/>
              <a:gd name="connsiteX77" fmla="*/ 847725 w 885825"/>
              <a:gd name="connsiteY77" fmla="*/ 857250 h 2981325"/>
              <a:gd name="connsiteX78" fmla="*/ 838200 w 885825"/>
              <a:gd name="connsiteY78" fmla="*/ 742950 h 2981325"/>
              <a:gd name="connsiteX79" fmla="*/ 828675 w 885825"/>
              <a:gd name="connsiteY79" fmla="*/ 704850 h 2981325"/>
              <a:gd name="connsiteX80" fmla="*/ 819150 w 885825"/>
              <a:gd name="connsiteY80" fmla="*/ 647700 h 2981325"/>
              <a:gd name="connsiteX81" fmla="*/ 800100 w 885825"/>
              <a:gd name="connsiteY81" fmla="*/ 590550 h 2981325"/>
              <a:gd name="connsiteX82" fmla="*/ 771525 w 885825"/>
              <a:gd name="connsiteY82" fmla="*/ 485775 h 2981325"/>
              <a:gd name="connsiteX83" fmla="*/ 752475 w 885825"/>
              <a:gd name="connsiteY83" fmla="*/ 428625 h 2981325"/>
              <a:gd name="connsiteX84" fmla="*/ 742950 w 885825"/>
              <a:gd name="connsiteY84" fmla="*/ 400050 h 2981325"/>
              <a:gd name="connsiteX85" fmla="*/ 704850 w 885825"/>
              <a:gd name="connsiteY85" fmla="*/ 342900 h 2981325"/>
              <a:gd name="connsiteX86" fmla="*/ 676275 w 885825"/>
              <a:gd name="connsiteY86" fmla="*/ 276225 h 2981325"/>
              <a:gd name="connsiteX87" fmla="*/ 666750 w 885825"/>
              <a:gd name="connsiteY87" fmla="*/ 247650 h 2981325"/>
              <a:gd name="connsiteX88" fmla="*/ 638175 w 885825"/>
              <a:gd name="connsiteY88" fmla="*/ 228600 h 2981325"/>
              <a:gd name="connsiteX89" fmla="*/ 600075 w 885825"/>
              <a:gd name="connsiteY89" fmla="*/ 171450 h 2981325"/>
              <a:gd name="connsiteX90" fmla="*/ 561975 w 885825"/>
              <a:gd name="connsiteY90" fmla="*/ 142875 h 2981325"/>
              <a:gd name="connsiteX91" fmla="*/ 533400 w 885825"/>
              <a:gd name="connsiteY91" fmla="*/ 133350 h 2981325"/>
              <a:gd name="connsiteX92" fmla="*/ 504825 w 885825"/>
              <a:gd name="connsiteY92" fmla="*/ 114300 h 2981325"/>
              <a:gd name="connsiteX93" fmla="*/ 466725 w 885825"/>
              <a:gd name="connsiteY93" fmla="*/ 95250 h 2981325"/>
              <a:gd name="connsiteX94" fmla="*/ 438150 w 885825"/>
              <a:gd name="connsiteY94" fmla="*/ 76200 h 2981325"/>
              <a:gd name="connsiteX95" fmla="*/ 361950 w 885825"/>
              <a:gd name="connsiteY95" fmla="*/ 57150 h 2981325"/>
              <a:gd name="connsiteX96" fmla="*/ 304800 w 885825"/>
              <a:gd name="connsiteY96" fmla="*/ 38100 h 2981325"/>
              <a:gd name="connsiteX97" fmla="*/ 266700 w 885825"/>
              <a:gd name="connsiteY97" fmla="*/ 19050 h 2981325"/>
              <a:gd name="connsiteX98" fmla="*/ 209550 w 885825"/>
              <a:gd name="connsiteY98" fmla="*/ 0 h 2981325"/>
              <a:gd name="connsiteX99" fmla="*/ 57150 w 885825"/>
              <a:gd name="connsiteY99" fmla="*/ 9525 h 2981325"/>
              <a:gd name="connsiteX100" fmla="*/ 28575 w 885825"/>
              <a:gd name="connsiteY100" fmla="*/ 28575 h 298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885825" h="2981325">
                <a:moveTo>
                  <a:pt x="28575" y="28575"/>
                </a:moveTo>
                <a:cubicBezTo>
                  <a:pt x="28575" y="39687"/>
                  <a:pt x="46042" y="61389"/>
                  <a:pt x="57150" y="76200"/>
                </a:cubicBezTo>
                <a:cubicBezTo>
                  <a:pt x="104187" y="138917"/>
                  <a:pt x="74390" y="63054"/>
                  <a:pt x="123825" y="161925"/>
                </a:cubicBezTo>
                <a:cubicBezTo>
                  <a:pt x="151855" y="217986"/>
                  <a:pt x="138385" y="186555"/>
                  <a:pt x="161925" y="257175"/>
                </a:cubicBezTo>
                <a:cubicBezTo>
                  <a:pt x="165100" y="266700"/>
                  <a:pt x="165881" y="277396"/>
                  <a:pt x="171450" y="285750"/>
                </a:cubicBezTo>
                <a:cubicBezTo>
                  <a:pt x="177800" y="295275"/>
                  <a:pt x="185380" y="304086"/>
                  <a:pt x="190500" y="314325"/>
                </a:cubicBezTo>
                <a:cubicBezTo>
                  <a:pt x="198113" y="329550"/>
                  <a:pt x="205481" y="366758"/>
                  <a:pt x="209550" y="381000"/>
                </a:cubicBezTo>
                <a:cubicBezTo>
                  <a:pt x="212308" y="390654"/>
                  <a:pt x="216317" y="399921"/>
                  <a:pt x="219075" y="409575"/>
                </a:cubicBezTo>
                <a:cubicBezTo>
                  <a:pt x="222671" y="422162"/>
                  <a:pt x="224838" y="435136"/>
                  <a:pt x="228600" y="447675"/>
                </a:cubicBezTo>
                <a:cubicBezTo>
                  <a:pt x="234370" y="466909"/>
                  <a:pt x="244349" y="485018"/>
                  <a:pt x="247650" y="504825"/>
                </a:cubicBezTo>
                <a:lnTo>
                  <a:pt x="257175" y="561975"/>
                </a:lnTo>
                <a:cubicBezTo>
                  <a:pt x="246314" y="724886"/>
                  <a:pt x="262744" y="659569"/>
                  <a:pt x="228600" y="762000"/>
                </a:cubicBezTo>
                <a:cubicBezTo>
                  <a:pt x="225425" y="771525"/>
                  <a:pt x="224644" y="782221"/>
                  <a:pt x="219075" y="790575"/>
                </a:cubicBezTo>
                <a:lnTo>
                  <a:pt x="180975" y="847725"/>
                </a:lnTo>
                <a:cubicBezTo>
                  <a:pt x="174625" y="857250"/>
                  <a:pt x="165545" y="865440"/>
                  <a:pt x="161925" y="876300"/>
                </a:cubicBezTo>
                <a:cubicBezTo>
                  <a:pt x="158750" y="885825"/>
                  <a:pt x="156890" y="895895"/>
                  <a:pt x="152400" y="904875"/>
                </a:cubicBezTo>
                <a:cubicBezTo>
                  <a:pt x="147280" y="915114"/>
                  <a:pt x="137999" y="922989"/>
                  <a:pt x="133350" y="933450"/>
                </a:cubicBezTo>
                <a:cubicBezTo>
                  <a:pt x="125195" y="951800"/>
                  <a:pt x="120650" y="971550"/>
                  <a:pt x="114300" y="990600"/>
                </a:cubicBezTo>
                <a:cubicBezTo>
                  <a:pt x="100635" y="1031594"/>
                  <a:pt x="107210" y="1009435"/>
                  <a:pt x="95250" y="1057275"/>
                </a:cubicBezTo>
                <a:cubicBezTo>
                  <a:pt x="98425" y="1098550"/>
                  <a:pt x="99938" y="1139987"/>
                  <a:pt x="104775" y="1181100"/>
                </a:cubicBezTo>
                <a:cubicBezTo>
                  <a:pt x="108734" y="1214754"/>
                  <a:pt x="116297" y="1217662"/>
                  <a:pt x="123825" y="1247775"/>
                </a:cubicBezTo>
                <a:cubicBezTo>
                  <a:pt x="127752" y="1263481"/>
                  <a:pt x="129090" y="1279781"/>
                  <a:pt x="133350" y="1295400"/>
                </a:cubicBezTo>
                <a:cubicBezTo>
                  <a:pt x="138634" y="1314773"/>
                  <a:pt x="146050" y="1333500"/>
                  <a:pt x="152400" y="1352550"/>
                </a:cubicBezTo>
                <a:lnTo>
                  <a:pt x="171450" y="1409700"/>
                </a:lnTo>
                <a:cubicBezTo>
                  <a:pt x="174625" y="1419225"/>
                  <a:pt x="175406" y="1429921"/>
                  <a:pt x="180975" y="1438275"/>
                </a:cubicBezTo>
                <a:cubicBezTo>
                  <a:pt x="201847" y="1469584"/>
                  <a:pt x="199691" y="1460919"/>
                  <a:pt x="209550" y="1495425"/>
                </a:cubicBezTo>
                <a:cubicBezTo>
                  <a:pt x="213146" y="1508012"/>
                  <a:pt x="215479" y="1520938"/>
                  <a:pt x="219075" y="1533525"/>
                </a:cubicBezTo>
                <a:cubicBezTo>
                  <a:pt x="234986" y="1589212"/>
                  <a:pt x="223237" y="1533202"/>
                  <a:pt x="238125" y="1600200"/>
                </a:cubicBezTo>
                <a:cubicBezTo>
                  <a:pt x="253450" y="1669164"/>
                  <a:pt x="240154" y="1625338"/>
                  <a:pt x="257175" y="1676400"/>
                </a:cubicBezTo>
                <a:cubicBezTo>
                  <a:pt x="260350" y="1711325"/>
                  <a:pt x="261740" y="1746458"/>
                  <a:pt x="266700" y="1781175"/>
                </a:cubicBezTo>
                <a:cubicBezTo>
                  <a:pt x="268120" y="1791114"/>
                  <a:pt x="276225" y="1799710"/>
                  <a:pt x="276225" y="1809750"/>
                </a:cubicBezTo>
                <a:cubicBezTo>
                  <a:pt x="276225" y="1927268"/>
                  <a:pt x="272569" y="2044804"/>
                  <a:pt x="266700" y="2162175"/>
                </a:cubicBezTo>
                <a:cubicBezTo>
                  <a:pt x="265370" y="2188776"/>
                  <a:pt x="249273" y="2197029"/>
                  <a:pt x="238125" y="2219325"/>
                </a:cubicBezTo>
                <a:cubicBezTo>
                  <a:pt x="215121" y="2265333"/>
                  <a:pt x="248195" y="2234837"/>
                  <a:pt x="200025" y="2266950"/>
                </a:cubicBezTo>
                <a:cubicBezTo>
                  <a:pt x="177377" y="2334894"/>
                  <a:pt x="209491" y="2252751"/>
                  <a:pt x="161925" y="2324100"/>
                </a:cubicBezTo>
                <a:cubicBezTo>
                  <a:pt x="125119" y="2379309"/>
                  <a:pt x="187732" y="2329120"/>
                  <a:pt x="123825" y="2371725"/>
                </a:cubicBezTo>
                <a:lnTo>
                  <a:pt x="85725" y="2428875"/>
                </a:lnTo>
                <a:cubicBezTo>
                  <a:pt x="79375" y="2438400"/>
                  <a:pt x="70295" y="2446590"/>
                  <a:pt x="66675" y="2457450"/>
                </a:cubicBezTo>
                <a:cubicBezTo>
                  <a:pt x="60325" y="2476500"/>
                  <a:pt x="58764" y="2497892"/>
                  <a:pt x="47625" y="2514600"/>
                </a:cubicBezTo>
                <a:lnTo>
                  <a:pt x="9525" y="2571750"/>
                </a:lnTo>
                <a:cubicBezTo>
                  <a:pt x="6350" y="2587625"/>
                  <a:pt x="0" y="2603186"/>
                  <a:pt x="0" y="2619375"/>
                </a:cubicBezTo>
                <a:cubicBezTo>
                  <a:pt x="0" y="2651283"/>
                  <a:pt x="3645" y="2683263"/>
                  <a:pt x="9525" y="2714625"/>
                </a:cubicBezTo>
                <a:cubicBezTo>
                  <a:pt x="14907" y="2743328"/>
                  <a:pt x="27292" y="2777476"/>
                  <a:pt x="47625" y="2800350"/>
                </a:cubicBezTo>
                <a:cubicBezTo>
                  <a:pt x="65523" y="2820486"/>
                  <a:pt x="89831" y="2835084"/>
                  <a:pt x="104775" y="2857500"/>
                </a:cubicBezTo>
                <a:cubicBezTo>
                  <a:pt x="111125" y="2867025"/>
                  <a:pt x="114886" y="2878924"/>
                  <a:pt x="123825" y="2886075"/>
                </a:cubicBezTo>
                <a:cubicBezTo>
                  <a:pt x="131665" y="2892347"/>
                  <a:pt x="143420" y="2891110"/>
                  <a:pt x="152400" y="2895600"/>
                </a:cubicBezTo>
                <a:cubicBezTo>
                  <a:pt x="162639" y="2900720"/>
                  <a:pt x="170514" y="2910001"/>
                  <a:pt x="180975" y="2914650"/>
                </a:cubicBezTo>
                <a:lnTo>
                  <a:pt x="266700" y="2943225"/>
                </a:lnTo>
                <a:lnTo>
                  <a:pt x="323850" y="2962275"/>
                </a:lnTo>
                <a:cubicBezTo>
                  <a:pt x="333375" y="2965450"/>
                  <a:pt x="342685" y="2969365"/>
                  <a:pt x="352425" y="2971800"/>
                </a:cubicBezTo>
                <a:lnTo>
                  <a:pt x="390525" y="2981325"/>
                </a:lnTo>
                <a:cubicBezTo>
                  <a:pt x="447675" y="2978150"/>
                  <a:pt x="504995" y="2977227"/>
                  <a:pt x="561975" y="2971800"/>
                </a:cubicBezTo>
                <a:cubicBezTo>
                  <a:pt x="571970" y="2970848"/>
                  <a:pt x="581773" y="2967151"/>
                  <a:pt x="590550" y="2962275"/>
                </a:cubicBezTo>
                <a:cubicBezTo>
                  <a:pt x="610564" y="2951156"/>
                  <a:pt x="647700" y="2924175"/>
                  <a:pt x="647700" y="2924175"/>
                </a:cubicBezTo>
                <a:cubicBezTo>
                  <a:pt x="658386" y="2892117"/>
                  <a:pt x="657443" y="2890456"/>
                  <a:pt x="676275" y="2857500"/>
                </a:cubicBezTo>
                <a:cubicBezTo>
                  <a:pt x="681955" y="2847561"/>
                  <a:pt x="690676" y="2839386"/>
                  <a:pt x="695325" y="2828925"/>
                </a:cubicBezTo>
                <a:cubicBezTo>
                  <a:pt x="703480" y="2810575"/>
                  <a:pt x="714375" y="2771775"/>
                  <a:pt x="714375" y="2771775"/>
                </a:cubicBezTo>
                <a:cubicBezTo>
                  <a:pt x="711200" y="2679700"/>
                  <a:pt x="710597" y="2587500"/>
                  <a:pt x="704850" y="2495550"/>
                </a:cubicBezTo>
                <a:cubicBezTo>
                  <a:pt x="704224" y="2485529"/>
                  <a:pt x="697294" y="2476820"/>
                  <a:pt x="695325" y="2466975"/>
                </a:cubicBezTo>
                <a:cubicBezTo>
                  <a:pt x="690922" y="2444960"/>
                  <a:pt x="688975" y="2422525"/>
                  <a:pt x="685800" y="2400300"/>
                </a:cubicBezTo>
                <a:cubicBezTo>
                  <a:pt x="688975" y="2308225"/>
                  <a:pt x="689578" y="2216025"/>
                  <a:pt x="695325" y="2124075"/>
                </a:cubicBezTo>
                <a:cubicBezTo>
                  <a:pt x="695951" y="2114054"/>
                  <a:pt x="702415" y="2105240"/>
                  <a:pt x="704850" y="2095500"/>
                </a:cubicBezTo>
                <a:cubicBezTo>
                  <a:pt x="708777" y="2079794"/>
                  <a:pt x="710448" y="2063581"/>
                  <a:pt x="714375" y="2047875"/>
                </a:cubicBezTo>
                <a:cubicBezTo>
                  <a:pt x="716810" y="2038135"/>
                  <a:pt x="721142" y="2028954"/>
                  <a:pt x="723900" y="2019300"/>
                </a:cubicBezTo>
                <a:cubicBezTo>
                  <a:pt x="727496" y="2006713"/>
                  <a:pt x="729663" y="1993739"/>
                  <a:pt x="733425" y="1981200"/>
                </a:cubicBezTo>
                <a:cubicBezTo>
                  <a:pt x="739195" y="1961966"/>
                  <a:pt x="741336" y="1940758"/>
                  <a:pt x="752475" y="1924050"/>
                </a:cubicBezTo>
                <a:cubicBezTo>
                  <a:pt x="758825" y="1914525"/>
                  <a:pt x="766876" y="1905936"/>
                  <a:pt x="771525" y="1895475"/>
                </a:cubicBezTo>
                <a:cubicBezTo>
                  <a:pt x="779680" y="1877125"/>
                  <a:pt x="784225" y="1857375"/>
                  <a:pt x="790575" y="1838325"/>
                </a:cubicBezTo>
                <a:lnTo>
                  <a:pt x="809625" y="1781175"/>
                </a:lnTo>
                <a:cubicBezTo>
                  <a:pt x="812800" y="1771650"/>
                  <a:pt x="816715" y="1762340"/>
                  <a:pt x="819150" y="1752600"/>
                </a:cubicBezTo>
                <a:cubicBezTo>
                  <a:pt x="822325" y="1739900"/>
                  <a:pt x="823518" y="1726532"/>
                  <a:pt x="828675" y="1714500"/>
                </a:cubicBezTo>
                <a:cubicBezTo>
                  <a:pt x="833184" y="1703978"/>
                  <a:pt x="841375" y="1695450"/>
                  <a:pt x="847725" y="1685925"/>
                </a:cubicBezTo>
                <a:lnTo>
                  <a:pt x="866775" y="1609725"/>
                </a:lnTo>
                <a:cubicBezTo>
                  <a:pt x="869950" y="1597025"/>
                  <a:pt x="873733" y="1584462"/>
                  <a:pt x="876300" y="1571625"/>
                </a:cubicBezTo>
                <a:lnTo>
                  <a:pt x="885825" y="1524000"/>
                </a:lnTo>
                <a:cubicBezTo>
                  <a:pt x="882650" y="1362075"/>
                  <a:pt x="882080" y="1200078"/>
                  <a:pt x="876300" y="1038225"/>
                </a:cubicBezTo>
                <a:cubicBezTo>
                  <a:pt x="875722" y="1022046"/>
                  <a:pt x="869065" y="1006627"/>
                  <a:pt x="866775" y="990600"/>
                </a:cubicBezTo>
                <a:cubicBezTo>
                  <a:pt x="844149" y="832221"/>
                  <a:pt x="869259" y="964918"/>
                  <a:pt x="847725" y="857250"/>
                </a:cubicBezTo>
                <a:cubicBezTo>
                  <a:pt x="844550" y="819150"/>
                  <a:pt x="842942" y="780887"/>
                  <a:pt x="838200" y="742950"/>
                </a:cubicBezTo>
                <a:cubicBezTo>
                  <a:pt x="836576" y="729960"/>
                  <a:pt x="831242" y="717687"/>
                  <a:pt x="828675" y="704850"/>
                </a:cubicBezTo>
                <a:cubicBezTo>
                  <a:pt x="824887" y="685912"/>
                  <a:pt x="823834" y="666436"/>
                  <a:pt x="819150" y="647700"/>
                </a:cubicBezTo>
                <a:cubicBezTo>
                  <a:pt x="814280" y="628219"/>
                  <a:pt x="804038" y="610241"/>
                  <a:pt x="800100" y="590550"/>
                </a:cubicBezTo>
                <a:cubicBezTo>
                  <a:pt x="786637" y="523234"/>
                  <a:pt x="795695" y="558284"/>
                  <a:pt x="771525" y="485775"/>
                </a:cubicBezTo>
                <a:lnTo>
                  <a:pt x="752475" y="428625"/>
                </a:lnTo>
                <a:cubicBezTo>
                  <a:pt x="749300" y="419100"/>
                  <a:pt x="748519" y="408404"/>
                  <a:pt x="742950" y="400050"/>
                </a:cubicBezTo>
                <a:lnTo>
                  <a:pt x="704850" y="342900"/>
                </a:lnTo>
                <a:cubicBezTo>
                  <a:pt x="685026" y="263606"/>
                  <a:pt x="709164" y="342004"/>
                  <a:pt x="676275" y="276225"/>
                </a:cubicBezTo>
                <a:cubicBezTo>
                  <a:pt x="671785" y="267245"/>
                  <a:pt x="673022" y="255490"/>
                  <a:pt x="666750" y="247650"/>
                </a:cubicBezTo>
                <a:cubicBezTo>
                  <a:pt x="659599" y="238711"/>
                  <a:pt x="647700" y="234950"/>
                  <a:pt x="638175" y="228600"/>
                </a:cubicBezTo>
                <a:cubicBezTo>
                  <a:pt x="625475" y="209550"/>
                  <a:pt x="618391" y="185187"/>
                  <a:pt x="600075" y="171450"/>
                </a:cubicBezTo>
                <a:cubicBezTo>
                  <a:pt x="587375" y="161925"/>
                  <a:pt x="575758" y="150751"/>
                  <a:pt x="561975" y="142875"/>
                </a:cubicBezTo>
                <a:cubicBezTo>
                  <a:pt x="553258" y="137894"/>
                  <a:pt x="542380" y="137840"/>
                  <a:pt x="533400" y="133350"/>
                </a:cubicBezTo>
                <a:cubicBezTo>
                  <a:pt x="523161" y="128230"/>
                  <a:pt x="514764" y="119980"/>
                  <a:pt x="504825" y="114300"/>
                </a:cubicBezTo>
                <a:cubicBezTo>
                  <a:pt x="492497" y="107255"/>
                  <a:pt x="479053" y="102295"/>
                  <a:pt x="466725" y="95250"/>
                </a:cubicBezTo>
                <a:cubicBezTo>
                  <a:pt x="456786" y="89570"/>
                  <a:pt x="448908" y="80112"/>
                  <a:pt x="438150" y="76200"/>
                </a:cubicBezTo>
                <a:cubicBezTo>
                  <a:pt x="413545" y="67253"/>
                  <a:pt x="386788" y="65429"/>
                  <a:pt x="361950" y="57150"/>
                </a:cubicBezTo>
                <a:cubicBezTo>
                  <a:pt x="342900" y="50800"/>
                  <a:pt x="322761" y="47080"/>
                  <a:pt x="304800" y="38100"/>
                </a:cubicBezTo>
                <a:cubicBezTo>
                  <a:pt x="292100" y="31750"/>
                  <a:pt x="279883" y="24323"/>
                  <a:pt x="266700" y="19050"/>
                </a:cubicBezTo>
                <a:cubicBezTo>
                  <a:pt x="248056" y="11592"/>
                  <a:pt x="209550" y="0"/>
                  <a:pt x="209550" y="0"/>
                </a:cubicBezTo>
                <a:cubicBezTo>
                  <a:pt x="158750" y="3175"/>
                  <a:pt x="107769" y="4197"/>
                  <a:pt x="57150" y="9525"/>
                </a:cubicBezTo>
                <a:cubicBezTo>
                  <a:pt x="25563" y="12850"/>
                  <a:pt x="28575" y="17463"/>
                  <a:pt x="28575" y="28575"/>
                </a:cubicBezTo>
                <a:close/>
              </a:path>
            </a:pathLst>
          </a:custGeom>
          <a:solidFill>
            <a:srgbClr val="0070C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олилиния 85"/>
          <p:cNvSpPr/>
          <p:nvPr/>
        </p:nvSpPr>
        <p:spPr>
          <a:xfrm>
            <a:off x="8736053" y="5450391"/>
            <a:ext cx="218345" cy="62484"/>
          </a:xfrm>
          <a:custGeom>
            <a:avLst/>
            <a:gdLst>
              <a:gd name="connsiteX0" fmla="*/ 2581275 w 2581275"/>
              <a:gd name="connsiteY0" fmla="*/ 0 h 1371600"/>
              <a:gd name="connsiteX1" fmla="*/ 2238375 w 2581275"/>
              <a:gd name="connsiteY1" fmla="*/ 9525 h 1371600"/>
              <a:gd name="connsiteX2" fmla="*/ 2209800 w 2581275"/>
              <a:gd name="connsiteY2" fmla="*/ 28575 h 1371600"/>
              <a:gd name="connsiteX3" fmla="*/ 2171700 w 2581275"/>
              <a:gd name="connsiteY3" fmla="*/ 38100 h 1371600"/>
              <a:gd name="connsiteX4" fmla="*/ 2143125 w 2581275"/>
              <a:gd name="connsiteY4" fmla="*/ 57150 h 1371600"/>
              <a:gd name="connsiteX5" fmla="*/ 2085975 w 2581275"/>
              <a:gd name="connsiteY5" fmla="*/ 85725 h 1371600"/>
              <a:gd name="connsiteX6" fmla="*/ 2047875 w 2581275"/>
              <a:gd name="connsiteY6" fmla="*/ 123825 h 1371600"/>
              <a:gd name="connsiteX7" fmla="*/ 2019300 w 2581275"/>
              <a:gd name="connsiteY7" fmla="*/ 133350 h 1371600"/>
              <a:gd name="connsiteX8" fmla="*/ 1952625 w 2581275"/>
              <a:gd name="connsiteY8" fmla="*/ 171450 h 1371600"/>
              <a:gd name="connsiteX9" fmla="*/ 1914525 w 2581275"/>
              <a:gd name="connsiteY9" fmla="*/ 180975 h 1371600"/>
              <a:gd name="connsiteX10" fmla="*/ 1847850 w 2581275"/>
              <a:gd name="connsiteY10" fmla="*/ 219075 h 1371600"/>
              <a:gd name="connsiteX11" fmla="*/ 1819275 w 2581275"/>
              <a:gd name="connsiteY11" fmla="*/ 238125 h 1371600"/>
              <a:gd name="connsiteX12" fmla="*/ 1790700 w 2581275"/>
              <a:gd name="connsiteY12" fmla="*/ 247650 h 1371600"/>
              <a:gd name="connsiteX13" fmla="*/ 1752600 w 2581275"/>
              <a:gd name="connsiteY13" fmla="*/ 266700 h 1371600"/>
              <a:gd name="connsiteX14" fmla="*/ 1724025 w 2581275"/>
              <a:gd name="connsiteY14" fmla="*/ 276225 h 1371600"/>
              <a:gd name="connsiteX15" fmla="*/ 1695450 w 2581275"/>
              <a:gd name="connsiteY15" fmla="*/ 295275 h 1371600"/>
              <a:gd name="connsiteX16" fmla="*/ 1638300 w 2581275"/>
              <a:gd name="connsiteY16" fmla="*/ 314325 h 1371600"/>
              <a:gd name="connsiteX17" fmla="*/ 1609725 w 2581275"/>
              <a:gd name="connsiteY17" fmla="*/ 323850 h 1371600"/>
              <a:gd name="connsiteX18" fmla="*/ 1581150 w 2581275"/>
              <a:gd name="connsiteY18" fmla="*/ 333375 h 1371600"/>
              <a:gd name="connsiteX19" fmla="*/ 1543050 w 2581275"/>
              <a:gd name="connsiteY19" fmla="*/ 342900 h 1371600"/>
              <a:gd name="connsiteX20" fmla="*/ 1466850 w 2581275"/>
              <a:gd name="connsiteY20" fmla="*/ 371475 h 1371600"/>
              <a:gd name="connsiteX21" fmla="*/ 1438275 w 2581275"/>
              <a:gd name="connsiteY21" fmla="*/ 381000 h 1371600"/>
              <a:gd name="connsiteX22" fmla="*/ 1400175 w 2581275"/>
              <a:gd name="connsiteY22" fmla="*/ 390525 h 1371600"/>
              <a:gd name="connsiteX23" fmla="*/ 1285875 w 2581275"/>
              <a:gd name="connsiteY23" fmla="*/ 409575 h 1371600"/>
              <a:gd name="connsiteX24" fmla="*/ 1228725 w 2581275"/>
              <a:gd name="connsiteY24" fmla="*/ 428625 h 1371600"/>
              <a:gd name="connsiteX25" fmla="*/ 1200150 w 2581275"/>
              <a:gd name="connsiteY25" fmla="*/ 438150 h 1371600"/>
              <a:gd name="connsiteX26" fmla="*/ 1123950 w 2581275"/>
              <a:gd name="connsiteY26" fmla="*/ 457200 h 1371600"/>
              <a:gd name="connsiteX27" fmla="*/ 1066800 w 2581275"/>
              <a:gd name="connsiteY27" fmla="*/ 476250 h 1371600"/>
              <a:gd name="connsiteX28" fmla="*/ 1028700 w 2581275"/>
              <a:gd name="connsiteY28" fmla="*/ 485775 h 1371600"/>
              <a:gd name="connsiteX29" fmla="*/ 981075 w 2581275"/>
              <a:gd name="connsiteY29" fmla="*/ 495300 h 1371600"/>
              <a:gd name="connsiteX30" fmla="*/ 952500 w 2581275"/>
              <a:gd name="connsiteY30" fmla="*/ 504825 h 1371600"/>
              <a:gd name="connsiteX31" fmla="*/ 904875 w 2581275"/>
              <a:gd name="connsiteY31" fmla="*/ 514350 h 1371600"/>
              <a:gd name="connsiteX32" fmla="*/ 876300 w 2581275"/>
              <a:gd name="connsiteY32" fmla="*/ 523875 h 1371600"/>
              <a:gd name="connsiteX33" fmla="*/ 828675 w 2581275"/>
              <a:gd name="connsiteY33" fmla="*/ 533400 h 1371600"/>
              <a:gd name="connsiteX34" fmla="*/ 800100 w 2581275"/>
              <a:gd name="connsiteY34" fmla="*/ 542925 h 1371600"/>
              <a:gd name="connsiteX35" fmla="*/ 742950 w 2581275"/>
              <a:gd name="connsiteY35" fmla="*/ 552450 h 1371600"/>
              <a:gd name="connsiteX36" fmla="*/ 714375 w 2581275"/>
              <a:gd name="connsiteY36" fmla="*/ 561975 h 1371600"/>
              <a:gd name="connsiteX37" fmla="*/ 533400 w 2581275"/>
              <a:gd name="connsiteY37" fmla="*/ 581025 h 1371600"/>
              <a:gd name="connsiteX38" fmla="*/ 504825 w 2581275"/>
              <a:gd name="connsiteY38" fmla="*/ 590550 h 1371600"/>
              <a:gd name="connsiteX39" fmla="*/ 466725 w 2581275"/>
              <a:gd name="connsiteY39" fmla="*/ 600075 h 1371600"/>
              <a:gd name="connsiteX40" fmla="*/ 438150 w 2581275"/>
              <a:gd name="connsiteY40" fmla="*/ 628650 h 1371600"/>
              <a:gd name="connsiteX41" fmla="*/ 390525 w 2581275"/>
              <a:gd name="connsiteY41" fmla="*/ 657225 h 1371600"/>
              <a:gd name="connsiteX42" fmla="*/ 333375 w 2581275"/>
              <a:gd name="connsiteY42" fmla="*/ 676275 h 1371600"/>
              <a:gd name="connsiteX43" fmla="*/ 304800 w 2581275"/>
              <a:gd name="connsiteY43" fmla="*/ 685800 h 1371600"/>
              <a:gd name="connsiteX44" fmla="*/ 285750 w 2581275"/>
              <a:gd name="connsiteY44" fmla="*/ 714375 h 1371600"/>
              <a:gd name="connsiteX45" fmla="*/ 257175 w 2581275"/>
              <a:gd name="connsiteY45" fmla="*/ 723900 h 1371600"/>
              <a:gd name="connsiteX46" fmla="*/ 200025 w 2581275"/>
              <a:gd name="connsiteY46" fmla="*/ 771525 h 1371600"/>
              <a:gd name="connsiteX47" fmla="*/ 190500 w 2581275"/>
              <a:gd name="connsiteY47" fmla="*/ 800100 h 1371600"/>
              <a:gd name="connsiteX48" fmla="*/ 142875 w 2581275"/>
              <a:gd name="connsiteY48" fmla="*/ 847725 h 1371600"/>
              <a:gd name="connsiteX49" fmla="*/ 123825 w 2581275"/>
              <a:gd name="connsiteY49" fmla="*/ 904875 h 1371600"/>
              <a:gd name="connsiteX50" fmla="*/ 104775 w 2581275"/>
              <a:gd name="connsiteY50" fmla="*/ 990600 h 1371600"/>
              <a:gd name="connsiteX51" fmla="*/ 95250 w 2581275"/>
              <a:gd name="connsiteY51" fmla="*/ 1133475 h 1371600"/>
              <a:gd name="connsiteX52" fmla="*/ 66675 w 2581275"/>
              <a:gd name="connsiteY52" fmla="*/ 1162050 h 1371600"/>
              <a:gd name="connsiteX53" fmla="*/ 19050 w 2581275"/>
              <a:gd name="connsiteY53" fmla="*/ 1247775 h 1371600"/>
              <a:gd name="connsiteX54" fmla="*/ 9525 w 2581275"/>
              <a:gd name="connsiteY54" fmla="*/ 1343025 h 1371600"/>
              <a:gd name="connsiteX55" fmla="*/ 0 w 2581275"/>
              <a:gd name="connsiteY55" fmla="*/ 13716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581275" h="1371600">
                <a:moveTo>
                  <a:pt x="2581275" y="0"/>
                </a:moveTo>
                <a:cubicBezTo>
                  <a:pt x="2466975" y="3175"/>
                  <a:pt x="2352382" y="755"/>
                  <a:pt x="2238375" y="9525"/>
                </a:cubicBezTo>
                <a:cubicBezTo>
                  <a:pt x="2226961" y="10403"/>
                  <a:pt x="2220322" y="24066"/>
                  <a:pt x="2209800" y="28575"/>
                </a:cubicBezTo>
                <a:cubicBezTo>
                  <a:pt x="2197768" y="33732"/>
                  <a:pt x="2184400" y="34925"/>
                  <a:pt x="2171700" y="38100"/>
                </a:cubicBezTo>
                <a:cubicBezTo>
                  <a:pt x="2162175" y="44450"/>
                  <a:pt x="2153364" y="52030"/>
                  <a:pt x="2143125" y="57150"/>
                </a:cubicBezTo>
                <a:cubicBezTo>
                  <a:pt x="2102561" y="77432"/>
                  <a:pt x="2124191" y="52968"/>
                  <a:pt x="2085975" y="85725"/>
                </a:cubicBezTo>
                <a:cubicBezTo>
                  <a:pt x="2072338" y="97414"/>
                  <a:pt x="2062490" y="113386"/>
                  <a:pt x="2047875" y="123825"/>
                </a:cubicBezTo>
                <a:cubicBezTo>
                  <a:pt x="2039705" y="129661"/>
                  <a:pt x="2028280" y="128860"/>
                  <a:pt x="2019300" y="133350"/>
                </a:cubicBezTo>
                <a:cubicBezTo>
                  <a:pt x="1964030" y="160985"/>
                  <a:pt x="2019421" y="146402"/>
                  <a:pt x="1952625" y="171450"/>
                </a:cubicBezTo>
                <a:cubicBezTo>
                  <a:pt x="1940368" y="176047"/>
                  <a:pt x="1927225" y="177800"/>
                  <a:pt x="1914525" y="180975"/>
                </a:cubicBezTo>
                <a:cubicBezTo>
                  <a:pt x="1844907" y="227387"/>
                  <a:pt x="1932443" y="170736"/>
                  <a:pt x="1847850" y="219075"/>
                </a:cubicBezTo>
                <a:cubicBezTo>
                  <a:pt x="1837911" y="224755"/>
                  <a:pt x="1829514" y="233005"/>
                  <a:pt x="1819275" y="238125"/>
                </a:cubicBezTo>
                <a:cubicBezTo>
                  <a:pt x="1810295" y="242615"/>
                  <a:pt x="1799928" y="243695"/>
                  <a:pt x="1790700" y="247650"/>
                </a:cubicBezTo>
                <a:cubicBezTo>
                  <a:pt x="1777649" y="253243"/>
                  <a:pt x="1765651" y="261107"/>
                  <a:pt x="1752600" y="266700"/>
                </a:cubicBezTo>
                <a:cubicBezTo>
                  <a:pt x="1743372" y="270655"/>
                  <a:pt x="1733005" y="271735"/>
                  <a:pt x="1724025" y="276225"/>
                </a:cubicBezTo>
                <a:cubicBezTo>
                  <a:pt x="1713786" y="281345"/>
                  <a:pt x="1705911" y="290626"/>
                  <a:pt x="1695450" y="295275"/>
                </a:cubicBezTo>
                <a:cubicBezTo>
                  <a:pt x="1677100" y="303430"/>
                  <a:pt x="1657350" y="307975"/>
                  <a:pt x="1638300" y="314325"/>
                </a:cubicBezTo>
                <a:lnTo>
                  <a:pt x="1609725" y="323850"/>
                </a:lnTo>
                <a:cubicBezTo>
                  <a:pt x="1600200" y="327025"/>
                  <a:pt x="1590890" y="330940"/>
                  <a:pt x="1581150" y="333375"/>
                </a:cubicBezTo>
                <a:lnTo>
                  <a:pt x="1543050" y="342900"/>
                </a:lnTo>
                <a:cubicBezTo>
                  <a:pt x="1496011" y="374259"/>
                  <a:pt x="1532762" y="354997"/>
                  <a:pt x="1466850" y="371475"/>
                </a:cubicBezTo>
                <a:cubicBezTo>
                  <a:pt x="1457110" y="373910"/>
                  <a:pt x="1447929" y="378242"/>
                  <a:pt x="1438275" y="381000"/>
                </a:cubicBezTo>
                <a:cubicBezTo>
                  <a:pt x="1425688" y="384596"/>
                  <a:pt x="1412954" y="387685"/>
                  <a:pt x="1400175" y="390525"/>
                </a:cubicBezTo>
                <a:cubicBezTo>
                  <a:pt x="1350034" y="401667"/>
                  <a:pt x="1341536" y="401623"/>
                  <a:pt x="1285875" y="409575"/>
                </a:cubicBezTo>
                <a:lnTo>
                  <a:pt x="1228725" y="428625"/>
                </a:lnTo>
                <a:cubicBezTo>
                  <a:pt x="1219200" y="431800"/>
                  <a:pt x="1209890" y="435715"/>
                  <a:pt x="1200150" y="438150"/>
                </a:cubicBezTo>
                <a:cubicBezTo>
                  <a:pt x="1174750" y="444500"/>
                  <a:pt x="1148788" y="448921"/>
                  <a:pt x="1123950" y="457200"/>
                </a:cubicBezTo>
                <a:cubicBezTo>
                  <a:pt x="1104900" y="463550"/>
                  <a:pt x="1086281" y="471380"/>
                  <a:pt x="1066800" y="476250"/>
                </a:cubicBezTo>
                <a:cubicBezTo>
                  <a:pt x="1054100" y="479425"/>
                  <a:pt x="1041479" y="482935"/>
                  <a:pt x="1028700" y="485775"/>
                </a:cubicBezTo>
                <a:cubicBezTo>
                  <a:pt x="1012896" y="489287"/>
                  <a:pt x="996781" y="491373"/>
                  <a:pt x="981075" y="495300"/>
                </a:cubicBezTo>
                <a:cubicBezTo>
                  <a:pt x="971335" y="497735"/>
                  <a:pt x="962240" y="502390"/>
                  <a:pt x="952500" y="504825"/>
                </a:cubicBezTo>
                <a:cubicBezTo>
                  <a:pt x="936794" y="508752"/>
                  <a:pt x="920581" y="510423"/>
                  <a:pt x="904875" y="514350"/>
                </a:cubicBezTo>
                <a:cubicBezTo>
                  <a:pt x="895135" y="516785"/>
                  <a:pt x="886040" y="521440"/>
                  <a:pt x="876300" y="523875"/>
                </a:cubicBezTo>
                <a:cubicBezTo>
                  <a:pt x="860594" y="527802"/>
                  <a:pt x="844381" y="529473"/>
                  <a:pt x="828675" y="533400"/>
                </a:cubicBezTo>
                <a:cubicBezTo>
                  <a:pt x="818935" y="535835"/>
                  <a:pt x="809901" y="540747"/>
                  <a:pt x="800100" y="542925"/>
                </a:cubicBezTo>
                <a:cubicBezTo>
                  <a:pt x="781247" y="547115"/>
                  <a:pt x="761803" y="548260"/>
                  <a:pt x="742950" y="552450"/>
                </a:cubicBezTo>
                <a:cubicBezTo>
                  <a:pt x="733149" y="554628"/>
                  <a:pt x="724323" y="560618"/>
                  <a:pt x="714375" y="561975"/>
                </a:cubicBezTo>
                <a:cubicBezTo>
                  <a:pt x="654273" y="570171"/>
                  <a:pt x="593725" y="574675"/>
                  <a:pt x="533400" y="581025"/>
                </a:cubicBezTo>
                <a:cubicBezTo>
                  <a:pt x="523875" y="584200"/>
                  <a:pt x="514479" y="587792"/>
                  <a:pt x="504825" y="590550"/>
                </a:cubicBezTo>
                <a:cubicBezTo>
                  <a:pt x="492238" y="594146"/>
                  <a:pt x="478091" y="593580"/>
                  <a:pt x="466725" y="600075"/>
                </a:cubicBezTo>
                <a:cubicBezTo>
                  <a:pt x="455029" y="606758"/>
                  <a:pt x="448926" y="620568"/>
                  <a:pt x="438150" y="628650"/>
                </a:cubicBezTo>
                <a:cubicBezTo>
                  <a:pt x="423339" y="639758"/>
                  <a:pt x="407379" y="649564"/>
                  <a:pt x="390525" y="657225"/>
                </a:cubicBezTo>
                <a:cubicBezTo>
                  <a:pt x="372244" y="665534"/>
                  <a:pt x="352425" y="669925"/>
                  <a:pt x="333375" y="676275"/>
                </a:cubicBezTo>
                <a:lnTo>
                  <a:pt x="304800" y="685800"/>
                </a:lnTo>
                <a:cubicBezTo>
                  <a:pt x="298450" y="695325"/>
                  <a:pt x="294689" y="707224"/>
                  <a:pt x="285750" y="714375"/>
                </a:cubicBezTo>
                <a:cubicBezTo>
                  <a:pt x="277910" y="720647"/>
                  <a:pt x="266155" y="719410"/>
                  <a:pt x="257175" y="723900"/>
                </a:cubicBezTo>
                <a:cubicBezTo>
                  <a:pt x="230653" y="737161"/>
                  <a:pt x="221091" y="750459"/>
                  <a:pt x="200025" y="771525"/>
                </a:cubicBezTo>
                <a:cubicBezTo>
                  <a:pt x="196850" y="781050"/>
                  <a:pt x="196772" y="792260"/>
                  <a:pt x="190500" y="800100"/>
                </a:cubicBezTo>
                <a:cubicBezTo>
                  <a:pt x="149225" y="851694"/>
                  <a:pt x="171450" y="783431"/>
                  <a:pt x="142875" y="847725"/>
                </a:cubicBezTo>
                <a:cubicBezTo>
                  <a:pt x="134720" y="866075"/>
                  <a:pt x="130175" y="885825"/>
                  <a:pt x="123825" y="904875"/>
                </a:cubicBezTo>
                <a:cubicBezTo>
                  <a:pt x="108193" y="951772"/>
                  <a:pt x="115951" y="923546"/>
                  <a:pt x="104775" y="990600"/>
                </a:cubicBezTo>
                <a:cubicBezTo>
                  <a:pt x="101600" y="1038225"/>
                  <a:pt x="105604" y="1086881"/>
                  <a:pt x="95250" y="1133475"/>
                </a:cubicBezTo>
                <a:cubicBezTo>
                  <a:pt x="92328" y="1146625"/>
                  <a:pt x="74945" y="1151417"/>
                  <a:pt x="66675" y="1162050"/>
                </a:cubicBezTo>
                <a:cubicBezTo>
                  <a:pt x="28464" y="1211178"/>
                  <a:pt x="33421" y="1204661"/>
                  <a:pt x="19050" y="1247775"/>
                </a:cubicBezTo>
                <a:cubicBezTo>
                  <a:pt x="15875" y="1279525"/>
                  <a:pt x="14377" y="1311488"/>
                  <a:pt x="9525" y="1343025"/>
                </a:cubicBezTo>
                <a:cubicBezTo>
                  <a:pt x="7998" y="1352948"/>
                  <a:pt x="0" y="1371600"/>
                  <a:pt x="0" y="1371600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7" name="Group 5"/>
          <p:cNvGrpSpPr>
            <a:grpSpLocks/>
          </p:cNvGrpSpPr>
          <p:nvPr/>
        </p:nvGrpSpPr>
        <p:grpSpPr bwMode="auto">
          <a:xfrm>
            <a:off x="8789984" y="5575323"/>
            <a:ext cx="195693" cy="130630"/>
            <a:chOff x="4321" y="-14272"/>
            <a:chExt cx="15679" cy="14775"/>
          </a:xfrm>
        </p:grpSpPr>
        <p:sp>
          <p:nvSpPr>
            <p:cNvPr id="98" name="Freeform 6"/>
            <p:cNvSpPr>
              <a:spLocks/>
            </p:cNvSpPr>
            <p:nvPr/>
          </p:nvSpPr>
          <p:spPr bwMode="auto">
            <a:xfrm>
              <a:off x="4321" y="-14272"/>
              <a:ext cx="15679" cy="3708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9" name="Freeform 7"/>
            <p:cNvSpPr>
              <a:spLocks/>
            </p:cNvSpPr>
            <p:nvPr/>
          </p:nvSpPr>
          <p:spPr bwMode="auto">
            <a:xfrm>
              <a:off x="4321" y="-3205"/>
              <a:ext cx="15679" cy="3708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88" name="Равнобедренный треугольник 87"/>
          <p:cNvSpPr/>
          <p:nvPr/>
        </p:nvSpPr>
        <p:spPr>
          <a:xfrm>
            <a:off x="8791219" y="6458389"/>
            <a:ext cx="108012" cy="101745"/>
          </a:xfrm>
          <a:prstGeom prst="triangle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Равнобедренный треугольник 88"/>
          <p:cNvSpPr/>
          <p:nvPr/>
        </p:nvSpPr>
        <p:spPr>
          <a:xfrm>
            <a:off x="8791219" y="6637855"/>
            <a:ext cx="108012" cy="101745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Равнобедренный треугольник 89"/>
          <p:cNvSpPr/>
          <p:nvPr/>
        </p:nvSpPr>
        <p:spPr>
          <a:xfrm>
            <a:off x="8789990" y="6299820"/>
            <a:ext cx="108012" cy="101745"/>
          </a:xfrm>
          <a:prstGeom prst="triangle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Rectangle 84"/>
          <p:cNvSpPr>
            <a:spLocks noChangeArrowheads="1"/>
          </p:cNvSpPr>
          <p:nvPr/>
        </p:nvSpPr>
        <p:spPr bwMode="auto">
          <a:xfrm>
            <a:off x="6523315" y="4915093"/>
            <a:ext cx="2606090" cy="2330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extLst/>
        </p:spPr>
        <p:txBody>
          <a:bodyPr wrap="square" lIns="62160" tIns="31079" rIns="62160" bIns="31079">
            <a:spAutoFit/>
          </a:bodyPr>
          <a:lstStyle/>
          <a:p>
            <a:pPr algn="ctr" defTabSz="622300" eaLnBrk="0" hangingPunct="0"/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ОБОЗНАЧЕНИЯ</a:t>
            </a:r>
          </a:p>
        </p:txBody>
      </p:sp>
      <p:grpSp>
        <p:nvGrpSpPr>
          <p:cNvPr id="92" name="Group 56"/>
          <p:cNvGrpSpPr>
            <a:grpSpLocks/>
          </p:cNvGrpSpPr>
          <p:nvPr/>
        </p:nvGrpSpPr>
        <p:grpSpPr bwMode="auto">
          <a:xfrm>
            <a:off x="8723250" y="5830654"/>
            <a:ext cx="302928" cy="43304"/>
            <a:chOff x="639" y="6436"/>
            <a:chExt cx="1701" cy="118"/>
          </a:xfrm>
        </p:grpSpPr>
        <p:sp>
          <p:nvSpPr>
            <p:cNvPr id="93" name="Rectangle 57"/>
            <p:cNvSpPr>
              <a:spLocks noChangeArrowheads="1"/>
            </p:cNvSpPr>
            <p:nvPr/>
          </p:nvSpPr>
          <p:spPr bwMode="auto">
            <a:xfrm>
              <a:off x="867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4" name="Rectangle 58"/>
            <p:cNvSpPr>
              <a:spLocks noChangeArrowheads="1"/>
            </p:cNvSpPr>
            <p:nvPr/>
          </p:nvSpPr>
          <p:spPr bwMode="auto">
            <a:xfrm>
              <a:off x="1380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Rectangle 59"/>
            <p:cNvSpPr>
              <a:spLocks noChangeArrowheads="1"/>
            </p:cNvSpPr>
            <p:nvPr/>
          </p:nvSpPr>
          <p:spPr bwMode="auto">
            <a:xfrm>
              <a:off x="1893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6" name="Line 60"/>
            <p:cNvSpPr>
              <a:spLocks noChangeShapeType="1"/>
            </p:cNvSpPr>
            <p:nvPr/>
          </p:nvSpPr>
          <p:spPr bwMode="auto">
            <a:xfrm>
              <a:off x="639" y="6436"/>
              <a:ext cx="170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7" name="Line 61"/>
            <p:cNvSpPr>
              <a:spLocks noChangeShapeType="1"/>
            </p:cNvSpPr>
            <p:nvPr/>
          </p:nvSpPr>
          <p:spPr bwMode="auto">
            <a:xfrm>
              <a:off x="639" y="6553"/>
              <a:ext cx="170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42" name="Группа 141"/>
          <p:cNvGrpSpPr/>
          <p:nvPr/>
        </p:nvGrpSpPr>
        <p:grpSpPr>
          <a:xfrm>
            <a:off x="4557910" y="980904"/>
            <a:ext cx="1873672" cy="920776"/>
            <a:chOff x="3824888" y="1222560"/>
            <a:chExt cx="1873672" cy="920776"/>
          </a:xfrm>
        </p:grpSpPr>
        <p:sp>
          <p:nvSpPr>
            <p:cNvPr id="143" name="Равнобедренный треугольник 142"/>
            <p:cNvSpPr/>
            <p:nvPr/>
          </p:nvSpPr>
          <p:spPr>
            <a:xfrm>
              <a:off x="5107274" y="1927312"/>
              <a:ext cx="216024" cy="216024"/>
            </a:xfrm>
            <a:prstGeom prst="triangl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4" name="Прямоугольная выноска 143"/>
            <p:cNvSpPr/>
            <p:nvPr/>
          </p:nvSpPr>
          <p:spPr>
            <a:xfrm>
              <a:off x="4732012" y="1222560"/>
              <a:ext cx="966548" cy="455470"/>
            </a:xfrm>
            <a:prstGeom prst="wedgeRectCallout">
              <a:avLst>
                <a:gd name="adj1" fmla="val 6380"/>
                <a:gd name="adj2" fmla="val 103934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АГК № 186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НЯ – 25.510 БСВ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ОЯ – 25.910 БСВ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5" name="Прямоугольная выноска 144"/>
            <p:cNvSpPr/>
            <p:nvPr/>
          </p:nvSpPr>
          <p:spPr>
            <a:xfrm>
              <a:off x="3824888" y="1222560"/>
              <a:ext cx="886767" cy="458481"/>
            </a:xfrm>
            <a:prstGeom prst="wedgeRectCallout">
              <a:avLst>
                <a:gd name="adj1" fmla="val 97389"/>
                <a:gd name="adj2" fmla="val 109813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Координаты</a:t>
              </a:r>
            </a:p>
            <a:p>
              <a:pPr algn="ctr"/>
              <a:r>
                <a:rPr lang="en-US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43,68832</a:t>
              </a:r>
            </a:p>
            <a:p>
              <a:pPr algn="ctr"/>
              <a:r>
                <a:rPr lang="en-US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39,6571</a:t>
              </a:r>
              <a:endParaRPr lang="en-US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" y="3185336"/>
            <a:ext cx="2455491" cy="1587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674" y="3337737"/>
            <a:ext cx="2585150" cy="157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151" y="3185337"/>
            <a:ext cx="26209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" y="2906712"/>
            <a:ext cx="2455491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2" y="5102003"/>
            <a:ext cx="2482549" cy="170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2" y="4877824"/>
            <a:ext cx="2482549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1" y="-2"/>
            <a:ext cx="9153732" cy="82663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82846" tIns="41424" rIns="82846" bIns="41424" anchor="ctr"/>
          <a:lstStyle>
            <a:defPPr>
              <a:defRPr lang="ru-RU"/>
            </a:defPPr>
            <a:lvl1pPr algn="ctr"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КОМПЛЕКСУ НЕБЛАГОПРИЯТНЫХ МЕТЕОЯВЛЕНИЙ </a:t>
            </a:r>
          </a:p>
          <a:p>
            <a:r>
              <a:rPr lang="ru-RU" sz="1200" dirty="0"/>
              <a:t>НА ТЕРРИТОРИИ </a:t>
            </a:r>
            <a:r>
              <a:rPr lang="ru-RU" sz="1200" dirty="0" smtClean="0"/>
              <a:t>МО СОЧИ  </a:t>
            </a:r>
            <a:r>
              <a:rPr lang="ru-RU" sz="1200" dirty="0" err="1" smtClean="0"/>
              <a:t>мкр</a:t>
            </a:r>
            <a:r>
              <a:rPr lang="ru-RU" sz="1200" dirty="0" smtClean="0"/>
              <a:t>. ДАГОМЫС </a:t>
            </a:r>
            <a:r>
              <a:rPr lang="ru-RU" sz="1200" dirty="0"/>
              <a:t>КРАСНОДАРСКОГО КРАЯ </a:t>
            </a:r>
          </a:p>
          <a:p>
            <a:r>
              <a:rPr lang="ru-RU" sz="1200" dirty="0"/>
              <a:t>(РИСК </a:t>
            </a:r>
            <a:r>
              <a:rPr lang="ru-RU" sz="1200" dirty="0" smtClean="0"/>
              <a:t>УГРОЗА ПОДТАПЛЕНИЯ </a:t>
            </a:r>
            <a:r>
              <a:rPr lang="ru-RU" sz="1200" dirty="0"/>
              <a:t>НА </a:t>
            </a:r>
            <a:r>
              <a:rPr lang="ru-RU" sz="1200" dirty="0" smtClean="0"/>
              <a:t>11.01.2021 </a:t>
            </a:r>
            <a:r>
              <a:rPr lang="ru-RU" sz="1200" dirty="0"/>
              <a:t>г.)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86" y="185791"/>
            <a:ext cx="568919" cy="455049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961" y="184772"/>
            <a:ext cx="789545" cy="399507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33865" y="870663"/>
            <a:ext cx="2793050" cy="2145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pic>
        <p:nvPicPr>
          <p:cNvPr id="2" name="Picture 2" descr="E:\!!!!!!!ОММиОППМ\осадки сочи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3" y="1085231"/>
            <a:ext cx="2788402" cy="161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14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224595"/>
              </p:ext>
            </p:extLst>
          </p:nvPr>
        </p:nvGraphicFramePr>
        <p:xfrm>
          <a:off x="8271604" y="26525"/>
          <a:ext cx="814798" cy="234147"/>
        </p:xfrm>
        <a:graphic>
          <a:graphicData uri="http://schemas.openxmlformats.org/drawingml/2006/table">
            <a:tbl>
              <a:tblPr/>
              <a:tblGrid>
                <a:gridCol w="814798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56" name="Freeform 52"/>
          <p:cNvSpPr>
            <a:spLocks/>
          </p:cNvSpPr>
          <p:nvPr/>
        </p:nvSpPr>
        <p:spPr bwMode="auto">
          <a:xfrm>
            <a:off x="4788024" y="3886116"/>
            <a:ext cx="261297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6" name="Группа 195"/>
          <p:cNvGrpSpPr/>
          <p:nvPr/>
        </p:nvGrpSpPr>
        <p:grpSpPr>
          <a:xfrm>
            <a:off x="6588224" y="898475"/>
            <a:ext cx="2506640" cy="626101"/>
            <a:chOff x="6428209" y="4986230"/>
            <a:chExt cx="2608288" cy="622981"/>
          </a:xfrm>
        </p:grpSpPr>
        <p:sp>
          <p:nvSpPr>
            <p:cNvPr id="197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37419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110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514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8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9" name="Группа 198"/>
          <p:cNvGrpSpPr/>
          <p:nvPr/>
        </p:nvGrpSpPr>
        <p:grpSpPr>
          <a:xfrm>
            <a:off x="6588224" y="1988838"/>
            <a:ext cx="2505673" cy="827390"/>
            <a:chOff x="6428208" y="4866299"/>
            <a:chExt cx="2608289" cy="823267"/>
          </a:xfrm>
        </p:grpSpPr>
        <p:sp>
          <p:nvSpPr>
            <p:cNvPr id="200" name="Text Box 830"/>
            <p:cNvSpPr txBox="1">
              <a:spLocks noChangeArrowheads="1"/>
            </p:cNvSpPr>
            <p:nvPr/>
          </p:nvSpPr>
          <p:spPr bwMode="auto">
            <a:xfrm>
              <a:off x="6428208" y="4911892"/>
              <a:ext cx="2608287" cy="77767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с.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Каткова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щель 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514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110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СЗО,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ПОО.</a:t>
              </a: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Для размещения пострадавших предусмотрено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ПВР вместимостью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876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чел.</a:t>
              </a:r>
            </a:p>
          </p:txBody>
        </p:sp>
        <p:sp>
          <p:nvSpPr>
            <p:cNvPr id="201" name="Rectangle 84"/>
            <p:cNvSpPr>
              <a:spLocks noChangeArrowheads="1"/>
            </p:cNvSpPr>
            <p:nvPr/>
          </p:nvSpPr>
          <p:spPr bwMode="auto">
            <a:xfrm>
              <a:off x="6428209" y="4866299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6" name="Группа 205"/>
          <p:cNvGrpSpPr/>
          <p:nvPr/>
        </p:nvGrpSpPr>
        <p:grpSpPr>
          <a:xfrm>
            <a:off x="6588225" y="4952670"/>
            <a:ext cx="2518247" cy="1874716"/>
            <a:chOff x="6500383" y="4797152"/>
            <a:chExt cx="2606090" cy="2067477"/>
          </a:xfrm>
        </p:grpSpPr>
        <p:sp>
          <p:nvSpPr>
            <p:cNvPr id="207" name="Text Box 830"/>
            <p:cNvSpPr txBox="1">
              <a:spLocks noChangeArrowheads="1"/>
            </p:cNvSpPr>
            <p:nvPr/>
          </p:nvSpPr>
          <p:spPr bwMode="auto">
            <a:xfrm>
              <a:off x="6500383" y="5042023"/>
              <a:ext cx="2595711" cy="18226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9" name="Полилиния 208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0" name="Полилиния 209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" name="Полилиния 210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12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223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213" name="Равнобедренный треугольник 212"/>
            <p:cNvSpPr/>
            <p:nvPr/>
          </p:nvSpPr>
          <p:spPr>
            <a:xfrm>
              <a:off x="8791219" y="6369528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4" name="Равнобедренный треугольник 213"/>
            <p:cNvSpPr/>
            <p:nvPr/>
          </p:nvSpPr>
          <p:spPr>
            <a:xfrm>
              <a:off x="8791219" y="6560048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" name="Равнобедренный треугольник 214"/>
            <p:cNvSpPr/>
            <p:nvPr/>
          </p:nvSpPr>
          <p:spPr>
            <a:xfrm>
              <a:off x="8789990" y="6201193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6" name="Rectangle 84"/>
            <p:cNvSpPr>
              <a:spLocks noChangeArrowheads="1"/>
            </p:cNvSpPr>
            <p:nvPr/>
          </p:nvSpPr>
          <p:spPr bwMode="auto">
            <a:xfrm>
              <a:off x="6500383" y="4797152"/>
              <a:ext cx="2606090" cy="24743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217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218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0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1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2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191" name="AutoShape 54"/>
          <p:cNvSpPr>
            <a:spLocks noChangeArrowheads="1"/>
          </p:cNvSpPr>
          <p:nvPr/>
        </p:nvSpPr>
        <p:spPr bwMode="auto">
          <a:xfrm>
            <a:off x="1642396" y="2958234"/>
            <a:ext cx="1429646" cy="655124"/>
          </a:xfrm>
          <a:prstGeom prst="wedgeRectCallout">
            <a:avLst>
              <a:gd name="adj1" fmla="val 114147"/>
              <a:gd name="adj2" fmla="val -50933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Чухукт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482586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За водным объектом ведется визуальное наблюдение.</a:t>
            </a:r>
          </a:p>
          <a:p>
            <a:pPr defTabSz="1482586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0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2948186" y="1369601"/>
            <a:ext cx="3381559" cy="2893257"/>
          </a:xfrm>
          <a:custGeom>
            <a:avLst/>
            <a:gdLst>
              <a:gd name="connsiteX0" fmla="*/ 894522 w 1222513"/>
              <a:gd name="connsiteY0" fmla="*/ 1002 h 1333693"/>
              <a:gd name="connsiteX1" fmla="*/ 884583 w 1222513"/>
              <a:gd name="connsiteY1" fmla="*/ 60637 h 1333693"/>
              <a:gd name="connsiteX2" fmla="*/ 854766 w 1222513"/>
              <a:gd name="connsiteY2" fmla="*/ 70576 h 1333693"/>
              <a:gd name="connsiteX3" fmla="*/ 815009 w 1222513"/>
              <a:gd name="connsiteY3" fmla="*/ 80515 h 1333693"/>
              <a:gd name="connsiteX4" fmla="*/ 745435 w 1222513"/>
              <a:gd name="connsiteY4" fmla="*/ 100393 h 1333693"/>
              <a:gd name="connsiteX5" fmla="*/ 347870 w 1222513"/>
              <a:gd name="connsiteY5" fmla="*/ 110332 h 1333693"/>
              <a:gd name="connsiteX6" fmla="*/ 288235 w 1222513"/>
              <a:gd name="connsiteY6" fmla="*/ 130211 h 1333693"/>
              <a:gd name="connsiteX7" fmla="*/ 258418 w 1222513"/>
              <a:gd name="connsiteY7" fmla="*/ 160028 h 1333693"/>
              <a:gd name="connsiteX8" fmla="*/ 208722 w 1222513"/>
              <a:gd name="connsiteY8" fmla="*/ 199785 h 1333693"/>
              <a:gd name="connsiteX9" fmla="*/ 198783 w 1222513"/>
              <a:gd name="connsiteY9" fmla="*/ 229602 h 1333693"/>
              <a:gd name="connsiteX10" fmla="*/ 129209 w 1222513"/>
              <a:gd name="connsiteY10" fmla="*/ 269358 h 1333693"/>
              <a:gd name="connsiteX11" fmla="*/ 69574 w 1222513"/>
              <a:gd name="connsiteY11" fmla="*/ 348872 h 1333693"/>
              <a:gd name="connsiteX12" fmla="*/ 39757 w 1222513"/>
              <a:gd name="connsiteY12" fmla="*/ 438324 h 1333693"/>
              <a:gd name="connsiteX13" fmla="*/ 29818 w 1222513"/>
              <a:gd name="connsiteY13" fmla="*/ 468141 h 1333693"/>
              <a:gd name="connsiteX14" fmla="*/ 19879 w 1222513"/>
              <a:gd name="connsiteY14" fmla="*/ 547654 h 1333693"/>
              <a:gd name="connsiteX15" fmla="*/ 0 w 1222513"/>
              <a:gd name="connsiteY15" fmla="*/ 647045 h 1333693"/>
              <a:gd name="connsiteX16" fmla="*/ 9940 w 1222513"/>
              <a:gd name="connsiteY16" fmla="*/ 855767 h 1333693"/>
              <a:gd name="connsiteX17" fmla="*/ 39757 w 1222513"/>
              <a:gd name="connsiteY17" fmla="*/ 945219 h 1333693"/>
              <a:gd name="connsiteX18" fmla="*/ 59635 w 1222513"/>
              <a:gd name="connsiteY18" fmla="*/ 975037 h 1333693"/>
              <a:gd name="connsiteX19" fmla="*/ 69574 w 1222513"/>
              <a:gd name="connsiteY19" fmla="*/ 1004854 h 1333693"/>
              <a:gd name="connsiteX20" fmla="*/ 109331 w 1222513"/>
              <a:gd name="connsiteY20" fmla="*/ 1044611 h 1333693"/>
              <a:gd name="connsiteX21" fmla="*/ 149087 w 1222513"/>
              <a:gd name="connsiteY21" fmla="*/ 1084367 h 1333693"/>
              <a:gd name="connsiteX22" fmla="*/ 168966 w 1222513"/>
              <a:gd name="connsiteY22" fmla="*/ 1104245 h 1333693"/>
              <a:gd name="connsiteX23" fmla="*/ 238540 w 1222513"/>
              <a:gd name="connsiteY23" fmla="*/ 1134063 h 1333693"/>
              <a:gd name="connsiteX24" fmla="*/ 288235 w 1222513"/>
              <a:gd name="connsiteY24" fmla="*/ 1173819 h 1333693"/>
              <a:gd name="connsiteX25" fmla="*/ 308113 w 1222513"/>
              <a:gd name="connsiteY25" fmla="*/ 1193698 h 1333693"/>
              <a:gd name="connsiteX26" fmla="*/ 367748 w 1222513"/>
              <a:gd name="connsiteY26" fmla="*/ 1233454 h 1333693"/>
              <a:gd name="connsiteX27" fmla="*/ 397566 w 1222513"/>
              <a:gd name="connsiteY27" fmla="*/ 1263272 h 1333693"/>
              <a:gd name="connsiteX28" fmla="*/ 427383 w 1222513"/>
              <a:gd name="connsiteY28" fmla="*/ 1273211 h 1333693"/>
              <a:gd name="connsiteX29" fmla="*/ 487018 w 1222513"/>
              <a:gd name="connsiteY29" fmla="*/ 1303028 h 1333693"/>
              <a:gd name="connsiteX30" fmla="*/ 516835 w 1222513"/>
              <a:gd name="connsiteY30" fmla="*/ 1322906 h 1333693"/>
              <a:gd name="connsiteX31" fmla="*/ 675861 w 1222513"/>
              <a:gd name="connsiteY31" fmla="*/ 1322906 h 1333693"/>
              <a:gd name="connsiteX32" fmla="*/ 705679 w 1222513"/>
              <a:gd name="connsiteY32" fmla="*/ 1263272 h 1333693"/>
              <a:gd name="connsiteX33" fmla="*/ 735496 w 1222513"/>
              <a:gd name="connsiteY33" fmla="*/ 1253332 h 1333693"/>
              <a:gd name="connsiteX34" fmla="*/ 765313 w 1222513"/>
              <a:gd name="connsiteY34" fmla="*/ 1233454 h 1333693"/>
              <a:gd name="connsiteX35" fmla="*/ 844826 w 1222513"/>
              <a:gd name="connsiteY35" fmla="*/ 1213576 h 1333693"/>
              <a:gd name="connsiteX36" fmla="*/ 894522 w 1222513"/>
              <a:gd name="connsiteY36" fmla="*/ 1173819 h 1333693"/>
              <a:gd name="connsiteX37" fmla="*/ 914400 w 1222513"/>
              <a:gd name="connsiteY37" fmla="*/ 1144002 h 1333693"/>
              <a:gd name="connsiteX38" fmla="*/ 934279 w 1222513"/>
              <a:gd name="connsiteY38" fmla="*/ 1124124 h 1333693"/>
              <a:gd name="connsiteX39" fmla="*/ 954157 w 1222513"/>
              <a:gd name="connsiteY39" fmla="*/ 1094306 h 1333693"/>
              <a:gd name="connsiteX40" fmla="*/ 983974 w 1222513"/>
              <a:gd name="connsiteY40" fmla="*/ 1084367 h 1333693"/>
              <a:gd name="connsiteX41" fmla="*/ 1033670 w 1222513"/>
              <a:gd name="connsiteY41" fmla="*/ 1044611 h 1333693"/>
              <a:gd name="connsiteX42" fmla="*/ 1083366 w 1222513"/>
              <a:gd name="connsiteY42" fmla="*/ 1004854 h 1333693"/>
              <a:gd name="connsiteX43" fmla="*/ 1143000 w 1222513"/>
              <a:gd name="connsiteY43" fmla="*/ 905463 h 1333693"/>
              <a:gd name="connsiteX44" fmla="*/ 1152940 w 1222513"/>
              <a:gd name="connsiteY44" fmla="*/ 825950 h 1333693"/>
              <a:gd name="connsiteX45" fmla="*/ 1162879 w 1222513"/>
              <a:gd name="connsiteY45" fmla="*/ 796132 h 1333693"/>
              <a:gd name="connsiteX46" fmla="*/ 1172818 w 1222513"/>
              <a:gd name="connsiteY46" fmla="*/ 726558 h 1333693"/>
              <a:gd name="connsiteX47" fmla="*/ 1182757 w 1222513"/>
              <a:gd name="connsiteY47" fmla="*/ 696741 h 1333693"/>
              <a:gd name="connsiteX48" fmla="*/ 1212574 w 1222513"/>
              <a:gd name="connsiteY48" fmla="*/ 597350 h 1333693"/>
              <a:gd name="connsiteX49" fmla="*/ 1222513 w 1222513"/>
              <a:gd name="connsiteY49" fmla="*/ 567532 h 1333693"/>
              <a:gd name="connsiteX50" fmla="*/ 1212574 w 1222513"/>
              <a:gd name="connsiteY50" fmla="*/ 408506 h 1333693"/>
              <a:gd name="connsiteX51" fmla="*/ 1172818 w 1222513"/>
              <a:gd name="connsiteY51" fmla="*/ 348872 h 1333693"/>
              <a:gd name="connsiteX52" fmla="*/ 1133061 w 1222513"/>
              <a:gd name="connsiteY52" fmla="*/ 309115 h 1333693"/>
              <a:gd name="connsiteX53" fmla="*/ 1093305 w 1222513"/>
              <a:gd name="connsiteY53" fmla="*/ 259419 h 1333693"/>
              <a:gd name="connsiteX54" fmla="*/ 1073426 w 1222513"/>
              <a:gd name="connsiteY54" fmla="*/ 199785 h 1333693"/>
              <a:gd name="connsiteX55" fmla="*/ 1013792 w 1222513"/>
              <a:gd name="connsiteY55" fmla="*/ 100393 h 1333693"/>
              <a:gd name="connsiteX56" fmla="*/ 1003853 w 1222513"/>
              <a:gd name="connsiteY56" fmla="*/ 70576 h 1333693"/>
              <a:gd name="connsiteX57" fmla="*/ 894522 w 1222513"/>
              <a:gd name="connsiteY57" fmla="*/ 1002 h 1333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22513" h="1333693">
                <a:moveTo>
                  <a:pt x="894522" y="1002"/>
                </a:moveTo>
                <a:cubicBezTo>
                  <a:pt x="874644" y="-654"/>
                  <a:pt x="894581" y="43140"/>
                  <a:pt x="884583" y="60637"/>
                </a:cubicBezTo>
                <a:cubicBezTo>
                  <a:pt x="879385" y="69733"/>
                  <a:pt x="864840" y="67698"/>
                  <a:pt x="854766" y="70576"/>
                </a:cubicBezTo>
                <a:cubicBezTo>
                  <a:pt x="841631" y="74329"/>
                  <a:pt x="828144" y="76762"/>
                  <a:pt x="815009" y="80515"/>
                </a:cubicBezTo>
                <a:cubicBezTo>
                  <a:pt x="796349" y="85846"/>
                  <a:pt x="763912" y="99553"/>
                  <a:pt x="745435" y="100393"/>
                </a:cubicBezTo>
                <a:cubicBezTo>
                  <a:pt x="613009" y="106412"/>
                  <a:pt x="480392" y="107019"/>
                  <a:pt x="347870" y="110332"/>
                </a:cubicBezTo>
                <a:cubicBezTo>
                  <a:pt x="327992" y="116958"/>
                  <a:pt x="303051" y="115395"/>
                  <a:pt x="288235" y="130211"/>
                </a:cubicBezTo>
                <a:cubicBezTo>
                  <a:pt x="278296" y="140150"/>
                  <a:pt x="269216" y="151030"/>
                  <a:pt x="258418" y="160028"/>
                </a:cubicBezTo>
                <a:cubicBezTo>
                  <a:pt x="183200" y="222708"/>
                  <a:pt x="266544" y="141960"/>
                  <a:pt x="208722" y="199785"/>
                </a:cubicBezTo>
                <a:cubicBezTo>
                  <a:pt x="205409" y="209724"/>
                  <a:pt x="205328" y="221421"/>
                  <a:pt x="198783" y="229602"/>
                </a:cubicBezTo>
                <a:cubicBezTo>
                  <a:pt x="189417" y="241310"/>
                  <a:pt x="138992" y="264467"/>
                  <a:pt x="129209" y="269358"/>
                </a:cubicBezTo>
                <a:cubicBezTo>
                  <a:pt x="84255" y="336790"/>
                  <a:pt x="106346" y="312100"/>
                  <a:pt x="69574" y="348872"/>
                </a:cubicBezTo>
                <a:lnTo>
                  <a:pt x="39757" y="438324"/>
                </a:lnTo>
                <a:lnTo>
                  <a:pt x="29818" y="468141"/>
                </a:lnTo>
                <a:cubicBezTo>
                  <a:pt x="26505" y="494645"/>
                  <a:pt x="24270" y="521307"/>
                  <a:pt x="19879" y="547654"/>
                </a:cubicBezTo>
                <a:cubicBezTo>
                  <a:pt x="14324" y="580981"/>
                  <a:pt x="0" y="647045"/>
                  <a:pt x="0" y="647045"/>
                </a:cubicBezTo>
                <a:cubicBezTo>
                  <a:pt x="3313" y="716619"/>
                  <a:pt x="4385" y="786336"/>
                  <a:pt x="9940" y="855767"/>
                </a:cubicBezTo>
                <a:cubicBezTo>
                  <a:pt x="11748" y="878364"/>
                  <a:pt x="31077" y="927859"/>
                  <a:pt x="39757" y="945219"/>
                </a:cubicBezTo>
                <a:cubicBezTo>
                  <a:pt x="45099" y="955903"/>
                  <a:pt x="54293" y="964353"/>
                  <a:pt x="59635" y="975037"/>
                </a:cubicBezTo>
                <a:cubicBezTo>
                  <a:pt x="64320" y="984408"/>
                  <a:pt x="63485" y="996329"/>
                  <a:pt x="69574" y="1004854"/>
                </a:cubicBezTo>
                <a:cubicBezTo>
                  <a:pt x="80467" y="1020105"/>
                  <a:pt x="96079" y="1031359"/>
                  <a:pt x="109331" y="1044611"/>
                </a:cubicBezTo>
                <a:lnTo>
                  <a:pt x="149087" y="1084367"/>
                </a:lnTo>
                <a:cubicBezTo>
                  <a:pt x="155713" y="1090993"/>
                  <a:pt x="160585" y="1100054"/>
                  <a:pt x="168966" y="1104245"/>
                </a:cubicBezTo>
                <a:cubicBezTo>
                  <a:pt x="218093" y="1128810"/>
                  <a:pt x="194666" y="1119439"/>
                  <a:pt x="238540" y="1134063"/>
                </a:cubicBezTo>
                <a:cubicBezTo>
                  <a:pt x="278132" y="1193451"/>
                  <a:pt x="234892" y="1141812"/>
                  <a:pt x="288235" y="1173819"/>
                </a:cubicBezTo>
                <a:cubicBezTo>
                  <a:pt x="296270" y="1178640"/>
                  <a:pt x="300616" y="1188075"/>
                  <a:pt x="308113" y="1193698"/>
                </a:cubicBezTo>
                <a:cubicBezTo>
                  <a:pt x="327225" y="1208032"/>
                  <a:pt x="350855" y="1216561"/>
                  <a:pt x="367748" y="1233454"/>
                </a:cubicBezTo>
                <a:cubicBezTo>
                  <a:pt x="377687" y="1243393"/>
                  <a:pt x="385870" y="1255475"/>
                  <a:pt x="397566" y="1263272"/>
                </a:cubicBezTo>
                <a:cubicBezTo>
                  <a:pt x="406283" y="1269083"/>
                  <a:pt x="418012" y="1268526"/>
                  <a:pt x="427383" y="1273211"/>
                </a:cubicBezTo>
                <a:cubicBezTo>
                  <a:pt x="504449" y="1311744"/>
                  <a:pt x="412072" y="1278047"/>
                  <a:pt x="487018" y="1303028"/>
                </a:cubicBezTo>
                <a:cubicBezTo>
                  <a:pt x="496957" y="1309654"/>
                  <a:pt x="505856" y="1318201"/>
                  <a:pt x="516835" y="1322906"/>
                </a:cubicBezTo>
                <a:cubicBezTo>
                  <a:pt x="567925" y="1344801"/>
                  <a:pt x="622913" y="1327318"/>
                  <a:pt x="675861" y="1322906"/>
                </a:cubicBezTo>
                <a:cubicBezTo>
                  <a:pt x="682409" y="1303262"/>
                  <a:pt x="688162" y="1277286"/>
                  <a:pt x="705679" y="1263272"/>
                </a:cubicBezTo>
                <a:cubicBezTo>
                  <a:pt x="713860" y="1256727"/>
                  <a:pt x="726125" y="1258017"/>
                  <a:pt x="735496" y="1253332"/>
                </a:cubicBezTo>
                <a:cubicBezTo>
                  <a:pt x="746180" y="1247990"/>
                  <a:pt x="754629" y="1238796"/>
                  <a:pt x="765313" y="1233454"/>
                </a:cubicBezTo>
                <a:cubicBezTo>
                  <a:pt x="785687" y="1223267"/>
                  <a:pt x="825926" y="1217356"/>
                  <a:pt x="844826" y="1213576"/>
                </a:cubicBezTo>
                <a:cubicBezTo>
                  <a:pt x="866970" y="1198814"/>
                  <a:pt x="878334" y="1194054"/>
                  <a:pt x="894522" y="1173819"/>
                </a:cubicBezTo>
                <a:cubicBezTo>
                  <a:pt x="901984" y="1164491"/>
                  <a:pt x="906938" y="1153330"/>
                  <a:pt x="914400" y="1144002"/>
                </a:cubicBezTo>
                <a:cubicBezTo>
                  <a:pt x="920254" y="1136685"/>
                  <a:pt x="928425" y="1131441"/>
                  <a:pt x="934279" y="1124124"/>
                </a:cubicBezTo>
                <a:cubicBezTo>
                  <a:pt x="941741" y="1114796"/>
                  <a:pt x="944829" y="1101768"/>
                  <a:pt x="954157" y="1094306"/>
                </a:cubicBezTo>
                <a:cubicBezTo>
                  <a:pt x="962338" y="1087761"/>
                  <a:pt x="974035" y="1087680"/>
                  <a:pt x="983974" y="1084367"/>
                </a:cubicBezTo>
                <a:cubicBezTo>
                  <a:pt x="1031981" y="1036362"/>
                  <a:pt x="970967" y="1094774"/>
                  <a:pt x="1033670" y="1044611"/>
                </a:cubicBezTo>
                <a:cubicBezTo>
                  <a:pt x="1104474" y="987966"/>
                  <a:pt x="991600" y="1066029"/>
                  <a:pt x="1083366" y="1004854"/>
                </a:cubicBezTo>
                <a:cubicBezTo>
                  <a:pt x="1131340" y="932891"/>
                  <a:pt x="1112438" y="966587"/>
                  <a:pt x="1143000" y="905463"/>
                </a:cubicBezTo>
                <a:cubicBezTo>
                  <a:pt x="1146313" y="878959"/>
                  <a:pt x="1148162" y="852230"/>
                  <a:pt x="1152940" y="825950"/>
                </a:cubicBezTo>
                <a:cubicBezTo>
                  <a:pt x="1154814" y="815642"/>
                  <a:pt x="1160824" y="806405"/>
                  <a:pt x="1162879" y="796132"/>
                </a:cubicBezTo>
                <a:cubicBezTo>
                  <a:pt x="1167473" y="773160"/>
                  <a:pt x="1168224" y="749530"/>
                  <a:pt x="1172818" y="726558"/>
                </a:cubicBezTo>
                <a:cubicBezTo>
                  <a:pt x="1174873" y="716285"/>
                  <a:pt x="1179879" y="706815"/>
                  <a:pt x="1182757" y="696741"/>
                </a:cubicBezTo>
                <a:cubicBezTo>
                  <a:pt x="1212802" y="591585"/>
                  <a:pt x="1165331" y="739082"/>
                  <a:pt x="1212574" y="597350"/>
                </a:cubicBezTo>
                <a:lnTo>
                  <a:pt x="1222513" y="567532"/>
                </a:lnTo>
                <a:cubicBezTo>
                  <a:pt x="1219200" y="514523"/>
                  <a:pt x="1224345" y="460297"/>
                  <a:pt x="1212574" y="408506"/>
                </a:cubicBezTo>
                <a:cubicBezTo>
                  <a:pt x="1207279" y="385210"/>
                  <a:pt x="1189711" y="365765"/>
                  <a:pt x="1172818" y="348872"/>
                </a:cubicBezTo>
                <a:lnTo>
                  <a:pt x="1133061" y="309115"/>
                </a:lnTo>
                <a:cubicBezTo>
                  <a:pt x="1096815" y="200378"/>
                  <a:pt x="1157527" y="362173"/>
                  <a:pt x="1093305" y="259419"/>
                </a:cubicBezTo>
                <a:cubicBezTo>
                  <a:pt x="1082200" y="241651"/>
                  <a:pt x="1082797" y="218526"/>
                  <a:pt x="1073426" y="199785"/>
                </a:cubicBezTo>
                <a:cubicBezTo>
                  <a:pt x="1029479" y="111890"/>
                  <a:pt x="1054623" y="141226"/>
                  <a:pt x="1013792" y="100393"/>
                </a:cubicBezTo>
                <a:cubicBezTo>
                  <a:pt x="1010479" y="90454"/>
                  <a:pt x="1006394" y="80740"/>
                  <a:pt x="1003853" y="70576"/>
                </a:cubicBezTo>
                <a:cubicBezTo>
                  <a:pt x="981682" y="-18104"/>
                  <a:pt x="914400" y="2658"/>
                  <a:pt x="894522" y="1002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3" name="Text Box 22"/>
          <p:cNvSpPr txBox="1">
            <a:spLocks noChangeArrowheads="1"/>
          </p:cNvSpPr>
          <p:nvPr/>
        </p:nvSpPr>
        <p:spPr bwMode="auto">
          <a:xfrm>
            <a:off x="4788024" y="3656048"/>
            <a:ext cx="1092593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1050" i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050" i="1" dirty="0" smtClean="0">
                <a:latin typeface="Times New Roman" pitchFamily="18" charset="0"/>
                <a:cs typeface="Times New Roman" pitchFamily="18" charset="0"/>
              </a:rPr>
              <a:t>. Каткова  </a:t>
            </a:r>
            <a:r>
              <a:rPr lang="ru-RU" sz="1050" i="1" dirty="0">
                <a:latin typeface="Times New Roman" pitchFamily="18" charset="0"/>
                <a:cs typeface="Times New Roman" pitchFamily="18" charset="0"/>
              </a:rPr>
              <a:t>щель</a:t>
            </a:r>
            <a:endParaRPr lang="ru-RU" altLang="ru-RU" sz="105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5" y="3285796"/>
            <a:ext cx="2487477" cy="157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6" y="3086882"/>
            <a:ext cx="2505669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720" y="5177032"/>
            <a:ext cx="2502471" cy="165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894" y="4961305"/>
            <a:ext cx="2519297" cy="340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1" y="5177032"/>
            <a:ext cx="2786313" cy="1650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1" y="4952669"/>
            <a:ext cx="2786313" cy="340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Text Box 2"/>
          <p:cNvSpPr txBox="1">
            <a:spLocks noChangeArrowheads="1"/>
          </p:cNvSpPr>
          <p:nvPr/>
        </p:nvSpPr>
        <p:spPr bwMode="auto">
          <a:xfrm>
            <a:off x="1" y="-2"/>
            <a:ext cx="9153732" cy="82663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82846" tIns="41424" rIns="82846" bIns="41424" anchor="ctr"/>
          <a:lstStyle>
            <a:defPPr>
              <a:defRPr lang="ru-RU"/>
            </a:defPPr>
            <a:lvl1pPr algn="ctr"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КОМПЛЕКСУ НЕБЛАГОПРИЯТНЫХ МЕТЕОЯВЛЕНИЙ </a:t>
            </a:r>
          </a:p>
          <a:p>
            <a:r>
              <a:rPr lang="ru-RU" sz="1200" dirty="0"/>
              <a:t>НА ТЕРРИТОРИИ </a:t>
            </a:r>
            <a:r>
              <a:rPr lang="ru-RU" sz="1200" dirty="0" smtClean="0"/>
              <a:t>МО СОЧИ  с. КАТКОВА ЩЕЛЬ КРАСНОДАРСКОГО </a:t>
            </a:r>
            <a:r>
              <a:rPr lang="ru-RU" sz="1200" dirty="0"/>
              <a:t>КРАЯ </a:t>
            </a:r>
          </a:p>
          <a:p>
            <a:r>
              <a:rPr lang="ru-RU" sz="1200" dirty="0"/>
              <a:t>(РИСК </a:t>
            </a:r>
            <a:r>
              <a:rPr lang="ru-RU" sz="1200" dirty="0" smtClean="0"/>
              <a:t>УГРОЗА ПОДТАПЛЕНИЯ </a:t>
            </a:r>
            <a:r>
              <a:rPr lang="ru-RU" sz="1200" dirty="0"/>
              <a:t>НА </a:t>
            </a:r>
            <a:r>
              <a:rPr lang="ru-RU" sz="1200" dirty="0" smtClean="0"/>
              <a:t>11.01.2021 </a:t>
            </a:r>
            <a:r>
              <a:rPr lang="ru-RU" sz="1200" dirty="0"/>
              <a:t>г.)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86" y="185791"/>
            <a:ext cx="568919" cy="455049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961" y="184772"/>
            <a:ext cx="789545" cy="399507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25400" y="864627"/>
            <a:ext cx="2793050" cy="2145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pic>
        <p:nvPicPr>
          <p:cNvPr id="50" name="Picture 2" descr="E:\!!!!!!!ОММиОППМ\осадки сочи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8" y="1079195"/>
            <a:ext cx="2788402" cy="161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Группа 38"/>
          <p:cNvGrpSpPr/>
          <p:nvPr/>
        </p:nvGrpSpPr>
        <p:grpSpPr>
          <a:xfrm>
            <a:off x="2918633" y="1343706"/>
            <a:ext cx="2433740" cy="789362"/>
            <a:chOff x="3824888" y="1222560"/>
            <a:chExt cx="2433740" cy="789362"/>
          </a:xfrm>
        </p:grpSpPr>
        <p:sp>
          <p:nvSpPr>
            <p:cNvPr id="40" name="Равнобедренный треугольник 39"/>
            <p:cNvSpPr/>
            <p:nvPr/>
          </p:nvSpPr>
          <p:spPr>
            <a:xfrm>
              <a:off x="4912309" y="1795898"/>
              <a:ext cx="216024" cy="216024"/>
            </a:xfrm>
            <a:prstGeom prst="triangl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41" name="Прямоугольная выноска 40"/>
            <p:cNvSpPr/>
            <p:nvPr/>
          </p:nvSpPr>
          <p:spPr>
            <a:xfrm>
              <a:off x="5292080" y="1222560"/>
              <a:ext cx="966548" cy="455470"/>
            </a:xfrm>
            <a:prstGeom prst="wedgeRectCallout">
              <a:avLst>
                <a:gd name="adj1" fmla="val -65559"/>
                <a:gd name="adj2" fmla="val 9347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АГК № 154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НЯ – 42.240 БСВ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ОЯ – 42.590 БСВ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Прямоугольная выноска 41"/>
            <p:cNvSpPr/>
            <p:nvPr/>
          </p:nvSpPr>
          <p:spPr>
            <a:xfrm>
              <a:off x="3824888" y="1222560"/>
              <a:ext cx="886767" cy="458481"/>
            </a:xfrm>
            <a:prstGeom prst="wedgeRectCallout">
              <a:avLst>
                <a:gd name="adj1" fmla="val 69461"/>
                <a:gd name="adj2" fmla="val 9527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Координаты</a:t>
              </a:r>
            </a:p>
            <a:p>
              <a:pPr algn="ctr"/>
              <a:r>
                <a:rPr lang="en-US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43,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86378 </a:t>
              </a:r>
            </a:p>
            <a:p>
              <a:pPr algn="ctr"/>
              <a:r>
                <a:rPr lang="en-US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39,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4208</a:t>
              </a:r>
              <a:endParaRPr lang="en-US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75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26634"/>
            <a:ext cx="9153732" cy="603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018662"/>
              </p:ext>
            </p:extLst>
          </p:nvPr>
        </p:nvGraphicFramePr>
        <p:xfrm>
          <a:off x="8271604" y="26525"/>
          <a:ext cx="814798" cy="234147"/>
        </p:xfrm>
        <a:graphic>
          <a:graphicData uri="http://schemas.openxmlformats.org/drawingml/2006/table">
            <a:tbl>
              <a:tblPr/>
              <a:tblGrid>
                <a:gridCol w="814798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55" name="Group 5"/>
          <p:cNvGrpSpPr>
            <a:grpSpLocks/>
          </p:cNvGrpSpPr>
          <p:nvPr/>
        </p:nvGrpSpPr>
        <p:grpSpPr bwMode="auto">
          <a:xfrm>
            <a:off x="4711345" y="4797152"/>
            <a:ext cx="398463" cy="253987"/>
            <a:chOff x="0" y="2252"/>
            <a:chExt cx="20000" cy="15534"/>
          </a:xfrm>
        </p:grpSpPr>
        <p:sp>
          <p:nvSpPr>
            <p:cNvPr id="56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60" name="Group 5"/>
          <p:cNvGrpSpPr>
            <a:grpSpLocks/>
          </p:cNvGrpSpPr>
          <p:nvPr/>
        </p:nvGrpSpPr>
        <p:grpSpPr bwMode="auto">
          <a:xfrm>
            <a:off x="4200494" y="4895579"/>
            <a:ext cx="398463" cy="253987"/>
            <a:chOff x="0" y="2252"/>
            <a:chExt cx="20000" cy="15534"/>
          </a:xfrm>
        </p:grpSpPr>
        <p:sp>
          <p:nvSpPr>
            <p:cNvPr id="61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8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6660232" y="898470"/>
            <a:ext cx="2434632" cy="756905"/>
            <a:chOff x="6428209" y="4986230"/>
            <a:chExt cx="2608288" cy="753134"/>
          </a:xfrm>
        </p:grpSpPr>
        <p:sp>
          <p:nvSpPr>
            <p:cNvPr id="36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50435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15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чел.;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1,7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км. автомобильных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дорог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sp>
          <p:nvSpPr>
            <p:cNvPr id="37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6660231" y="1988840"/>
            <a:ext cx="2433665" cy="1024773"/>
            <a:chOff x="6428209" y="4993020"/>
            <a:chExt cx="2608288" cy="1019666"/>
          </a:xfrm>
        </p:grpSpPr>
        <p:sp>
          <p:nvSpPr>
            <p:cNvPr id="70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77767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</a:t>
              </a:r>
              <a:r>
                <a:rPr lang="ru-RU" altLang="ru-RU" sz="1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мкр</a:t>
              </a:r>
              <a:r>
                <a:rPr lang="ru-RU" altLang="ru-RU" sz="10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. Аше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1774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521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СЗО,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ПОО.</a:t>
              </a: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Для размещения пострадавших предусмотрено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ПВР вместимостью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876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чел.</a:t>
              </a:r>
            </a:p>
          </p:txBody>
        </p:sp>
        <p:sp>
          <p:nvSpPr>
            <p:cNvPr id="71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660231" y="4895579"/>
            <a:ext cx="2435862" cy="1896607"/>
            <a:chOff x="6487806" y="4797152"/>
            <a:chExt cx="2608287" cy="2007477"/>
          </a:xfrm>
        </p:grpSpPr>
        <p:sp>
          <p:nvSpPr>
            <p:cNvPr id="34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7626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43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Полилиния 45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8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49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5" name="Равнобедренный треугольник 74"/>
            <p:cNvSpPr/>
            <p:nvPr/>
          </p:nvSpPr>
          <p:spPr>
            <a:xfrm>
              <a:off x="8791219" y="6369528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Равнобедренный треугольник 75"/>
            <p:cNvSpPr/>
            <p:nvPr/>
          </p:nvSpPr>
          <p:spPr>
            <a:xfrm>
              <a:off x="8791219" y="6560048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Равнобедренный треугольник 76"/>
            <p:cNvSpPr/>
            <p:nvPr/>
          </p:nvSpPr>
          <p:spPr>
            <a:xfrm>
              <a:off x="8789990" y="6201193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96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97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1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sp>
        <p:nvSpPr>
          <p:cNvPr id="110" name="Freeform 52"/>
          <p:cNvSpPr>
            <a:spLocks/>
          </p:cNvSpPr>
          <p:nvPr/>
        </p:nvSpPr>
        <p:spPr bwMode="auto">
          <a:xfrm>
            <a:off x="3726540" y="4024398"/>
            <a:ext cx="261297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AutoShape 54"/>
          <p:cNvSpPr>
            <a:spLocks noChangeArrowheads="1"/>
          </p:cNvSpPr>
          <p:nvPr/>
        </p:nvSpPr>
        <p:spPr bwMode="auto">
          <a:xfrm>
            <a:off x="5243119" y="3175174"/>
            <a:ext cx="847288" cy="253826"/>
          </a:xfrm>
          <a:prstGeom prst="wedgeRectCallout">
            <a:avLst>
              <a:gd name="adj1" fmla="val -160685"/>
              <a:gd name="adj2" fmla="val -429623"/>
            </a:avLst>
          </a:prstGeom>
          <a:solidFill>
            <a:srgbClr val="00B0F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Аше </a:t>
            </a:r>
          </a:p>
        </p:txBody>
      </p:sp>
      <p:sp>
        <p:nvSpPr>
          <p:cNvPr id="112" name="Text Box 22"/>
          <p:cNvSpPr txBox="1">
            <a:spLocks noChangeArrowheads="1"/>
          </p:cNvSpPr>
          <p:nvPr/>
        </p:nvSpPr>
        <p:spPr bwMode="auto">
          <a:xfrm>
            <a:off x="3765592" y="3828270"/>
            <a:ext cx="634133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50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мкр</a:t>
            </a:r>
            <a:r>
              <a:rPr lang="ru-RU" altLang="ru-RU" sz="105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Аше</a:t>
            </a:r>
            <a:endParaRPr lang="ru-RU" altLang="ru-RU" sz="1050" i="1" dirty="0"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13" name="Полилиния 112"/>
          <p:cNvSpPr/>
          <p:nvPr/>
        </p:nvSpPr>
        <p:spPr>
          <a:xfrm>
            <a:off x="1848255" y="2648374"/>
            <a:ext cx="1557674" cy="2205728"/>
          </a:xfrm>
          <a:custGeom>
            <a:avLst/>
            <a:gdLst>
              <a:gd name="connsiteX0" fmla="*/ 1274324 w 1557674"/>
              <a:gd name="connsiteY0" fmla="*/ 17005 h 2205728"/>
              <a:gd name="connsiteX1" fmla="*/ 1167319 w 1557674"/>
              <a:gd name="connsiteY1" fmla="*/ 85098 h 2205728"/>
              <a:gd name="connsiteX2" fmla="*/ 1118681 w 1557674"/>
              <a:gd name="connsiteY2" fmla="*/ 114281 h 2205728"/>
              <a:gd name="connsiteX3" fmla="*/ 1070043 w 1557674"/>
              <a:gd name="connsiteY3" fmla="*/ 153192 h 2205728"/>
              <a:gd name="connsiteX4" fmla="*/ 1040860 w 1557674"/>
              <a:gd name="connsiteY4" fmla="*/ 162920 h 2205728"/>
              <a:gd name="connsiteX5" fmla="*/ 982494 w 1557674"/>
              <a:gd name="connsiteY5" fmla="*/ 211558 h 2205728"/>
              <a:gd name="connsiteX6" fmla="*/ 953311 w 1557674"/>
              <a:gd name="connsiteY6" fmla="*/ 221286 h 2205728"/>
              <a:gd name="connsiteX7" fmla="*/ 904673 w 1557674"/>
              <a:gd name="connsiteY7" fmla="*/ 260196 h 2205728"/>
              <a:gd name="connsiteX8" fmla="*/ 865762 w 1557674"/>
              <a:gd name="connsiteY8" fmla="*/ 308835 h 2205728"/>
              <a:gd name="connsiteX9" fmla="*/ 836579 w 1557674"/>
              <a:gd name="connsiteY9" fmla="*/ 318562 h 2205728"/>
              <a:gd name="connsiteX10" fmla="*/ 778213 w 1557674"/>
              <a:gd name="connsiteY10" fmla="*/ 367200 h 2205728"/>
              <a:gd name="connsiteX11" fmla="*/ 739302 w 1557674"/>
              <a:gd name="connsiteY11" fmla="*/ 406111 h 2205728"/>
              <a:gd name="connsiteX12" fmla="*/ 680936 w 1557674"/>
              <a:gd name="connsiteY12" fmla="*/ 435294 h 2205728"/>
              <a:gd name="connsiteX13" fmla="*/ 632298 w 1557674"/>
              <a:gd name="connsiteY13" fmla="*/ 493660 h 2205728"/>
              <a:gd name="connsiteX14" fmla="*/ 612843 w 1557674"/>
              <a:gd name="connsiteY14" fmla="*/ 522843 h 2205728"/>
              <a:gd name="connsiteX15" fmla="*/ 583660 w 1557674"/>
              <a:gd name="connsiteY15" fmla="*/ 552026 h 2205728"/>
              <a:gd name="connsiteX16" fmla="*/ 564205 w 1557674"/>
              <a:gd name="connsiteY16" fmla="*/ 581209 h 2205728"/>
              <a:gd name="connsiteX17" fmla="*/ 525294 w 1557674"/>
              <a:gd name="connsiteY17" fmla="*/ 629847 h 2205728"/>
              <a:gd name="connsiteX18" fmla="*/ 505839 w 1557674"/>
              <a:gd name="connsiteY18" fmla="*/ 697941 h 2205728"/>
              <a:gd name="connsiteX19" fmla="*/ 496111 w 1557674"/>
              <a:gd name="connsiteY19" fmla="*/ 727124 h 2205728"/>
              <a:gd name="connsiteX20" fmla="*/ 476656 w 1557674"/>
              <a:gd name="connsiteY20" fmla="*/ 814673 h 2205728"/>
              <a:gd name="connsiteX21" fmla="*/ 457200 w 1557674"/>
              <a:gd name="connsiteY21" fmla="*/ 834128 h 2205728"/>
              <a:gd name="connsiteX22" fmla="*/ 379379 w 1557674"/>
              <a:gd name="connsiteY22" fmla="*/ 882766 h 2205728"/>
              <a:gd name="connsiteX23" fmla="*/ 350196 w 1557674"/>
              <a:gd name="connsiteY23" fmla="*/ 892494 h 2205728"/>
              <a:gd name="connsiteX24" fmla="*/ 321013 w 1557674"/>
              <a:gd name="connsiteY24" fmla="*/ 902222 h 2205728"/>
              <a:gd name="connsiteX25" fmla="*/ 301558 w 1557674"/>
              <a:gd name="connsiteY25" fmla="*/ 931405 h 2205728"/>
              <a:gd name="connsiteX26" fmla="*/ 272375 w 1557674"/>
              <a:gd name="connsiteY26" fmla="*/ 950860 h 2205728"/>
              <a:gd name="connsiteX27" fmla="*/ 262647 w 1557674"/>
              <a:gd name="connsiteY27" fmla="*/ 980043 h 2205728"/>
              <a:gd name="connsiteX28" fmla="*/ 243192 w 1557674"/>
              <a:gd name="connsiteY28" fmla="*/ 1009226 h 2205728"/>
              <a:gd name="connsiteX29" fmla="*/ 233464 w 1557674"/>
              <a:gd name="connsiteY29" fmla="*/ 1038409 h 2205728"/>
              <a:gd name="connsiteX30" fmla="*/ 214009 w 1557674"/>
              <a:gd name="connsiteY30" fmla="*/ 1067592 h 2205728"/>
              <a:gd name="connsiteX31" fmla="*/ 194554 w 1557674"/>
              <a:gd name="connsiteY31" fmla="*/ 1125958 h 2205728"/>
              <a:gd name="connsiteX32" fmla="*/ 184826 w 1557674"/>
              <a:gd name="connsiteY32" fmla="*/ 1155141 h 2205728"/>
              <a:gd name="connsiteX33" fmla="*/ 175098 w 1557674"/>
              <a:gd name="connsiteY33" fmla="*/ 1184324 h 2205728"/>
              <a:gd name="connsiteX34" fmla="*/ 165371 w 1557674"/>
              <a:gd name="connsiteY34" fmla="*/ 1242690 h 2205728"/>
              <a:gd name="connsiteX35" fmla="*/ 155643 w 1557674"/>
              <a:gd name="connsiteY35" fmla="*/ 1271873 h 2205728"/>
              <a:gd name="connsiteX36" fmla="*/ 126460 w 1557674"/>
              <a:gd name="connsiteY36" fmla="*/ 1369149 h 2205728"/>
              <a:gd name="connsiteX37" fmla="*/ 107005 w 1557674"/>
              <a:gd name="connsiteY37" fmla="*/ 1427515 h 2205728"/>
              <a:gd name="connsiteX38" fmla="*/ 97277 w 1557674"/>
              <a:gd name="connsiteY38" fmla="*/ 1456698 h 2205728"/>
              <a:gd name="connsiteX39" fmla="*/ 77822 w 1557674"/>
              <a:gd name="connsiteY39" fmla="*/ 1476154 h 2205728"/>
              <a:gd name="connsiteX40" fmla="*/ 38911 w 1557674"/>
              <a:gd name="connsiteY40" fmla="*/ 1592886 h 2205728"/>
              <a:gd name="connsiteX41" fmla="*/ 29183 w 1557674"/>
              <a:gd name="connsiteY41" fmla="*/ 1622069 h 2205728"/>
              <a:gd name="connsiteX42" fmla="*/ 0 w 1557674"/>
              <a:gd name="connsiteY42" fmla="*/ 1680435 h 2205728"/>
              <a:gd name="connsiteX43" fmla="*/ 9728 w 1557674"/>
              <a:gd name="connsiteY43" fmla="*/ 1777711 h 2205728"/>
              <a:gd name="connsiteX44" fmla="*/ 19456 w 1557674"/>
              <a:gd name="connsiteY44" fmla="*/ 1806894 h 2205728"/>
              <a:gd name="connsiteX45" fmla="*/ 77822 w 1557674"/>
              <a:gd name="connsiteY45" fmla="*/ 1826349 h 2205728"/>
              <a:gd name="connsiteX46" fmla="*/ 165371 w 1557674"/>
              <a:gd name="connsiteY46" fmla="*/ 1855532 h 2205728"/>
              <a:gd name="connsiteX47" fmla="*/ 223736 w 1557674"/>
              <a:gd name="connsiteY47" fmla="*/ 1884715 h 2205728"/>
              <a:gd name="connsiteX48" fmla="*/ 282102 w 1557674"/>
              <a:gd name="connsiteY48" fmla="*/ 1904171 h 2205728"/>
              <a:gd name="connsiteX49" fmla="*/ 330741 w 1557674"/>
              <a:gd name="connsiteY49" fmla="*/ 1933354 h 2205728"/>
              <a:gd name="connsiteX50" fmla="*/ 359924 w 1557674"/>
              <a:gd name="connsiteY50" fmla="*/ 1952809 h 2205728"/>
              <a:gd name="connsiteX51" fmla="*/ 389107 w 1557674"/>
              <a:gd name="connsiteY51" fmla="*/ 1962537 h 2205728"/>
              <a:gd name="connsiteX52" fmla="*/ 418290 w 1557674"/>
              <a:gd name="connsiteY52" fmla="*/ 1981992 h 2205728"/>
              <a:gd name="connsiteX53" fmla="*/ 476656 w 1557674"/>
              <a:gd name="connsiteY53" fmla="*/ 2001447 h 2205728"/>
              <a:gd name="connsiteX54" fmla="*/ 505839 w 1557674"/>
              <a:gd name="connsiteY54" fmla="*/ 2011175 h 2205728"/>
              <a:gd name="connsiteX55" fmla="*/ 583660 w 1557674"/>
              <a:gd name="connsiteY55" fmla="*/ 2030630 h 2205728"/>
              <a:gd name="connsiteX56" fmla="*/ 612843 w 1557674"/>
              <a:gd name="connsiteY56" fmla="*/ 2050086 h 2205728"/>
              <a:gd name="connsiteX57" fmla="*/ 632298 w 1557674"/>
              <a:gd name="connsiteY57" fmla="*/ 2079269 h 2205728"/>
              <a:gd name="connsiteX58" fmla="*/ 661481 w 1557674"/>
              <a:gd name="connsiteY58" fmla="*/ 2088996 h 2205728"/>
              <a:gd name="connsiteX59" fmla="*/ 710119 w 1557674"/>
              <a:gd name="connsiteY59" fmla="*/ 2118179 h 2205728"/>
              <a:gd name="connsiteX60" fmla="*/ 758758 w 1557674"/>
              <a:gd name="connsiteY60" fmla="*/ 2166817 h 2205728"/>
              <a:gd name="connsiteX61" fmla="*/ 787941 w 1557674"/>
              <a:gd name="connsiteY61" fmla="*/ 2176545 h 2205728"/>
              <a:gd name="connsiteX62" fmla="*/ 817124 w 1557674"/>
              <a:gd name="connsiteY62" fmla="*/ 2196000 h 2205728"/>
              <a:gd name="connsiteX63" fmla="*/ 856034 w 1557674"/>
              <a:gd name="connsiteY63" fmla="*/ 2205728 h 2205728"/>
              <a:gd name="connsiteX64" fmla="*/ 953311 w 1557674"/>
              <a:gd name="connsiteY64" fmla="*/ 2196000 h 2205728"/>
              <a:gd name="connsiteX65" fmla="*/ 1089498 w 1557674"/>
              <a:gd name="connsiteY65" fmla="*/ 2157090 h 2205728"/>
              <a:gd name="connsiteX66" fmla="*/ 1118681 w 1557674"/>
              <a:gd name="connsiteY66" fmla="*/ 2147362 h 2205728"/>
              <a:gd name="connsiteX67" fmla="*/ 1206230 w 1557674"/>
              <a:gd name="connsiteY67" fmla="*/ 2118179 h 2205728"/>
              <a:gd name="connsiteX68" fmla="*/ 1235413 w 1557674"/>
              <a:gd name="connsiteY68" fmla="*/ 2108452 h 2205728"/>
              <a:gd name="connsiteX69" fmla="*/ 1284051 w 1557674"/>
              <a:gd name="connsiteY69" fmla="*/ 2079269 h 2205728"/>
              <a:gd name="connsiteX70" fmla="*/ 1332690 w 1557674"/>
              <a:gd name="connsiteY70" fmla="*/ 2050086 h 2205728"/>
              <a:gd name="connsiteX71" fmla="*/ 1352145 w 1557674"/>
              <a:gd name="connsiteY71" fmla="*/ 2030630 h 2205728"/>
              <a:gd name="connsiteX72" fmla="*/ 1381328 w 1557674"/>
              <a:gd name="connsiteY72" fmla="*/ 2020903 h 2205728"/>
              <a:gd name="connsiteX73" fmla="*/ 1400783 w 1557674"/>
              <a:gd name="connsiteY73" fmla="*/ 1962537 h 2205728"/>
              <a:gd name="connsiteX74" fmla="*/ 1420239 w 1557674"/>
              <a:gd name="connsiteY74" fmla="*/ 1933354 h 2205728"/>
              <a:gd name="connsiteX75" fmla="*/ 1439694 w 1557674"/>
              <a:gd name="connsiteY75" fmla="*/ 1865260 h 2205728"/>
              <a:gd name="connsiteX76" fmla="*/ 1478605 w 1557674"/>
              <a:gd name="connsiteY76" fmla="*/ 1816622 h 2205728"/>
              <a:gd name="connsiteX77" fmla="*/ 1507788 w 1557674"/>
              <a:gd name="connsiteY77" fmla="*/ 1729073 h 2205728"/>
              <a:gd name="connsiteX78" fmla="*/ 1517515 w 1557674"/>
              <a:gd name="connsiteY78" fmla="*/ 1699890 h 2205728"/>
              <a:gd name="connsiteX79" fmla="*/ 1536971 w 1557674"/>
              <a:gd name="connsiteY79" fmla="*/ 1670707 h 2205728"/>
              <a:gd name="connsiteX80" fmla="*/ 1536971 w 1557674"/>
              <a:gd name="connsiteY80" fmla="*/ 1378877 h 2205728"/>
              <a:gd name="connsiteX81" fmla="*/ 1527243 w 1557674"/>
              <a:gd name="connsiteY81" fmla="*/ 1349694 h 2205728"/>
              <a:gd name="connsiteX82" fmla="*/ 1498060 w 1557674"/>
              <a:gd name="connsiteY82" fmla="*/ 1252417 h 2205728"/>
              <a:gd name="connsiteX83" fmla="*/ 1459149 w 1557674"/>
              <a:gd name="connsiteY83" fmla="*/ 1194052 h 2205728"/>
              <a:gd name="connsiteX84" fmla="*/ 1439694 w 1557674"/>
              <a:gd name="connsiteY84" fmla="*/ 1125958 h 2205728"/>
              <a:gd name="connsiteX85" fmla="*/ 1410511 w 1557674"/>
              <a:gd name="connsiteY85" fmla="*/ 1038409 h 2205728"/>
              <a:gd name="connsiteX86" fmla="*/ 1400783 w 1557674"/>
              <a:gd name="connsiteY86" fmla="*/ 1009226 h 2205728"/>
              <a:gd name="connsiteX87" fmla="*/ 1391056 w 1557674"/>
              <a:gd name="connsiteY87" fmla="*/ 980043 h 2205728"/>
              <a:gd name="connsiteX88" fmla="*/ 1371600 w 1557674"/>
              <a:gd name="connsiteY88" fmla="*/ 960588 h 2205728"/>
              <a:gd name="connsiteX89" fmla="*/ 1352145 w 1557674"/>
              <a:gd name="connsiteY89" fmla="*/ 863311 h 2205728"/>
              <a:gd name="connsiteX90" fmla="*/ 1342417 w 1557674"/>
              <a:gd name="connsiteY90" fmla="*/ 834128 h 2205728"/>
              <a:gd name="connsiteX91" fmla="*/ 1322962 w 1557674"/>
              <a:gd name="connsiteY91" fmla="*/ 756307 h 2205728"/>
              <a:gd name="connsiteX92" fmla="*/ 1303507 w 1557674"/>
              <a:gd name="connsiteY92" fmla="*/ 688213 h 2205728"/>
              <a:gd name="connsiteX93" fmla="*/ 1293779 w 1557674"/>
              <a:gd name="connsiteY93" fmla="*/ 639575 h 2205728"/>
              <a:gd name="connsiteX94" fmla="*/ 1274324 w 1557674"/>
              <a:gd name="connsiteY94" fmla="*/ 561754 h 2205728"/>
              <a:gd name="connsiteX95" fmla="*/ 1264596 w 1557674"/>
              <a:gd name="connsiteY95" fmla="*/ 532571 h 2205728"/>
              <a:gd name="connsiteX96" fmla="*/ 1245141 w 1557674"/>
              <a:gd name="connsiteY96" fmla="*/ 454749 h 2205728"/>
              <a:gd name="connsiteX97" fmla="*/ 1245141 w 1557674"/>
              <a:gd name="connsiteY97" fmla="*/ 114281 h 2205728"/>
              <a:gd name="connsiteX98" fmla="*/ 1274324 w 1557674"/>
              <a:gd name="connsiteY98" fmla="*/ 17005 h 2205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1557674" h="2205728">
                <a:moveTo>
                  <a:pt x="1274324" y="17005"/>
                </a:moveTo>
                <a:cubicBezTo>
                  <a:pt x="1261354" y="12141"/>
                  <a:pt x="1179666" y="72750"/>
                  <a:pt x="1167319" y="85098"/>
                </a:cubicBezTo>
                <a:cubicBezTo>
                  <a:pt x="1140614" y="111805"/>
                  <a:pt x="1156565" y="101654"/>
                  <a:pt x="1118681" y="114281"/>
                </a:cubicBezTo>
                <a:cubicBezTo>
                  <a:pt x="1100584" y="132379"/>
                  <a:pt x="1094588" y="140920"/>
                  <a:pt x="1070043" y="153192"/>
                </a:cubicBezTo>
                <a:cubicBezTo>
                  <a:pt x="1060872" y="157778"/>
                  <a:pt x="1050031" y="158334"/>
                  <a:pt x="1040860" y="162920"/>
                </a:cubicBezTo>
                <a:cubicBezTo>
                  <a:pt x="977207" y="194747"/>
                  <a:pt x="1047036" y="168530"/>
                  <a:pt x="982494" y="211558"/>
                </a:cubicBezTo>
                <a:cubicBezTo>
                  <a:pt x="973962" y="217246"/>
                  <a:pt x="963039" y="218043"/>
                  <a:pt x="953311" y="221286"/>
                </a:cubicBezTo>
                <a:cubicBezTo>
                  <a:pt x="897557" y="304918"/>
                  <a:pt x="971795" y="206500"/>
                  <a:pt x="904673" y="260196"/>
                </a:cubicBezTo>
                <a:cubicBezTo>
                  <a:pt x="864914" y="292002"/>
                  <a:pt x="905420" y="285040"/>
                  <a:pt x="865762" y="308835"/>
                </a:cubicBezTo>
                <a:cubicBezTo>
                  <a:pt x="856969" y="314111"/>
                  <a:pt x="846307" y="315320"/>
                  <a:pt x="836579" y="318562"/>
                </a:cubicBezTo>
                <a:cubicBezTo>
                  <a:pt x="735383" y="419758"/>
                  <a:pt x="873016" y="285941"/>
                  <a:pt x="778213" y="367200"/>
                </a:cubicBezTo>
                <a:cubicBezTo>
                  <a:pt x="764286" y="379137"/>
                  <a:pt x="756703" y="400310"/>
                  <a:pt x="739302" y="406111"/>
                </a:cubicBezTo>
                <a:cubicBezTo>
                  <a:pt x="699028" y="419536"/>
                  <a:pt x="718651" y="410151"/>
                  <a:pt x="680936" y="435294"/>
                </a:cubicBezTo>
                <a:cubicBezTo>
                  <a:pt x="632633" y="507750"/>
                  <a:pt x="694714" y="418760"/>
                  <a:pt x="632298" y="493660"/>
                </a:cubicBezTo>
                <a:cubicBezTo>
                  <a:pt x="624814" y="502641"/>
                  <a:pt x="620327" y="513862"/>
                  <a:pt x="612843" y="522843"/>
                </a:cubicBezTo>
                <a:cubicBezTo>
                  <a:pt x="604036" y="533411"/>
                  <a:pt x="592467" y="541458"/>
                  <a:pt x="583660" y="552026"/>
                </a:cubicBezTo>
                <a:cubicBezTo>
                  <a:pt x="576176" y="561007"/>
                  <a:pt x="571508" y="572080"/>
                  <a:pt x="564205" y="581209"/>
                </a:cubicBezTo>
                <a:cubicBezTo>
                  <a:pt x="540074" y="611372"/>
                  <a:pt x="545257" y="589921"/>
                  <a:pt x="525294" y="629847"/>
                </a:cubicBezTo>
                <a:cubicBezTo>
                  <a:pt x="517517" y="645401"/>
                  <a:pt x="509997" y="683389"/>
                  <a:pt x="505839" y="697941"/>
                </a:cubicBezTo>
                <a:cubicBezTo>
                  <a:pt x="503022" y="707800"/>
                  <a:pt x="498335" y="717114"/>
                  <a:pt x="496111" y="727124"/>
                </a:cubicBezTo>
                <a:cubicBezTo>
                  <a:pt x="493108" y="740637"/>
                  <a:pt x="488247" y="795354"/>
                  <a:pt x="476656" y="814673"/>
                </a:cubicBezTo>
                <a:cubicBezTo>
                  <a:pt x="471937" y="822537"/>
                  <a:pt x="462929" y="826966"/>
                  <a:pt x="457200" y="834128"/>
                </a:cubicBezTo>
                <a:cubicBezTo>
                  <a:pt x="417959" y="883178"/>
                  <a:pt x="463589" y="854696"/>
                  <a:pt x="379379" y="882766"/>
                </a:cubicBezTo>
                <a:lnTo>
                  <a:pt x="350196" y="892494"/>
                </a:lnTo>
                <a:lnTo>
                  <a:pt x="321013" y="902222"/>
                </a:lnTo>
                <a:cubicBezTo>
                  <a:pt x="314528" y="911950"/>
                  <a:pt x="309825" y="923138"/>
                  <a:pt x="301558" y="931405"/>
                </a:cubicBezTo>
                <a:cubicBezTo>
                  <a:pt x="293291" y="939672"/>
                  <a:pt x="279678" y="941731"/>
                  <a:pt x="272375" y="950860"/>
                </a:cubicBezTo>
                <a:cubicBezTo>
                  <a:pt x="265969" y="958867"/>
                  <a:pt x="267233" y="970872"/>
                  <a:pt x="262647" y="980043"/>
                </a:cubicBezTo>
                <a:cubicBezTo>
                  <a:pt x="257419" y="990500"/>
                  <a:pt x="248420" y="998769"/>
                  <a:pt x="243192" y="1009226"/>
                </a:cubicBezTo>
                <a:cubicBezTo>
                  <a:pt x="238606" y="1018397"/>
                  <a:pt x="238050" y="1029238"/>
                  <a:pt x="233464" y="1038409"/>
                </a:cubicBezTo>
                <a:cubicBezTo>
                  <a:pt x="228236" y="1048866"/>
                  <a:pt x="218757" y="1056908"/>
                  <a:pt x="214009" y="1067592"/>
                </a:cubicBezTo>
                <a:cubicBezTo>
                  <a:pt x="205680" y="1086332"/>
                  <a:pt x="201039" y="1106503"/>
                  <a:pt x="194554" y="1125958"/>
                </a:cubicBezTo>
                <a:lnTo>
                  <a:pt x="184826" y="1155141"/>
                </a:lnTo>
                <a:lnTo>
                  <a:pt x="175098" y="1184324"/>
                </a:lnTo>
                <a:cubicBezTo>
                  <a:pt x="171856" y="1203779"/>
                  <a:pt x="169650" y="1223436"/>
                  <a:pt x="165371" y="1242690"/>
                </a:cubicBezTo>
                <a:cubicBezTo>
                  <a:pt x="163147" y="1252700"/>
                  <a:pt x="158460" y="1262014"/>
                  <a:pt x="155643" y="1271873"/>
                </a:cubicBezTo>
                <a:cubicBezTo>
                  <a:pt x="126237" y="1374788"/>
                  <a:pt x="172697" y="1230438"/>
                  <a:pt x="126460" y="1369149"/>
                </a:cubicBezTo>
                <a:lnTo>
                  <a:pt x="107005" y="1427515"/>
                </a:lnTo>
                <a:cubicBezTo>
                  <a:pt x="103762" y="1437243"/>
                  <a:pt x="104527" y="1449447"/>
                  <a:pt x="97277" y="1456698"/>
                </a:cubicBezTo>
                <a:lnTo>
                  <a:pt x="77822" y="1476154"/>
                </a:lnTo>
                <a:lnTo>
                  <a:pt x="38911" y="1592886"/>
                </a:lnTo>
                <a:cubicBezTo>
                  <a:pt x="35668" y="1602614"/>
                  <a:pt x="34871" y="1613537"/>
                  <a:pt x="29183" y="1622069"/>
                </a:cubicBezTo>
                <a:cubicBezTo>
                  <a:pt x="4040" y="1659784"/>
                  <a:pt x="13425" y="1640161"/>
                  <a:pt x="0" y="1680435"/>
                </a:cubicBezTo>
                <a:cubicBezTo>
                  <a:pt x="3243" y="1712860"/>
                  <a:pt x="4773" y="1745503"/>
                  <a:pt x="9728" y="1777711"/>
                </a:cubicBezTo>
                <a:cubicBezTo>
                  <a:pt x="11287" y="1787846"/>
                  <a:pt x="11112" y="1800934"/>
                  <a:pt x="19456" y="1806894"/>
                </a:cubicBezTo>
                <a:cubicBezTo>
                  <a:pt x="36144" y="1818814"/>
                  <a:pt x="58367" y="1819864"/>
                  <a:pt x="77822" y="1826349"/>
                </a:cubicBezTo>
                <a:lnTo>
                  <a:pt x="165371" y="1855532"/>
                </a:lnTo>
                <a:cubicBezTo>
                  <a:pt x="271787" y="1891003"/>
                  <a:pt x="110611" y="1834436"/>
                  <a:pt x="223736" y="1884715"/>
                </a:cubicBezTo>
                <a:cubicBezTo>
                  <a:pt x="242476" y="1893044"/>
                  <a:pt x="282102" y="1904171"/>
                  <a:pt x="282102" y="1904171"/>
                </a:cubicBezTo>
                <a:cubicBezTo>
                  <a:pt x="320104" y="1942171"/>
                  <a:pt x="280229" y="1908098"/>
                  <a:pt x="330741" y="1933354"/>
                </a:cubicBezTo>
                <a:cubicBezTo>
                  <a:pt x="341198" y="1938582"/>
                  <a:pt x="349467" y="1947581"/>
                  <a:pt x="359924" y="1952809"/>
                </a:cubicBezTo>
                <a:cubicBezTo>
                  <a:pt x="369095" y="1957395"/>
                  <a:pt x="379936" y="1957951"/>
                  <a:pt x="389107" y="1962537"/>
                </a:cubicBezTo>
                <a:cubicBezTo>
                  <a:pt x="399564" y="1967765"/>
                  <a:pt x="407606" y="1977244"/>
                  <a:pt x="418290" y="1981992"/>
                </a:cubicBezTo>
                <a:cubicBezTo>
                  <a:pt x="437030" y="1990321"/>
                  <a:pt x="457201" y="1994962"/>
                  <a:pt x="476656" y="2001447"/>
                </a:cubicBezTo>
                <a:cubicBezTo>
                  <a:pt x="486384" y="2004690"/>
                  <a:pt x="495784" y="2009164"/>
                  <a:pt x="505839" y="2011175"/>
                </a:cubicBezTo>
                <a:cubicBezTo>
                  <a:pt x="564532" y="2022914"/>
                  <a:pt x="538792" y="2015675"/>
                  <a:pt x="583660" y="2030630"/>
                </a:cubicBezTo>
                <a:cubicBezTo>
                  <a:pt x="593388" y="2037115"/>
                  <a:pt x="604576" y="2041819"/>
                  <a:pt x="612843" y="2050086"/>
                </a:cubicBezTo>
                <a:cubicBezTo>
                  <a:pt x="621110" y="2058353"/>
                  <a:pt x="623169" y="2071966"/>
                  <a:pt x="632298" y="2079269"/>
                </a:cubicBezTo>
                <a:cubicBezTo>
                  <a:pt x="640305" y="2085674"/>
                  <a:pt x="651753" y="2085754"/>
                  <a:pt x="661481" y="2088996"/>
                </a:cubicBezTo>
                <a:cubicBezTo>
                  <a:pt x="744646" y="2172165"/>
                  <a:pt x="609113" y="2042426"/>
                  <a:pt x="710119" y="2118179"/>
                </a:cubicBezTo>
                <a:cubicBezTo>
                  <a:pt x="728462" y="2131936"/>
                  <a:pt x="737006" y="2159566"/>
                  <a:pt x="758758" y="2166817"/>
                </a:cubicBezTo>
                <a:cubicBezTo>
                  <a:pt x="768486" y="2170060"/>
                  <a:pt x="778770" y="2171959"/>
                  <a:pt x="787941" y="2176545"/>
                </a:cubicBezTo>
                <a:cubicBezTo>
                  <a:pt x="798398" y="2181773"/>
                  <a:pt x="806378" y="2191395"/>
                  <a:pt x="817124" y="2196000"/>
                </a:cubicBezTo>
                <a:cubicBezTo>
                  <a:pt x="829412" y="2201266"/>
                  <a:pt x="843064" y="2202485"/>
                  <a:pt x="856034" y="2205728"/>
                </a:cubicBezTo>
                <a:cubicBezTo>
                  <a:pt x="888460" y="2202485"/>
                  <a:pt x="921167" y="2201357"/>
                  <a:pt x="953311" y="2196000"/>
                </a:cubicBezTo>
                <a:cubicBezTo>
                  <a:pt x="1002167" y="2187857"/>
                  <a:pt x="1043240" y="2172509"/>
                  <a:pt x="1089498" y="2157090"/>
                </a:cubicBezTo>
                <a:lnTo>
                  <a:pt x="1118681" y="2147362"/>
                </a:lnTo>
                <a:lnTo>
                  <a:pt x="1206230" y="2118179"/>
                </a:lnTo>
                <a:lnTo>
                  <a:pt x="1235413" y="2108452"/>
                </a:lnTo>
                <a:cubicBezTo>
                  <a:pt x="1284706" y="2059156"/>
                  <a:pt x="1220914" y="2117151"/>
                  <a:pt x="1284051" y="2079269"/>
                </a:cubicBezTo>
                <a:cubicBezTo>
                  <a:pt x="1350816" y="2039211"/>
                  <a:pt x="1250021" y="2077640"/>
                  <a:pt x="1332690" y="2050086"/>
                </a:cubicBezTo>
                <a:cubicBezTo>
                  <a:pt x="1339175" y="2043601"/>
                  <a:pt x="1344281" y="2035349"/>
                  <a:pt x="1352145" y="2030630"/>
                </a:cubicBezTo>
                <a:cubicBezTo>
                  <a:pt x="1360938" y="2025354"/>
                  <a:pt x="1375368" y="2029247"/>
                  <a:pt x="1381328" y="2020903"/>
                </a:cubicBezTo>
                <a:cubicBezTo>
                  <a:pt x="1393248" y="2004215"/>
                  <a:pt x="1389407" y="1979600"/>
                  <a:pt x="1400783" y="1962537"/>
                </a:cubicBezTo>
                <a:lnTo>
                  <a:pt x="1420239" y="1933354"/>
                </a:lnTo>
                <a:cubicBezTo>
                  <a:pt x="1423357" y="1920881"/>
                  <a:pt x="1432714" y="1879220"/>
                  <a:pt x="1439694" y="1865260"/>
                </a:cubicBezTo>
                <a:cubicBezTo>
                  <a:pt x="1451966" y="1840715"/>
                  <a:pt x="1460507" y="1834719"/>
                  <a:pt x="1478605" y="1816622"/>
                </a:cubicBezTo>
                <a:lnTo>
                  <a:pt x="1507788" y="1729073"/>
                </a:lnTo>
                <a:cubicBezTo>
                  <a:pt x="1511030" y="1719345"/>
                  <a:pt x="1511827" y="1708422"/>
                  <a:pt x="1517515" y="1699890"/>
                </a:cubicBezTo>
                <a:lnTo>
                  <a:pt x="1536971" y="1670707"/>
                </a:lnTo>
                <a:cubicBezTo>
                  <a:pt x="1573612" y="1560776"/>
                  <a:pt x="1553816" y="1631554"/>
                  <a:pt x="1536971" y="1378877"/>
                </a:cubicBezTo>
                <a:cubicBezTo>
                  <a:pt x="1536289" y="1368646"/>
                  <a:pt x="1530060" y="1359553"/>
                  <a:pt x="1527243" y="1349694"/>
                </a:cubicBezTo>
                <a:cubicBezTo>
                  <a:pt x="1520446" y="1325905"/>
                  <a:pt x="1509617" y="1269752"/>
                  <a:pt x="1498060" y="1252417"/>
                </a:cubicBezTo>
                <a:lnTo>
                  <a:pt x="1459149" y="1194052"/>
                </a:lnTo>
                <a:cubicBezTo>
                  <a:pt x="1426450" y="1095949"/>
                  <a:pt x="1476349" y="1248142"/>
                  <a:pt x="1439694" y="1125958"/>
                </a:cubicBezTo>
                <a:cubicBezTo>
                  <a:pt x="1439684" y="1125923"/>
                  <a:pt x="1415381" y="1053018"/>
                  <a:pt x="1410511" y="1038409"/>
                </a:cubicBezTo>
                <a:lnTo>
                  <a:pt x="1400783" y="1009226"/>
                </a:lnTo>
                <a:cubicBezTo>
                  <a:pt x="1397541" y="999498"/>
                  <a:pt x="1398307" y="987293"/>
                  <a:pt x="1391056" y="980043"/>
                </a:cubicBezTo>
                <a:lnTo>
                  <a:pt x="1371600" y="960588"/>
                </a:lnTo>
                <a:cubicBezTo>
                  <a:pt x="1365115" y="928162"/>
                  <a:pt x="1362602" y="894682"/>
                  <a:pt x="1352145" y="863311"/>
                </a:cubicBezTo>
                <a:cubicBezTo>
                  <a:pt x="1348902" y="853583"/>
                  <a:pt x="1345115" y="844021"/>
                  <a:pt x="1342417" y="834128"/>
                </a:cubicBezTo>
                <a:cubicBezTo>
                  <a:pt x="1335382" y="808332"/>
                  <a:pt x="1331418" y="781673"/>
                  <a:pt x="1322962" y="756307"/>
                </a:cubicBezTo>
                <a:cubicBezTo>
                  <a:pt x="1312127" y="723802"/>
                  <a:pt x="1311652" y="724866"/>
                  <a:pt x="1303507" y="688213"/>
                </a:cubicBezTo>
                <a:cubicBezTo>
                  <a:pt x="1299920" y="672073"/>
                  <a:pt x="1297497" y="655685"/>
                  <a:pt x="1293779" y="639575"/>
                </a:cubicBezTo>
                <a:cubicBezTo>
                  <a:pt x="1287767" y="613521"/>
                  <a:pt x="1282780" y="587120"/>
                  <a:pt x="1274324" y="561754"/>
                </a:cubicBezTo>
                <a:cubicBezTo>
                  <a:pt x="1271081" y="552026"/>
                  <a:pt x="1267294" y="542464"/>
                  <a:pt x="1264596" y="532571"/>
                </a:cubicBezTo>
                <a:cubicBezTo>
                  <a:pt x="1257561" y="506774"/>
                  <a:pt x="1245141" y="454749"/>
                  <a:pt x="1245141" y="454749"/>
                </a:cubicBezTo>
                <a:cubicBezTo>
                  <a:pt x="1231603" y="292304"/>
                  <a:pt x="1229148" y="322197"/>
                  <a:pt x="1245141" y="114281"/>
                </a:cubicBezTo>
                <a:cubicBezTo>
                  <a:pt x="1258969" y="-65489"/>
                  <a:pt x="1287294" y="21869"/>
                  <a:pt x="1274324" y="17005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6" y="3242540"/>
            <a:ext cx="2394894" cy="155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15" y="3429000"/>
            <a:ext cx="2435980" cy="1445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6" y="2991959"/>
            <a:ext cx="2394894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787" y="3276600"/>
            <a:ext cx="2444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2" y="5250295"/>
            <a:ext cx="2450971" cy="1541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" y="4978909"/>
            <a:ext cx="2481263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Text Box 2"/>
          <p:cNvSpPr txBox="1">
            <a:spLocks noChangeArrowheads="1"/>
          </p:cNvSpPr>
          <p:nvPr/>
        </p:nvSpPr>
        <p:spPr bwMode="auto">
          <a:xfrm>
            <a:off x="1" y="-2"/>
            <a:ext cx="9153732" cy="82663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82846" tIns="41424" rIns="82846" bIns="41424" anchor="ctr"/>
          <a:lstStyle>
            <a:defPPr>
              <a:defRPr lang="ru-RU"/>
            </a:defPPr>
            <a:lvl1pPr algn="ctr"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КОМПЛЕКСУ НЕБЛАГОПРИЯТНЫХ МЕТЕОЯВЛЕНИЙ </a:t>
            </a:r>
          </a:p>
          <a:p>
            <a:r>
              <a:rPr lang="ru-RU" sz="1200" dirty="0"/>
              <a:t>НА ТЕРРИТОРИИ </a:t>
            </a:r>
            <a:r>
              <a:rPr lang="ru-RU" sz="1200" dirty="0" smtClean="0"/>
              <a:t>МО СОЧИ  </a:t>
            </a:r>
            <a:r>
              <a:rPr lang="ru-RU" sz="1200" dirty="0" err="1" smtClean="0"/>
              <a:t>мкр</a:t>
            </a:r>
            <a:r>
              <a:rPr lang="ru-RU" sz="1200" dirty="0" smtClean="0"/>
              <a:t>. АШЕ КРАСНОДАРСКОГО </a:t>
            </a:r>
            <a:r>
              <a:rPr lang="ru-RU" sz="1200" dirty="0"/>
              <a:t>КРАЯ </a:t>
            </a:r>
          </a:p>
          <a:p>
            <a:r>
              <a:rPr lang="ru-RU" sz="1200" dirty="0"/>
              <a:t>(РИСК </a:t>
            </a:r>
            <a:r>
              <a:rPr lang="ru-RU" sz="1200" dirty="0" smtClean="0"/>
              <a:t>УГРОЗА ПОДТАПЛЕНИЯ </a:t>
            </a:r>
            <a:r>
              <a:rPr lang="ru-RU" sz="1200" dirty="0"/>
              <a:t>НА </a:t>
            </a:r>
            <a:r>
              <a:rPr lang="ru-RU" sz="1200" dirty="0" smtClean="0"/>
              <a:t>11.01.2021 </a:t>
            </a:r>
            <a:r>
              <a:rPr lang="ru-RU" sz="1200" dirty="0"/>
              <a:t>г.)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42332" y="871398"/>
            <a:ext cx="2793050" cy="2145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2" rIns="91423" bIns="45712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86" y="185791"/>
            <a:ext cx="568919" cy="455049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961" y="184772"/>
            <a:ext cx="789545" cy="399507"/>
          </a:xfrm>
          <a:prstGeom prst="rect">
            <a:avLst/>
          </a:prstGeom>
        </p:spPr>
      </p:pic>
      <p:pic>
        <p:nvPicPr>
          <p:cNvPr id="58" name="Picture 2" descr="E:\!!!!!!!ОММиОППМ\осадки сочи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" y="1085966"/>
            <a:ext cx="2788402" cy="161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18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585399</TotalTime>
  <Words>928</Words>
  <Application>Microsoft Office PowerPoint</Application>
  <PresentationFormat>Экран (4:3)</PresentationFormat>
  <Paragraphs>317</Paragraphs>
  <Slides>12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ARM_9</cp:lastModifiedBy>
  <cp:revision>25798</cp:revision>
  <cp:lastPrinted>2020-08-16T16:46:55Z</cp:lastPrinted>
  <dcterms:created xsi:type="dcterms:W3CDTF">2014-09-08T13:21:12Z</dcterms:created>
  <dcterms:modified xsi:type="dcterms:W3CDTF">2021-01-10T08:49:17Z</dcterms:modified>
</cp:coreProperties>
</file>