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6" r:id="rId2"/>
    <p:sldId id="308" r:id="rId3"/>
    <p:sldId id="307" r:id="rId4"/>
    <p:sldId id="286" r:id="rId5"/>
    <p:sldId id="287" r:id="rId6"/>
    <p:sldId id="289" r:id="rId7"/>
    <p:sldId id="290" r:id="rId8"/>
    <p:sldId id="294" r:id="rId9"/>
    <p:sldId id="295" r:id="rId10"/>
    <p:sldId id="296" r:id="rId11"/>
    <p:sldId id="297" r:id="rId12"/>
    <p:sldId id="298" r:id="rId13"/>
    <p:sldId id="299" r:id="rId14"/>
    <p:sldId id="347" r:id="rId15"/>
    <p:sldId id="348" r:id="rId16"/>
    <p:sldId id="349" r:id="rId17"/>
    <p:sldId id="350" r:id="rId18"/>
    <p:sldId id="351" r:id="rId19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3" autoAdjust="0"/>
  </p:normalViewPr>
  <p:slideViewPr>
    <p:cSldViewPr>
      <p:cViewPr>
        <p:scale>
          <a:sx n="98" d="100"/>
          <a:sy n="98" d="100"/>
        </p:scale>
        <p:origin x="-1146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B898A-7A5B-4A76-A56B-6605E731EC25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C702-323F-4583-B240-6D60BF821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9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5700" cy="372586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879" y="4723666"/>
            <a:ext cx="5448607" cy="4475142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7.gif"/><Relationship Id="rId5" Type="http://schemas.openxmlformats.org/officeDocument/2006/relationships/image" Target="../media/image56.png"/><Relationship Id="rId4" Type="http://schemas.openxmlformats.org/officeDocument/2006/relationships/image" Target="../media/image86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4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6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04.png"/><Relationship Id="rId5" Type="http://schemas.openxmlformats.org/officeDocument/2006/relationships/image" Target="../media/image103.gif"/><Relationship Id="rId4" Type="http://schemas.openxmlformats.org/officeDocument/2006/relationships/image" Target="../media/image102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7.png"/><Relationship Id="rId7" Type="http://schemas.openxmlformats.org/officeDocument/2006/relationships/image" Target="../media/image10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92.png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92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4.png"/><Relationship Id="rId7" Type="http://schemas.openxmlformats.org/officeDocument/2006/relationships/image" Target="../media/image10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92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8.png"/><Relationship Id="rId7" Type="http://schemas.openxmlformats.org/officeDocument/2006/relationships/image" Target="../media/image10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92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3636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smtClean="0">
                <a:latin typeface="Times New Roman" pitchFamily="18" charset="0"/>
                <a:cs typeface="Times New Roman" pitchFamily="18" charset="0"/>
              </a:rPr>
              <a:t>ОБСТАНОВКИ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В СООТВЕТСТВИИ С НЕБЛАГОПРИЯТНЫМ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9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89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3" y="4221088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4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8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5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4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5" y="4221088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3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0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1" y="4221088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8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5" y="4221088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2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6" y="4962452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0" y="4962452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3" y="4962452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5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8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7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3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6" y="4978370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0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0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40773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430"/>
            <a:ext cx="9144000" cy="61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УСПЕНСКИЙ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444208" y="5477539"/>
            <a:ext cx="2528280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шт.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39741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104430 человек,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153,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6" name="TextBox 375"/>
          <p:cNvSpPr txBox="1"/>
          <p:nvPr/>
        </p:nvSpPr>
        <p:spPr>
          <a:xfrm>
            <a:off x="3707904" y="872182"/>
            <a:ext cx="1368152" cy="51058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Лабинский район</a:t>
            </a:r>
            <a:endParaRPr lang="ru-RU" sz="1400" dirty="0"/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5292080" y="3645024"/>
            <a:ext cx="2591182" cy="1645108"/>
          </a:xfrm>
          <a:prstGeom prst="wedgeRectCallout">
            <a:avLst>
              <a:gd name="adj1" fmla="val -120450"/>
              <a:gd name="adj2" fmla="val 7722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Лаба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214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песчаное, глинистое.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1,0 – 1,5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100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5,7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6,0 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" y="4754450"/>
            <a:ext cx="2708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артинки по запросу герб лабинского рай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" y="816810"/>
            <a:ext cx="16573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97" y="5002100"/>
            <a:ext cx="2691370" cy="17392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0" y="1052736"/>
            <a:ext cx="281631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1" y="816810"/>
            <a:ext cx="281631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6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79591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930617" y="4149080"/>
            <a:ext cx="71107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г. Лабинск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449824" y="4437112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486576" y="898475"/>
            <a:ext cx="2608288" cy="1136241"/>
            <a:chOff x="6428209" y="4986230"/>
            <a:chExt cx="2608288" cy="1130579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2500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6750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10,2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автомобильный 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железнодорожный 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485609" y="2116195"/>
            <a:ext cx="2608288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г. Лабинск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65250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24166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3600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487806" y="4828956"/>
            <a:ext cx="2608287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" name="Полилиния 1"/>
          <p:cNvSpPr/>
          <p:nvPr/>
        </p:nvSpPr>
        <p:spPr>
          <a:xfrm>
            <a:off x="1547664" y="1165228"/>
            <a:ext cx="4724118" cy="5512019"/>
          </a:xfrm>
          <a:custGeom>
            <a:avLst/>
            <a:gdLst>
              <a:gd name="connsiteX0" fmla="*/ 0 w 2488019"/>
              <a:gd name="connsiteY0" fmla="*/ 185107 h 5512019"/>
              <a:gd name="connsiteX1" fmla="*/ 95693 w 2488019"/>
              <a:gd name="connsiteY1" fmla="*/ 270167 h 5512019"/>
              <a:gd name="connsiteX2" fmla="*/ 106326 w 2488019"/>
              <a:gd name="connsiteY2" fmla="*/ 302065 h 5512019"/>
              <a:gd name="connsiteX3" fmla="*/ 170121 w 2488019"/>
              <a:gd name="connsiteY3" fmla="*/ 387125 h 5512019"/>
              <a:gd name="connsiteX4" fmla="*/ 180754 w 2488019"/>
              <a:gd name="connsiteY4" fmla="*/ 419023 h 5512019"/>
              <a:gd name="connsiteX5" fmla="*/ 202019 w 2488019"/>
              <a:gd name="connsiteY5" fmla="*/ 472186 h 5512019"/>
              <a:gd name="connsiteX6" fmla="*/ 223284 w 2488019"/>
              <a:gd name="connsiteY6" fmla="*/ 504084 h 5512019"/>
              <a:gd name="connsiteX7" fmla="*/ 244549 w 2488019"/>
              <a:gd name="connsiteY7" fmla="*/ 546614 h 5512019"/>
              <a:gd name="connsiteX8" fmla="*/ 350875 w 2488019"/>
              <a:gd name="connsiteY8" fmla="*/ 652939 h 5512019"/>
              <a:gd name="connsiteX9" fmla="*/ 404037 w 2488019"/>
              <a:gd name="connsiteY9" fmla="*/ 706102 h 5512019"/>
              <a:gd name="connsiteX10" fmla="*/ 425303 w 2488019"/>
              <a:gd name="connsiteY10" fmla="*/ 727367 h 5512019"/>
              <a:gd name="connsiteX11" fmla="*/ 510363 w 2488019"/>
              <a:gd name="connsiteY11" fmla="*/ 791163 h 5512019"/>
              <a:gd name="connsiteX12" fmla="*/ 574158 w 2488019"/>
              <a:gd name="connsiteY12" fmla="*/ 844325 h 5512019"/>
              <a:gd name="connsiteX13" fmla="*/ 606056 w 2488019"/>
              <a:gd name="connsiteY13" fmla="*/ 908121 h 5512019"/>
              <a:gd name="connsiteX14" fmla="*/ 627321 w 2488019"/>
              <a:gd name="connsiteY14" fmla="*/ 940019 h 5512019"/>
              <a:gd name="connsiteX15" fmla="*/ 648586 w 2488019"/>
              <a:gd name="connsiteY15" fmla="*/ 1088874 h 5512019"/>
              <a:gd name="connsiteX16" fmla="*/ 691116 w 2488019"/>
              <a:gd name="connsiteY16" fmla="*/ 1248363 h 5512019"/>
              <a:gd name="connsiteX17" fmla="*/ 701749 w 2488019"/>
              <a:gd name="connsiteY17" fmla="*/ 1280260 h 5512019"/>
              <a:gd name="connsiteX18" fmla="*/ 754912 w 2488019"/>
              <a:gd name="connsiteY18" fmla="*/ 1312158 h 5512019"/>
              <a:gd name="connsiteX19" fmla="*/ 786809 w 2488019"/>
              <a:gd name="connsiteY19" fmla="*/ 1333423 h 5512019"/>
              <a:gd name="connsiteX20" fmla="*/ 903768 w 2488019"/>
              <a:gd name="connsiteY20" fmla="*/ 1365321 h 5512019"/>
              <a:gd name="connsiteX21" fmla="*/ 946298 w 2488019"/>
              <a:gd name="connsiteY21" fmla="*/ 1386586 h 5512019"/>
              <a:gd name="connsiteX22" fmla="*/ 1010093 w 2488019"/>
              <a:gd name="connsiteY22" fmla="*/ 1397219 h 5512019"/>
              <a:gd name="connsiteX23" fmla="*/ 1041991 w 2488019"/>
              <a:gd name="connsiteY23" fmla="*/ 1407851 h 5512019"/>
              <a:gd name="connsiteX24" fmla="*/ 1105786 w 2488019"/>
              <a:gd name="connsiteY24" fmla="*/ 1450381 h 5512019"/>
              <a:gd name="connsiteX25" fmla="*/ 1180214 w 2488019"/>
              <a:gd name="connsiteY25" fmla="*/ 1503544 h 5512019"/>
              <a:gd name="connsiteX26" fmla="*/ 1201479 w 2488019"/>
              <a:gd name="connsiteY26" fmla="*/ 1535442 h 5512019"/>
              <a:gd name="connsiteX27" fmla="*/ 1254642 w 2488019"/>
              <a:gd name="connsiteY27" fmla="*/ 1588605 h 5512019"/>
              <a:gd name="connsiteX28" fmla="*/ 1297172 w 2488019"/>
              <a:gd name="connsiteY28" fmla="*/ 1663032 h 5512019"/>
              <a:gd name="connsiteX29" fmla="*/ 1307805 w 2488019"/>
              <a:gd name="connsiteY29" fmla="*/ 1705563 h 5512019"/>
              <a:gd name="connsiteX30" fmla="*/ 1339703 w 2488019"/>
              <a:gd name="connsiteY30" fmla="*/ 1779991 h 5512019"/>
              <a:gd name="connsiteX31" fmla="*/ 1350335 w 2488019"/>
              <a:gd name="connsiteY31" fmla="*/ 1854419 h 5512019"/>
              <a:gd name="connsiteX32" fmla="*/ 1360968 w 2488019"/>
              <a:gd name="connsiteY32" fmla="*/ 1886316 h 5512019"/>
              <a:gd name="connsiteX33" fmla="*/ 1371600 w 2488019"/>
              <a:gd name="connsiteY33" fmla="*/ 2003274 h 5512019"/>
              <a:gd name="connsiteX34" fmla="*/ 1392865 w 2488019"/>
              <a:gd name="connsiteY34" fmla="*/ 2067070 h 5512019"/>
              <a:gd name="connsiteX35" fmla="*/ 1403498 w 2488019"/>
              <a:gd name="connsiteY35" fmla="*/ 2098967 h 5512019"/>
              <a:gd name="connsiteX36" fmla="*/ 1414130 w 2488019"/>
              <a:gd name="connsiteY36" fmla="*/ 2130865 h 5512019"/>
              <a:gd name="connsiteX37" fmla="*/ 1446028 w 2488019"/>
              <a:gd name="connsiteY37" fmla="*/ 2173395 h 5512019"/>
              <a:gd name="connsiteX38" fmla="*/ 1467293 w 2488019"/>
              <a:gd name="connsiteY38" fmla="*/ 2343516 h 5512019"/>
              <a:gd name="connsiteX39" fmla="*/ 1488558 w 2488019"/>
              <a:gd name="connsiteY39" fmla="*/ 2619963 h 5512019"/>
              <a:gd name="connsiteX40" fmla="*/ 1499191 w 2488019"/>
              <a:gd name="connsiteY40" fmla="*/ 2651860 h 5512019"/>
              <a:gd name="connsiteX41" fmla="*/ 1520456 w 2488019"/>
              <a:gd name="connsiteY41" fmla="*/ 2736921 h 5512019"/>
              <a:gd name="connsiteX42" fmla="*/ 1562986 w 2488019"/>
              <a:gd name="connsiteY42" fmla="*/ 2811349 h 5512019"/>
              <a:gd name="connsiteX43" fmla="*/ 1584251 w 2488019"/>
              <a:gd name="connsiteY43" fmla="*/ 2875144 h 5512019"/>
              <a:gd name="connsiteX44" fmla="*/ 1626782 w 2488019"/>
              <a:gd name="connsiteY44" fmla="*/ 2960205 h 5512019"/>
              <a:gd name="connsiteX45" fmla="*/ 1648047 w 2488019"/>
              <a:gd name="connsiteY45" fmla="*/ 3066530 h 5512019"/>
              <a:gd name="connsiteX46" fmla="*/ 1669312 w 2488019"/>
              <a:gd name="connsiteY46" fmla="*/ 3247284 h 5512019"/>
              <a:gd name="connsiteX47" fmla="*/ 1690577 w 2488019"/>
              <a:gd name="connsiteY47" fmla="*/ 3289814 h 5512019"/>
              <a:gd name="connsiteX48" fmla="*/ 1733107 w 2488019"/>
              <a:gd name="connsiteY48" fmla="*/ 3364242 h 5512019"/>
              <a:gd name="connsiteX49" fmla="*/ 1796903 w 2488019"/>
              <a:gd name="connsiteY49" fmla="*/ 3449302 h 5512019"/>
              <a:gd name="connsiteX50" fmla="*/ 1818168 w 2488019"/>
              <a:gd name="connsiteY50" fmla="*/ 3491832 h 5512019"/>
              <a:gd name="connsiteX51" fmla="*/ 1839433 w 2488019"/>
              <a:gd name="connsiteY51" fmla="*/ 3513098 h 5512019"/>
              <a:gd name="connsiteX52" fmla="*/ 1860698 w 2488019"/>
              <a:gd name="connsiteY52" fmla="*/ 3555628 h 5512019"/>
              <a:gd name="connsiteX53" fmla="*/ 1881963 w 2488019"/>
              <a:gd name="connsiteY53" fmla="*/ 3587525 h 5512019"/>
              <a:gd name="connsiteX54" fmla="*/ 1892596 w 2488019"/>
              <a:gd name="connsiteY54" fmla="*/ 3619423 h 5512019"/>
              <a:gd name="connsiteX55" fmla="*/ 1935126 w 2488019"/>
              <a:gd name="connsiteY55" fmla="*/ 3683219 h 5512019"/>
              <a:gd name="connsiteX56" fmla="*/ 1945758 w 2488019"/>
              <a:gd name="connsiteY56" fmla="*/ 3991563 h 5512019"/>
              <a:gd name="connsiteX57" fmla="*/ 1924493 w 2488019"/>
              <a:gd name="connsiteY57" fmla="*/ 4055358 h 5512019"/>
              <a:gd name="connsiteX58" fmla="*/ 1913861 w 2488019"/>
              <a:gd name="connsiteY58" fmla="*/ 4097888 h 5512019"/>
              <a:gd name="connsiteX59" fmla="*/ 1892596 w 2488019"/>
              <a:gd name="connsiteY59" fmla="*/ 4161684 h 5512019"/>
              <a:gd name="connsiteX60" fmla="*/ 1881963 w 2488019"/>
              <a:gd name="connsiteY60" fmla="*/ 4193581 h 5512019"/>
              <a:gd name="connsiteX61" fmla="*/ 1860698 w 2488019"/>
              <a:gd name="connsiteY61" fmla="*/ 4278642 h 5512019"/>
              <a:gd name="connsiteX62" fmla="*/ 1828800 w 2488019"/>
              <a:gd name="connsiteY62" fmla="*/ 4384967 h 5512019"/>
              <a:gd name="connsiteX63" fmla="*/ 1807535 w 2488019"/>
              <a:gd name="connsiteY63" fmla="*/ 4427498 h 5512019"/>
              <a:gd name="connsiteX64" fmla="*/ 1786270 w 2488019"/>
              <a:gd name="connsiteY64" fmla="*/ 4523191 h 5512019"/>
              <a:gd name="connsiteX65" fmla="*/ 1765005 w 2488019"/>
              <a:gd name="connsiteY65" fmla="*/ 4565721 h 5512019"/>
              <a:gd name="connsiteX66" fmla="*/ 1733107 w 2488019"/>
              <a:gd name="connsiteY66" fmla="*/ 4714577 h 5512019"/>
              <a:gd name="connsiteX67" fmla="*/ 1722475 w 2488019"/>
              <a:gd name="connsiteY67" fmla="*/ 4852800 h 5512019"/>
              <a:gd name="connsiteX68" fmla="*/ 1701209 w 2488019"/>
              <a:gd name="connsiteY68" fmla="*/ 4991023 h 5512019"/>
              <a:gd name="connsiteX69" fmla="*/ 1690577 w 2488019"/>
              <a:gd name="connsiteY69" fmla="*/ 5044186 h 5512019"/>
              <a:gd name="connsiteX70" fmla="*/ 1669312 w 2488019"/>
              <a:gd name="connsiteY70" fmla="*/ 5203674 h 5512019"/>
              <a:gd name="connsiteX71" fmla="*/ 1690577 w 2488019"/>
              <a:gd name="connsiteY71" fmla="*/ 5437591 h 5512019"/>
              <a:gd name="connsiteX72" fmla="*/ 1722475 w 2488019"/>
              <a:gd name="connsiteY72" fmla="*/ 5501386 h 5512019"/>
              <a:gd name="connsiteX73" fmla="*/ 1765005 w 2488019"/>
              <a:gd name="connsiteY73" fmla="*/ 5512019 h 5512019"/>
              <a:gd name="connsiteX74" fmla="*/ 1839433 w 2488019"/>
              <a:gd name="connsiteY74" fmla="*/ 5501386 h 5512019"/>
              <a:gd name="connsiteX75" fmla="*/ 1903228 w 2488019"/>
              <a:gd name="connsiteY75" fmla="*/ 5480121 h 5512019"/>
              <a:gd name="connsiteX76" fmla="*/ 1935126 w 2488019"/>
              <a:gd name="connsiteY76" fmla="*/ 5448223 h 5512019"/>
              <a:gd name="connsiteX77" fmla="*/ 1967023 w 2488019"/>
              <a:gd name="connsiteY77" fmla="*/ 5437591 h 5512019"/>
              <a:gd name="connsiteX78" fmla="*/ 1977656 w 2488019"/>
              <a:gd name="connsiteY78" fmla="*/ 5405693 h 5512019"/>
              <a:gd name="connsiteX79" fmla="*/ 2009554 w 2488019"/>
              <a:gd name="connsiteY79" fmla="*/ 5373795 h 5512019"/>
              <a:gd name="connsiteX80" fmla="*/ 2030819 w 2488019"/>
              <a:gd name="connsiteY80" fmla="*/ 5341898 h 5512019"/>
              <a:gd name="connsiteX81" fmla="*/ 2041451 w 2488019"/>
              <a:gd name="connsiteY81" fmla="*/ 5299367 h 5512019"/>
              <a:gd name="connsiteX82" fmla="*/ 2073349 w 2488019"/>
              <a:gd name="connsiteY82" fmla="*/ 5256837 h 5512019"/>
              <a:gd name="connsiteX83" fmla="*/ 2115879 w 2488019"/>
              <a:gd name="connsiteY83" fmla="*/ 5193042 h 5512019"/>
              <a:gd name="connsiteX84" fmla="*/ 2137144 w 2488019"/>
              <a:gd name="connsiteY84" fmla="*/ 5161144 h 5512019"/>
              <a:gd name="connsiteX85" fmla="*/ 2190307 w 2488019"/>
              <a:gd name="connsiteY85" fmla="*/ 5044186 h 5512019"/>
              <a:gd name="connsiteX86" fmla="*/ 2211572 w 2488019"/>
              <a:gd name="connsiteY86" fmla="*/ 4959125 h 5512019"/>
              <a:gd name="connsiteX87" fmla="*/ 2222205 w 2488019"/>
              <a:gd name="connsiteY87" fmla="*/ 4895330 h 5512019"/>
              <a:gd name="connsiteX88" fmla="*/ 2243470 w 2488019"/>
              <a:gd name="connsiteY88" fmla="*/ 4863432 h 5512019"/>
              <a:gd name="connsiteX89" fmla="*/ 2275368 w 2488019"/>
              <a:gd name="connsiteY89" fmla="*/ 4757107 h 5512019"/>
              <a:gd name="connsiteX90" fmla="*/ 2286000 w 2488019"/>
              <a:gd name="connsiteY90" fmla="*/ 4725209 h 5512019"/>
              <a:gd name="connsiteX91" fmla="*/ 2307265 w 2488019"/>
              <a:gd name="connsiteY91" fmla="*/ 4640149 h 5512019"/>
              <a:gd name="connsiteX92" fmla="*/ 2339163 w 2488019"/>
              <a:gd name="connsiteY92" fmla="*/ 4427498 h 5512019"/>
              <a:gd name="connsiteX93" fmla="*/ 2360428 w 2488019"/>
              <a:gd name="connsiteY93" fmla="*/ 4257377 h 5512019"/>
              <a:gd name="connsiteX94" fmla="*/ 2381693 w 2488019"/>
              <a:gd name="connsiteY94" fmla="*/ 4140419 h 5512019"/>
              <a:gd name="connsiteX95" fmla="*/ 2402958 w 2488019"/>
              <a:gd name="connsiteY95" fmla="*/ 3970298 h 5512019"/>
              <a:gd name="connsiteX96" fmla="*/ 2445489 w 2488019"/>
              <a:gd name="connsiteY96" fmla="*/ 3853339 h 5512019"/>
              <a:gd name="connsiteX97" fmla="*/ 2477386 w 2488019"/>
              <a:gd name="connsiteY97" fmla="*/ 3725749 h 5512019"/>
              <a:gd name="connsiteX98" fmla="*/ 2488019 w 2488019"/>
              <a:gd name="connsiteY98" fmla="*/ 3651321 h 5512019"/>
              <a:gd name="connsiteX99" fmla="*/ 2466754 w 2488019"/>
              <a:gd name="connsiteY99" fmla="*/ 3226019 h 5512019"/>
              <a:gd name="connsiteX100" fmla="*/ 2456121 w 2488019"/>
              <a:gd name="connsiteY100" fmla="*/ 3194121 h 5512019"/>
              <a:gd name="connsiteX101" fmla="*/ 2434856 w 2488019"/>
              <a:gd name="connsiteY101" fmla="*/ 3109060 h 5512019"/>
              <a:gd name="connsiteX102" fmla="*/ 2402958 w 2488019"/>
              <a:gd name="connsiteY102" fmla="*/ 3055898 h 5512019"/>
              <a:gd name="connsiteX103" fmla="*/ 2371061 w 2488019"/>
              <a:gd name="connsiteY103" fmla="*/ 2960205 h 5512019"/>
              <a:gd name="connsiteX104" fmla="*/ 2339163 w 2488019"/>
              <a:gd name="connsiteY104" fmla="*/ 2853879 h 5512019"/>
              <a:gd name="connsiteX105" fmla="*/ 2286000 w 2488019"/>
              <a:gd name="connsiteY105" fmla="*/ 2779451 h 5512019"/>
              <a:gd name="connsiteX106" fmla="*/ 2264735 w 2488019"/>
              <a:gd name="connsiteY106" fmla="*/ 2747553 h 5512019"/>
              <a:gd name="connsiteX107" fmla="*/ 2222205 w 2488019"/>
              <a:gd name="connsiteY107" fmla="*/ 2683758 h 5512019"/>
              <a:gd name="connsiteX108" fmla="*/ 2200940 w 2488019"/>
              <a:gd name="connsiteY108" fmla="*/ 2651860 h 5512019"/>
              <a:gd name="connsiteX109" fmla="*/ 2179675 w 2488019"/>
              <a:gd name="connsiteY109" fmla="*/ 2609330 h 5512019"/>
              <a:gd name="connsiteX110" fmla="*/ 2137144 w 2488019"/>
              <a:gd name="connsiteY110" fmla="*/ 2577432 h 5512019"/>
              <a:gd name="connsiteX111" fmla="*/ 2115879 w 2488019"/>
              <a:gd name="connsiteY111" fmla="*/ 2534902 h 5512019"/>
              <a:gd name="connsiteX112" fmla="*/ 2094614 w 2488019"/>
              <a:gd name="connsiteY112" fmla="*/ 2503005 h 5512019"/>
              <a:gd name="connsiteX113" fmla="*/ 2083982 w 2488019"/>
              <a:gd name="connsiteY113" fmla="*/ 2460474 h 5512019"/>
              <a:gd name="connsiteX114" fmla="*/ 2062716 w 2488019"/>
              <a:gd name="connsiteY114" fmla="*/ 2439209 h 5512019"/>
              <a:gd name="connsiteX115" fmla="*/ 2041451 w 2488019"/>
              <a:gd name="connsiteY115" fmla="*/ 2407312 h 5512019"/>
              <a:gd name="connsiteX116" fmla="*/ 1998921 w 2488019"/>
              <a:gd name="connsiteY116" fmla="*/ 2332884 h 5512019"/>
              <a:gd name="connsiteX117" fmla="*/ 1956391 w 2488019"/>
              <a:gd name="connsiteY117" fmla="*/ 2258456 h 5512019"/>
              <a:gd name="connsiteX118" fmla="*/ 1935126 w 2488019"/>
              <a:gd name="connsiteY118" fmla="*/ 2205293 h 5512019"/>
              <a:gd name="connsiteX119" fmla="*/ 1903228 w 2488019"/>
              <a:gd name="connsiteY119" fmla="*/ 2162763 h 5512019"/>
              <a:gd name="connsiteX120" fmla="*/ 1881963 w 2488019"/>
              <a:gd name="connsiteY120" fmla="*/ 2109600 h 5512019"/>
              <a:gd name="connsiteX121" fmla="*/ 1860698 w 2488019"/>
              <a:gd name="connsiteY121" fmla="*/ 2077702 h 5512019"/>
              <a:gd name="connsiteX122" fmla="*/ 1839433 w 2488019"/>
              <a:gd name="connsiteY122" fmla="*/ 2024539 h 5512019"/>
              <a:gd name="connsiteX123" fmla="*/ 1828800 w 2488019"/>
              <a:gd name="connsiteY123" fmla="*/ 1992642 h 5512019"/>
              <a:gd name="connsiteX124" fmla="*/ 1796903 w 2488019"/>
              <a:gd name="connsiteY124" fmla="*/ 1960744 h 5512019"/>
              <a:gd name="connsiteX125" fmla="*/ 1754372 w 2488019"/>
              <a:gd name="connsiteY125" fmla="*/ 1875684 h 5512019"/>
              <a:gd name="connsiteX126" fmla="*/ 1733107 w 2488019"/>
              <a:gd name="connsiteY126" fmla="*/ 1833153 h 5512019"/>
              <a:gd name="connsiteX127" fmla="*/ 1690577 w 2488019"/>
              <a:gd name="connsiteY127" fmla="*/ 1758725 h 5512019"/>
              <a:gd name="connsiteX128" fmla="*/ 1669312 w 2488019"/>
              <a:gd name="connsiteY128" fmla="*/ 1726828 h 5512019"/>
              <a:gd name="connsiteX129" fmla="*/ 1658679 w 2488019"/>
              <a:gd name="connsiteY129" fmla="*/ 1694930 h 5512019"/>
              <a:gd name="connsiteX130" fmla="*/ 1616149 w 2488019"/>
              <a:gd name="connsiteY130" fmla="*/ 1631135 h 5512019"/>
              <a:gd name="connsiteX131" fmla="*/ 1594884 w 2488019"/>
              <a:gd name="connsiteY131" fmla="*/ 1599237 h 5512019"/>
              <a:gd name="connsiteX132" fmla="*/ 1573619 w 2488019"/>
              <a:gd name="connsiteY132" fmla="*/ 1556707 h 5512019"/>
              <a:gd name="connsiteX133" fmla="*/ 1541721 w 2488019"/>
              <a:gd name="connsiteY133" fmla="*/ 1514177 h 5512019"/>
              <a:gd name="connsiteX134" fmla="*/ 1509823 w 2488019"/>
              <a:gd name="connsiteY134" fmla="*/ 1429116 h 5512019"/>
              <a:gd name="connsiteX135" fmla="*/ 1488558 w 2488019"/>
              <a:gd name="connsiteY135" fmla="*/ 1397219 h 5512019"/>
              <a:gd name="connsiteX136" fmla="*/ 1456661 w 2488019"/>
              <a:gd name="connsiteY136" fmla="*/ 1312158 h 5512019"/>
              <a:gd name="connsiteX137" fmla="*/ 1424763 w 2488019"/>
              <a:gd name="connsiteY137" fmla="*/ 1269628 h 5512019"/>
              <a:gd name="connsiteX138" fmla="*/ 1403498 w 2488019"/>
              <a:gd name="connsiteY138" fmla="*/ 1227098 h 5512019"/>
              <a:gd name="connsiteX139" fmla="*/ 1392865 w 2488019"/>
              <a:gd name="connsiteY139" fmla="*/ 1184567 h 5512019"/>
              <a:gd name="connsiteX140" fmla="*/ 1360968 w 2488019"/>
              <a:gd name="connsiteY140" fmla="*/ 1163302 h 5512019"/>
              <a:gd name="connsiteX141" fmla="*/ 1329070 w 2488019"/>
              <a:gd name="connsiteY141" fmla="*/ 1099507 h 5512019"/>
              <a:gd name="connsiteX142" fmla="*/ 1286540 w 2488019"/>
              <a:gd name="connsiteY142" fmla="*/ 1025079 h 5512019"/>
              <a:gd name="connsiteX143" fmla="*/ 1275907 w 2488019"/>
              <a:gd name="connsiteY143" fmla="*/ 993181 h 5512019"/>
              <a:gd name="connsiteX144" fmla="*/ 1233377 w 2488019"/>
              <a:gd name="connsiteY144" fmla="*/ 929386 h 5512019"/>
              <a:gd name="connsiteX145" fmla="*/ 1212112 w 2488019"/>
              <a:gd name="connsiteY145" fmla="*/ 897488 h 5512019"/>
              <a:gd name="connsiteX146" fmla="*/ 1190847 w 2488019"/>
              <a:gd name="connsiteY146" fmla="*/ 854958 h 5512019"/>
              <a:gd name="connsiteX147" fmla="*/ 1169582 w 2488019"/>
              <a:gd name="connsiteY147" fmla="*/ 801795 h 5512019"/>
              <a:gd name="connsiteX148" fmla="*/ 1148316 w 2488019"/>
              <a:gd name="connsiteY148" fmla="*/ 738000 h 5512019"/>
              <a:gd name="connsiteX149" fmla="*/ 1127051 w 2488019"/>
              <a:gd name="connsiteY149" fmla="*/ 706102 h 5512019"/>
              <a:gd name="connsiteX150" fmla="*/ 1084521 w 2488019"/>
              <a:gd name="connsiteY150" fmla="*/ 621042 h 5512019"/>
              <a:gd name="connsiteX151" fmla="*/ 1073889 w 2488019"/>
              <a:gd name="connsiteY151" fmla="*/ 578512 h 5512019"/>
              <a:gd name="connsiteX152" fmla="*/ 1052623 w 2488019"/>
              <a:gd name="connsiteY152" fmla="*/ 557246 h 5512019"/>
              <a:gd name="connsiteX153" fmla="*/ 988828 w 2488019"/>
              <a:gd name="connsiteY153" fmla="*/ 493451 h 5512019"/>
              <a:gd name="connsiteX154" fmla="*/ 956930 w 2488019"/>
              <a:gd name="connsiteY154" fmla="*/ 461553 h 5512019"/>
              <a:gd name="connsiteX155" fmla="*/ 914400 w 2488019"/>
              <a:gd name="connsiteY155" fmla="*/ 440288 h 5512019"/>
              <a:gd name="connsiteX156" fmla="*/ 850605 w 2488019"/>
              <a:gd name="connsiteY156" fmla="*/ 397758 h 5512019"/>
              <a:gd name="connsiteX157" fmla="*/ 818707 w 2488019"/>
              <a:gd name="connsiteY157" fmla="*/ 387125 h 5512019"/>
              <a:gd name="connsiteX158" fmla="*/ 669851 w 2488019"/>
              <a:gd name="connsiteY158" fmla="*/ 280800 h 5512019"/>
              <a:gd name="connsiteX159" fmla="*/ 606056 w 2488019"/>
              <a:gd name="connsiteY159" fmla="*/ 238270 h 5512019"/>
              <a:gd name="connsiteX160" fmla="*/ 542261 w 2488019"/>
              <a:gd name="connsiteY160" fmla="*/ 195739 h 5512019"/>
              <a:gd name="connsiteX161" fmla="*/ 510363 w 2488019"/>
              <a:gd name="connsiteY161" fmla="*/ 174474 h 5512019"/>
              <a:gd name="connsiteX162" fmla="*/ 446568 w 2488019"/>
              <a:gd name="connsiteY162" fmla="*/ 110679 h 5512019"/>
              <a:gd name="connsiteX163" fmla="*/ 393405 w 2488019"/>
              <a:gd name="connsiteY163" fmla="*/ 89414 h 5512019"/>
              <a:gd name="connsiteX164" fmla="*/ 361507 w 2488019"/>
              <a:gd name="connsiteY164" fmla="*/ 68149 h 5512019"/>
              <a:gd name="connsiteX165" fmla="*/ 233916 w 2488019"/>
              <a:gd name="connsiteY165" fmla="*/ 36251 h 5512019"/>
              <a:gd name="connsiteX166" fmla="*/ 202019 w 2488019"/>
              <a:gd name="connsiteY166" fmla="*/ 25619 h 5512019"/>
              <a:gd name="connsiteX167" fmla="*/ 116958 w 2488019"/>
              <a:gd name="connsiteY167" fmla="*/ 14986 h 5512019"/>
              <a:gd name="connsiteX168" fmla="*/ 127591 w 2488019"/>
              <a:gd name="connsiteY168" fmla="*/ 36251 h 55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488019" h="5512019">
                <a:moveTo>
                  <a:pt x="0" y="185107"/>
                </a:moveTo>
                <a:cubicBezTo>
                  <a:pt x="24616" y="204800"/>
                  <a:pt x="76167" y="242830"/>
                  <a:pt x="95693" y="270167"/>
                </a:cubicBezTo>
                <a:cubicBezTo>
                  <a:pt x="102207" y="279287"/>
                  <a:pt x="100386" y="292561"/>
                  <a:pt x="106326" y="302065"/>
                </a:cubicBezTo>
                <a:cubicBezTo>
                  <a:pt x="125883" y="333356"/>
                  <a:pt x="153698" y="354280"/>
                  <a:pt x="170121" y="387125"/>
                </a:cubicBezTo>
                <a:cubicBezTo>
                  <a:pt x="175133" y="397150"/>
                  <a:pt x="176819" y="408529"/>
                  <a:pt x="180754" y="419023"/>
                </a:cubicBezTo>
                <a:cubicBezTo>
                  <a:pt x="187456" y="436894"/>
                  <a:pt x="193484" y="455115"/>
                  <a:pt x="202019" y="472186"/>
                </a:cubicBezTo>
                <a:cubicBezTo>
                  <a:pt x="207734" y="483616"/>
                  <a:pt x="216944" y="492989"/>
                  <a:pt x="223284" y="504084"/>
                </a:cubicBezTo>
                <a:cubicBezTo>
                  <a:pt x="231148" y="517846"/>
                  <a:pt x="234512" y="534347"/>
                  <a:pt x="244549" y="546614"/>
                </a:cubicBezTo>
                <a:cubicBezTo>
                  <a:pt x="244568" y="546637"/>
                  <a:pt x="330614" y="632678"/>
                  <a:pt x="350875" y="652939"/>
                </a:cubicBezTo>
                <a:lnTo>
                  <a:pt x="404037" y="706102"/>
                </a:lnTo>
                <a:cubicBezTo>
                  <a:pt x="411126" y="713190"/>
                  <a:pt x="417283" y="721352"/>
                  <a:pt x="425303" y="727367"/>
                </a:cubicBezTo>
                <a:cubicBezTo>
                  <a:pt x="453656" y="748632"/>
                  <a:pt x="485301" y="766102"/>
                  <a:pt x="510363" y="791163"/>
                </a:cubicBezTo>
                <a:cubicBezTo>
                  <a:pt x="551297" y="832096"/>
                  <a:pt x="529750" y="814719"/>
                  <a:pt x="574158" y="844325"/>
                </a:cubicBezTo>
                <a:cubicBezTo>
                  <a:pt x="635100" y="935740"/>
                  <a:pt x="562035" y="820079"/>
                  <a:pt x="606056" y="908121"/>
                </a:cubicBezTo>
                <a:cubicBezTo>
                  <a:pt x="611771" y="919551"/>
                  <a:pt x="620233" y="929386"/>
                  <a:pt x="627321" y="940019"/>
                </a:cubicBezTo>
                <a:cubicBezTo>
                  <a:pt x="634409" y="989637"/>
                  <a:pt x="642841" y="1039082"/>
                  <a:pt x="648586" y="1088874"/>
                </a:cubicBezTo>
                <a:cubicBezTo>
                  <a:pt x="665633" y="1236615"/>
                  <a:pt x="627222" y="1184467"/>
                  <a:pt x="691116" y="1248363"/>
                </a:cubicBezTo>
                <a:cubicBezTo>
                  <a:pt x="694660" y="1258995"/>
                  <a:pt x="693824" y="1272335"/>
                  <a:pt x="701749" y="1280260"/>
                </a:cubicBezTo>
                <a:cubicBezTo>
                  <a:pt x="716362" y="1294873"/>
                  <a:pt x="737387" y="1301205"/>
                  <a:pt x="754912" y="1312158"/>
                </a:cubicBezTo>
                <a:cubicBezTo>
                  <a:pt x="765748" y="1318931"/>
                  <a:pt x="775132" y="1328233"/>
                  <a:pt x="786809" y="1333423"/>
                </a:cubicBezTo>
                <a:cubicBezTo>
                  <a:pt x="830956" y="1353044"/>
                  <a:pt x="858289" y="1356225"/>
                  <a:pt x="903768" y="1365321"/>
                </a:cubicBezTo>
                <a:cubicBezTo>
                  <a:pt x="917945" y="1372409"/>
                  <a:pt x="931116" y="1382031"/>
                  <a:pt x="946298" y="1386586"/>
                </a:cubicBezTo>
                <a:cubicBezTo>
                  <a:pt x="966947" y="1392781"/>
                  <a:pt x="989048" y="1392542"/>
                  <a:pt x="1010093" y="1397219"/>
                </a:cubicBezTo>
                <a:cubicBezTo>
                  <a:pt x="1021034" y="1399650"/>
                  <a:pt x="1031358" y="1404307"/>
                  <a:pt x="1041991" y="1407851"/>
                </a:cubicBezTo>
                <a:cubicBezTo>
                  <a:pt x="1063256" y="1422028"/>
                  <a:pt x="1082927" y="1438951"/>
                  <a:pt x="1105786" y="1450381"/>
                </a:cubicBezTo>
                <a:cubicBezTo>
                  <a:pt x="1148783" y="1471880"/>
                  <a:pt x="1149425" y="1466596"/>
                  <a:pt x="1180214" y="1503544"/>
                </a:cubicBezTo>
                <a:cubicBezTo>
                  <a:pt x="1188395" y="1513361"/>
                  <a:pt x="1193064" y="1525825"/>
                  <a:pt x="1201479" y="1535442"/>
                </a:cubicBezTo>
                <a:cubicBezTo>
                  <a:pt x="1217982" y="1554303"/>
                  <a:pt x="1254642" y="1588605"/>
                  <a:pt x="1254642" y="1588605"/>
                </a:cubicBezTo>
                <a:cubicBezTo>
                  <a:pt x="1282604" y="1700447"/>
                  <a:pt x="1240864" y="1564492"/>
                  <a:pt x="1297172" y="1663032"/>
                </a:cubicBezTo>
                <a:cubicBezTo>
                  <a:pt x="1304422" y="1675720"/>
                  <a:pt x="1303790" y="1691512"/>
                  <a:pt x="1307805" y="1705563"/>
                </a:cubicBezTo>
                <a:cubicBezTo>
                  <a:pt x="1318235" y="1742070"/>
                  <a:pt x="1320799" y="1742183"/>
                  <a:pt x="1339703" y="1779991"/>
                </a:cubicBezTo>
                <a:cubicBezTo>
                  <a:pt x="1343247" y="1804800"/>
                  <a:pt x="1345420" y="1829844"/>
                  <a:pt x="1350335" y="1854419"/>
                </a:cubicBezTo>
                <a:cubicBezTo>
                  <a:pt x="1352533" y="1865409"/>
                  <a:pt x="1359383" y="1875221"/>
                  <a:pt x="1360968" y="1886316"/>
                </a:cubicBezTo>
                <a:cubicBezTo>
                  <a:pt x="1366504" y="1925069"/>
                  <a:pt x="1364797" y="1964723"/>
                  <a:pt x="1371600" y="2003274"/>
                </a:cubicBezTo>
                <a:cubicBezTo>
                  <a:pt x="1375495" y="2025349"/>
                  <a:pt x="1385776" y="2045805"/>
                  <a:pt x="1392865" y="2067070"/>
                </a:cubicBezTo>
                <a:lnTo>
                  <a:pt x="1403498" y="2098967"/>
                </a:lnTo>
                <a:cubicBezTo>
                  <a:pt x="1407042" y="2109600"/>
                  <a:pt x="1407405" y="2121899"/>
                  <a:pt x="1414130" y="2130865"/>
                </a:cubicBezTo>
                <a:lnTo>
                  <a:pt x="1446028" y="2173395"/>
                </a:lnTo>
                <a:cubicBezTo>
                  <a:pt x="1455388" y="2238915"/>
                  <a:pt x="1461336" y="2275009"/>
                  <a:pt x="1467293" y="2343516"/>
                </a:cubicBezTo>
                <a:cubicBezTo>
                  <a:pt x="1470150" y="2376367"/>
                  <a:pt x="1483075" y="2578844"/>
                  <a:pt x="1488558" y="2619963"/>
                </a:cubicBezTo>
                <a:cubicBezTo>
                  <a:pt x="1490039" y="2631072"/>
                  <a:pt x="1496473" y="2640987"/>
                  <a:pt x="1499191" y="2651860"/>
                </a:cubicBezTo>
                <a:cubicBezTo>
                  <a:pt x="1505259" y="2676132"/>
                  <a:pt x="1508302" y="2712612"/>
                  <a:pt x="1520456" y="2736921"/>
                </a:cubicBezTo>
                <a:cubicBezTo>
                  <a:pt x="1558816" y="2813642"/>
                  <a:pt x="1525707" y="2718152"/>
                  <a:pt x="1562986" y="2811349"/>
                </a:cubicBezTo>
                <a:cubicBezTo>
                  <a:pt x="1571311" y="2832161"/>
                  <a:pt x="1571817" y="2856493"/>
                  <a:pt x="1584251" y="2875144"/>
                </a:cubicBezTo>
                <a:cubicBezTo>
                  <a:pt x="1616103" y="2922923"/>
                  <a:pt x="1600770" y="2895177"/>
                  <a:pt x="1626782" y="2960205"/>
                </a:cubicBezTo>
                <a:cubicBezTo>
                  <a:pt x="1633870" y="2995647"/>
                  <a:pt x="1643564" y="3030666"/>
                  <a:pt x="1648047" y="3066530"/>
                </a:cubicBezTo>
                <a:cubicBezTo>
                  <a:pt x="1657817" y="3144688"/>
                  <a:pt x="1643322" y="3186641"/>
                  <a:pt x="1669312" y="3247284"/>
                </a:cubicBezTo>
                <a:cubicBezTo>
                  <a:pt x="1675556" y="3261852"/>
                  <a:pt x="1683489" y="3275637"/>
                  <a:pt x="1690577" y="3289814"/>
                </a:cubicBezTo>
                <a:cubicBezTo>
                  <a:pt x="1709176" y="3364212"/>
                  <a:pt x="1686431" y="3304230"/>
                  <a:pt x="1733107" y="3364242"/>
                </a:cubicBezTo>
                <a:cubicBezTo>
                  <a:pt x="1817260" y="3472439"/>
                  <a:pt x="1743420" y="3395821"/>
                  <a:pt x="1796903" y="3449302"/>
                </a:cubicBezTo>
                <a:cubicBezTo>
                  <a:pt x="1803991" y="3463479"/>
                  <a:pt x="1809376" y="3478644"/>
                  <a:pt x="1818168" y="3491832"/>
                </a:cubicBezTo>
                <a:cubicBezTo>
                  <a:pt x="1823729" y="3500173"/>
                  <a:pt x="1833872" y="3504757"/>
                  <a:pt x="1839433" y="3513098"/>
                </a:cubicBezTo>
                <a:cubicBezTo>
                  <a:pt x="1848225" y="3526286"/>
                  <a:pt x="1852834" y="3541866"/>
                  <a:pt x="1860698" y="3555628"/>
                </a:cubicBezTo>
                <a:cubicBezTo>
                  <a:pt x="1867038" y="3566723"/>
                  <a:pt x="1876248" y="3576096"/>
                  <a:pt x="1881963" y="3587525"/>
                </a:cubicBezTo>
                <a:cubicBezTo>
                  <a:pt x="1886975" y="3597550"/>
                  <a:pt x="1887153" y="3609626"/>
                  <a:pt x="1892596" y="3619423"/>
                </a:cubicBezTo>
                <a:cubicBezTo>
                  <a:pt x="1905008" y="3641764"/>
                  <a:pt x="1935126" y="3683219"/>
                  <a:pt x="1935126" y="3683219"/>
                </a:cubicBezTo>
                <a:cubicBezTo>
                  <a:pt x="1978837" y="3814352"/>
                  <a:pt x="1969582" y="3761271"/>
                  <a:pt x="1945758" y="3991563"/>
                </a:cubicBezTo>
                <a:cubicBezTo>
                  <a:pt x="1943451" y="4013859"/>
                  <a:pt x="1929929" y="4033612"/>
                  <a:pt x="1924493" y="4055358"/>
                </a:cubicBezTo>
                <a:cubicBezTo>
                  <a:pt x="1920949" y="4069535"/>
                  <a:pt x="1918060" y="4083891"/>
                  <a:pt x="1913861" y="4097888"/>
                </a:cubicBezTo>
                <a:cubicBezTo>
                  <a:pt x="1907420" y="4119358"/>
                  <a:pt x="1899685" y="4140419"/>
                  <a:pt x="1892596" y="4161684"/>
                </a:cubicBezTo>
                <a:cubicBezTo>
                  <a:pt x="1889052" y="4172316"/>
                  <a:pt x="1884681" y="4182708"/>
                  <a:pt x="1881963" y="4193581"/>
                </a:cubicBezTo>
                <a:lnTo>
                  <a:pt x="1860698" y="4278642"/>
                </a:lnTo>
                <a:cubicBezTo>
                  <a:pt x="1853067" y="4309165"/>
                  <a:pt x="1841741" y="4359084"/>
                  <a:pt x="1828800" y="4384967"/>
                </a:cubicBezTo>
                <a:lnTo>
                  <a:pt x="1807535" y="4427498"/>
                </a:lnTo>
                <a:cubicBezTo>
                  <a:pt x="1804647" y="4441939"/>
                  <a:pt x="1792707" y="4506026"/>
                  <a:pt x="1786270" y="4523191"/>
                </a:cubicBezTo>
                <a:cubicBezTo>
                  <a:pt x="1780705" y="4538032"/>
                  <a:pt x="1770017" y="4550684"/>
                  <a:pt x="1765005" y="4565721"/>
                </a:cubicBezTo>
                <a:cubicBezTo>
                  <a:pt x="1747343" y="4618707"/>
                  <a:pt x="1742030" y="4661040"/>
                  <a:pt x="1733107" y="4714577"/>
                </a:cubicBezTo>
                <a:cubicBezTo>
                  <a:pt x="1729563" y="4760651"/>
                  <a:pt x="1727073" y="4806819"/>
                  <a:pt x="1722475" y="4852800"/>
                </a:cubicBezTo>
                <a:cubicBezTo>
                  <a:pt x="1719820" y="4879353"/>
                  <a:pt x="1706477" y="4962050"/>
                  <a:pt x="1701209" y="4991023"/>
                </a:cubicBezTo>
                <a:cubicBezTo>
                  <a:pt x="1697976" y="5008803"/>
                  <a:pt x="1692965" y="5026273"/>
                  <a:pt x="1690577" y="5044186"/>
                </a:cubicBezTo>
                <a:cubicBezTo>
                  <a:pt x="1665716" y="5230644"/>
                  <a:pt x="1693235" y="5084052"/>
                  <a:pt x="1669312" y="5203674"/>
                </a:cubicBezTo>
                <a:cubicBezTo>
                  <a:pt x="1674424" y="5285469"/>
                  <a:pt x="1673208" y="5359429"/>
                  <a:pt x="1690577" y="5437591"/>
                </a:cubicBezTo>
                <a:cubicBezTo>
                  <a:pt x="1694269" y="5454206"/>
                  <a:pt x="1707513" y="5491411"/>
                  <a:pt x="1722475" y="5501386"/>
                </a:cubicBezTo>
                <a:cubicBezTo>
                  <a:pt x="1734634" y="5509492"/>
                  <a:pt x="1750828" y="5508475"/>
                  <a:pt x="1765005" y="5512019"/>
                </a:cubicBezTo>
                <a:cubicBezTo>
                  <a:pt x="1789814" y="5508475"/>
                  <a:pt x="1815014" y="5507021"/>
                  <a:pt x="1839433" y="5501386"/>
                </a:cubicBezTo>
                <a:cubicBezTo>
                  <a:pt x="1861274" y="5496346"/>
                  <a:pt x="1903228" y="5480121"/>
                  <a:pt x="1903228" y="5480121"/>
                </a:cubicBezTo>
                <a:cubicBezTo>
                  <a:pt x="1913861" y="5469488"/>
                  <a:pt x="1922615" y="5456564"/>
                  <a:pt x="1935126" y="5448223"/>
                </a:cubicBezTo>
                <a:cubicBezTo>
                  <a:pt x="1944451" y="5442006"/>
                  <a:pt x="1959098" y="5445516"/>
                  <a:pt x="1967023" y="5437591"/>
                </a:cubicBezTo>
                <a:cubicBezTo>
                  <a:pt x="1974948" y="5429666"/>
                  <a:pt x="1971439" y="5415018"/>
                  <a:pt x="1977656" y="5405693"/>
                </a:cubicBezTo>
                <a:cubicBezTo>
                  <a:pt x="1985997" y="5393182"/>
                  <a:pt x="1999928" y="5385347"/>
                  <a:pt x="2009554" y="5373795"/>
                </a:cubicBezTo>
                <a:cubicBezTo>
                  <a:pt x="2017735" y="5363978"/>
                  <a:pt x="2023731" y="5352530"/>
                  <a:pt x="2030819" y="5341898"/>
                </a:cubicBezTo>
                <a:cubicBezTo>
                  <a:pt x="2034363" y="5327721"/>
                  <a:pt x="2034916" y="5312438"/>
                  <a:pt x="2041451" y="5299367"/>
                </a:cubicBezTo>
                <a:cubicBezTo>
                  <a:pt x="2049376" y="5283517"/>
                  <a:pt x="2063187" y="5271355"/>
                  <a:pt x="2073349" y="5256837"/>
                </a:cubicBezTo>
                <a:cubicBezTo>
                  <a:pt x="2088005" y="5235900"/>
                  <a:pt x="2101702" y="5214307"/>
                  <a:pt x="2115879" y="5193042"/>
                </a:cubicBezTo>
                <a:cubicBezTo>
                  <a:pt x="2122967" y="5182409"/>
                  <a:pt x="2133103" y="5173267"/>
                  <a:pt x="2137144" y="5161144"/>
                </a:cubicBezTo>
                <a:cubicBezTo>
                  <a:pt x="2164944" y="5077743"/>
                  <a:pt x="2146876" y="5116570"/>
                  <a:pt x="2190307" y="5044186"/>
                </a:cubicBezTo>
                <a:cubicBezTo>
                  <a:pt x="2197395" y="5015832"/>
                  <a:pt x="2205448" y="4987703"/>
                  <a:pt x="2211572" y="4959125"/>
                </a:cubicBezTo>
                <a:cubicBezTo>
                  <a:pt x="2216089" y="4938045"/>
                  <a:pt x="2215388" y="4915782"/>
                  <a:pt x="2222205" y="4895330"/>
                </a:cubicBezTo>
                <a:cubicBezTo>
                  <a:pt x="2226246" y="4883207"/>
                  <a:pt x="2236382" y="4874065"/>
                  <a:pt x="2243470" y="4863432"/>
                </a:cubicBezTo>
                <a:cubicBezTo>
                  <a:pt x="2259541" y="4799152"/>
                  <a:pt x="2249480" y="4834772"/>
                  <a:pt x="2275368" y="4757107"/>
                </a:cubicBezTo>
                <a:cubicBezTo>
                  <a:pt x="2278912" y="4746474"/>
                  <a:pt x="2283802" y="4736199"/>
                  <a:pt x="2286000" y="4725209"/>
                </a:cubicBezTo>
                <a:cubicBezTo>
                  <a:pt x="2298831" y="4661056"/>
                  <a:pt x="2290918" y="4689191"/>
                  <a:pt x="2307265" y="4640149"/>
                </a:cubicBezTo>
                <a:cubicBezTo>
                  <a:pt x="2317898" y="4569265"/>
                  <a:pt x="2330273" y="4498621"/>
                  <a:pt x="2339163" y="4427498"/>
                </a:cubicBezTo>
                <a:cubicBezTo>
                  <a:pt x="2346251" y="4370791"/>
                  <a:pt x="2349220" y="4313415"/>
                  <a:pt x="2360428" y="4257377"/>
                </a:cubicBezTo>
                <a:cubicBezTo>
                  <a:pt x="2367689" y="4221076"/>
                  <a:pt x="2377157" y="4176708"/>
                  <a:pt x="2381693" y="4140419"/>
                </a:cubicBezTo>
                <a:cubicBezTo>
                  <a:pt x="2387237" y="4096065"/>
                  <a:pt x="2390849" y="4018735"/>
                  <a:pt x="2402958" y="3970298"/>
                </a:cubicBezTo>
                <a:cubicBezTo>
                  <a:pt x="2420336" y="3900786"/>
                  <a:pt x="2424347" y="3916764"/>
                  <a:pt x="2445489" y="3853339"/>
                </a:cubicBezTo>
                <a:cubicBezTo>
                  <a:pt x="2459881" y="3810164"/>
                  <a:pt x="2469985" y="3770153"/>
                  <a:pt x="2477386" y="3725749"/>
                </a:cubicBezTo>
                <a:cubicBezTo>
                  <a:pt x="2481506" y="3701029"/>
                  <a:pt x="2484475" y="3676130"/>
                  <a:pt x="2488019" y="3651321"/>
                </a:cubicBezTo>
                <a:cubicBezTo>
                  <a:pt x="2485693" y="3574571"/>
                  <a:pt x="2491992" y="3352207"/>
                  <a:pt x="2466754" y="3226019"/>
                </a:cubicBezTo>
                <a:cubicBezTo>
                  <a:pt x="2464556" y="3215029"/>
                  <a:pt x="2458839" y="3204994"/>
                  <a:pt x="2456121" y="3194121"/>
                </a:cubicBezTo>
                <a:cubicBezTo>
                  <a:pt x="2450054" y="3169852"/>
                  <a:pt x="2447010" y="3133367"/>
                  <a:pt x="2434856" y="3109060"/>
                </a:cubicBezTo>
                <a:cubicBezTo>
                  <a:pt x="2425614" y="3090576"/>
                  <a:pt x="2413591" y="3073619"/>
                  <a:pt x="2402958" y="3055898"/>
                </a:cubicBezTo>
                <a:cubicBezTo>
                  <a:pt x="2377488" y="2903067"/>
                  <a:pt x="2411835" y="3055343"/>
                  <a:pt x="2371061" y="2960205"/>
                </a:cubicBezTo>
                <a:cubicBezTo>
                  <a:pt x="2353230" y="2918600"/>
                  <a:pt x="2367751" y="2896762"/>
                  <a:pt x="2339163" y="2853879"/>
                </a:cubicBezTo>
                <a:cubicBezTo>
                  <a:pt x="2289048" y="2778705"/>
                  <a:pt x="2351942" y="2871769"/>
                  <a:pt x="2286000" y="2779451"/>
                </a:cubicBezTo>
                <a:cubicBezTo>
                  <a:pt x="2278572" y="2769052"/>
                  <a:pt x="2271823" y="2758186"/>
                  <a:pt x="2264735" y="2747553"/>
                </a:cubicBezTo>
                <a:cubicBezTo>
                  <a:pt x="2246050" y="2691497"/>
                  <a:pt x="2266453" y="2736855"/>
                  <a:pt x="2222205" y="2683758"/>
                </a:cubicBezTo>
                <a:cubicBezTo>
                  <a:pt x="2214024" y="2673941"/>
                  <a:pt x="2207280" y="2662955"/>
                  <a:pt x="2200940" y="2651860"/>
                </a:cubicBezTo>
                <a:cubicBezTo>
                  <a:pt x="2193076" y="2638098"/>
                  <a:pt x="2189990" y="2621364"/>
                  <a:pt x="2179675" y="2609330"/>
                </a:cubicBezTo>
                <a:cubicBezTo>
                  <a:pt x="2168142" y="2595875"/>
                  <a:pt x="2151321" y="2588065"/>
                  <a:pt x="2137144" y="2577432"/>
                </a:cubicBezTo>
                <a:cubicBezTo>
                  <a:pt x="2130056" y="2563255"/>
                  <a:pt x="2123743" y="2548664"/>
                  <a:pt x="2115879" y="2534902"/>
                </a:cubicBezTo>
                <a:cubicBezTo>
                  <a:pt x="2109539" y="2523807"/>
                  <a:pt x="2099648" y="2514750"/>
                  <a:pt x="2094614" y="2503005"/>
                </a:cubicBezTo>
                <a:cubicBezTo>
                  <a:pt x="2088858" y="2489573"/>
                  <a:pt x="2090517" y="2473544"/>
                  <a:pt x="2083982" y="2460474"/>
                </a:cubicBezTo>
                <a:cubicBezTo>
                  <a:pt x="2079499" y="2451508"/>
                  <a:pt x="2068978" y="2447037"/>
                  <a:pt x="2062716" y="2439209"/>
                </a:cubicBezTo>
                <a:cubicBezTo>
                  <a:pt x="2054733" y="2429231"/>
                  <a:pt x="2047791" y="2418407"/>
                  <a:pt x="2041451" y="2407312"/>
                </a:cubicBezTo>
                <a:cubicBezTo>
                  <a:pt x="1987492" y="2312883"/>
                  <a:pt x="2050729" y="2410595"/>
                  <a:pt x="1998921" y="2332884"/>
                </a:cubicBezTo>
                <a:cubicBezTo>
                  <a:pt x="1973187" y="2255678"/>
                  <a:pt x="2010032" y="2355009"/>
                  <a:pt x="1956391" y="2258456"/>
                </a:cubicBezTo>
                <a:cubicBezTo>
                  <a:pt x="1947122" y="2241772"/>
                  <a:pt x="1944395" y="2221977"/>
                  <a:pt x="1935126" y="2205293"/>
                </a:cubicBezTo>
                <a:cubicBezTo>
                  <a:pt x="1926520" y="2189802"/>
                  <a:pt x="1911834" y="2178254"/>
                  <a:pt x="1903228" y="2162763"/>
                </a:cubicBezTo>
                <a:cubicBezTo>
                  <a:pt x="1893959" y="2146079"/>
                  <a:pt x="1890498" y="2126671"/>
                  <a:pt x="1881963" y="2109600"/>
                </a:cubicBezTo>
                <a:cubicBezTo>
                  <a:pt x="1876248" y="2098170"/>
                  <a:pt x="1866413" y="2089132"/>
                  <a:pt x="1860698" y="2077702"/>
                </a:cubicBezTo>
                <a:cubicBezTo>
                  <a:pt x="1852163" y="2060631"/>
                  <a:pt x="1846135" y="2042410"/>
                  <a:pt x="1839433" y="2024539"/>
                </a:cubicBezTo>
                <a:cubicBezTo>
                  <a:pt x="1835498" y="2014045"/>
                  <a:pt x="1835017" y="2001967"/>
                  <a:pt x="1828800" y="1992642"/>
                </a:cubicBezTo>
                <a:cubicBezTo>
                  <a:pt x="1820459" y="1980131"/>
                  <a:pt x="1804976" y="1973430"/>
                  <a:pt x="1796903" y="1960744"/>
                </a:cubicBezTo>
                <a:cubicBezTo>
                  <a:pt x="1779884" y="1934000"/>
                  <a:pt x="1768549" y="1904037"/>
                  <a:pt x="1754372" y="1875684"/>
                </a:cubicBezTo>
                <a:cubicBezTo>
                  <a:pt x="1747283" y="1861507"/>
                  <a:pt x="1741899" y="1846341"/>
                  <a:pt x="1733107" y="1833153"/>
                </a:cubicBezTo>
                <a:cubicBezTo>
                  <a:pt x="1681299" y="1755442"/>
                  <a:pt x="1744536" y="1853154"/>
                  <a:pt x="1690577" y="1758725"/>
                </a:cubicBezTo>
                <a:cubicBezTo>
                  <a:pt x="1684237" y="1747630"/>
                  <a:pt x="1675027" y="1738257"/>
                  <a:pt x="1669312" y="1726828"/>
                </a:cubicBezTo>
                <a:cubicBezTo>
                  <a:pt x="1664300" y="1716803"/>
                  <a:pt x="1664122" y="1704727"/>
                  <a:pt x="1658679" y="1694930"/>
                </a:cubicBezTo>
                <a:cubicBezTo>
                  <a:pt x="1646267" y="1672589"/>
                  <a:pt x="1630326" y="1652400"/>
                  <a:pt x="1616149" y="1631135"/>
                </a:cubicBezTo>
                <a:cubicBezTo>
                  <a:pt x="1609061" y="1620502"/>
                  <a:pt x="1600599" y="1610667"/>
                  <a:pt x="1594884" y="1599237"/>
                </a:cubicBezTo>
                <a:cubicBezTo>
                  <a:pt x="1587796" y="1585060"/>
                  <a:pt x="1582020" y="1570148"/>
                  <a:pt x="1573619" y="1556707"/>
                </a:cubicBezTo>
                <a:cubicBezTo>
                  <a:pt x="1564227" y="1541680"/>
                  <a:pt x="1551113" y="1529204"/>
                  <a:pt x="1541721" y="1514177"/>
                </a:cubicBezTo>
                <a:cubicBezTo>
                  <a:pt x="1493398" y="1436861"/>
                  <a:pt x="1543221" y="1507043"/>
                  <a:pt x="1509823" y="1429116"/>
                </a:cubicBezTo>
                <a:cubicBezTo>
                  <a:pt x="1504789" y="1417371"/>
                  <a:pt x="1495646" y="1407851"/>
                  <a:pt x="1488558" y="1397219"/>
                </a:cubicBezTo>
                <a:cubicBezTo>
                  <a:pt x="1478354" y="1356398"/>
                  <a:pt x="1479828" y="1349225"/>
                  <a:pt x="1456661" y="1312158"/>
                </a:cubicBezTo>
                <a:cubicBezTo>
                  <a:pt x="1447269" y="1297131"/>
                  <a:pt x="1434155" y="1284655"/>
                  <a:pt x="1424763" y="1269628"/>
                </a:cubicBezTo>
                <a:cubicBezTo>
                  <a:pt x="1416362" y="1256187"/>
                  <a:pt x="1409063" y="1241939"/>
                  <a:pt x="1403498" y="1227098"/>
                </a:cubicBezTo>
                <a:cubicBezTo>
                  <a:pt x="1398367" y="1213415"/>
                  <a:pt x="1400971" y="1196726"/>
                  <a:pt x="1392865" y="1184567"/>
                </a:cubicBezTo>
                <a:cubicBezTo>
                  <a:pt x="1385777" y="1173935"/>
                  <a:pt x="1371600" y="1170390"/>
                  <a:pt x="1360968" y="1163302"/>
                </a:cubicBezTo>
                <a:cubicBezTo>
                  <a:pt x="1334241" y="1083125"/>
                  <a:pt x="1370295" y="1181956"/>
                  <a:pt x="1329070" y="1099507"/>
                </a:cubicBezTo>
                <a:cubicBezTo>
                  <a:pt x="1288479" y="1018325"/>
                  <a:pt x="1363668" y="1127917"/>
                  <a:pt x="1286540" y="1025079"/>
                </a:cubicBezTo>
                <a:cubicBezTo>
                  <a:pt x="1282996" y="1014446"/>
                  <a:pt x="1281350" y="1002978"/>
                  <a:pt x="1275907" y="993181"/>
                </a:cubicBezTo>
                <a:cubicBezTo>
                  <a:pt x="1263495" y="970840"/>
                  <a:pt x="1247554" y="950651"/>
                  <a:pt x="1233377" y="929386"/>
                </a:cubicBezTo>
                <a:cubicBezTo>
                  <a:pt x="1226289" y="918753"/>
                  <a:pt x="1217827" y="908918"/>
                  <a:pt x="1212112" y="897488"/>
                </a:cubicBezTo>
                <a:cubicBezTo>
                  <a:pt x="1205024" y="883311"/>
                  <a:pt x="1197284" y="869442"/>
                  <a:pt x="1190847" y="854958"/>
                </a:cubicBezTo>
                <a:cubicBezTo>
                  <a:pt x="1183095" y="837517"/>
                  <a:pt x="1176105" y="819732"/>
                  <a:pt x="1169582" y="801795"/>
                </a:cubicBezTo>
                <a:cubicBezTo>
                  <a:pt x="1161922" y="780729"/>
                  <a:pt x="1160750" y="756651"/>
                  <a:pt x="1148316" y="738000"/>
                </a:cubicBezTo>
                <a:cubicBezTo>
                  <a:pt x="1141228" y="727367"/>
                  <a:pt x="1133170" y="717320"/>
                  <a:pt x="1127051" y="706102"/>
                </a:cubicBezTo>
                <a:cubicBezTo>
                  <a:pt x="1111871" y="678273"/>
                  <a:pt x="1084521" y="621042"/>
                  <a:pt x="1084521" y="621042"/>
                </a:cubicBezTo>
                <a:cubicBezTo>
                  <a:pt x="1080977" y="606865"/>
                  <a:pt x="1080424" y="591582"/>
                  <a:pt x="1073889" y="578512"/>
                </a:cubicBezTo>
                <a:cubicBezTo>
                  <a:pt x="1069406" y="569545"/>
                  <a:pt x="1058886" y="565074"/>
                  <a:pt x="1052623" y="557246"/>
                </a:cubicBezTo>
                <a:cubicBezTo>
                  <a:pt x="991365" y="480674"/>
                  <a:pt x="1083410" y="574522"/>
                  <a:pt x="988828" y="493451"/>
                </a:cubicBezTo>
                <a:cubicBezTo>
                  <a:pt x="977411" y="483665"/>
                  <a:pt x="969166" y="470293"/>
                  <a:pt x="956930" y="461553"/>
                </a:cubicBezTo>
                <a:cubicBezTo>
                  <a:pt x="944032" y="452340"/>
                  <a:pt x="927991" y="448443"/>
                  <a:pt x="914400" y="440288"/>
                </a:cubicBezTo>
                <a:cubicBezTo>
                  <a:pt x="892485" y="427139"/>
                  <a:pt x="874851" y="405840"/>
                  <a:pt x="850605" y="397758"/>
                </a:cubicBezTo>
                <a:cubicBezTo>
                  <a:pt x="839972" y="394214"/>
                  <a:pt x="828388" y="392772"/>
                  <a:pt x="818707" y="387125"/>
                </a:cubicBezTo>
                <a:cubicBezTo>
                  <a:pt x="699540" y="317611"/>
                  <a:pt x="755668" y="343212"/>
                  <a:pt x="669851" y="280800"/>
                </a:cubicBezTo>
                <a:cubicBezTo>
                  <a:pt x="649182" y="265768"/>
                  <a:pt x="627321" y="252447"/>
                  <a:pt x="606056" y="238270"/>
                </a:cubicBezTo>
                <a:lnTo>
                  <a:pt x="542261" y="195739"/>
                </a:lnTo>
                <a:cubicBezTo>
                  <a:pt x="531628" y="188650"/>
                  <a:pt x="519399" y="183510"/>
                  <a:pt x="510363" y="174474"/>
                </a:cubicBezTo>
                <a:cubicBezTo>
                  <a:pt x="489098" y="153209"/>
                  <a:pt x="474490" y="121848"/>
                  <a:pt x="446568" y="110679"/>
                </a:cubicBezTo>
                <a:cubicBezTo>
                  <a:pt x="428847" y="103591"/>
                  <a:pt x="410476" y="97949"/>
                  <a:pt x="393405" y="89414"/>
                </a:cubicBezTo>
                <a:cubicBezTo>
                  <a:pt x="381975" y="83699"/>
                  <a:pt x="373184" y="73339"/>
                  <a:pt x="361507" y="68149"/>
                </a:cubicBezTo>
                <a:cubicBezTo>
                  <a:pt x="297055" y="39504"/>
                  <a:pt x="300783" y="51110"/>
                  <a:pt x="233916" y="36251"/>
                </a:cubicBezTo>
                <a:cubicBezTo>
                  <a:pt x="222975" y="33820"/>
                  <a:pt x="212651" y="29163"/>
                  <a:pt x="202019" y="25619"/>
                </a:cubicBezTo>
                <a:cubicBezTo>
                  <a:pt x="173119" y="6352"/>
                  <a:pt x="157148" y="-15157"/>
                  <a:pt x="116958" y="14986"/>
                </a:cubicBezTo>
                <a:cubicBezTo>
                  <a:pt x="110618" y="19741"/>
                  <a:pt x="124047" y="29163"/>
                  <a:pt x="127591" y="36251"/>
                </a:cubicBezTo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3355130" y="4923961"/>
            <a:ext cx="2433740" cy="789362"/>
            <a:chOff x="3824888" y="1222560"/>
            <a:chExt cx="2433740" cy="789362"/>
          </a:xfrm>
          <a:solidFill>
            <a:srgbClr val="00B050"/>
          </a:solidFill>
        </p:grpSpPr>
        <p:sp>
          <p:nvSpPr>
            <p:cNvPr id="63" name="Равнобедренный треугольник 62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ая выноска 7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570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600см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Прямоугольная выноска 7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51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º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77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г. Лабинск МО Лабинский район Краснодарского края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09" y="3409608"/>
            <a:ext cx="2608288" cy="131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06" y="3169640"/>
            <a:ext cx="26327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" y="2986463"/>
            <a:ext cx="2517335" cy="171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3177468" y="898708"/>
            <a:ext cx="1302395" cy="594945"/>
          </a:xfrm>
          <a:prstGeom prst="wedgeRectCallout">
            <a:avLst>
              <a:gd name="adj1" fmla="val 6296"/>
              <a:gd name="adj2" fmla="val 25554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Лаба</a:t>
            </a: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визуальное наблюдение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053211"/>
            <a:ext cx="2517335" cy="178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" y="2717805"/>
            <a:ext cx="251733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" y="4805806"/>
            <a:ext cx="2541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2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157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ТБИЛИССКИЙ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444208" y="5445224"/>
            <a:ext cx="2672790" cy="1296144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18041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49576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88,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6444208" y="3356992"/>
            <a:ext cx="2672788" cy="1728192"/>
          </a:xfrm>
          <a:prstGeom prst="wedgeRectCallout">
            <a:avLst>
              <a:gd name="adj1" fmla="val -112202"/>
              <a:gd name="adj2" fmla="val -2124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662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0,92 – 1,17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20 - 200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4,75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5,5 м.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3779912" y="916480"/>
            <a:ext cx="1368152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Тбилисский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64048"/>
            <a:ext cx="267278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Картинки по запросу герб тбилисского рай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8" y="836712"/>
            <a:ext cx="16573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2" name="Тбилис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5" y="5229200"/>
            <a:ext cx="2376264" cy="153803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40" y="836712"/>
            <a:ext cx="265985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016072"/>
            <a:ext cx="237626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7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67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5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50297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393380" y="2507639"/>
            <a:ext cx="980381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. Тбилисская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657521" y="279881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804248" y="1065636"/>
            <a:ext cx="2290616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4,09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железнодорожный мост.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804248" y="2103128"/>
            <a:ext cx="2288430" cy="1024776"/>
            <a:chOff x="6428209" y="4993020"/>
            <a:chExt cx="2608288" cy="1019669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Тбилисская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253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9335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803030" y="4931721"/>
            <a:ext cx="2291834" cy="18815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3" name="Полилиния 2"/>
          <p:cNvSpPr/>
          <p:nvPr/>
        </p:nvSpPr>
        <p:spPr>
          <a:xfrm>
            <a:off x="2628325" y="4931721"/>
            <a:ext cx="3867730" cy="1840554"/>
          </a:xfrm>
          <a:custGeom>
            <a:avLst/>
            <a:gdLst>
              <a:gd name="connsiteX0" fmla="*/ 29150 w 3867730"/>
              <a:gd name="connsiteY0" fmla="*/ 1590675 h 1695450"/>
              <a:gd name="connsiteX1" fmla="*/ 19625 w 3867730"/>
              <a:gd name="connsiteY1" fmla="*/ 1533525 h 1695450"/>
              <a:gd name="connsiteX2" fmla="*/ 10100 w 3867730"/>
              <a:gd name="connsiteY2" fmla="*/ 1504950 h 1695450"/>
              <a:gd name="connsiteX3" fmla="*/ 19625 w 3867730"/>
              <a:gd name="connsiteY3" fmla="*/ 1257300 h 1695450"/>
              <a:gd name="connsiteX4" fmla="*/ 29150 w 3867730"/>
              <a:gd name="connsiteY4" fmla="*/ 1228725 h 1695450"/>
              <a:gd name="connsiteX5" fmla="*/ 76775 w 3867730"/>
              <a:gd name="connsiteY5" fmla="*/ 1171575 h 1695450"/>
              <a:gd name="connsiteX6" fmla="*/ 143450 w 3867730"/>
              <a:gd name="connsiteY6" fmla="*/ 1152525 h 1695450"/>
              <a:gd name="connsiteX7" fmla="*/ 172025 w 3867730"/>
              <a:gd name="connsiteY7" fmla="*/ 1143000 h 1695450"/>
              <a:gd name="connsiteX8" fmla="*/ 562550 w 3867730"/>
              <a:gd name="connsiteY8" fmla="*/ 1133475 h 1695450"/>
              <a:gd name="connsiteX9" fmla="*/ 657800 w 3867730"/>
              <a:gd name="connsiteY9" fmla="*/ 1114425 h 1695450"/>
              <a:gd name="connsiteX10" fmla="*/ 753050 w 3867730"/>
              <a:gd name="connsiteY10" fmla="*/ 1095375 h 1695450"/>
              <a:gd name="connsiteX11" fmla="*/ 781625 w 3867730"/>
              <a:gd name="connsiteY11" fmla="*/ 1085850 h 1695450"/>
              <a:gd name="connsiteX12" fmla="*/ 962600 w 3867730"/>
              <a:gd name="connsiteY12" fmla="*/ 1076325 h 1695450"/>
              <a:gd name="connsiteX13" fmla="*/ 1267400 w 3867730"/>
              <a:gd name="connsiteY13" fmla="*/ 1057275 h 1695450"/>
              <a:gd name="connsiteX14" fmla="*/ 1362650 w 3867730"/>
              <a:gd name="connsiteY14" fmla="*/ 1038225 h 1695450"/>
              <a:gd name="connsiteX15" fmla="*/ 1429325 w 3867730"/>
              <a:gd name="connsiteY15" fmla="*/ 1000125 h 1695450"/>
              <a:gd name="connsiteX16" fmla="*/ 1457900 w 3867730"/>
              <a:gd name="connsiteY16" fmla="*/ 981075 h 1695450"/>
              <a:gd name="connsiteX17" fmla="*/ 1534100 w 3867730"/>
              <a:gd name="connsiteY17" fmla="*/ 962025 h 1695450"/>
              <a:gd name="connsiteX18" fmla="*/ 1562675 w 3867730"/>
              <a:gd name="connsiteY18" fmla="*/ 952500 h 1695450"/>
              <a:gd name="connsiteX19" fmla="*/ 1619825 w 3867730"/>
              <a:gd name="connsiteY19" fmla="*/ 923925 h 1695450"/>
              <a:gd name="connsiteX20" fmla="*/ 1657925 w 3867730"/>
              <a:gd name="connsiteY20" fmla="*/ 895350 h 1695450"/>
              <a:gd name="connsiteX21" fmla="*/ 1686500 w 3867730"/>
              <a:gd name="connsiteY21" fmla="*/ 876300 h 1695450"/>
              <a:gd name="connsiteX22" fmla="*/ 1743650 w 3867730"/>
              <a:gd name="connsiteY22" fmla="*/ 838200 h 1695450"/>
              <a:gd name="connsiteX23" fmla="*/ 1791275 w 3867730"/>
              <a:gd name="connsiteY23" fmla="*/ 800100 h 1695450"/>
              <a:gd name="connsiteX24" fmla="*/ 1819850 w 3867730"/>
              <a:gd name="connsiteY24" fmla="*/ 771525 h 1695450"/>
              <a:gd name="connsiteX25" fmla="*/ 1857950 w 3867730"/>
              <a:gd name="connsiteY25" fmla="*/ 752475 h 1695450"/>
              <a:gd name="connsiteX26" fmla="*/ 1915100 w 3867730"/>
              <a:gd name="connsiteY26" fmla="*/ 704850 h 1695450"/>
              <a:gd name="connsiteX27" fmla="*/ 1943675 w 3867730"/>
              <a:gd name="connsiteY27" fmla="*/ 676275 h 1695450"/>
              <a:gd name="connsiteX28" fmla="*/ 2000825 w 3867730"/>
              <a:gd name="connsiteY28" fmla="*/ 638175 h 1695450"/>
              <a:gd name="connsiteX29" fmla="*/ 2029400 w 3867730"/>
              <a:gd name="connsiteY29" fmla="*/ 619125 h 1695450"/>
              <a:gd name="connsiteX30" fmla="*/ 2086550 w 3867730"/>
              <a:gd name="connsiteY30" fmla="*/ 600075 h 1695450"/>
              <a:gd name="connsiteX31" fmla="*/ 2153225 w 3867730"/>
              <a:gd name="connsiteY31" fmla="*/ 581025 h 1695450"/>
              <a:gd name="connsiteX32" fmla="*/ 2191325 w 3867730"/>
              <a:gd name="connsiteY32" fmla="*/ 561975 h 1695450"/>
              <a:gd name="connsiteX33" fmla="*/ 2229425 w 3867730"/>
              <a:gd name="connsiteY33" fmla="*/ 552450 h 1695450"/>
              <a:gd name="connsiteX34" fmla="*/ 2343725 w 3867730"/>
              <a:gd name="connsiteY34" fmla="*/ 514350 h 1695450"/>
              <a:gd name="connsiteX35" fmla="*/ 2419925 w 3867730"/>
              <a:gd name="connsiteY35" fmla="*/ 495300 h 1695450"/>
              <a:gd name="connsiteX36" fmla="*/ 2477075 w 3867730"/>
              <a:gd name="connsiteY36" fmla="*/ 476250 h 1695450"/>
              <a:gd name="connsiteX37" fmla="*/ 2505650 w 3867730"/>
              <a:gd name="connsiteY37" fmla="*/ 457200 h 1695450"/>
              <a:gd name="connsiteX38" fmla="*/ 2562800 w 3867730"/>
              <a:gd name="connsiteY38" fmla="*/ 438150 h 1695450"/>
              <a:gd name="connsiteX39" fmla="*/ 2619950 w 3867730"/>
              <a:gd name="connsiteY39" fmla="*/ 400050 h 1695450"/>
              <a:gd name="connsiteX40" fmla="*/ 2648525 w 3867730"/>
              <a:gd name="connsiteY40" fmla="*/ 390525 h 1695450"/>
              <a:gd name="connsiteX41" fmla="*/ 2705675 w 3867730"/>
              <a:gd name="connsiteY41" fmla="*/ 342900 h 1695450"/>
              <a:gd name="connsiteX42" fmla="*/ 2734250 w 3867730"/>
              <a:gd name="connsiteY42" fmla="*/ 333375 h 1695450"/>
              <a:gd name="connsiteX43" fmla="*/ 2810450 w 3867730"/>
              <a:gd name="connsiteY43" fmla="*/ 247650 h 1695450"/>
              <a:gd name="connsiteX44" fmla="*/ 2839025 w 3867730"/>
              <a:gd name="connsiteY44" fmla="*/ 228600 h 1695450"/>
              <a:gd name="connsiteX45" fmla="*/ 2867600 w 3867730"/>
              <a:gd name="connsiteY45" fmla="*/ 219075 h 1695450"/>
              <a:gd name="connsiteX46" fmla="*/ 2924750 w 3867730"/>
              <a:gd name="connsiteY46" fmla="*/ 180975 h 1695450"/>
              <a:gd name="connsiteX47" fmla="*/ 2943800 w 3867730"/>
              <a:gd name="connsiteY47" fmla="*/ 152400 h 1695450"/>
              <a:gd name="connsiteX48" fmla="*/ 3000950 w 3867730"/>
              <a:gd name="connsiteY48" fmla="*/ 123825 h 1695450"/>
              <a:gd name="connsiteX49" fmla="*/ 3020000 w 3867730"/>
              <a:gd name="connsiteY49" fmla="*/ 95250 h 1695450"/>
              <a:gd name="connsiteX50" fmla="*/ 3048575 w 3867730"/>
              <a:gd name="connsiteY50" fmla="*/ 85725 h 1695450"/>
              <a:gd name="connsiteX51" fmla="*/ 3134300 w 3867730"/>
              <a:gd name="connsiteY51" fmla="*/ 57150 h 1695450"/>
              <a:gd name="connsiteX52" fmla="*/ 3162875 w 3867730"/>
              <a:gd name="connsiteY52" fmla="*/ 38100 h 1695450"/>
              <a:gd name="connsiteX53" fmla="*/ 3258125 w 3867730"/>
              <a:gd name="connsiteY53" fmla="*/ 19050 h 1695450"/>
              <a:gd name="connsiteX54" fmla="*/ 3343850 w 3867730"/>
              <a:gd name="connsiteY54" fmla="*/ 0 h 1695450"/>
              <a:gd name="connsiteX55" fmla="*/ 3496250 w 3867730"/>
              <a:gd name="connsiteY55" fmla="*/ 9525 h 1695450"/>
              <a:gd name="connsiteX56" fmla="*/ 3724850 w 3867730"/>
              <a:gd name="connsiteY56" fmla="*/ 38100 h 1695450"/>
              <a:gd name="connsiteX57" fmla="*/ 3753425 w 3867730"/>
              <a:gd name="connsiteY57" fmla="*/ 66675 h 1695450"/>
              <a:gd name="connsiteX58" fmla="*/ 3782000 w 3867730"/>
              <a:gd name="connsiteY58" fmla="*/ 123825 h 1695450"/>
              <a:gd name="connsiteX59" fmla="*/ 3810575 w 3867730"/>
              <a:gd name="connsiteY59" fmla="*/ 133350 h 1695450"/>
              <a:gd name="connsiteX60" fmla="*/ 3839150 w 3867730"/>
              <a:gd name="connsiteY60" fmla="*/ 190500 h 1695450"/>
              <a:gd name="connsiteX61" fmla="*/ 3858200 w 3867730"/>
              <a:gd name="connsiteY61" fmla="*/ 266700 h 1695450"/>
              <a:gd name="connsiteX62" fmla="*/ 3858200 w 3867730"/>
              <a:gd name="connsiteY62" fmla="*/ 790575 h 1695450"/>
              <a:gd name="connsiteX63" fmla="*/ 3839150 w 3867730"/>
              <a:gd name="connsiteY63" fmla="*/ 857250 h 1695450"/>
              <a:gd name="connsiteX64" fmla="*/ 3820100 w 3867730"/>
              <a:gd name="connsiteY64" fmla="*/ 885825 h 1695450"/>
              <a:gd name="connsiteX65" fmla="*/ 3810575 w 3867730"/>
              <a:gd name="connsiteY65" fmla="*/ 914400 h 1695450"/>
              <a:gd name="connsiteX66" fmla="*/ 3791525 w 3867730"/>
              <a:gd name="connsiteY66" fmla="*/ 942975 h 1695450"/>
              <a:gd name="connsiteX67" fmla="*/ 3772475 w 3867730"/>
              <a:gd name="connsiteY67" fmla="*/ 1000125 h 1695450"/>
              <a:gd name="connsiteX68" fmla="*/ 3753425 w 3867730"/>
              <a:gd name="connsiteY68" fmla="*/ 1057275 h 1695450"/>
              <a:gd name="connsiteX69" fmla="*/ 3743900 w 3867730"/>
              <a:gd name="connsiteY69" fmla="*/ 1085850 h 1695450"/>
              <a:gd name="connsiteX70" fmla="*/ 3724850 w 3867730"/>
              <a:gd name="connsiteY70" fmla="*/ 1123950 h 1695450"/>
              <a:gd name="connsiteX71" fmla="*/ 3696275 w 3867730"/>
              <a:gd name="connsiteY71" fmla="*/ 1247775 h 1695450"/>
              <a:gd name="connsiteX72" fmla="*/ 3686750 w 3867730"/>
              <a:gd name="connsiteY72" fmla="*/ 1276350 h 1695450"/>
              <a:gd name="connsiteX73" fmla="*/ 3648650 w 3867730"/>
              <a:gd name="connsiteY73" fmla="*/ 1333500 h 1695450"/>
              <a:gd name="connsiteX74" fmla="*/ 3629600 w 3867730"/>
              <a:gd name="connsiteY74" fmla="*/ 1362075 h 1695450"/>
              <a:gd name="connsiteX75" fmla="*/ 3534350 w 3867730"/>
              <a:gd name="connsiteY75" fmla="*/ 1428750 h 1695450"/>
              <a:gd name="connsiteX76" fmla="*/ 3505775 w 3867730"/>
              <a:gd name="connsiteY76" fmla="*/ 1447800 h 1695450"/>
              <a:gd name="connsiteX77" fmla="*/ 3448625 w 3867730"/>
              <a:gd name="connsiteY77" fmla="*/ 1495425 h 1695450"/>
              <a:gd name="connsiteX78" fmla="*/ 3420050 w 3867730"/>
              <a:gd name="connsiteY78" fmla="*/ 1524000 h 1695450"/>
              <a:gd name="connsiteX79" fmla="*/ 3391475 w 3867730"/>
              <a:gd name="connsiteY79" fmla="*/ 1533525 h 1695450"/>
              <a:gd name="connsiteX80" fmla="*/ 3334325 w 3867730"/>
              <a:gd name="connsiteY80" fmla="*/ 1571625 h 1695450"/>
              <a:gd name="connsiteX81" fmla="*/ 3305750 w 3867730"/>
              <a:gd name="connsiteY81" fmla="*/ 1590675 h 1695450"/>
              <a:gd name="connsiteX82" fmla="*/ 3210500 w 3867730"/>
              <a:gd name="connsiteY82" fmla="*/ 1628775 h 1695450"/>
              <a:gd name="connsiteX83" fmla="*/ 3181925 w 3867730"/>
              <a:gd name="connsiteY83" fmla="*/ 1638300 h 1695450"/>
              <a:gd name="connsiteX84" fmla="*/ 3153350 w 3867730"/>
              <a:gd name="connsiteY84" fmla="*/ 1647825 h 1695450"/>
              <a:gd name="connsiteX85" fmla="*/ 2915225 w 3867730"/>
              <a:gd name="connsiteY85" fmla="*/ 1666875 h 1695450"/>
              <a:gd name="connsiteX86" fmla="*/ 2858075 w 3867730"/>
              <a:gd name="connsiteY86" fmla="*/ 1676400 h 1695450"/>
              <a:gd name="connsiteX87" fmla="*/ 2724725 w 3867730"/>
              <a:gd name="connsiteY87" fmla="*/ 1695450 h 1695450"/>
              <a:gd name="connsiteX88" fmla="*/ 2048450 w 3867730"/>
              <a:gd name="connsiteY88" fmla="*/ 1685925 h 1695450"/>
              <a:gd name="connsiteX89" fmla="*/ 1934150 w 3867730"/>
              <a:gd name="connsiteY89" fmla="*/ 1676400 h 1695450"/>
              <a:gd name="connsiteX90" fmla="*/ 1905575 w 3867730"/>
              <a:gd name="connsiteY90" fmla="*/ 1666875 h 1695450"/>
              <a:gd name="connsiteX91" fmla="*/ 1743650 w 3867730"/>
              <a:gd name="connsiteY91" fmla="*/ 1657350 h 1695450"/>
              <a:gd name="connsiteX92" fmla="*/ 1715075 w 3867730"/>
              <a:gd name="connsiteY92" fmla="*/ 1647825 h 1695450"/>
              <a:gd name="connsiteX93" fmla="*/ 1667450 w 3867730"/>
              <a:gd name="connsiteY93" fmla="*/ 1638300 h 1695450"/>
              <a:gd name="connsiteX94" fmla="*/ 791150 w 3867730"/>
              <a:gd name="connsiteY94" fmla="*/ 1647825 h 1695450"/>
              <a:gd name="connsiteX95" fmla="*/ 734000 w 3867730"/>
              <a:gd name="connsiteY95" fmla="*/ 1666875 h 1695450"/>
              <a:gd name="connsiteX96" fmla="*/ 705425 w 3867730"/>
              <a:gd name="connsiteY96" fmla="*/ 1676400 h 1695450"/>
              <a:gd name="connsiteX97" fmla="*/ 48200 w 3867730"/>
              <a:gd name="connsiteY97" fmla="*/ 1666875 h 1695450"/>
              <a:gd name="connsiteX98" fmla="*/ 10100 w 3867730"/>
              <a:gd name="connsiteY98" fmla="*/ 1638300 h 1695450"/>
              <a:gd name="connsiteX99" fmla="*/ 575 w 3867730"/>
              <a:gd name="connsiteY99" fmla="*/ 1438275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7730" h="1695450">
                <a:moveTo>
                  <a:pt x="29150" y="1590675"/>
                </a:moveTo>
                <a:cubicBezTo>
                  <a:pt x="25975" y="1571625"/>
                  <a:pt x="23815" y="1552378"/>
                  <a:pt x="19625" y="1533525"/>
                </a:cubicBezTo>
                <a:cubicBezTo>
                  <a:pt x="17447" y="1523724"/>
                  <a:pt x="10100" y="1514990"/>
                  <a:pt x="10100" y="1504950"/>
                </a:cubicBezTo>
                <a:cubicBezTo>
                  <a:pt x="10100" y="1422339"/>
                  <a:pt x="13941" y="1339715"/>
                  <a:pt x="19625" y="1257300"/>
                </a:cubicBezTo>
                <a:cubicBezTo>
                  <a:pt x="20316" y="1247284"/>
                  <a:pt x="24660" y="1237705"/>
                  <a:pt x="29150" y="1228725"/>
                </a:cubicBezTo>
                <a:cubicBezTo>
                  <a:pt x="37935" y="1211154"/>
                  <a:pt x="60976" y="1182108"/>
                  <a:pt x="76775" y="1171575"/>
                </a:cubicBezTo>
                <a:cubicBezTo>
                  <a:pt x="85339" y="1165866"/>
                  <a:pt x="137893" y="1154113"/>
                  <a:pt x="143450" y="1152525"/>
                </a:cubicBezTo>
                <a:cubicBezTo>
                  <a:pt x="153104" y="1149767"/>
                  <a:pt x="161995" y="1143456"/>
                  <a:pt x="172025" y="1143000"/>
                </a:cubicBezTo>
                <a:cubicBezTo>
                  <a:pt x="302104" y="1137087"/>
                  <a:pt x="432375" y="1136650"/>
                  <a:pt x="562550" y="1133475"/>
                </a:cubicBezTo>
                <a:cubicBezTo>
                  <a:pt x="635216" y="1115308"/>
                  <a:pt x="564383" y="1131941"/>
                  <a:pt x="657800" y="1114425"/>
                </a:cubicBezTo>
                <a:cubicBezTo>
                  <a:pt x="689624" y="1108458"/>
                  <a:pt x="722333" y="1105614"/>
                  <a:pt x="753050" y="1095375"/>
                </a:cubicBezTo>
                <a:cubicBezTo>
                  <a:pt x="762575" y="1092200"/>
                  <a:pt x="771626" y="1086759"/>
                  <a:pt x="781625" y="1085850"/>
                </a:cubicBezTo>
                <a:cubicBezTo>
                  <a:pt x="841785" y="1080381"/>
                  <a:pt x="902275" y="1079500"/>
                  <a:pt x="962600" y="1076325"/>
                </a:cubicBezTo>
                <a:cubicBezTo>
                  <a:pt x="1113450" y="1046155"/>
                  <a:pt x="892805" y="1087648"/>
                  <a:pt x="1267400" y="1057275"/>
                </a:cubicBezTo>
                <a:cubicBezTo>
                  <a:pt x="1299673" y="1054658"/>
                  <a:pt x="1362650" y="1038225"/>
                  <a:pt x="1362650" y="1038225"/>
                </a:cubicBezTo>
                <a:cubicBezTo>
                  <a:pt x="1454778" y="969129"/>
                  <a:pt x="1356599" y="1036488"/>
                  <a:pt x="1429325" y="1000125"/>
                </a:cubicBezTo>
                <a:cubicBezTo>
                  <a:pt x="1439564" y="995005"/>
                  <a:pt x="1447142" y="984987"/>
                  <a:pt x="1457900" y="981075"/>
                </a:cubicBezTo>
                <a:cubicBezTo>
                  <a:pt x="1482505" y="972128"/>
                  <a:pt x="1509262" y="970304"/>
                  <a:pt x="1534100" y="962025"/>
                </a:cubicBezTo>
                <a:cubicBezTo>
                  <a:pt x="1543625" y="958850"/>
                  <a:pt x="1553695" y="956990"/>
                  <a:pt x="1562675" y="952500"/>
                </a:cubicBezTo>
                <a:cubicBezTo>
                  <a:pt x="1636533" y="915571"/>
                  <a:pt x="1548001" y="947866"/>
                  <a:pt x="1619825" y="923925"/>
                </a:cubicBezTo>
                <a:cubicBezTo>
                  <a:pt x="1632525" y="914400"/>
                  <a:pt x="1645007" y="904577"/>
                  <a:pt x="1657925" y="895350"/>
                </a:cubicBezTo>
                <a:cubicBezTo>
                  <a:pt x="1667240" y="888696"/>
                  <a:pt x="1677706" y="883629"/>
                  <a:pt x="1686500" y="876300"/>
                </a:cubicBezTo>
                <a:cubicBezTo>
                  <a:pt x="1734066" y="836662"/>
                  <a:pt x="1693432" y="854939"/>
                  <a:pt x="1743650" y="838200"/>
                </a:cubicBezTo>
                <a:cubicBezTo>
                  <a:pt x="1786255" y="774293"/>
                  <a:pt x="1736066" y="836906"/>
                  <a:pt x="1791275" y="800100"/>
                </a:cubicBezTo>
                <a:cubicBezTo>
                  <a:pt x="1802483" y="792628"/>
                  <a:pt x="1808889" y="779355"/>
                  <a:pt x="1819850" y="771525"/>
                </a:cubicBezTo>
                <a:cubicBezTo>
                  <a:pt x="1831404" y="763272"/>
                  <a:pt x="1845250" y="758825"/>
                  <a:pt x="1857950" y="752475"/>
                </a:cubicBezTo>
                <a:cubicBezTo>
                  <a:pt x="1927046" y="660347"/>
                  <a:pt x="1849647" y="748485"/>
                  <a:pt x="1915100" y="704850"/>
                </a:cubicBezTo>
                <a:cubicBezTo>
                  <a:pt x="1926308" y="697378"/>
                  <a:pt x="1933042" y="684545"/>
                  <a:pt x="1943675" y="676275"/>
                </a:cubicBezTo>
                <a:cubicBezTo>
                  <a:pt x="1961747" y="662219"/>
                  <a:pt x="1981775" y="650875"/>
                  <a:pt x="2000825" y="638175"/>
                </a:cubicBezTo>
                <a:cubicBezTo>
                  <a:pt x="2010350" y="631825"/>
                  <a:pt x="2018540" y="622745"/>
                  <a:pt x="2029400" y="619125"/>
                </a:cubicBezTo>
                <a:cubicBezTo>
                  <a:pt x="2048450" y="612775"/>
                  <a:pt x="2067069" y="604945"/>
                  <a:pt x="2086550" y="600075"/>
                </a:cubicBezTo>
                <a:cubicBezTo>
                  <a:pt x="2105884" y="595242"/>
                  <a:pt x="2134094" y="589224"/>
                  <a:pt x="2153225" y="581025"/>
                </a:cubicBezTo>
                <a:cubicBezTo>
                  <a:pt x="2166276" y="575432"/>
                  <a:pt x="2178030" y="566961"/>
                  <a:pt x="2191325" y="561975"/>
                </a:cubicBezTo>
                <a:cubicBezTo>
                  <a:pt x="2203582" y="557378"/>
                  <a:pt x="2216913" y="556300"/>
                  <a:pt x="2229425" y="552450"/>
                </a:cubicBezTo>
                <a:lnTo>
                  <a:pt x="2343725" y="514350"/>
                </a:lnTo>
                <a:cubicBezTo>
                  <a:pt x="2430428" y="485449"/>
                  <a:pt x="2293490" y="529782"/>
                  <a:pt x="2419925" y="495300"/>
                </a:cubicBezTo>
                <a:cubicBezTo>
                  <a:pt x="2439298" y="490016"/>
                  <a:pt x="2460367" y="487389"/>
                  <a:pt x="2477075" y="476250"/>
                </a:cubicBezTo>
                <a:cubicBezTo>
                  <a:pt x="2486600" y="469900"/>
                  <a:pt x="2495189" y="461849"/>
                  <a:pt x="2505650" y="457200"/>
                </a:cubicBezTo>
                <a:cubicBezTo>
                  <a:pt x="2524000" y="449045"/>
                  <a:pt x="2546092" y="449289"/>
                  <a:pt x="2562800" y="438150"/>
                </a:cubicBezTo>
                <a:cubicBezTo>
                  <a:pt x="2581850" y="425450"/>
                  <a:pt x="2598230" y="407290"/>
                  <a:pt x="2619950" y="400050"/>
                </a:cubicBezTo>
                <a:cubicBezTo>
                  <a:pt x="2629475" y="396875"/>
                  <a:pt x="2639545" y="395015"/>
                  <a:pt x="2648525" y="390525"/>
                </a:cubicBezTo>
                <a:cubicBezTo>
                  <a:pt x="2710851" y="359362"/>
                  <a:pt x="2642478" y="385031"/>
                  <a:pt x="2705675" y="342900"/>
                </a:cubicBezTo>
                <a:cubicBezTo>
                  <a:pt x="2714029" y="337331"/>
                  <a:pt x="2724725" y="336550"/>
                  <a:pt x="2734250" y="333375"/>
                </a:cubicBezTo>
                <a:cubicBezTo>
                  <a:pt x="2757155" y="299018"/>
                  <a:pt x="2771303" y="273748"/>
                  <a:pt x="2810450" y="247650"/>
                </a:cubicBezTo>
                <a:cubicBezTo>
                  <a:pt x="2819975" y="241300"/>
                  <a:pt x="2828786" y="233720"/>
                  <a:pt x="2839025" y="228600"/>
                </a:cubicBezTo>
                <a:cubicBezTo>
                  <a:pt x="2848005" y="224110"/>
                  <a:pt x="2858823" y="223951"/>
                  <a:pt x="2867600" y="219075"/>
                </a:cubicBezTo>
                <a:cubicBezTo>
                  <a:pt x="2887614" y="207956"/>
                  <a:pt x="2924750" y="180975"/>
                  <a:pt x="2924750" y="180975"/>
                </a:cubicBezTo>
                <a:cubicBezTo>
                  <a:pt x="2931100" y="171450"/>
                  <a:pt x="2935705" y="160495"/>
                  <a:pt x="2943800" y="152400"/>
                </a:cubicBezTo>
                <a:cubicBezTo>
                  <a:pt x="2962264" y="133936"/>
                  <a:pt x="2977709" y="131572"/>
                  <a:pt x="3000950" y="123825"/>
                </a:cubicBezTo>
                <a:cubicBezTo>
                  <a:pt x="3007300" y="114300"/>
                  <a:pt x="3011061" y="102401"/>
                  <a:pt x="3020000" y="95250"/>
                </a:cubicBezTo>
                <a:cubicBezTo>
                  <a:pt x="3027840" y="88978"/>
                  <a:pt x="3039595" y="90215"/>
                  <a:pt x="3048575" y="85725"/>
                </a:cubicBezTo>
                <a:cubicBezTo>
                  <a:pt x="3115541" y="52242"/>
                  <a:pt x="3028200" y="74833"/>
                  <a:pt x="3134300" y="57150"/>
                </a:cubicBezTo>
                <a:cubicBezTo>
                  <a:pt x="3143825" y="50800"/>
                  <a:pt x="3151934" y="41467"/>
                  <a:pt x="3162875" y="38100"/>
                </a:cubicBezTo>
                <a:cubicBezTo>
                  <a:pt x="3193822" y="28578"/>
                  <a:pt x="3226375" y="25400"/>
                  <a:pt x="3258125" y="19050"/>
                </a:cubicBezTo>
                <a:cubicBezTo>
                  <a:pt x="3318587" y="6958"/>
                  <a:pt x="3290044" y="13452"/>
                  <a:pt x="3343850" y="0"/>
                </a:cubicBezTo>
                <a:lnTo>
                  <a:pt x="3496250" y="9525"/>
                </a:lnTo>
                <a:cubicBezTo>
                  <a:pt x="3690029" y="20924"/>
                  <a:pt x="3612599" y="683"/>
                  <a:pt x="3724850" y="38100"/>
                </a:cubicBezTo>
                <a:cubicBezTo>
                  <a:pt x="3734375" y="47625"/>
                  <a:pt x="3745953" y="55467"/>
                  <a:pt x="3753425" y="66675"/>
                </a:cubicBezTo>
                <a:cubicBezTo>
                  <a:pt x="3773145" y="96256"/>
                  <a:pt x="3749884" y="98132"/>
                  <a:pt x="3782000" y="123825"/>
                </a:cubicBezTo>
                <a:cubicBezTo>
                  <a:pt x="3789840" y="130097"/>
                  <a:pt x="3801050" y="130175"/>
                  <a:pt x="3810575" y="133350"/>
                </a:cubicBezTo>
                <a:cubicBezTo>
                  <a:pt x="3834516" y="205174"/>
                  <a:pt x="3802221" y="116642"/>
                  <a:pt x="3839150" y="190500"/>
                </a:cubicBezTo>
                <a:cubicBezTo>
                  <a:pt x="3848913" y="210026"/>
                  <a:pt x="3854577" y="248586"/>
                  <a:pt x="3858200" y="266700"/>
                </a:cubicBezTo>
                <a:cubicBezTo>
                  <a:pt x="3865653" y="512649"/>
                  <a:pt x="3875280" y="568540"/>
                  <a:pt x="3858200" y="790575"/>
                </a:cubicBezTo>
                <a:cubicBezTo>
                  <a:pt x="3857645" y="797788"/>
                  <a:pt x="3844067" y="847415"/>
                  <a:pt x="3839150" y="857250"/>
                </a:cubicBezTo>
                <a:cubicBezTo>
                  <a:pt x="3834030" y="867489"/>
                  <a:pt x="3825220" y="875586"/>
                  <a:pt x="3820100" y="885825"/>
                </a:cubicBezTo>
                <a:cubicBezTo>
                  <a:pt x="3815610" y="894805"/>
                  <a:pt x="3815065" y="905420"/>
                  <a:pt x="3810575" y="914400"/>
                </a:cubicBezTo>
                <a:cubicBezTo>
                  <a:pt x="3805455" y="924639"/>
                  <a:pt x="3796174" y="932514"/>
                  <a:pt x="3791525" y="942975"/>
                </a:cubicBezTo>
                <a:cubicBezTo>
                  <a:pt x="3783370" y="961325"/>
                  <a:pt x="3778825" y="981075"/>
                  <a:pt x="3772475" y="1000125"/>
                </a:cubicBezTo>
                <a:lnTo>
                  <a:pt x="3753425" y="1057275"/>
                </a:lnTo>
                <a:cubicBezTo>
                  <a:pt x="3750250" y="1066800"/>
                  <a:pt x="3748390" y="1076870"/>
                  <a:pt x="3743900" y="1085850"/>
                </a:cubicBezTo>
                <a:lnTo>
                  <a:pt x="3724850" y="1123950"/>
                </a:lnTo>
                <a:cubicBezTo>
                  <a:pt x="3712485" y="1210504"/>
                  <a:pt x="3722425" y="1169326"/>
                  <a:pt x="3696275" y="1247775"/>
                </a:cubicBezTo>
                <a:cubicBezTo>
                  <a:pt x="3693100" y="1257300"/>
                  <a:pt x="3692319" y="1267996"/>
                  <a:pt x="3686750" y="1276350"/>
                </a:cubicBezTo>
                <a:lnTo>
                  <a:pt x="3648650" y="1333500"/>
                </a:lnTo>
                <a:cubicBezTo>
                  <a:pt x="3642300" y="1343025"/>
                  <a:pt x="3638758" y="1355206"/>
                  <a:pt x="3629600" y="1362075"/>
                </a:cubicBezTo>
                <a:cubicBezTo>
                  <a:pt x="3573184" y="1404387"/>
                  <a:pt x="3604709" y="1381844"/>
                  <a:pt x="3534350" y="1428750"/>
                </a:cubicBezTo>
                <a:cubicBezTo>
                  <a:pt x="3524825" y="1435100"/>
                  <a:pt x="3513870" y="1439705"/>
                  <a:pt x="3505775" y="1447800"/>
                </a:cubicBezTo>
                <a:cubicBezTo>
                  <a:pt x="3422293" y="1531282"/>
                  <a:pt x="3528191" y="1429120"/>
                  <a:pt x="3448625" y="1495425"/>
                </a:cubicBezTo>
                <a:cubicBezTo>
                  <a:pt x="3438277" y="1504049"/>
                  <a:pt x="3431258" y="1516528"/>
                  <a:pt x="3420050" y="1524000"/>
                </a:cubicBezTo>
                <a:cubicBezTo>
                  <a:pt x="3411696" y="1529569"/>
                  <a:pt x="3400252" y="1528649"/>
                  <a:pt x="3391475" y="1533525"/>
                </a:cubicBezTo>
                <a:cubicBezTo>
                  <a:pt x="3371461" y="1544644"/>
                  <a:pt x="3353375" y="1558925"/>
                  <a:pt x="3334325" y="1571625"/>
                </a:cubicBezTo>
                <a:cubicBezTo>
                  <a:pt x="3324800" y="1577975"/>
                  <a:pt x="3315989" y="1585555"/>
                  <a:pt x="3305750" y="1590675"/>
                </a:cubicBezTo>
                <a:cubicBezTo>
                  <a:pt x="3249689" y="1618705"/>
                  <a:pt x="3281120" y="1605235"/>
                  <a:pt x="3210500" y="1628775"/>
                </a:cubicBezTo>
                <a:lnTo>
                  <a:pt x="3181925" y="1638300"/>
                </a:lnTo>
                <a:cubicBezTo>
                  <a:pt x="3172400" y="1641475"/>
                  <a:pt x="3163289" y="1646405"/>
                  <a:pt x="3153350" y="1647825"/>
                </a:cubicBezTo>
                <a:cubicBezTo>
                  <a:pt x="3030012" y="1665445"/>
                  <a:pt x="3109091" y="1656105"/>
                  <a:pt x="2915225" y="1666875"/>
                </a:cubicBezTo>
                <a:lnTo>
                  <a:pt x="2858075" y="1676400"/>
                </a:lnTo>
                <a:lnTo>
                  <a:pt x="2724725" y="1695450"/>
                </a:lnTo>
                <a:lnTo>
                  <a:pt x="2048450" y="1685925"/>
                </a:lnTo>
                <a:cubicBezTo>
                  <a:pt x="2010229" y="1685004"/>
                  <a:pt x="1972047" y="1681453"/>
                  <a:pt x="1934150" y="1676400"/>
                </a:cubicBezTo>
                <a:cubicBezTo>
                  <a:pt x="1924198" y="1675073"/>
                  <a:pt x="1915565" y="1667874"/>
                  <a:pt x="1905575" y="1666875"/>
                </a:cubicBezTo>
                <a:cubicBezTo>
                  <a:pt x="1851775" y="1661495"/>
                  <a:pt x="1797625" y="1660525"/>
                  <a:pt x="1743650" y="1657350"/>
                </a:cubicBezTo>
                <a:cubicBezTo>
                  <a:pt x="1734125" y="1654175"/>
                  <a:pt x="1724815" y="1650260"/>
                  <a:pt x="1715075" y="1647825"/>
                </a:cubicBezTo>
                <a:cubicBezTo>
                  <a:pt x="1699369" y="1643898"/>
                  <a:pt x="1683639" y="1638300"/>
                  <a:pt x="1667450" y="1638300"/>
                </a:cubicBezTo>
                <a:cubicBezTo>
                  <a:pt x="1375333" y="1638300"/>
                  <a:pt x="1083250" y="1644650"/>
                  <a:pt x="791150" y="1647825"/>
                </a:cubicBezTo>
                <a:lnTo>
                  <a:pt x="734000" y="1666875"/>
                </a:lnTo>
                <a:lnTo>
                  <a:pt x="705425" y="1676400"/>
                </a:lnTo>
                <a:lnTo>
                  <a:pt x="48200" y="1666875"/>
                </a:lnTo>
                <a:cubicBezTo>
                  <a:pt x="32349" y="1666006"/>
                  <a:pt x="13338" y="1653841"/>
                  <a:pt x="10100" y="1638300"/>
                </a:cubicBezTo>
                <a:cubicBezTo>
                  <a:pt x="-3514" y="1572953"/>
                  <a:pt x="575" y="1438275"/>
                  <a:pt x="575" y="1438275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5796136" y="3842318"/>
            <a:ext cx="2433740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86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47,850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48,350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034877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20349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5"/>
          <p:cNvGrpSpPr>
            <a:grpSpLocks/>
          </p:cNvGrpSpPr>
          <p:nvPr/>
        </p:nvGrpSpPr>
        <p:grpSpPr bwMode="auto">
          <a:xfrm rot="3275502">
            <a:off x="5056979" y="6156613"/>
            <a:ext cx="299371" cy="173476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>
            <a:off x="3491880" y="6108870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3163491" y="5214424"/>
            <a:ext cx="1440159" cy="784259"/>
          </a:xfrm>
          <a:prstGeom prst="wedgeRectCallout">
            <a:avLst>
              <a:gd name="adj1" fmla="val 60928"/>
              <a:gd name="adj2" fmla="val 8774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</a:p>
          <a:p>
            <a:pPr algn="ctr"/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НЯ – 47,850 БСВ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ОЯ – 48,350 БСВ</a:t>
            </a:r>
          </a:p>
        </p:txBody>
      </p:sp>
      <p:sp>
        <p:nvSpPr>
          <p:cNvPr id="59" name="Прямоугольник 5"/>
          <p:cNvSpPr>
            <a:spLocks noChangeArrowheads="1"/>
          </p:cNvSpPr>
          <p:nvPr/>
        </p:nvSpPr>
        <p:spPr bwMode="auto">
          <a:xfrm>
            <a:off x="0" y="-3895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ОБСТАНОВКИ</a:t>
            </a:r>
            <a:endParaRPr lang="ru-RU" altLang="ru-RU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ст. Тбилисская МО Тбилисский район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501008"/>
            <a:ext cx="2364779" cy="12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254687"/>
            <a:ext cx="23647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" y="5283624"/>
            <a:ext cx="2334191" cy="145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" y="5011232"/>
            <a:ext cx="233419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9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18" y="72816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ТУАПСИНСКИЙ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444208" y="5477539"/>
            <a:ext cx="2528280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35496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125876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5868144" y="3641972"/>
            <a:ext cx="2591182" cy="867147"/>
          </a:xfrm>
          <a:prstGeom prst="wedgeRectCallout">
            <a:avLst>
              <a:gd name="adj1" fmla="val -65311"/>
              <a:gd name="adj2" fmla="val 7044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км.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– 352 км2.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3707904" y="872182"/>
            <a:ext cx="1368152" cy="51058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Туапсинский район</a:t>
            </a:r>
            <a:endParaRPr lang="ru-RU" sz="1400" dirty="0"/>
          </a:p>
        </p:txBody>
      </p:sp>
      <p:pic>
        <p:nvPicPr>
          <p:cNvPr id="4" name="Picture 2" descr="Картинки по запросу туапсинский район 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8166"/>
            <a:ext cx="1090150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7472"/>
            <a:ext cx="2396242" cy="16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3" y="5085184"/>
            <a:ext cx="2520281" cy="16561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932784"/>
            <a:ext cx="255697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95249"/>
            <a:ext cx="242270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9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" y="826634"/>
            <a:ext cx="9156223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56696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5729889" y="432572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604335" y="5341266"/>
            <a:ext cx="2490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36072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684141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п.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Дедеркой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759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4934489" y="1147313"/>
            <a:ext cx="1440159" cy="784259"/>
          </a:xfrm>
          <a:prstGeom prst="wedgeRectCallout">
            <a:avLst>
              <a:gd name="adj1" fmla="val 39402"/>
              <a:gd name="adj2" fmla="val 27860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Дедеркай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042587" y="3160121"/>
            <a:ext cx="2454616" cy="2602504"/>
          </a:xfrm>
          <a:custGeom>
            <a:avLst/>
            <a:gdLst>
              <a:gd name="connsiteX0" fmla="*/ 2205813 w 2454616"/>
              <a:gd name="connsiteY0" fmla="*/ 373654 h 2602504"/>
              <a:gd name="connsiteX1" fmla="*/ 2205813 w 2454616"/>
              <a:gd name="connsiteY1" fmla="*/ 373654 h 2602504"/>
              <a:gd name="connsiteX2" fmla="*/ 2148663 w 2454616"/>
              <a:gd name="connsiteY2" fmla="*/ 449854 h 2602504"/>
              <a:gd name="connsiteX3" fmla="*/ 2120088 w 2454616"/>
              <a:gd name="connsiteY3" fmla="*/ 478429 h 2602504"/>
              <a:gd name="connsiteX4" fmla="*/ 2072463 w 2454616"/>
              <a:gd name="connsiteY4" fmla="*/ 535579 h 2602504"/>
              <a:gd name="connsiteX5" fmla="*/ 2024838 w 2454616"/>
              <a:gd name="connsiteY5" fmla="*/ 592729 h 2602504"/>
              <a:gd name="connsiteX6" fmla="*/ 1967688 w 2454616"/>
              <a:gd name="connsiteY6" fmla="*/ 611779 h 2602504"/>
              <a:gd name="connsiteX7" fmla="*/ 1939113 w 2454616"/>
              <a:gd name="connsiteY7" fmla="*/ 630829 h 2602504"/>
              <a:gd name="connsiteX8" fmla="*/ 1872438 w 2454616"/>
              <a:gd name="connsiteY8" fmla="*/ 649879 h 2602504"/>
              <a:gd name="connsiteX9" fmla="*/ 1815288 w 2454616"/>
              <a:gd name="connsiteY9" fmla="*/ 678454 h 2602504"/>
              <a:gd name="connsiteX10" fmla="*/ 1777188 w 2454616"/>
              <a:gd name="connsiteY10" fmla="*/ 697504 h 2602504"/>
              <a:gd name="connsiteX11" fmla="*/ 1739088 w 2454616"/>
              <a:gd name="connsiteY11" fmla="*/ 707029 h 2602504"/>
              <a:gd name="connsiteX12" fmla="*/ 1681938 w 2454616"/>
              <a:gd name="connsiteY12" fmla="*/ 726079 h 2602504"/>
              <a:gd name="connsiteX13" fmla="*/ 1624788 w 2454616"/>
              <a:gd name="connsiteY13" fmla="*/ 735604 h 2602504"/>
              <a:gd name="connsiteX14" fmla="*/ 1548588 w 2454616"/>
              <a:gd name="connsiteY14" fmla="*/ 764179 h 2602504"/>
              <a:gd name="connsiteX15" fmla="*/ 1453338 w 2454616"/>
              <a:gd name="connsiteY15" fmla="*/ 840379 h 2602504"/>
              <a:gd name="connsiteX16" fmla="*/ 1424763 w 2454616"/>
              <a:gd name="connsiteY16" fmla="*/ 868954 h 2602504"/>
              <a:gd name="connsiteX17" fmla="*/ 1358088 w 2454616"/>
              <a:gd name="connsiteY17" fmla="*/ 888004 h 2602504"/>
              <a:gd name="connsiteX18" fmla="*/ 1319988 w 2454616"/>
              <a:gd name="connsiteY18" fmla="*/ 916579 h 2602504"/>
              <a:gd name="connsiteX19" fmla="*/ 1291413 w 2454616"/>
              <a:gd name="connsiteY19" fmla="*/ 935629 h 2602504"/>
              <a:gd name="connsiteX20" fmla="*/ 1215213 w 2454616"/>
              <a:gd name="connsiteY20" fmla="*/ 1021354 h 2602504"/>
              <a:gd name="connsiteX21" fmla="*/ 1139013 w 2454616"/>
              <a:gd name="connsiteY21" fmla="*/ 1116604 h 2602504"/>
              <a:gd name="connsiteX22" fmla="*/ 1091388 w 2454616"/>
              <a:gd name="connsiteY22" fmla="*/ 1183279 h 2602504"/>
              <a:gd name="connsiteX23" fmla="*/ 1081863 w 2454616"/>
              <a:gd name="connsiteY23" fmla="*/ 1211854 h 2602504"/>
              <a:gd name="connsiteX24" fmla="*/ 1053288 w 2454616"/>
              <a:gd name="connsiteY24" fmla="*/ 1249954 h 2602504"/>
              <a:gd name="connsiteX25" fmla="*/ 1034238 w 2454616"/>
              <a:gd name="connsiteY25" fmla="*/ 1278529 h 2602504"/>
              <a:gd name="connsiteX26" fmla="*/ 986613 w 2454616"/>
              <a:gd name="connsiteY26" fmla="*/ 1335679 h 2602504"/>
              <a:gd name="connsiteX27" fmla="*/ 967563 w 2454616"/>
              <a:gd name="connsiteY27" fmla="*/ 1373779 h 2602504"/>
              <a:gd name="connsiteX28" fmla="*/ 919938 w 2454616"/>
              <a:gd name="connsiteY28" fmla="*/ 1449979 h 2602504"/>
              <a:gd name="connsiteX29" fmla="*/ 891363 w 2454616"/>
              <a:gd name="connsiteY29" fmla="*/ 1488079 h 2602504"/>
              <a:gd name="connsiteX30" fmla="*/ 881838 w 2454616"/>
              <a:gd name="connsiteY30" fmla="*/ 1516654 h 2602504"/>
              <a:gd name="connsiteX31" fmla="*/ 843738 w 2454616"/>
              <a:gd name="connsiteY31" fmla="*/ 1573804 h 2602504"/>
              <a:gd name="connsiteX32" fmla="*/ 824688 w 2454616"/>
              <a:gd name="connsiteY32" fmla="*/ 1602379 h 2602504"/>
              <a:gd name="connsiteX33" fmla="*/ 796113 w 2454616"/>
              <a:gd name="connsiteY33" fmla="*/ 1630954 h 2602504"/>
              <a:gd name="connsiteX34" fmla="*/ 786588 w 2454616"/>
              <a:gd name="connsiteY34" fmla="*/ 1659529 h 2602504"/>
              <a:gd name="connsiteX35" fmla="*/ 729438 w 2454616"/>
              <a:gd name="connsiteY35" fmla="*/ 1707154 h 2602504"/>
              <a:gd name="connsiteX36" fmla="*/ 662763 w 2454616"/>
              <a:gd name="connsiteY36" fmla="*/ 1773829 h 2602504"/>
              <a:gd name="connsiteX37" fmla="*/ 634188 w 2454616"/>
              <a:gd name="connsiteY37" fmla="*/ 1802404 h 2602504"/>
              <a:gd name="connsiteX38" fmla="*/ 577038 w 2454616"/>
              <a:gd name="connsiteY38" fmla="*/ 1821454 h 2602504"/>
              <a:gd name="connsiteX39" fmla="*/ 538938 w 2454616"/>
              <a:gd name="connsiteY39" fmla="*/ 1850029 h 2602504"/>
              <a:gd name="connsiteX40" fmla="*/ 472263 w 2454616"/>
              <a:gd name="connsiteY40" fmla="*/ 1878604 h 2602504"/>
              <a:gd name="connsiteX41" fmla="*/ 443688 w 2454616"/>
              <a:gd name="connsiteY41" fmla="*/ 1907179 h 2602504"/>
              <a:gd name="connsiteX42" fmla="*/ 415113 w 2454616"/>
              <a:gd name="connsiteY42" fmla="*/ 1926229 h 2602504"/>
              <a:gd name="connsiteX43" fmla="*/ 377013 w 2454616"/>
              <a:gd name="connsiteY43" fmla="*/ 1954804 h 2602504"/>
              <a:gd name="connsiteX44" fmla="*/ 348438 w 2454616"/>
              <a:gd name="connsiteY44" fmla="*/ 1973854 h 2602504"/>
              <a:gd name="connsiteX45" fmla="*/ 291288 w 2454616"/>
              <a:gd name="connsiteY45" fmla="*/ 2031004 h 2602504"/>
              <a:gd name="connsiteX46" fmla="*/ 262713 w 2454616"/>
              <a:gd name="connsiteY46" fmla="*/ 2050054 h 2602504"/>
              <a:gd name="connsiteX47" fmla="*/ 205563 w 2454616"/>
              <a:gd name="connsiteY47" fmla="*/ 2097679 h 2602504"/>
              <a:gd name="connsiteX48" fmla="*/ 176988 w 2454616"/>
              <a:gd name="connsiteY48" fmla="*/ 2107204 h 2602504"/>
              <a:gd name="connsiteX49" fmla="*/ 148413 w 2454616"/>
              <a:gd name="connsiteY49" fmla="*/ 2126254 h 2602504"/>
              <a:gd name="connsiteX50" fmla="*/ 119838 w 2454616"/>
              <a:gd name="connsiteY50" fmla="*/ 2135779 h 2602504"/>
              <a:gd name="connsiteX51" fmla="*/ 34113 w 2454616"/>
              <a:gd name="connsiteY51" fmla="*/ 2183404 h 2602504"/>
              <a:gd name="connsiteX52" fmla="*/ 15063 w 2454616"/>
              <a:gd name="connsiteY52" fmla="*/ 2269129 h 2602504"/>
              <a:gd name="connsiteX53" fmla="*/ 72213 w 2454616"/>
              <a:gd name="connsiteY53" fmla="*/ 2326279 h 2602504"/>
              <a:gd name="connsiteX54" fmla="*/ 81738 w 2454616"/>
              <a:gd name="connsiteY54" fmla="*/ 2354854 h 2602504"/>
              <a:gd name="connsiteX55" fmla="*/ 100788 w 2454616"/>
              <a:gd name="connsiteY55" fmla="*/ 2383429 h 2602504"/>
              <a:gd name="connsiteX56" fmla="*/ 110313 w 2454616"/>
              <a:gd name="connsiteY56" fmla="*/ 2421529 h 2602504"/>
              <a:gd name="connsiteX57" fmla="*/ 148413 w 2454616"/>
              <a:gd name="connsiteY57" fmla="*/ 2507254 h 2602504"/>
              <a:gd name="connsiteX58" fmla="*/ 176988 w 2454616"/>
              <a:gd name="connsiteY58" fmla="*/ 2535829 h 2602504"/>
              <a:gd name="connsiteX59" fmla="*/ 205563 w 2454616"/>
              <a:gd name="connsiteY59" fmla="*/ 2545354 h 2602504"/>
              <a:gd name="connsiteX60" fmla="*/ 291288 w 2454616"/>
              <a:gd name="connsiteY60" fmla="*/ 2592979 h 2602504"/>
              <a:gd name="connsiteX61" fmla="*/ 319863 w 2454616"/>
              <a:gd name="connsiteY61" fmla="*/ 2602504 h 2602504"/>
              <a:gd name="connsiteX62" fmla="*/ 348438 w 2454616"/>
              <a:gd name="connsiteY62" fmla="*/ 2592979 h 2602504"/>
              <a:gd name="connsiteX63" fmla="*/ 367488 w 2454616"/>
              <a:gd name="connsiteY63" fmla="*/ 2564404 h 2602504"/>
              <a:gd name="connsiteX64" fmla="*/ 386538 w 2454616"/>
              <a:gd name="connsiteY64" fmla="*/ 2497729 h 2602504"/>
              <a:gd name="connsiteX65" fmla="*/ 405588 w 2454616"/>
              <a:gd name="connsiteY65" fmla="*/ 2469154 h 2602504"/>
              <a:gd name="connsiteX66" fmla="*/ 491313 w 2454616"/>
              <a:gd name="connsiteY66" fmla="*/ 2402479 h 2602504"/>
              <a:gd name="connsiteX67" fmla="*/ 519888 w 2454616"/>
              <a:gd name="connsiteY67" fmla="*/ 2383429 h 2602504"/>
              <a:gd name="connsiteX68" fmla="*/ 605613 w 2454616"/>
              <a:gd name="connsiteY68" fmla="*/ 2297704 h 2602504"/>
              <a:gd name="connsiteX69" fmla="*/ 634188 w 2454616"/>
              <a:gd name="connsiteY69" fmla="*/ 2269129 h 2602504"/>
              <a:gd name="connsiteX70" fmla="*/ 662763 w 2454616"/>
              <a:gd name="connsiteY70" fmla="*/ 2231029 h 2602504"/>
              <a:gd name="connsiteX71" fmla="*/ 681813 w 2454616"/>
              <a:gd name="connsiteY71" fmla="*/ 2202454 h 2602504"/>
              <a:gd name="connsiteX72" fmla="*/ 710388 w 2454616"/>
              <a:gd name="connsiteY72" fmla="*/ 2173879 h 2602504"/>
              <a:gd name="connsiteX73" fmla="*/ 738963 w 2454616"/>
              <a:gd name="connsiteY73" fmla="*/ 2116729 h 2602504"/>
              <a:gd name="connsiteX74" fmla="*/ 758013 w 2454616"/>
              <a:gd name="connsiteY74" fmla="*/ 2078629 h 2602504"/>
              <a:gd name="connsiteX75" fmla="*/ 796113 w 2454616"/>
              <a:gd name="connsiteY75" fmla="*/ 2021479 h 2602504"/>
              <a:gd name="connsiteX76" fmla="*/ 853263 w 2454616"/>
              <a:gd name="connsiteY76" fmla="*/ 1907179 h 2602504"/>
              <a:gd name="connsiteX77" fmla="*/ 881838 w 2454616"/>
              <a:gd name="connsiteY77" fmla="*/ 1888129 h 2602504"/>
              <a:gd name="connsiteX78" fmla="*/ 891363 w 2454616"/>
              <a:gd name="connsiteY78" fmla="*/ 1850029 h 2602504"/>
              <a:gd name="connsiteX79" fmla="*/ 967563 w 2454616"/>
              <a:gd name="connsiteY79" fmla="*/ 1764304 h 2602504"/>
              <a:gd name="connsiteX80" fmla="*/ 986613 w 2454616"/>
              <a:gd name="connsiteY80" fmla="*/ 1735729 h 2602504"/>
              <a:gd name="connsiteX81" fmla="*/ 1024713 w 2454616"/>
              <a:gd name="connsiteY81" fmla="*/ 1716679 h 2602504"/>
              <a:gd name="connsiteX82" fmla="*/ 1100913 w 2454616"/>
              <a:gd name="connsiteY82" fmla="*/ 1669054 h 2602504"/>
              <a:gd name="connsiteX83" fmla="*/ 1139013 w 2454616"/>
              <a:gd name="connsiteY83" fmla="*/ 1640479 h 2602504"/>
              <a:gd name="connsiteX84" fmla="*/ 1167588 w 2454616"/>
              <a:gd name="connsiteY84" fmla="*/ 1621429 h 2602504"/>
              <a:gd name="connsiteX85" fmla="*/ 1196163 w 2454616"/>
              <a:gd name="connsiteY85" fmla="*/ 1592854 h 2602504"/>
              <a:gd name="connsiteX86" fmla="*/ 1205688 w 2454616"/>
              <a:gd name="connsiteY86" fmla="*/ 1564279 h 2602504"/>
              <a:gd name="connsiteX87" fmla="*/ 1262838 w 2454616"/>
              <a:gd name="connsiteY87" fmla="*/ 1526179 h 2602504"/>
              <a:gd name="connsiteX88" fmla="*/ 1358088 w 2454616"/>
              <a:gd name="connsiteY88" fmla="*/ 1440454 h 2602504"/>
              <a:gd name="connsiteX89" fmla="*/ 1405713 w 2454616"/>
              <a:gd name="connsiteY89" fmla="*/ 1373779 h 2602504"/>
              <a:gd name="connsiteX90" fmla="*/ 1424763 w 2454616"/>
              <a:gd name="connsiteY90" fmla="*/ 1316629 h 2602504"/>
              <a:gd name="connsiteX91" fmla="*/ 1434288 w 2454616"/>
              <a:gd name="connsiteY91" fmla="*/ 1288054 h 2602504"/>
              <a:gd name="connsiteX92" fmla="*/ 1453338 w 2454616"/>
              <a:gd name="connsiteY92" fmla="*/ 1259479 h 2602504"/>
              <a:gd name="connsiteX93" fmla="*/ 1472388 w 2454616"/>
              <a:gd name="connsiteY93" fmla="*/ 1202329 h 2602504"/>
              <a:gd name="connsiteX94" fmla="*/ 1491438 w 2454616"/>
              <a:gd name="connsiteY94" fmla="*/ 1173754 h 2602504"/>
              <a:gd name="connsiteX95" fmla="*/ 1529538 w 2454616"/>
              <a:gd name="connsiteY95" fmla="*/ 1107079 h 2602504"/>
              <a:gd name="connsiteX96" fmla="*/ 1567638 w 2454616"/>
              <a:gd name="connsiteY96" fmla="*/ 1049929 h 2602504"/>
              <a:gd name="connsiteX97" fmla="*/ 1624788 w 2454616"/>
              <a:gd name="connsiteY97" fmla="*/ 1011829 h 2602504"/>
              <a:gd name="connsiteX98" fmla="*/ 1720038 w 2454616"/>
              <a:gd name="connsiteY98" fmla="*/ 935629 h 2602504"/>
              <a:gd name="connsiteX99" fmla="*/ 1748613 w 2454616"/>
              <a:gd name="connsiteY99" fmla="*/ 916579 h 2602504"/>
              <a:gd name="connsiteX100" fmla="*/ 1777188 w 2454616"/>
              <a:gd name="connsiteY100" fmla="*/ 907054 h 2602504"/>
              <a:gd name="connsiteX101" fmla="*/ 1834338 w 2454616"/>
              <a:gd name="connsiteY101" fmla="*/ 868954 h 2602504"/>
              <a:gd name="connsiteX102" fmla="*/ 1891488 w 2454616"/>
              <a:gd name="connsiteY102" fmla="*/ 849904 h 2602504"/>
              <a:gd name="connsiteX103" fmla="*/ 1958163 w 2454616"/>
              <a:gd name="connsiteY103" fmla="*/ 802279 h 2602504"/>
              <a:gd name="connsiteX104" fmla="*/ 2024838 w 2454616"/>
              <a:gd name="connsiteY104" fmla="*/ 754654 h 2602504"/>
              <a:gd name="connsiteX105" fmla="*/ 2081988 w 2454616"/>
              <a:gd name="connsiteY105" fmla="*/ 716554 h 2602504"/>
              <a:gd name="connsiteX106" fmla="*/ 2139138 w 2454616"/>
              <a:gd name="connsiteY106" fmla="*/ 668929 h 2602504"/>
              <a:gd name="connsiteX107" fmla="*/ 2196288 w 2454616"/>
              <a:gd name="connsiteY107" fmla="*/ 621304 h 2602504"/>
              <a:gd name="connsiteX108" fmla="*/ 2215338 w 2454616"/>
              <a:gd name="connsiteY108" fmla="*/ 564154 h 2602504"/>
              <a:gd name="connsiteX109" fmla="*/ 2272488 w 2454616"/>
              <a:gd name="connsiteY109" fmla="*/ 459379 h 2602504"/>
              <a:gd name="connsiteX110" fmla="*/ 2310588 w 2454616"/>
              <a:gd name="connsiteY110" fmla="*/ 373654 h 2602504"/>
              <a:gd name="connsiteX111" fmla="*/ 2329638 w 2454616"/>
              <a:gd name="connsiteY111" fmla="*/ 306979 h 2602504"/>
              <a:gd name="connsiteX112" fmla="*/ 2348688 w 2454616"/>
              <a:gd name="connsiteY112" fmla="*/ 249829 h 2602504"/>
              <a:gd name="connsiteX113" fmla="*/ 2358213 w 2454616"/>
              <a:gd name="connsiteY113" fmla="*/ 221254 h 2602504"/>
              <a:gd name="connsiteX114" fmla="*/ 2367738 w 2454616"/>
              <a:gd name="connsiteY114" fmla="*/ 173629 h 2602504"/>
              <a:gd name="connsiteX115" fmla="*/ 2386788 w 2454616"/>
              <a:gd name="connsiteY115" fmla="*/ 145054 h 2602504"/>
              <a:gd name="connsiteX116" fmla="*/ 2396313 w 2454616"/>
              <a:gd name="connsiteY116" fmla="*/ 116479 h 2602504"/>
              <a:gd name="connsiteX117" fmla="*/ 2415363 w 2454616"/>
              <a:gd name="connsiteY117" fmla="*/ 87904 h 2602504"/>
              <a:gd name="connsiteX118" fmla="*/ 2424888 w 2454616"/>
              <a:gd name="connsiteY118" fmla="*/ 59329 h 2602504"/>
              <a:gd name="connsiteX119" fmla="*/ 2453463 w 2454616"/>
              <a:gd name="connsiteY119" fmla="*/ 2179 h 2602504"/>
              <a:gd name="connsiteX120" fmla="*/ 2424888 w 2454616"/>
              <a:gd name="connsiteY120" fmla="*/ 11704 h 2602504"/>
              <a:gd name="connsiteX121" fmla="*/ 2377263 w 2454616"/>
              <a:gd name="connsiteY121" fmla="*/ 40279 h 2602504"/>
              <a:gd name="connsiteX122" fmla="*/ 2339163 w 2454616"/>
              <a:gd name="connsiteY122" fmla="*/ 97429 h 2602504"/>
              <a:gd name="connsiteX123" fmla="*/ 2282013 w 2454616"/>
              <a:gd name="connsiteY123" fmla="*/ 154579 h 2602504"/>
              <a:gd name="connsiteX124" fmla="*/ 2243913 w 2454616"/>
              <a:gd name="connsiteY124" fmla="*/ 211729 h 2602504"/>
              <a:gd name="connsiteX125" fmla="*/ 2224863 w 2454616"/>
              <a:gd name="connsiteY125" fmla="*/ 278404 h 2602504"/>
              <a:gd name="connsiteX126" fmla="*/ 2196288 w 2454616"/>
              <a:gd name="connsiteY126" fmla="*/ 316504 h 2602504"/>
              <a:gd name="connsiteX127" fmla="*/ 2158188 w 2454616"/>
              <a:gd name="connsiteY127" fmla="*/ 430804 h 2602504"/>
              <a:gd name="connsiteX128" fmla="*/ 2148663 w 2454616"/>
              <a:gd name="connsiteY128" fmla="*/ 459379 h 2602504"/>
              <a:gd name="connsiteX129" fmla="*/ 2139138 w 2454616"/>
              <a:gd name="connsiteY129" fmla="*/ 487954 h 2602504"/>
              <a:gd name="connsiteX130" fmla="*/ 2139138 w 2454616"/>
              <a:gd name="connsiteY130" fmla="*/ 487954 h 26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2454616" h="2602504">
                <a:moveTo>
                  <a:pt x="2205813" y="373654"/>
                </a:moveTo>
                <a:lnTo>
                  <a:pt x="2205813" y="373654"/>
                </a:lnTo>
                <a:cubicBezTo>
                  <a:pt x="2186763" y="399054"/>
                  <a:pt x="2168768" y="425281"/>
                  <a:pt x="2148663" y="449854"/>
                </a:cubicBezTo>
                <a:cubicBezTo>
                  <a:pt x="2140133" y="460280"/>
                  <a:pt x="2127918" y="467468"/>
                  <a:pt x="2120088" y="478429"/>
                </a:cubicBezTo>
                <a:cubicBezTo>
                  <a:pt x="2076143" y="539951"/>
                  <a:pt x="2128795" y="498024"/>
                  <a:pt x="2072463" y="535579"/>
                </a:cubicBezTo>
                <a:cubicBezTo>
                  <a:pt x="2060606" y="553364"/>
                  <a:pt x="2044251" y="581944"/>
                  <a:pt x="2024838" y="592729"/>
                </a:cubicBezTo>
                <a:cubicBezTo>
                  <a:pt x="2007285" y="602481"/>
                  <a:pt x="1984396" y="600640"/>
                  <a:pt x="1967688" y="611779"/>
                </a:cubicBezTo>
                <a:cubicBezTo>
                  <a:pt x="1958163" y="618129"/>
                  <a:pt x="1949352" y="625709"/>
                  <a:pt x="1939113" y="630829"/>
                </a:cubicBezTo>
                <a:cubicBezTo>
                  <a:pt x="1925448" y="637661"/>
                  <a:pt x="1884645" y="646827"/>
                  <a:pt x="1872438" y="649879"/>
                </a:cubicBezTo>
                <a:cubicBezTo>
                  <a:pt x="1817524" y="686488"/>
                  <a:pt x="1870497" y="654793"/>
                  <a:pt x="1815288" y="678454"/>
                </a:cubicBezTo>
                <a:cubicBezTo>
                  <a:pt x="1802237" y="684047"/>
                  <a:pt x="1790483" y="692518"/>
                  <a:pt x="1777188" y="697504"/>
                </a:cubicBezTo>
                <a:cubicBezTo>
                  <a:pt x="1764931" y="702101"/>
                  <a:pt x="1751627" y="703267"/>
                  <a:pt x="1739088" y="707029"/>
                </a:cubicBezTo>
                <a:cubicBezTo>
                  <a:pt x="1719854" y="712799"/>
                  <a:pt x="1701745" y="722778"/>
                  <a:pt x="1681938" y="726079"/>
                </a:cubicBezTo>
                <a:cubicBezTo>
                  <a:pt x="1662888" y="729254"/>
                  <a:pt x="1643641" y="731414"/>
                  <a:pt x="1624788" y="735604"/>
                </a:cubicBezTo>
                <a:cubicBezTo>
                  <a:pt x="1609078" y="739095"/>
                  <a:pt x="1556004" y="760883"/>
                  <a:pt x="1548588" y="764179"/>
                </a:cubicBezTo>
                <a:cubicBezTo>
                  <a:pt x="1492611" y="789058"/>
                  <a:pt x="1508727" y="784990"/>
                  <a:pt x="1453338" y="840379"/>
                </a:cubicBezTo>
                <a:cubicBezTo>
                  <a:pt x="1443813" y="849904"/>
                  <a:pt x="1437542" y="864694"/>
                  <a:pt x="1424763" y="868954"/>
                </a:cubicBezTo>
                <a:cubicBezTo>
                  <a:pt x="1383769" y="882619"/>
                  <a:pt x="1405928" y="876044"/>
                  <a:pt x="1358088" y="888004"/>
                </a:cubicBezTo>
                <a:cubicBezTo>
                  <a:pt x="1345388" y="897529"/>
                  <a:pt x="1332906" y="907352"/>
                  <a:pt x="1319988" y="916579"/>
                </a:cubicBezTo>
                <a:cubicBezTo>
                  <a:pt x="1310673" y="923233"/>
                  <a:pt x="1299969" y="928024"/>
                  <a:pt x="1291413" y="935629"/>
                </a:cubicBezTo>
                <a:cubicBezTo>
                  <a:pt x="1156265" y="1055761"/>
                  <a:pt x="1278910" y="947040"/>
                  <a:pt x="1215213" y="1021354"/>
                </a:cubicBezTo>
                <a:cubicBezTo>
                  <a:pt x="1116093" y="1136994"/>
                  <a:pt x="1244224" y="966303"/>
                  <a:pt x="1139013" y="1116604"/>
                </a:cubicBezTo>
                <a:cubicBezTo>
                  <a:pt x="1131463" y="1127390"/>
                  <a:pt x="1099130" y="1167795"/>
                  <a:pt x="1091388" y="1183279"/>
                </a:cubicBezTo>
                <a:cubicBezTo>
                  <a:pt x="1086898" y="1192259"/>
                  <a:pt x="1086844" y="1203137"/>
                  <a:pt x="1081863" y="1211854"/>
                </a:cubicBezTo>
                <a:cubicBezTo>
                  <a:pt x="1073987" y="1225637"/>
                  <a:pt x="1062515" y="1237036"/>
                  <a:pt x="1053288" y="1249954"/>
                </a:cubicBezTo>
                <a:cubicBezTo>
                  <a:pt x="1046634" y="1259269"/>
                  <a:pt x="1041567" y="1269735"/>
                  <a:pt x="1034238" y="1278529"/>
                </a:cubicBezTo>
                <a:cubicBezTo>
                  <a:pt x="998420" y="1321511"/>
                  <a:pt x="1012412" y="1290531"/>
                  <a:pt x="986613" y="1335679"/>
                </a:cubicBezTo>
                <a:cubicBezTo>
                  <a:pt x="979568" y="1348007"/>
                  <a:pt x="974459" y="1361367"/>
                  <a:pt x="967563" y="1373779"/>
                </a:cubicBezTo>
                <a:cubicBezTo>
                  <a:pt x="956440" y="1393800"/>
                  <a:pt x="934824" y="1429139"/>
                  <a:pt x="919938" y="1449979"/>
                </a:cubicBezTo>
                <a:cubicBezTo>
                  <a:pt x="910711" y="1462897"/>
                  <a:pt x="900888" y="1475379"/>
                  <a:pt x="891363" y="1488079"/>
                </a:cubicBezTo>
                <a:cubicBezTo>
                  <a:pt x="888188" y="1497604"/>
                  <a:pt x="886714" y="1507877"/>
                  <a:pt x="881838" y="1516654"/>
                </a:cubicBezTo>
                <a:cubicBezTo>
                  <a:pt x="870719" y="1536668"/>
                  <a:pt x="856438" y="1554754"/>
                  <a:pt x="843738" y="1573804"/>
                </a:cubicBezTo>
                <a:cubicBezTo>
                  <a:pt x="837388" y="1583329"/>
                  <a:pt x="832783" y="1594284"/>
                  <a:pt x="824688" y="1602379"/>
                </a:cubicBezTo>
                <a:lnTo>
                  <a:pt x="796113" y="1630954"/>
                </a:lnTo>
                <a:cubicBezTo>
                  <a:pt x="792938" y="1640479"/>
                  <a:pt x="792157" y="1651175"/>
                  <a:pt x="786588" y="1659529"/>
                </a:cubicBezTo>
                <a:cubicBezTo>
                  <a:pt x="771920" y="1681531"/>
                  <a:pt x="750523" y="1693097"/>
                  <a:pt x="729438" y="1707154"/>
                </a:cubicBezTo>
                <a:cubicBezTo>
                  <a:pt x="707885" y="1771812"/>
                  <a:pt x="739184" y="1697408"/>
                  <a:pt x="662763" y="1773829"/>
                </a:cubicBezTo>
                <a:cubicBezTo>
                  <a:pt x="653238" y="1783354"/>
                  <a:pt x="645963" y="1795862"/>
                  <a:pt x="634188" y="1802404"/>
                </a:cubicBezTo>
                <a:cubicBezTo>
                  <a:pt x="616635" y="1812156"/>
                  <a:pt x="577038" y="1821454"/>
                  <a:pt x="577038" y="1821454"/>
                </a:cubicBezTo>
                <a:cubicBezTo>
                  <a:pt x="564338" y="1830979"/>
                  <a:pt x="552721" y="1842153"/>
                  <a:pt x="538938" y="1850029"/>
                </a:cubicBezTo>
                <a:cubicBezTo>
                  <a:pt x="476753" y="1885563"/>
                  <a:pt x="547825" y="1824631"/>
                  <a:pt x="472263" y="1878604"/>
                </a:cubicBezTo>
                <a:cubicBezTo>
                  <a:pt x="461302" y="1886434"/>
                  <a:pt x="454036" y="1898555"/>
                  <a:pt x="443688" y="1907179"/>
                </a:cubicBezTo>
                <a:cubicBezTo>
                  <a:pt x="434894" y="1914508"/>
                  <a:pt x="424428" y="1919575"/>
                  <a:pt x="415113" y="1926229"/>
                </a:cubicBezTo>
                <a:cubicBezTo>
                  <a:pt x="402195" y="1935456"/>
                  <a:pt x="389931" y="1945577"/>
                  <a:pt x="377013" y="1954804"/>
                </a:cubicBezTo>
                <a:cubicBezTo>
                  <a:pt x="367698" y="1961458"/>
                  <a:pt x="356994" y="1966249"/>
                  <a:pt x="348438" y="1973854"/>
                </a:cubicBezTo>
                <a:cubicBezTo>
                  <a:pt x="328302" y="1991752"/>
                  <a:pt x="313704" y="2016060"/>
                  <a:pt x="291288" y="2031004"/>
                </a:cubicBezTo>
                <a:cubicBezTo>
                  <a:pt x="281763" y="2037354"/>
                  <a:pt x="271507" y="2042725"/>
                  <a:pt x="262713" y="2050054"/>
                </a:cubicBezTo>
                <a:cubicBezTo>
                  <a:pt x="231115" y="2076386"/>
                  <a:pt x="241036" y="2079942"/>
                  <a:pt x="205563" y="2097679"/>
                </a:cubicBezTo>
                <a:cubicBezTo>
                  <a:pt x="196583" y="2102169"/>
                  <a:pt x="185968" y="2102714"/>
                  <a:pt x="176988" y="2107204"/>
                </a:cubicBezTo>
                <a:cubicBezTo>
                  <a:pt x="166749" y="2112324"/>
                  <a:pt x="158652" y="2121134"/>
                  <a:pt x="148413" y="2126254"/>
                </a:cubicBezTo>
                <a:cubicBezTo>
                  <a:pt x="139433" y="2130744"/>
                  <a:pt x="128615" y="2130903"/>
                  <a:pt x="119838" y="2135779"/>
                </a:cubicBezTo>
                <a:cubicBezTo>
                  <a:pt x="21582" y="2190366"/>
                  <a:pt x="98771" y="2161851"/>
                  <a:pt x="34113" y="2183404"/>
                </a:cubicBezTo>
                <a:cubicBezTo>
                  <a:pt x="4810" y="2212707"/>
                  <a:pt x="-15213" y="2217228"/>
                  <a:pt x="15063" y="2269129"/>
                </a:cubicBezTo>
                <a:cubicBezTo>
                  <a:pt x="28638" y="2292400"/>
                  <a:pt x="72213" y="2326279"/>
                  <a:pt x="72213" y="2326279"/>
                </a:cubicBezTo>
                <a:cubicBezTo>
                  <a:pt x="75388" y="2335804"/>
                  <a:pt x="77248" y="2345874"/>
                  <a:pt x="81738" y="2354854"/>
                </a:cubicBezTo>
                <a:cubicBezTo>
                  <a:pt x="86858" y="2365093"/>
                  <a:pt x="96279" y="2372907"/>
                  <a:pt x="100788" y="2383429"/>
                </a:cubicBezTo>
                <a:cubicBezTo>
                  <a:pt x="105945" y="2395461"/>
                  <a:pt x="106551" y="2408990"/>
                  <a:pt x="110313" y="2421529"/>
                </a:cubicBezTo>
                <a:cubicBezTo>
                  <a:pt x="121994" y="2460466"/>
                  <a:pt x="124489" y="2478545"/>
                  <a:pt x="148413" y="2507254"/>
                </a:cubicBezTo>
                <a:cubicBezTo>
                  <a:pt x="157037" y="2517602"/>
                  <a:pt x="165780" y="2528357"/>
                  <a:pt x="176988" y="2535829"/>
                </a:cubicBezTo>
                <a:cubicBezTo>
                  <a:pt x="185342" y="2541398"/>
                  <a:pt x="196038" y="2542179"/>
                  <a:pt x="205563" y="2545354"/>
                </a:cubicBezTo>
                <a:cubicBezTo>
                  <a:pt x="248337" y="2588128"/>
                  <a:pt x="221359" y="2569669"/>
                  <a:pt x="291288" y="2592979"/>
                </a:cubicBezTo>
                <a:lnTo>
                  <a:pt x="319863" y="2602504"/>
                </a:lnTo>
                <a:cubicBezTo>
                  <a:pt x="329388" y="2599329"/>
                  <a:pt x="340598" y="2599251"/>
                  <a:pt x="348438" y="2592979"/>
                </a:cubicBezTo>
                <a:cubicBezTo>
                  <a:pt x="357377" y="2585828"/>
                  <a:pt x="362368" y="2574643"/>
                  <a:pt x="367488" y="2564404"/>
                </a:cubicBezTo>
                <a:cubicBezTo>
                  <a:pt x="386024" y="2527333"/>
                  <a:pt x="368227" y="2540455"/>
                  <a:pt x="386538" y="2497729"/>
                </a:cubicBezTo>
                <a:cubicBezTo>
                  <a:pt x="391047" y="2487207"/>
                  <a:pt x="398259" y="2477948"/>
                  <a:pt x="405588" y="2469154"/>
                </a:cubicBezTo>
                <a:cubicBezTo>
                  <a:pt x="433566" y="2435581"/>
                  <a:pt x="451487" y="2429030"/>
                  <a:pt x="491313" y="2402479"/>
                </a:cubicBezTo>
                <a:cubicBezTo>
                  <a:pt x="500838" y="2396129"/>
                  <a:pt x="511793" y="2391524"/>
                  <a:pt x="519888" y="2383429"/>
                </a:cubicBezTo>
                <a:lnTo>
                  <a:pt x="605613" y="2297704"/>
                </a:lnTo>
                <a:cubicBezTo>
                  <a:pt x="615138" y="2288179"/>
                  <a:pt x="626106" y="2279905"/>
                  <a:pt x="634188" y="2269129"/>
                </a:cubicBezTo>
                <a:cubicBezTo>
                  <a:pt x="643713" y="2256429"/>
                  <a:pt x="653536" y="2243947"/>
                  <a:pt x="662763" y="2231029"/>
                </a:cubicBezTo>
                <a:cubicBezTo>
                  <a:pt x="669417" y="2221714"/>
                  <a:pt x="674484" y="2211248"/>
                  <a:pt x="681813" y="2202454"/>
                </a:cubicBezTo>
                <a:cubicBezTo>
                  <a:pt x="690437" y="2192106"/>
                  <a:pt x="700863" y="2183404"/>
                  <a:pt x="710388" y="2173879"/>
                </a:cubicBezTo>
                <a:cubicBezTo>
                  <a:pt x="727852" y="2121488"/>
                  <a:pt x="709420" y="2168430"/>
                  <a:pt x="738963" y="2116729"/>
                </a:cubicBezTo>
                <a:cubicBezTo>
                  <a:pt x="746008" y="2104401"/>
                  <a:pt x="750708" y="2090805"/>
                  <a:pt x="758013" y="2078629"/>
                </a:cubicBezTo>
                <a:cubicBezTo>
                  <a:pt x="769793" y="2058996"/>
                  <a:pt x="788873" y="2043199"/>
                  <a:pt x="796113" y="2021479"/>
                </a:cubicBezTo>
                <a:cubicBezTo>
                  <a:pt x="806980" y="1988878"/>
                  <a:pt x="821610" y="1928281"/>
                  <a:pt x="853263" y="1907179"/>
                </a:cubicBezTo>
                <a:lnTo>
                  <a:pt x="881838" y="1888129"/>
                </a:lnTo>
                <a:cubicBezTo>
                  <a:pt x="885013" y="1875429"/>
                  <a:pt x="886206" y="1862061"/>
                  <a:pt x="891363" y="1850029"/>
                </a:cubicBezTo>
                <a:cubicBezTo>
                  <a:pt x="907997" y="1811216"/>
                  <a:pt x="943173" y="1800889"/>
                  <a:pt x="967563" y="1764304"/>
                </a:cubicBezTo>
                <a:cubicBezTo>
                  <a:pt x="973913" y="1754779"/>
                  <a:pt x="977819" y="1743058"/>
                  <a:pt x="986613" y="1735729"/>
                </a:cubicBezTo>
                <a:cubicBezTo>
                  <a:pt x="997521" y="1726639"/>
                  <a:pt x="1012899" y="1724555"/>
                  <a:pt x="1024713" y="1716679"/>
                </a:cubicBezTo>
                <a:cubicBezTo>
                  <a:pt x="1102364" y="1664912"/>
                  <a:pt x="1042094" y="1688660"/>
                  <a:pt x="1100913" y="1669054"/>
                </a:cubicBezTo>
                <a:cubicBezTo>
                  <a:pt x="1113613" y="1659529"/>
                  <a:pt x="1126095" y="1649706"/>
                  <a:pt x="1139013" y="1640479"/>
                </a:cubicBezTo>
                <a:cubicBezTo>
                  <a:pt x="1148328" y="1633825"/>
                  <a:pt x="1158794" y="1628758"/>
                  <a:pt x="1167588" y="1621429"/>
                </a:cubicBezTo>
                <a:cubicBezTo>
                  <a:pt x="1177936" y="1612805"/>
                  <a:pt x="1186638" y="1602379"/>
                  <a:pt x="1196163" y="1592854"/>
                </a:cubicBezTo>
                <a:cubicBezTo>
                  <a:pt x="1199338" y="1583329"/>
                  <a:pt x="1198588" y="1571379"/>
                  <a:pt x="1205688" y="1564279"/>
                </a:cubicBezTo>
                <a:cubicBezTo>
                  <a:pt x="1221877" y="1548090"/>
                  <a:pt x="1243788" y="1538879"/>
                  <a:pt x="1262838" y="1526179"/>
                </a:cubicBezTo>
                <a:cubicBezTo>
                  <a:pt x="1303949" y="1498772"/>
                  <a:pt x="1320703" y="1490300"/>
                  <a:pt x="1358088" y="1440454"/>
                </a:cubicBezTo>
                <a:cubicBezTo>
                  <a:pt x="1361926" y="1435337"/>
                  <a:pt x="1400648" y="1385175"/>
                  <a:pt x="1405713" y="1373779"/>
                </a:cubicBezTo>
                <a:cubicBezTo>
                  <a:pt x="1413868" y="1355429"/>
                  <a:pt x="1418413" y="1335679"/>
                  <a:pt x="1424763" y="1316629"/>
                </a:cubicBezTo>
                <a:cubicBezTo>
                  <a:pt x="1427938" y="1307104"/>
                  <a:pt x="1428719" y="1296408"/>
                  <a:pt x="1434288" y="1288054"/>
                </a:cubicBezTo>
                <a:cubicBezTo>
                  <a:pt x="1440638" y="1278529"/>
                  <a:pt x="1448689" y="1269940"/>
                  <a:pt x="1453338" y="1259479"/>
                </a:cubicBezTo>
                <a:cubicBezTo>
                  <a:pt x="1461493" y="1241129"/>
                  <a:pt x="1461249" y="1219037"/>
                  <a:pt x="1472388" y="1202329"/>
                </a:cubicBezTo>
                <a:cubicBezTo>
                  <a:pt x="1478738" y="1192804"/>
                  <a:pt x="1486318" y="1183993"/>
                  <a:pt x="1491438" y="1173754"/>
                </a:cubicBezTo>
                <a:cubicBezTo>
                  <a:pt x="1535084" y="1086462"/>
                  <a:pt x="1448926" y="1222239"/>
                  <a:pt x="1529538" y="1107079"/>
                </a:cubicBezTo>
                <a:cubicBezTo>
                  <a:pt x="1542668" y="1088322"/>
                  <a:pt x="1548588" y="1062629"/>
                  <a:pt x="1567638" y="1049929"/>
                </a:cubicBezTo>
                <a:cubicBezTo>
                  <a:pt x="1586688" y="1037229"/>
                  <a:pt x="1607199" y="1026486"/>
                  <a:pt x="1624788" y="1011829"/>
                </a:cubicBezTo>
                <a:cubicBezTo>
                  <a:pt x="1666983" y="976667"/>
                  <a:pt x="1679481" y="964598"/>
                  <a:pt x="1720038" y="935629"/>
                </a:cubicBezTo>
                <a:cubicBezTo>
                  <a:pt x="1729353" y="928975"/>
                  <a:pt x="1738374" y="921699"/>
                  <a:pt x="1748613" y="916579"/>
                </a:cubicBezTo>
                <a:cubicBezTo>
                  <a:pt x="1757593" y="912089"/>
                  <a:pt x="1768411" y="911930"/>
                  <a:pt x="1777188" y="907054"/>
                </a:cubicBezTo>
                <a:cubicBezTo>
                  <a:pt x="1797202" y="895935"/>
                  <a:pt x="1812618" y="876194"/>
                  <a:pt x="1834338" y="868954"/>
                </a:cubicBezTo>
                <a:lnTo>
                  <a:pt x="1891488" y="849904"/>
                </a:lnTo>
                <a:cubicBezTo>
                  <a:pt x="1938032" y="803360"/>
                  <a:pt x="1899657" y="835711"/>
                  <a:pt x="1958163" y="802279"/>
                </a:cubicBezTo>
                <a:cubicBezTo>
                  <a:pt x="1982249" y="788516"/>
                  <a:pt x="2002123" y="770554"/>
                  <a:pt x="2024838" y="754654"/>
                </a:cubicBezTo>
                <a:cubicBezTo>
                  <a:pt x="2043595" y="741524"/>
                  <a:pt x="2065799" y="732743"/>
                  <a:pt x="2081988" y="716554"/>
                </a:cubicBezTo>
                <a:cubicBezTo>
                  <a:pt x="2165470" y="633072"/>
                  <a:pt x="2059572" y="735234"/>
                  <a:pt x="2139138" y="668929"/>
                </a:cubicBezTo>
                <a:cubicBezTo>
                  <a:pt x="2212477" y="607813"/>
                  <a:pt x="2125342" y="668602"/>
                  <a:pt x="2196288" y="621304"/>
                </a:cubicBezTo>
                <a:cubicBezTo>
                  <a:pt x="2202638" y="602254"/>
                  <a:pt x="2204199" y="580862"/>
                  <a:pt x="2215338" y="564154"/>
                </a:cubicBezTo>
                <a:cubicBezTo>
                  <a:pt x="2238526" y="529373"/>
                  <a:pt x="2258081" y="502599"/>
                  <a:pt x="2272488" y="459379"/>
                </a:cubicBezTo>
                <a:cubicBezTo>
                  <a:pt x="2321635" y="311937"/>
                  <a:pt x="2265305" y="464220"/>
                  <a:pt x="2310588" y="373654"/>
                </a:cubicBezTo>
                <a:cubicBezTo>
                  <a:pt x="2318591" y="357649"/>
                  <a:pt x="2325060" y="322238"/>
                  <a:pt x="2329638" y="306979"/>
                </a:cubicBezTo>
                <a:cubicBezTo>
                  <a:pt x="2335408" y="287745"/>
                  <a:pt x="2342338" y="268879"/>
                  <a:pt x="2348688" y="249829"/>
                </a:cubicBezTo>
                <a:cubicBezTo>
                  <a:pt x="2351863" y="240304"/>
                  <a:pt x="2356244" y="231099"/>
                  <a:pt x="2358213" y="221254"/>
                </a:cubicBezTo>
                <a:cubicBezTo>
                  <a:pt x="2361388" y="205379"/>
                  <a:pt x="2362054" y="188788"/>
                  <a:pt x="2367738" y="173629"/>
                </a:cubicBezTo>
                <a:cubicBezTo>
                  <a:pt x="2371758" y="162910"/>
                  <a:pt x="2381668" y="155293"/>
                  <a:pt x="2386788" y="145054"/>
                </a:cubicBezTo>
                <a:cubicBezTo>
                  <a:pt x="2391278" y="136074"/>
                  <a:pt x="2391823" y="125459"/>
                  <a:pt x="2396313" y="116479"/>
                </a:cubicBezTo>
                <a:cubicBezTo>
                  <a:pt x="2401433" y="106240"/>
                  <a:pt x="2410243" y="98143"/>
                  <a:pt x="2415363" y="87904"/>
                </a:cubicBezTo>
                <a:cubicBezTo>
                  <a:pt x="2419853" y="78924"/>
                  <a:pt x="2420398" y="68309"/>
                  <a:pt x="2424888" y="59329"/>
                </a:cubicBezTo>
                <a:cubicBezTo>
                  <a:pt x="2425421" y="58264"/>
                  <a:pt x="2461443" y="10159"/>
                  <a:pt x="2453463" y="2179"/>
                </a:cubicBezTo>
                <a:cubicBezTo>
                  <a:pt x="2446363" y="-4921"/>
                  <a:pt x="2433868" y="7214"/>
                  <a:pt x="2424888" y="11704"/>
                </a:cubicBezTo>
                <a:cubicBezTo>
                  <a:pt x="2408329" y="19983"/>
                  <a:pt x="2393138" y="30754"/>
                  <a:pt x="2377263" y="40279"/>
                </a:cubicBezTo>
                <a:cubicBezTo>
                  <a:pt x="2364563" y="59329"/>
                  <a:pt x="2355352" y="81240"/>
                  <a:pt x="2339163" y="97429"/>
                </a:cubicBezTo>
                <a:cubicBezTo>
                  <a:pt x="2320113" y="116479"/>
                  <a:pt x="2296957" y="132163"/>
                  <a:pt x="2282013" y="154579"/>
                </a:cubicBezTo>
                <a:lnTo>
                  <a:pt x="2243913" y="211729"/>
                </a:lnTo>
                <a:cubicBezTo>
                  <a:pt x="2241851" y="219977"/>
                  <a:pt x="2230936" y="267776"/>
                  <a:pt x="2224863" y="278404"/>
                </a:cubicBezTo>
                <a:cubicBezTo>
                  <a:pt x="2216987" y="292187"/>
                  <a:pt x="2205813" y="303804"/>
                  <a:pt x="2196288" y="316504"/>
                </a:cubicBezTo>
                <a:lnTo>
                  <a:pt x="2158188" y="430804"/>
                </a:lnTo>
                <a:lnTo>
                  <a:pt x="2148663" y="459379"/>
                </a:lnTo>
                <a:lnTo>
                  <a:pt x="2139138" y="487954"/>
                </a:lnTo>
                <a:lnTo>
                  <a:pt x="2139138" y="487954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934489" y="4395357"/>
            <a:ext cx="79924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Дедеркой</a:t>
            </a:r>
            <a:endParaRPr lang="ru-RU" altLang="ru-RU" sz="105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6"/>
          <p:cNvGrpSpPr>
            <a:grpSpLocks/>
          </p:cNvGrpSpPr>
          <p:nvPr/>
        </p:nvGrpSpPr>
        <p:grpSpPr bwMode="auto">
          <a:xfrm rot="2914717">
            <a:off x="4028451" y="6312414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5"/>
          <p:cNvGrpSpPr>
            <a:grpSpLocks/>
          </p:cNvGrpSpPr>
          <p:nvPr/>
        </p:nvGrpSpPr>
        <p:grpSpPr bwMode="auto">
          <a:xfrm rot="3275502">
            <a:off x="5920336" y="3736529"/>
            <a:ext cx="299371" cy="173476"/>
            <a:chOff x="0" y="2252"/>
            <a:chExt cx="20000" cy="15534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-12223" y="1241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Дедеркой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170725"/>
            <a:ext cx="2521941" cy="16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787460"/>
            <a:ext cx="2488343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971676"/>
            <a:ext cx="252194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226517"/>
            <a:ext cx="2521941" cy="15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" y="4974056"/>
            <a:ext cx="254137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554274"/>
            <a:ext cx="248834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4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307725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14850" y="4013733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Шепси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05867" y="4304913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500217" y="5341266"/>
            <a:ext cx="2594647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97827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900165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Шепси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3994771" y="1907443"/>
            <a:ext cx="1440159" cy="784259"/>
          </a:xfrm>
          <a:prstGeom prst="wedgeRectCallout">
            <a:avLst>
              <a:gd name="adj1" fmla="val 65092"/>
              <a:gd name="adj2" fmla="val 12336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027256" y="3133725"/>
            <a:ext cx="2668694" cy="3171825"/>
          </a:xfrm>
          <a:custGeom>
            <a:avLst/>
            <a:gdLst>
              <a:gd name="connsiteX0" fmla="*/ 2668694 w 2668694"/>
              <a:gd name="connsiteY0" fmla="*/ 0 h 3171825"/>
              <a:gd name="connsiteX1" fmla="*/ 2668694 w 2668694"/>
              <a:gd name="connsiteY1" fmla="*/ 0 h 3171825"/>
              <a:gd name="connsiteX2" fmla="*/ 2602019 w 2668694"/>
              <a:gd name="connsiteY2" fmla="*/ 57150 h 3171825"/>
              <a:gd name="connsiteX3" fmla="*/ 2563919 w 2668694"/>
              <a:gd name="connsiteY3" fmla="*/ 76200 h 3171825"/>
              <a:gd name="connsiteX4" fmla="*/ 2535344 w 2668694"/>
              <a:gd name="connsiteY4" fmla="*/ 104775 h 3171825"/>
              <a:gd name="connsiteX5" fmla="*/ 2506769 w 2668694"/>
              <a:gd name="connsiteY5" fmla="*/ 114300 h 3171825"/>
              <a:gd name="connsiteX6" fmla="*/ 2449619 w 2668694"/>
              <a:gd name="connsiteY6" fmla="*/ 152400 h 3171825"/>
              <a:gd name="connsiteX7" fmla="*/ 2392469 w 2668694"/>
              <a:gd name="connsiteY7" fmla="*/ 190500 h 3171825"/>
              <a:gd name="connsiteX8" fmla="*/ 2363894 w 2668694"/>
              <a:gd name="connsiteY8" fmla="*/ 209550 h 3171825"/>
              <a:gd name="connsiteX9" fmla="*/ 2325794 w 2668694"/>
              <a:gd name="connsiteY9" fmla="*/ 219075 h 3171825"/>
              <a:gd name="connsiteX10" fmla="*/ 2230544 w 2668694"/>
              <a:gd name="connsiteY10" fmla="*/ 276225 h 3171825"/>
              <a:gd name="connsiteX11" fmla="*/ 2173394 w 2668694"/>
              <a:gd name="connsiteY11" fmla="*/ 295275 h 3171825"/>
              <a:gd name="connsiteX12" fmla="*/ 2116244 w 2668694"/>
              <a:gd name="connsiteY12" fmla="*/ 333375 h 3171825"/>
              <a:gd name="connsiteX13" fmla="*/ 2040044 w 2668694"/>
              <a:gd name="connsiteY13" fmla="*/ 371475 h 3171825"/>
              <a:gd name="connsiteX14" fmla="*/ 1982894 w 2668694"/>
              <a:gd name="connsiteY14" fmla="*/ 428625 h 3171825"/>
              <a:gd name="connsiteX15" fmla="*/ 1897169 w 2668694"/>
              <a:gd name="connsiteY15" fmla="*/ 504825 h 3171825"/>
              <a:gd name="connsiteX16" fmla="*/ 1849544 w 2668694"/>
              <a:gd name="connsiteY16" fmla="*/ 561975 h 3171825"/>
              <a:gd name="connsiteX17" fmla="*/ 1763819 w 2668694"/>
              <a:gd name="connsiteY17" fmla="*/ 619125 h 3171825"/>
              <a:gd name="connsiteX18" fmla="*/ 1735244 w 2668694"/>
              <a:gd name="connsiteY18" fmla="*/ 638175 h 3171825"/>
              <a:gd name="connsiteX19" fmla="*/ 1706669 w 2668694"/>
              <a:gd name="connsiteY19" fmla="*/ 657225 h 3171825"/>
              <a:gd name="connsiteX20" fmla="*/ 1687619 w 2668694"/>
              <a:gd name="connsiteY20" fmla="*/ 685800 h 3171825"/>
              <a:gd name="connsiteX21" fmla="*/ 1630469 w 2668694"/>
              <a:gd name="connsiteY21" fmla="*/ 742950 h 3171825"/>
              <a:gd name="connsiteX22" fmla="*/ 1601894 w 2668694"/>
              <a:gd name="connsiteY22" fmla="*/ 781050 h 3171825"/>
              <a:gd name="connsiteX23" fmla="*/ 1573319 w 2668694"/>
              <a:gd name="connsiteY23" fmla="*/ 809625 h 3171825"/>
              <a:gd name="connsiteX24" fmla="*/ 1554269 w 2668694"/>
              <a:gd name="connsiteY24" fmla="*/ 838200 h 3171825"/>
              <a:gd name="connsiteX25" fmla="*/ 1525694 w 2668694"/>
              <a:gd name="connsiteY25" fmla="*/ 857250 h 3171825"/>
              <a:gd name="connsiteX26" fmla="*/ 1487594 w 2668694"/>
              <a:gd name="connsiteY26" fmla="*/ 885825 h 3171825"/>
              <a:gd name="connsiteX27" fmla="*/ 1430444 w 2668694"/>
              <a:gd name="connsiteY27" fmla="*/ 923925 h 3171825"/>
              <a:gd name="connsiteX28" fmla="*/ 1401869 w 2668694"/>
              <a:gd name="connsiteY28" fmla="*/ 942975 h 3171825"/>
              <a:gd name="connsiteX29" fmla="*/ 1335194 w 2668694"/>
              <a:gd name="connsiteY29" fmla="*/ 962025 h 3171825"/>
              <a:gd name="connsiteX30" fmla="*/ 1306619 w 2668694"/>
              <a:gd name="connsiteY30" fmla="*/ 1019175 h 3171825"/>
              <a:gd name="connsiteX31" fmla="*/ 1297094 w 2668694"/>
              <a:gd name="connsiteY31" fmla="*/ 1076325 h 3171825"/>
              <a:gd name="connsiteX32" fmla="*/ 1239944 w 2668694"/>
              <a:gd name="connsiteY32" fmla="*/ 1162050 h 3171825"/>
              <a:gd name="connsiteX33" fmla="*/ 1154219 w 2668694"/>
              <a:gd name="connsiteY33" fmla="*/ 1171575 h 3171825"/>
              <a:gd name="connsiteX34" fmla="*/ 1144694 w 2668694"/>
              <a:gd name="connsiteY34" fmla="*/ 1314450 h 3171825"/>
              <a:gd name="connsiteX35" fmla="*/ 1106594 w 2668694"/>
              <a:gd name="connsiteY35" fmla="*/ 1371600 h 3171825"/>
              <a:gd name="connsiteX36" fmla="*/ 1058969 w 2668694"/>
              <a:gd name="connsiteY36" fmla="*/ 1419225 h 3171825"/>
              <a:gd name="connsiteX37" fmla="*/ 1039919 w 2668694"/>
              <a:gd name="connsiteY37" fmla="*/ 1476375 h 3171825"/>
              <a:gd name="connsiteX38" fmla="*/ 1030394 w 2668694"/>
              <a:gd name="connsiteY38" fmla="*/ 1504950 h 3171825"/>
              <a:gd name="connsiteX39" fmla="*/ 1011344 w 2668694"/>
              <a:gd name="connsiteY39" fmla="*/ 1533525 h 3171825"/>
              <a:gd name="connsiteX40" fmla="*/ 992294 w 2668694"/>
              <a:gd name="connsiteY40" fmla="*/ 1600200 h 3171825"/>
              <a:gd name="connsiteX41" fmla="*/ 954194 w 2668694"/>
              <a:gd name="connsiteY41" fmla="*/ 1657350 h 3171825"/>
              <a:gd name="connsiteX42" fmla="*/ 935144 w 2668694"/>
              <a:gd name="connsiteY42" fmla="*/ 1685925 h 3171825"/>
              <a:gd name="connsiteX43" fmla="*/ 925619 w 2668694"/>
              <a:gd name="connsiteY43" fmla="*/ 1714500 h 3171825"/>
              <a:gd name="connsiteX44" fmla="*/ 906569 w 2668694"/>
              <a:gd name="connsiteY44" fmla="*/ 1838325 h 3171825"/>
              <a:gd name="connsiteX45" fmla="*/ 897044 w 2668694"/>
              <a:gd name="connsiteY45" fmla="*/ 1866900 h 3171825"/>
              <a:gd name="connsiteX46" fmla="*/ 839894 w 2668694"/>
              <a:gd name="connsiteY46" fmla="*/ 1914525 h 3171825"/>
              <a:gd name="connsiteX47" fmla="*/ 725594 w 2668694"/>
              <a:gd name="connsiteY47" fmla="*/ 1981200 h 3171825"/>
              <a:gd name="connsiteX48" fmla="*/ 668444 w 2668694"/>
              <a:gd name="connsiteY48" fmla="*/ 2000250 h 3171825"/>
              <a:gd name="connsiteX49" fmla="*/ 630344 w 2668694"/>
              <a:gd name="connsiteY49" fmla="*/ 2019300 h 3171825"/>
              <a:gd name="connsiteX50" fmla="*/ 601769 w 2668694"/>
              <a:gd name="connsiteY50" fmla="*/ 2047875 h 3171825"/>
              <a:gd name="connsiteX51" fmla="*/ 573194 w 2668694"/>
              <a:gd name="connsiteY51" fmla="*/ 2066925 h 3171825"/>
              <a:gd name="connsiteX52" fmla="*/ 554144 w 2668694"/>
              <a:gd name="connsiteY52" fmla="*/ 2095500 h 3171825"/>
              <a:gd name="connsiteX53" fmla="*/ 525569 w 2668694"/>
              <a:gd name="connsiteY53" fmla="*/ 2124075 h 3171825"/>
              <a:gd name="connsiteX54" fmla="*/ 516044 w 2668694"/>
              <a:gd name="connsiteY54" fmla="*/ 2152650 h 3171825"/>
              <a:gd name="connsiteX55" fmla="*/ 477944 w 2668694"/>
              <a:gd name="connsiteY55" fmla="*/ 2228850 h 3171825"/>
              <a:gd name="connsiteX56" fmla="*/ 468419 w 2668694"/>
              <a:gd name="connsiteY56" fmla="*/ 2266950 h 3171825"/>
              <a:gd name="connsiteX57" fmla="*/ 458894 w 2668694"/>
              <a:gd name="connsiteY57" fmla="*/ 2314575 h 3171825"/>
              <a:gd name="connsiteX58" fmla="*/ 430319 w 2668694"/>
              <a:gd name="connsiteY58" fmla="*/ 2343150 h 3171825"/>
              <a:gd name="connsiteX59" fmla="*/ 392219 w 2668694"/>
              <a:gd name="connsiteY59" fmla="*/ 2419350 h 3171825"/>
              <a:gd name="connsiteX60" fmla="*/ 354119 w 2668694"/>
              <a:gd name="connsiteY60" fmla="*/ 2476500 h 3171825"/>
              <a:gd name="connsiteX61" fmla="*/ 325544 w 2668694"/>
              <a:gd name="connsiteY61" fmla="*/ 2505075 h 3171825"/>
              <a:gd name="connsiteX62" fmla="*/ 287444 w 2668694"/>
              <a:gd name="connsiteY62" fmla="*/ 2562225 h 3171825"/>
              <a:gd name="connsiteX63" fmla="*/ 268394 w 2668694"/>
              <a:gd name="connsiteY63" fmla="*/ 2590800 h 3171825"/>
              <a:gd name="connsiteX64" fmla="*/ 125519 w 2668694"/>
              <a:gd name="connsiteY64" fmla="*/ 2638425 h 3171825"/>
              <a:gd name="connsiteX65" fmla="*/ 58844 w 2668694"/>
              <a:gd name="connsiteY65" fmla="*/ 2667000 h 3171825"/>
              <a:gd name="connsiteX66" fmla="*/ 30269 w 2668694"/>
              <a:gd name="connsiteY66" fmla="*/ 2676525 h 3171825"/>
              <a:gd name="connsiteX67" fmla="*/ 1694 w 2668694"/>
              <a:gd name="connsiteY67" fmla="*/ 2705100 h 3171825"/>
              <a:gd name="connsiteX68" fmla="*/ 49319 w 2668694"/>
              <a:gd name="connsiteY68" fmla="*/ 2819400 h 3171825"/>
              <a:gd name="connsiteX69" fmla="*/ 68369 w 2668694"/>
              <a:gd name="connsiteY69" fmla="*/ 2847975 h 3171825"/>
              <a:gd name="connsiteX70" fmla="*/ 77894 w 2668694"/>
              <a:gd name="connsiteY70" fmla="*/ 2876550 h 3171825"/>
              <a:gd name="connsiteX71" fmla="*/ 106469 w 2668694"/>
              <a:gd name="connsiteY71" fmla="*/ 2905125 h 3171825"/>
              <a:gd name="connsiteX72" fmla="*/ 144569 w 2668694"/>
              <a:gd name="connsiteY72" fmla="*/ 2962275 h 3171825"/>
              <a:gd name="connsiteX73" fmla="*/ 173144 w 2668694"/>
              <a:gd name="connsiteY73" fmla="*/ 3000375 h 3171825"/>
              <a:gd name="connsiteX74" fmla="*/ 192194 w 2668694"/>
              <a:gd name="connsiteY74" fmla="*/ 3028950 h 3171825"/>
              <a:gd name="connsiteX75" fmla="*/ 249344 w 2668694"/>
              <a:gd name="connsiteY75" fmla="*/ 3086100 h 3171825"/>
              <a:gd name="connsiteX76" fmla="*/ 316019 w 2668694"/>
              <a:gd name="connsiteY76" fmla="*/ 3171825 h 3171825"/>
              <a:gd name="connsiteX77" fmla="*/ 325544 w 2668694"/>
              <a:gd name="connsiteY77" fmla="*/ 2943225 h 3171825"/>
              <a:gd name="connsiteX78" fmla="*/ 344594 w 2668694"/>
              <a:gd name="connsiteY78" fmla="*/ 2914650 h 3171825"/>
              <a:gd name="connsiteX79" fmla="*/ 373169 w 2668694"/>
              <a:gd name="connsiteY79" fmla="*/ 2876550 h 3171825"/>
              <a:gd name="connsiteX80" fmla="*/ 392219 w 2668694"/>
              <a:gd name="connsiteY80" fmla="*/ 2847975 h 3171825"/>
              <a:gd name="connsiteX81" fmla="*/ 420794 w 2668694"/>
              <a:gd name="connsiteY81" fmla="*/ 2819400 h 3171825"/>
              <a:gd name="connsiteX82" fmla="*/ 458894 w 2668694"/>
              <a:gd name="connsiteY82" fmla="*/ 2752725 h 3171825"/>
              <a:gd name="connsiteX83" fmla="*/ 487469 w 2668694"/>
              <a:gd name="connsiteY83" fmla="*/ 2705100 h 3171825"/>
              <a:gd name="connsiteX84" fmla="*/ 506519 w 2668694"/>
              <a:gd name="connsiteY84" fmla="*/ 2676525 h 3171825"/>
              <a:gd name="connsiteX85" fmla="*/ 573194 w 2668694"/>
              <a:gd name="connsiteY85" fmla="*/ 2647950 h 3171825"/>
              <a:gd name="connsiteX86" fmla="*/ 639869 w 2668694"/>
              <a:gd name="connsiteY86" fmla="*/ 2619375 h 3171825"/>
              <a:gd name="connsiteX87" fmla="*/ 668444 w 2668694"/>
              <a:gd name="connsiteY87" fmla="*/ 2590800 h 3171825"/>
              <a:gd name="connsiteX88" fmla="*/ 725594 w 2668694"/>
              <a:gd name="connsiteY88" fmla="*/ 2543175 h 3171825"/>
              <a:gd name="connsiteX89" fmla="*/ 763694 w 2668694"/>
              <a:gd name="connsiteY89" fmla="*/ 2476500 h 3171825"/>
              <a:gd name="connsiteX90" fmla="*/ 792269 w 2668694"/>
              <a:gd name="connsiteY90" fmla="*/ 2447925 h 3171825"/>
              <a:gd name="connsiteX91" fmla="*/ 820844 w 2668694"/>
              <a:gd name="connsiteY91" fmla="*/ 2371725 h 3171825"/>
              <a:gd name="connsiteX92" fmla="*/ 839894 w 2668694"/>
              <a:gd name="connsiteY92" fmla="*/ 2333625 h 3171825"/>
              <a:gd name="connsiteX93" fmla="*/ 877994 w 2668694"/>
              <a:gd name="connsiteY93" fmla="*/ 2276475 h 3171825"/>
              <a:gd name="connsiteX94" fmla="*/ 935144 w 2668694"/>
              <a:gd name="connsiteY94" fmla="*/ 2228850 h 3171825"/>
              <a:gd name="connsiteX95" fmla="*/ 963719 w 2668694"/>
              <a:gd name="connsiteY95" fmla="*/ 2219325 h 3171825"/>
              <a:gd name="connsiteX96" fmla="*/ 1058969 w 2668694"/>
              <a:gd name="connsiteY96" fmla="*/ 2114550 h 3171825"/>
              <a:gd name="connsiteX97" fmla="*/ 1087544 w 2668694"/>
              <a:gd name="connsiteY97" fmla="*/ 2066925 h 3171825"/>
              <a:gd name="connsiteX98" fmla="*/ 1106594 w 2668694"/>
              <a:gd name="connsiteY98" fmla="*/ 2038350 h 3171825"/>
              <a:gd name="connsiteX99" fmla="*/ 1163744 w 2668694"/>
              <a:gd name="connsiteY99" fmla="*/ 1952625 h 3171825"/>
              <a:gd name="connsiteX100" fmla="*/ 1192319 w 2668694"/>
              <a:gd name="connsiteY100" fmla="*/ 1924050 h 3171825"/>
              <a:gd name="connsiteX101" fmla="*/ 1211369 w 2668694"/>
              <a:gd name="connsiteY101" fmla="*/ 1895475 h 3171825"/>
              <a:gd name="connsiteX102" fmla="*/ 1239944 w 2668694"/>
              <a:gd name="connsiteY102" fmla="*/ 1866900 h 3171825"/>
              <a:gd name="connsiteX103" fmla="*/ 1258994 w 2668694"/>
              <a:gd name="connsiteY103" fmla="*/ 1838325 h 3171825"/>
              <a:gd name="connsiteX104" fmla="*/ 1306619 w 2668694"/>
              <a:gd name="connsiteY104" fmla="*/ 1781175 h 3171825"/>
              <a:gd name="connsiteX105" fmla="*/ 1316144 w 2668694"/>
              <a:gd name="connsiteY105" fmla="*/ 1752600 h 3171825"/>
              <a:gd name="connsiteX106" fmla="*/ 1354244 w 2668694"/>
              <a:gd name="connsiteY106" fmla="*/ 1695450 h 3171825"/>
              <a:gd name="connsiteX107" fmla="*/ 1382819 w 2668694"/>
              <a:gd name="connsiteY107" fmla="*/ 1638300 h 3171825"/>
              <a:gd name="connsiteX108" fmla="*/ 1392344 w 2668694"/>
              <a:gd name="connsiteY108" fmla="*/ 1590675 h 3171825"/>
              <a:gd name="connsiteX109" fmla="*/ 1401869 w 2668694"/>
              <a:gd name="connsiteY109" fmla="*/ 1533525 h 3171825"/>
              <a:gd name="connsiteX110" fmla="*/ 1411394 w 2668694"/>
              <a:gd name="connsiteY110" fmla="*/ 1495425 h 3171825"/>
              <a:gd name="connsiteX111" fmla="*/ 1430444 w 2668694"/>
              <a:gd name="connsiteY111" fmla="*/ 1419225 h 3171825"/>
              <a:gd name="connsiteX112" fmla="*/ 1439969 w 2668694"/>
              <a:gd name="connsiteY112" fmla="*/ 1343025 h 3171825"/>
              <a:gd name="connsiteX113" fmla="*/ 1459019 w 2668694"/>
              <a:gd name="connsiteY113" fmla="*/ 1304925 h 3171825"/>
              <a:gd name="connsiteX114" fmla="*/ 1468544 w 2668694"/>
              <a:gd name="connsiteY114" fmla="*/ 1266825 h 3171825"/>
              <a:gd name="connsiteX115" fmla="*/ 1478069 w 2668694"/>
              <a:gd name="connsiteY115" fmla="*/ 1238250 h 3171825"/>
              <a:gd name="connsiteX116" fmla="*/ 1487594 w 2668694"/>
              <a:gd name="connsiteY116" fmla="*/ 1190625 h 3171825"/>
              <a:gd name="connsiteX117" fmla="*/ 1497119 w 2668694"/>
              <a:gd name="connsiteY117" fmla="*/ 1162050 h 3171825"/>
              <a:gd name="connsiteX118" fmla="*/ 1506644 w 2668694"/>
              <a:gd name="connsiteY118" fmla="*/ 1123950 h 3171825"/>
              <a:gd name="connsiteX119" fmla="*/ 1554269 w 2668694"/>
              <a:gd name="connsiteY119" fmla="*/ 1057275 h 3171825"/>
              <a:gd name="connsiteX120" fmla="*/ 1573319 w 2668694"/>
              <a:gd name="connsiteY120" fmla="*/ 1028700 h 3171825"/>
              <a:gd name="connsiteX121" fmla="*/ 1601894 w 2668694"/>
              <a:gd name="connsiteY121" fmla="*/ 990600 h 3171825"/>
              <a:gd name="connsiteX122" fmla="*/ 1620944 w 2668694"/>
              <a:gd name="connsiteY122" fmla="*/ 962025 h 3171825"/>
              <a:gd name="connsiteX123" fmla="*/ 1659044 w 2668694"/>
              <a:gd name="connsiteY123" fmla="*/ 933450 h 3171825"/>
              <a:gd name="connsiteX124" fmla="*/ 1763819 w 2668694"/>
              <a:gd name="connsiteY124" fmla="*/ 866775 h 3171825"/>
              <a:gd name="connsiteX125" fmla="*/ 1830494 w 2668694"/>
              <a:gd name="connsiteY125" fmla="*/ 819150 h 3171825"/>
              <a:gd name="connsiteX126" fmla="*/ 1887644 w 2668694"/>
              <a:gd name="connsiteY126" fmla="*/ 781050 h 3171825"/>
              <a:gd name="connsiteX127" fmla="*/ 1944794 w 2668694"/>
              <a:gd name="connsiteY127" fmla="*/ 762000 h 3171825"/>
              <a:gd name="connsiteX128" fmla="*/ 2030519 w 2668694"/>
              <a:gd name="connsiteY128" fmla="*/ 742950 h 3171825"/>
              <a:gd name="connsiteX129" fmla="*/ 2059094 w 2668694"/>
              <a:gd name="connsiteY129" fmla="*/ 723900 h 3171825"/>
              <a:gd name="connsiteX130" fmla="*/ 2144819 w 2668694"/>
              <a:gd name="connsiteY130" fmla="*/ 695325 h 3171825"/>
              <a:gd name="connsiteX131" fmla="*/ 2201969 w 2668694"/>
              <a:gd name="connsiteY131" fmla="*/ 657225 h 3171825"/>
              <a:gd name="connsiteX132" fmla="*/ 2259119 w 2668694"/>
              <a:gd name="connsiteY132" fmla="*/ 638175 h 3171825"/>
              <a:gd name="connsiteX133" fmla="*/ 2287694 w 2668694"/>
              <a:gd name="connsiteY133" fmla="*/ 609600 h 3171825"/>
              <a:gd name="connsiteX134" fmla="*/ 2316269 w 2668694"/>
              <a:gd name="connsiteY134" fmla="*/ 600075 h 3171825"/>
              <a:gd name="connsiteX135" fmla="*/ 2335319 w 2668694"/>
              <a:gd name="connsiteY135" fmla="*/ 571500 h 3171825"/>
              <a:gd name="connsiteX136" fmla="*/ 2392469 w 2668694"/>
              <a:gd name="connsiteY136" fmla="*/ 523875 h 3171825"/>
              <a:gd name="connsiteX137" fmla="*/ 2411519 w 2668694"/>
              <a:gd name="connsiteY137" fmla="*/ 495300 h 3171825"/>
              <a:gd name="connsiteX138" fmla="*/ 2440094 w 2668694"/>
              <a:gd name="connsiteY138" fmla="*/ 457200 h 3171825"/>
              <a:gd name="connsiteX139" fmla="*/ 2449619 w 2668694"/>
              <a:gd name="connsiteY139" fmla="*/ 428625 h 3171825"/>
              <a:gd name="connsiteX140" fmla="*/ 2487719 w 2668694"/>
              <a:gd name="connsiteY140" fmla="*/ 371475 h 3171825"/>
              <a:gd name="connsiteX141" fmla="*/ 2506769 w 2668694"/>
              <a:gd name="connsiteY141" fmla="*/ 342900 h 3171825"/>
              <a:gd name="connsiteX142" fmla="*/ 2535344 w 2668694"/>
              <a:gd name="connsiteY142" fmla="*/ 314325 h 3171825"/>
              <a:gd name="connsiteX143" fmla="*/ 2592494 w 2668694"/>
              <a:gd name="connsiteY143" fmla="*/ 228600 h 3171825"/>
              <a:gd name="connsiteX144" fmla="*/ 2611544 w 2668694"/>
              <a:gd name="connsiteY144" fmla="*/ 200025 h 3171825"/>
              <a:gd name="connsiteX145" fmla="*/ 2630594 w 2668694"/>
              <a:gd name="connsiteY145" fmla="*/ 171450 h 3171825"/>
              <a:gd name="connsiteX146" fmla="*/ 2640119 w 2668694"/>
              <a:gd name="connsiteY146" fmla="*/ 123825 h 3171825"/>
              <a:gd name="connsiteX147" fmla="*/ 2649644 w 2668694"/>
              <a:gd name="connsiteY147" fmla="*/ 47625 h 3171825"/>
              <a:gd name="connsiteX148" fmla="*/ 2649644 w 2668694"/>
              <a:gd name="connsiteY148" fmla="*/ 476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668694" h="3171825">
                <a:moveTo>
                  <a:pt x="2668694" y="0"/>
                </a:moveTo>
                <a:lnTo>
                  <a:pt x="2668694" y="0"/>
                </a:lnTo>
                <a:cubicBezTo>
                  <a:pt x="2646469" y="19050"/>
                  <a:pt x="2625692" y="39933"/>
                  <a:pt x="2602019" y="57150"/>
                </a:cubicBezTo>
                <a:cubicBezTo>
                  <a:pt x="2590536" y="65501"/>
                  <a:pt x="2575473" y="67947"/>
                  <a:pt x="2563919" y="76200"/>
                </a:cubicBezTo>
                <a:cubicBezTo>
                  <a:pt x="2552958" y="84030"/>
                  <a:pt x="2546552" y="97303"/>
                  <a:pt x="2535344" y="104775"/>
                </a:cubicBezTo>
                <a:cubicBezTo>
                  <a:pt x="2526990" y="110344"/>
                  <a:pt x="2515546" y="109424"/>
                  <a:pt x="2506769" y="114300"/>
                </a:cubicBezTo>
                <a:cubicBezTo>
                  <a:pt x="2486755" y="125419"/>
                  <a:pt x="2468669" y="139700"/>
                  <a:pt x="2449619" y="152400"/>
                </a:cubicBezTo>
                <a:lnTo>
                  <a:pt x="2392469" y="190500"/>
                </a:lnTo>
                <a:cubicBezTo>
                  <a:pt x="2382944" y="196850"/>
                  <a:pt x="2375000" y="206774"/>
                  <a:pt x="2363894" y="209550"/>
                </a:cubicBezTo>
                <a:lnTo>
                  <a:pt x="2325794" y="219075"/>
                </a:lnTo>
                <a:cubicBezTo>
                  <a:pt x="2292250" y="241438"/>
                  <a:pt x="2267155" y="261580"/>
                  <a:pt x="2230544" y="276225"/>
                </a:cubicBezTo>
                <a:cubicBezTo>
                  <a:pt x="2211900" y="283683"/>
                  <a:pt x="2190102" y="284136"/>
                  <a:pt x="2173394" y="295275"/>
                </a:cubicBezTo>
                <a:cubicBezTo>
                  <a:pt x="2154344" y="307975"/>
                  <a:pt x="2137964" y="326135"/>
                  <a:pt x="2116244" y="333375"/>
                </a:cubicBezTo>
                <a:cubicBezTo>
                  <a:pt x="2083830" y="344180"/>
                  <a:pt x="2070973" y="346170"/>
                  <a:pt x="2040044" y="371475"/>
                </a:cubicBezTo>
                <a:cubicBezTo>
                  <a:pt x="2019193" y="388535"/>
                  <a:pt x="2005310" y="413681"/>
                  <a:pt x="1982894" y="428625"/>
                </a:cubicBezTo>
                <a:cubicBezTo>
                  <a:pt x="1948537" y="451530"/>
                  <a:pt x="1923267" y="465678"/>
                  <a:pt x="1897169" y="504825"/>
                </a:cubicBezTo>
                <a:cubicBezTo>
                  <a:pt x="1880236" y="530225"/>
                  <a:pt x="1874931" y="542230"/>
                  <a:pt x="1849544" y="561975"/>
                </a:cubicBezTo>
                <a:lnTo>
                  <a:pt x="1763819" y="619125"/>
                </a:lnTo>
                <a:lnTo>
                  <a:pt x="1735244" y="638175"/>
                </a:lnTo>
                <a:lnTo>
                  <a:pt x="1706669" y="657225"/>
                </a:lnTo>
                <a:cubicBezTo>
                  <a:pt x="1700319" y="666750"/>
                  <a:pt x="1695224" y="677244"/>
                  <a:pt x="1687619" y="685800"/>
                </a:cubicBezTo>
                <a:cubicBezTo>
                  <a:pt x="1669721" y="705936"/>
                  <a:pt x="1646633" y="721397"/>
                  <a:pt x="1630469" y="742950"/>
                </a:cubicBezTo>
                <a:cubicBezTo>
                  <a:pt x="1620944" y="755650"/>
                  <a:pt x="1612225" y="768997"/>
                  <a:pt x="1601894" y="781050"/>
                </a:cubicBezTo>
                <a:cubicBezTo>
                  <a:pt x="1593128" y="791277"/>
                  <a:pt x="1581943" y="799277"/>
                  <a:pt x="1573319" y="809625"/>
                </a:cubicBezTo>
                <a:cubicBezTo>
                  <a:pt x="1565990" y="818419"/>
                  <a:pt x="1562364" y="830105"/>
                  <a:pt x="1554269" y="838200"/>
                </a:cubicBezTo>
                <a:cubicBezTo>
                  <a:pt x="1546174" y="846295"/>
                  <a:pt x="1535009" y="850596"/>
                  <a:pt x="1525694" y="857250"/>
                </a:cubicBezTo>
                <a:cubicBezTo>
                  <a:pt x="1512776" y="866477"/>
                  <a:pt x="1500599" y="876721"/>
                  <a:pt x="1487594" y="885825"/>
                </a:cubicBezTo>
                <a:cubicBezTo>
                  <a:pt x="1468837" y="898955"/>
                  <a:pt x="1449494" y="911225"/>
                  <a:pt x="1430444" y="923925"/>
                </a:cubicBezTo>
                <a:cubicBezTo>
                  <a:pt x="1420919" y="930275"/>
                  <a:pt x="1412975" y="940199"/>
                  <a:pt x="1401869" y="942975"/>
                </a:cubicBezTo>
                <a:cubicBezTo>
                  <a:pt x="1354029" y="954935"/>
                  <a:pt x="1376188" y="948360"/>
                  <a:pt x="1335194" y="962025"/>
                </a:cubicBezTo>
                <a:cubicBezTo>
                  <a:pt x="1318069" y="987713"/>
                  <a:pt x="1313192" y="989599"/>
                  <a:pt x="1306619" y="1019175"/>
                </a:cubicBezTo>
                <a:cubicBezTo>
                  <a:pt x="1302429" y="1038028"/>
                  <a:pt x="1301778" y="1057589"/>
                  <a:pt x="1297094" y="1076325"/>
                </a:cubicBezTo>
                <a:cubicBezTo>
                  <a:pt x="1287750" y="1113700"/>
                  <a:pt x="1282466" y="1148966"/>
                  <a:pt x="1239944" y="1162050"/>
                </a:cubicBezTo>
                <a:cubicBezTo>
                  <a:pt x="1212465" y="1170505"/>
                  <a:pt x="1182794" y="1168400"/>
                  <a:pt x="1154219" y="1171575"/>
                </a:cubicBezTo>
                <a:cubicBezTo>
                  <a:pt x="1151044" y="1219200"/>
                  <a:pt x="1155749" y="1268017"/>
                  <a:pt x="1144694" y="1314450"/>
                </a:cubicBezTo>
                <a:cubicBezTo>
                  <a:pt x="1139391" y="1336723"/>
                  <a:pt x="1119294" y="1352550"/>
                  <a:pt x="1106594" y="1371600"/>
                </a:cubicBezTo>
                <a:cubicBezTo>
                  <a:pt x="1081194" y="1409700"/>
                  <a:pt x="1097069" y="1393825"/>
                  <a:pt x="1058969" y="1419225"/>
                </a:cubicBezTo>
                <a:lnTo>
                  <a:pt x="1039919" y="1476375"/>
                </a:lnTo>
                <a:cubicBezTo>
                  <a:pt x="1036744" y="1485900"/>
                  <a:pt x="1035963" y="1496596"/>
                  <a:pt x="1030394" y="1504950"/>
                </a:cubicBezTo>
                <a:lnTo>
                  <a:pt x="1011344" y="1533525"/>
                </a:lnTo>
                <a:cubicBezTo>
                  <a:pt x="1009102" y="1542493"/>
                  <a:pt x="998505" y="1589020"/>
                  <a:pt x="992294" y="1600200"/>
                </a:cubicBezTo>
                <a:cubicBezTo>
                  <a:pt x="981175" y="1620214"/>
                  <a:pt x="966894" y="1638300"/>
                  <a:pt x="954194" y="1657350"/>
                </a:cubicBezTo>
                <a:cubicBezTo>
                  <a:pt x="947844" y="1666875"/>
                  <a:pt x="938764" y="1675065"/>
                  <a:pt x="935144" y="1685925"/>
                </a:cubicBezTo>
                <a:lnTo>
                  <a:pt x="925619" y="1714500"/>
                </a:lnTo>
                <a:cubicBezTo>
                  <a:pt x="922581" y="1735769"/>
                  <a:pt x="911855" y="1814536"/>
                  <a:pt x="906569" y="1838325"/>
                </a:cubicBezTo>
                <a:cubicBezTo>
                  <a:pt x="904391" y="1848126"/>
                  <a:pt x="902613" y="1858546"/>
                  <a:pt x="897044" y="1866900"/>
                </a:cubicBezTo>
                <a:cubicBezTo>
                  <a:pt x="880872" y="1891157"/>
                  <a:pt x="862257" y="1898551"/>
                  <a:pt x="839894" y="1914525"/>
                </a:cubicBezTo>
                <a:cubicBezTo>
                  <a:pt x="795483" y="1946247"/>
                  <a:pt x="786643" y="1960850"/>
                  <a:pt x="725594" y="1981200"/>
                </a:cubicBezTo>
                <a:cubicBezTo>
                  <a:pt x="706544" y="1987550"/>
                  <a:pt x="686405" y="1991270"/>
                  <a:pt x="668444" y="2000250"/>
                </a:cubicBezTo>
                <a:cubicBezTo>
                  <a:pt x="655744" y="2006600"/>
                  <a:pt x="641898" y="2011047"/>
                  <a:pt x="630344" y="2019300"/>
                </a:cubicBezTo>
                <a:cubicBezTo>
                  <a:pt x="619383" y="2027130"/>
                  <a:pt x="612117" y="2039251"/>
                  <a:pt x="601769" y="2047875"/>
                </a:cubicBezTo>
                <a:cubicBezTo>
                  <a:pt x="592975" y="2055204"/>
                  <a:pt x="582719" y="2060575"/>
                  <a:pt x="573194" y="2066925"/>
                </a:cubicBezTo>
                <a:cubicBezTo>
                  <a:pt x="566844" y="2076450"/>
                  <a:pt x="561473" y="2086706"/>
                  <a:pt x="554144" y="2095500"/>
                </a:cubicBezTo>
                <a:cubicBezTo>
                  <a:pt x="545520" y="2105848"/>
                  <a:pt x="533041" y="2112867"/>
                  <a:pt x="525569" y="2124075"/>
                </a:cubicBezTo>
                <a:cubicBezTo>
                  <a:pt x="520000" y="2132429"/>
                  <a:pt x="520534" y="2143670"/>
                  <a:pt x="516044" y="2152650"/>
                </a:cubicBezTo>
                <a:cubicBezTo>
                  <a:pt x="481043" y="2222651"/>
                  <a:pt x="510904" y="2129971"/>
                  <a:pt x="477944" y="2228850"/>
                </a:cubicBezTo>
                <a:cubicBezTo>
                  <a:pt x="473804" y="2241269"/>
                  <a:pt x="471259" y="2254171"/>
                  <a:pt x="468419" y="2266950"/>
                </a:cubicBezTo>
                <a:cubicBezTo>
                  <a:pt x="464907" y="2282754"/>
                  <a:pt x="466134" y="2300095"/>
                  <a:pt x="458894" y="2314575"/>
                </a:cubicBezTo>
                <a:cubicBezTo>
                  <a:pt x="452870" y="2326623"/>
                  <a:pt x="437551" y="2331786"/>
                  <a:pt x="430319" y="2343150"/>
                </a:cubicBezTo>
                <a:cubicBezTo>
                  <a:pt x="415073" y="2367108"/>
                  <a:pt x="407971" y="2395721"/>
                  <a:pt x="392219" y="2419350"/>
                </a:cubicBezTo>
                <a:cubicBezTo>
                  <a:pt x="379519" y="2438400"/>
                  <a:pt x="370308" y="2460311"/>
                  <a:pt x="354119" y="2476500"/>
                </a:cubicBezTo>
                <a:cubicBezTo>
                  <a:pt x="344594" y="2486025"/>
                  <a:pt x="333814" y="2494442"/>
                  <a:pt x="325544" y="2505075"/>
                </a:cubicBezTo>
                <a:cubicBezTo>
                  <a:pt x="311488" y="2523147"/>
                  <a:pt x="300144" y="2543175"/>
                  <a:pt x="287444" y="2562225"/>
                </a:cubicBezTo>
                <a:cubicBezTo>
                  <a:pt x="281094" y="2571750"/>
                  <a:pt x="277919" y="2584450"/>
                  <a:pt x="268394" y="2590800"/>
                </a:cubicBezTo>
                <a:cubicBezTo>
                  <a:pt x="198004" y="2637727"/>
                  <a:pt x="282276" y="2586173"/>
                  <a:pt x="125519" y="2638425"/>
                </a:cubicBezTo>
                <a:cubicBezTo>
                  <a:pt x="58506" y="2660763"/>
                  <a:pt x="141234" y="2631690"/>
                  <a:pt x="58844" y="2667000"/>
                </a:cubicBezTo>
                <a:cubicBezTo>
                  <a:pt x="49616" y="2670955"/>
                  <a:pt x="39794" y="2673350"/>
                  <a:pt x="30269" y="2676525"/>
                </a:cubicBezTo>
                <a:cubicBezTo>
                  <a:pt x="20744" y="2686050"/>
                  <a:pt x="4616" y="2691950"/>
                  <a:pt x="1694" y="2705100"/>
                </a:cubicBezTo>
                <a:cubicBezTo>
                  <a:pt x="-8273" y="2749950"/>
                  <a:pt x="28076" y="2787535"/>
                  <a:pt x="49319" y="2819400"/>
                </a:cubicBezTo>
                <a:cubicBezTo>
                  <a:pt x="55669" y="2828925"/>
                  <a:pt x="64749" y="2837115"/>
                  <a:pt x="68369" y="2847975"/>
                </a:cubicBezTo>
                <a:cubicBezTo>
                  <a:pt x="71544" y="2857500"/>
                  <a:pt x="72325" y="2868196"/>
                  <a:pt x="77894" y="2876550"/>
                </a:cubicBezTo>
                <a:cubicBezTo>
                  <a:pt x="85366" y="2887758"/>
                  <a:pt x="98199" y="2894492"/>
                  <a:pt x="106469" y="2905125"/>
                </a:cubicBezTo>
                <a:cubicBezTo>
                  <a:pt x="120525" y="2923197"/>
                  <a:pt x="130832" y="2943959"/>
                  <a:pt x="144569" y="2962275"/>
                </a:cubicBezTo>
                <a:cubicBezTo>
                  <a:pt x="154094" y="2974975"/>
                  <a:pt x="163917" y="2987457"/>
                  <a:pt x="173144" y="3000375"/>
                </a:cubicBezTo>
                <a:cubicBezTo>
                  <a:pt x="179798" y="3009690"/>
                  <a:pt x="184589" y="3020394"/>
                  <a:pt x="192194" y="3028950"/>
                </a:cubicBezTo>
                <a:cubicBezTo>
                  <a:pt x="210092" y="3049086"/>
                  <a:pt x="234400" y="3063684"/>
                  <a:pt x="249344" y="3086100"/>
                </a:cubicBezTo>
                <a:cubicBezTo>
                  <a:pt x="294916" y="3154458"/>
                  <a:pt x="271255" y="3127061"/>
                  <a:pt x="316019" y="3171825"/>
                </a:cubicBezTo>
                <a:cubicBezTo>
                  <a:pt x="319194" y="3095625"/>
                  <a:pt x="317122" y="3019025"/>
                  <a:pt x="325544" y="2943225"/>
                </a:cubicBezTo>
                <a:cubicBezTo>
                  <a:pt x="326808" y="2931847"/>
                  <a:pt x="337940" y="2923965"/>
                  <a:pt x="344594" y="2914650"/>
                </a:cubicBezTo>
                <a:cubicBezTo>
                  <a:pt x="353821" y="2901732"/>
                  <a:pt x="363942" y="2889468"/>
                  <a:pt x="373169" y="2876550"/>
                </a:cubicBezTo>
                <a:cubicBezTo>
                  <a:pt x="379823" y="2867235"/>
                  <a:pt x="384890" y="2856769"/>
                  <a:pt x="392219" y="2847975"/>
                </a:cubicBezTo>
                <a:cubicBezTo>
                  <a:pt x="400843" y="2837627"/>
                  <a:pt x="412170" y="2829748"/>
                  <a:pt x="420794" y="2819400"/>
                </a:cubicBezTo>
                <a:cubicBezTo>
                  <a:pt x="440752" y="2795450"/>
                  <a:pt x="443367" y="2780674"/>
                  <a:pt x="458894" y="2752725"/>
                </a:cubicBezTo>
                <a:cubicBezTo>
                  <a:pt x="467885" y="2736541"/>
                  <a:pt x="477657" y="2720799"/>
                  <a:pt x="487469" y="2705100"/>
                </a:cubicBezTo>
                <a:cubicBezTo>
                  <a:pt x="493536" y="2695392"/>
                  <a:pt x="497725" y="2683854"/>
                  <a:pt x="506519" y="2676525"/>
                </a:cubicBezTo>
                <a:cubicBezTo>
                  <a:pt x="536250" y="2651750"/>
                  <a:pt x="543417" y="2662839"/>
                  <a:pt x="573194" y="2647950"/>
                </a:cubicBezTo>
                <a:cubicBezTo>
                  <a:pt x="638973" y="2615061"/>
                  <a:pt x="560575" y="2639199"/>
                  <a:pt x="639869" y="2619375"/>
                </a:cubicBezTo>
                <a:cubicBezTo>
                  <a:pt x="649394" y="2609850"/>
                  <a:pt x="658096" y="2599424"/>
                  <a:pt x="668444" y="2590800"/>
                </a:cubicBezTo>
                <a:cubicBezTo>
                  <a:pt x="709312" y="2556743"/>
                  <a:pt x="687648" y="2588711"/>
                  <a:pt x="725594" y="2543175"/>
                </a:cubicBezTo>
                <a:cubicBezTo>
                  <a:pt x="770589" y="2489181"/>
                  <a:pt x="717113" y="2541714"/>
                  <a:pt x="763694" y="2476500"/>
                </a:cubicBezTo>
                <a:cubicBezTo>
                  <a:pt x="771524" y="2465539"/>
                  <a:pt x="782744" y="2457450"/>
                  <a:pt x="792269" y="2447925"/>
                </a:cubicBezTo>
                <a:cubicBezTo>
                  <a:pt x="802742" y="2416506"/>
                  <a:pt x="805658" y="2405893"/>
                  <a:pt x="820844" y="2371725"/>
                </a:cubicBezTo>
                <a:cubicBezTo>
                  <a:pt x="826611" y="2358750"/>
                  <a:pt x="832589" y="2345801"/>
                  <a:pt x="839894" y="2333625"/>
                </a:cubicBezTo>
                <a:cubicBezTo>
                  <a:pt x="851674" y="2313992"/>
                  <a:pt x="861805" y="2292664"/>
                  <a:pt x="877994" y="2276475"/>
                </a:cubicBezTo>
                <a:cubicBezTo>
                  <a:pt x="899060" y="2255409"/>
                  <a:pt x="908622" y="2242111"/>
                  <a:pt x="935144" y="2228850"/>
                </a:cubicBezTo>
                <a:cubicBezTo>
                  <a:pt x="944124" y="2224360"/>
                  <a:pt x="954194" y="2222500"/>
                  <a:pt x="963719" y="2219325"/>
                </a:cubicBezTo>
                <a:cubicBezTo>
                  <a:pt x="1010315" y="2172729"/>
                  <a:pt x="1027347" y="2161984"/>
                  <a:pt x="1058969" y="2114550"/>
                </a:cubicBezTo>
                <a:cubicBezTo>
                  <a:pt x="1069238" y="2099146"/>
                  <a:pt x="1077732" y="2082624"/>
                  <a:pt x="1087544" y="2066925"/>
                </a:cubicBezTo>
                <a:cubicBezTo>
                  <a:pt x="1093611" y="2057217"/>
                  <a:pt x="1100527" y="2048058"/>
                  <a:pt x="1106594" y="2038350"/>
                </a:cubicBezTo>
                <a:cubicBezTo>
                  <a:pt x="1131190" y="1998996"/>
                  <a:pt x="1134477" y="1986770"/>
                  <a:pt x="1163744" y="1952625"/>
                </a:cubicBezTo>
                <a:cubicBezTo>
                  <a:pt x="1172510" y="1942398"/>
                  <a:pt x="1183695" y="1934398"/>
                  <a:pt x="1192319" y="1924050"/>
                </a:cubicBezTo>
                <a:cubicBezTo>
                  <a:pt x="1199648" y="1915256"/>
                  <a:pt x="1204040" y="1904269"/>
                  <a:pt x="1211369" y="1895475"/>
                </a:cubicBezTo>
                <a:cubicBezTo>
                  <a:pt x="1219993" y="1885127"/>
                  <a:pt x="1231320" y="1877248"/>
                  <a:pt x="1239944" y="1866900"/>
                </a:cubicBezTo>
                <a:cubicBezTo>
                  <a:pt x="1247273" y="1858106"/>
                  <a:pt x="1251665" y="1847119"/>
                  <a:pt x="1258994" y="1838325"/>
                </a:cubicBezTo>
                <a:cubicBezTo>
                  <a:pt x="1285326" y="1806727"/>
                  <a:pt x="1288882" y="1816648"/>
                  <a:pt x="1306619" y="1781175"/>
                </a:cubicBezTo>
                <a:cubicBezTo>
                  <a:pt x="1311109" y="1772195"/>
                  <a:pt x="1311268" y="1761377"/>
                  <a:pt x="1316144" y="1752600"/>
                </a:cubicBezTo>
                <a:cubicBezTo>
                  <a:pt x="1327263" y="1732586"/>
                  <a:pt x="1347004" y="1717170"/>
                  <a:pt x="1354244" y="1695450"/>
                </a:cubicBezTo>
                <a:cubicBezTo>
                  <a:pt x="1367389" y="1656015"/>
                  <a:pt x="1358200" y="1675229"/>
                  <a:pt x="1382819" y="1638300"/>
                </a:cubicBezTo>
                <a:cubicBezTo>
                  <a:pt x="1385994" y="1622425"/>
                  <a:pt x="1389448" y="1606603"/>
                  <a:pt x="1392344" y="1590675"/>
                </a:cubicBezTo>
                <a:cubicBezTo>
                  <a:pt x="1395799" y="1571674"/>
                  <a:pt x="1398081" y="1552463"/>
                  <a:pt x="1401869" y="1533525"/>
                </a:cubicBezTo>
                <a:cubicBezTo>
                  <a:pt x="1404436" y="1520688"/>
                  <a:pt x="1408554" y="1508204"/>
                  <a:pt x="1411394" y="1495425"/>
                </a:cubicBezTo>
                <a:cubicBezTo>
                  <a:pt x="1426719" y="1426461"/>
                  <a:pt x="1413423" y="1470287"/>
                  <a:pt x="1430444" y="1419225"/>
                </a:cubicBezTo>
                <a:cubicBezTo>
                  <a:pt x="1433619" y="1393825"/>
                  <a:pt x="1433761" y="1367858"/>
                  <a:pt x="1439969" y="1343025"/>
                </a:cubicBezTo>
                <a:cubicBezTo>
                  <a:pt x="1443413" y="1329250"/>
                  <a:pt x="1454033" y="1318220"/>
                  <a:pt x="1459019" y="1304925"/>
                </a:cubicBezTo>
                <a:cubicBezTo>
                  <a:pt x="1463616" y="1292668"/>
                  <a:pt x="1464948" y="1279412"/>
                  <a:pt x="1468544" y="1266825"/>
                </a:cubicBezTo>
                <a:cubicBezTo>
                  <a:pt x="1471302" y="1257171"/>
                  <a:pt x="1475634" y="1247990"/>
                  <a:pt x="1478069" y="1238250"/>
                </a:cubicBezTo>
                <a:cubicBezTo>
                  <a:pt x="1481996" y="1222544"/>
                  <a:pt x="1483667" y="1206331"/>
                  <a:pt x="1487594" y="1190625"/>
                </a:cubicBezTo>
                <a:cubicBezTo>
                  <a:pt x="1490029" y="1180885"/>
                  <a:pt x="1494361" y="1171704"/>
                  <a:pt x="1497119" y="1162050"/>
                </a:cubicBezTo>
                <a:cubicBezTo>
                  <a:pt x="1500715" y="1149463"/>
                  <a:pt x="1501487" y="1135982"/>
                  <a:pt x="1506644" y="1123950"/>
                </a:cubicBezTo>
                <a:cubicBezTo>
                  <a:pt x="1511454" y="1112726"/>
                  <a:pt x="1550784" y="1062154"/>
                  <a:pt x="1554269" y="1057275"/>
                </a:cubicBezTo>
                <a:cubicBezTo>
                  <a:pt x="1560923" y="1047960"/>
                  <a:pt x="1566665" y="1038015"/>
                  <a:pt x="1573319" y="1028700"/>
                </a:cubicBezTo>
                <a:cubicBezTo>
                  <a:pt x="1582546" y="1015782"/>
                  <a:pt x="1592667" y="1003518"/>
                  <a:pt x="1601894" y="990600"/>
                </a:cubicBezTo>
                <a:cubicBezTo>
                  <a:pt x="1608548" y="981285"/>
                  <a:pt x="1612849" y="970120"/>
                  <a:pt x="1620944" y="962025"/>
                </a:cubicBezTo>
                <a:cubicBezTo>
                  <a:pt x="1632169" y="950800"/>
                  <a:pt x="1646039" y="942554"/>
                  <a:pt x="1659044" y="933450"/>
                </a:cubicBezTo>
                <a:cubicBezTo>
                  <a:pt x="1825398" y="817002"/>
                  <a:pt x="1620714" y="962178"/>
                  <a:pt x="1763819" y="866775"/>
                </a:cubicBezTo>
                <a:cubicBezTo>
                  <a:pt x="1856720" y="804841"/>
                  <a:pt x="1712349" y="901852"/>
                  <a:pt x="1830494" y="819150"/>
                </a:cubicBezTo>
                <a:cubicBezTo>
                  <a:pt x="1849251" y="806020"/>
                  <a:pt x="1865924" y="788290"/>
                  <a:pt x="1887644" y="781050"/>
                </a:cubicBezTo>
                <a:cubicBezTo>
                  <a:pt x="1906694" y="774700"/>
                  <a:pt x="1925103" y="765938"/>
                  <a:pt x="1944794" y="762000"/>
                </a:cubicBezTo>
                <a:cubicBezTo>
                  <a:pt x="2005256" y="749908"/>
                  <a:pt x="1976713" y="756402"/>
                  <a:pt x="2030519" y="742950"/>
                </a:cubicBezTo>
                <a:cubicBezTo>
                  <a:pt x="2040044" y="736600"/>
                  <a:pt x="2048527" y="728303"/>
                  <a:pt x="2059094" y="723900"/>
                </a:cubicBezTo>
                <a:cubicBezTo>
                  <a:pt x="2086898" y="712315"/>
                  <a:pt x="2119757" y="712033"/>
                  <a:pt x="2144819" y="695325"/>
                </a:cubicBezTo>
                <a:cubicBezTo>
                  <a:pt x="2163869" y="682625"/>
                  <a:pt x="2180249" y="664465"/>
                  <a:pt x="2201969" y="657225"/>
                </a:cubicBezTo>
                <a:lnTo>
                  <a:pt x="2259119" y="638175"/>
                </a:lnTo>
                <a:cubicBezTo>
                  <a:pt x="2268644" y="628650"/>
                  <a:pt x="2276486" y="617072"/>
                  <a:pt x="2287694" y="609600"/>
                </a:cubicBezTo>
                <a:cubicBezTo>
                  <a:pt x="2296048" y="604031"/>
                  <a:pt x="2308429" y="606347"/>
                  <a:pt x="2316269" y="600075"/>
                </a:cubicBezTo>
                <a:cubicBezTo>
                  <a:pt x="2325208" y="592924"/>
                  <a:pt x="2327990" y="580294"/>
                  <a:pt x="2335319" y="571500"/>
                </a:cubicBezTo>
                <a:cubicBezTo>
                  <a:pt x="2358238" y="543998"/>
                  <a:pt x="2364372" y="542606"/>
                  <a:pt x="2392469" y="523875"/>
                </a:cubicBezTo>
                <a:cubicBezTo>
                  <a:pt x="2398819" y="514350"/>
                  <a:pt x="2404865" y="504615"/>
                  <a:pt x="2411519" y="495300"/>
                </a:cubicBezTo>
                <a:cubicBezTo>
                  <a:pt x="2420746" y="482382"/>
                  <a:pt x="2432218" y="470983"/>
                  <a:pt x="2440094" y="457200"/>
                </a:cubicBezTo>
                <a:cubicBezTo>
                  <a:pt x="2445075" y="448483"/>
                  <a:pt x="2444743" y="437402"/>
                  <a:pt x="2449619" y="428625"/>
                </a:cubicBezTo>
                <a:cubicBezTo>
                  <a:pt x="2460738" y="408611"/>
                  <a:pt x="2475019" y="390525"/>
                  <a:pt x="2487719" y="371475"/>
                </a:cubicBezTo>
                <a:cubicBezTo>
                  <a:pt x="2494069" y="361950"/>
                  <a:pt x="2498674" y="350995"/>
                  <a:pt x="2506769" y="342900"/>
                </a:cubicBezTo>
                <a:cubicBezTo>
                  <a:pt x="2516294" y="333375"/>
                  <a:pt x="2527074" y="324958"/>
                  <a:pt x="2535344" y="314325"/>
                </a:cubicBezTo>
                <a:lnTo>
                  <a:pt x="2592494" y="228600"/>
                </a:lnTo>
                <a:lnTo>
                  <a:pt x="2611544" y="200025"/>
                </a:lnTo>
                <a:lnTo>
                  <a:pt x="2630594" y="171450"/>
                </a:lnTo>
                <a:cubicBezTo>
                  <a:pt x="2633769" y="155575"/>
                  <a:pt x="2637657" y="139826"/>
                  <a:pt x="2640119" y="123825"/>
                </a:cubicBezTo>
                <a:cubicBezTo>
                  <a:pt x="2644011" y="98525"/>
                  <a:pt x="2649644" y="47625"/>
                  <a:pt x="2649644" y="47625"/>
                </a:cubicBezTo>
                <a:lnTo>
                  <a:pt x="2649644" y="47625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45" name="Group 5"/>
          <p:cNvGrpSpPr>
            <a:grpSpLocks/>
          </p:cNvGrpSpPr>
          <p:nvPr/>
        </p:nvGrpSpPr>
        <p:grpSpPr bwMode="auto">
          <a:xfrm rot="3275502">
            <a:off x="4407741" y="4045920"/>
            <a:ext cx="299371" cy="173476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 rot="2960991">
            <a:off x="3019078" y="5919530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6" name="Прямоугольник 5"/>
          <p:cNvSpPr>
            <a:spLocks noChangeArrowheads="1"/>
          </p:cNvSpPr>
          <p:nvPr/>
        </p:nvSpPr>
        <p:spPr bwMode="auto">
          <a:xfrm>
            <a:off x="1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с. Шепси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3678577"/>
            <a:ext cx="2592461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305979"/>
            <a:ext cx="2520280" cy="16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" y="3041731"/>
            <a:ext cx="254795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036466"/>
            <a:ext cx="25202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5298918"/>
            <a:ext cx="2520280" cy="15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70" y="3432175"/>
            <a:ext cx="2620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" y="854080"/>
            <a:ext cx="9119815" cy="60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63527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2850138" y="2296422"/>
            <a:ext cx="61650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г. Туапсе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027739" y="2512177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11570" y="4929521"/>
            <a:ext cx="2483294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2" name="Group 5"/>
          <p:cNvGrpSpPr>
            <a:grpSpLocks/>
          </p:cNvGrpSpPr>
          <p:nvPr/>
        </p:nvGrpSpPr>
        <p:grpSpPr bwMode="auto">
          <a:xfrm rot="2440347">
            <a:off x="3587488" y="5663623"/>
            <a:ext cx="398463" cy="232861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 rot="2233958">
            <a:off x="5174262" y="2735944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2233958">
            <a:off x="5937505" y="3368382"/>
            <a:ext cx="398463" cy="253987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4499992" y="1021976"/>
            <a:ext cx="2913820" cy="2695056"/>
          </a:xfrm>
          <a:custGeom>
            <a:avLst/>
            <a:gdLst>
              <a:gd name="connsiteX0" fmla="*/ 1214 w 4124979"/>
              <a:gd name="connsiteY0" fmla="*/ 5405718 h 5612208"/>
              <a:gd name="connsiteX1" fmla="*/ 10179 w 4124979"/>
              <a:gd name="connsiteY1" fmla="*/ 5351930 h 5612208"/>
              <a:gd name="connsiteX2" fmla="*/ 28108 w 4124979"/>
              <a:gd name="connsiteY2" fmla="*/ 5298142 h 5612208"/>
              <a:gd name="connsiteX3" fmla="*/ 46038 w 4124979"/>
              <a:gd name="connsiteY3" fmla="*/ 5190565 h 5612208"/>
              <a:gd name="connsiteX4" fmla="*/ 55002 w 4124979"/>
              <a:gd name="connsiteY4" fmla="*/ 5154706 h 5612208"/>
              <a:gd name="connsiteX5" fmla="*/ 72932 w 4124979"/>
              <a:gd name="connsiteY5" fmla="*/ 5136777 h 5612208"/>
              <a:gd name="connsiteX6" fmla="*/ 99826 w 4124979"/>
              <a:gd name="connsiteY6" fmla="*/ 5091953 h 5612208"/>
              <a:gd name="connsiteX7" fmla="*/ 135685 w 4124979"/>
              <a:gd name="connsiteY7" fmla="*/ 5038165 h 5612208"/>
              <a:gd name="connsiteX8" fmla="*/ 153614 w 4124979"/>
              <a:gd name="connsiteY8" fmla="*/ 4975412 h 5612208"/>
              <a:gd name="connsiteX9" fmla="*/ 171543 w 4124979"/>
              <a:gd name="connsiteY9" fmla="*/ 4939553 h 5612208"/>
              <a:gd name="connsiteX10" fmla="*/ 180508 w 4124979"/>
              <a:gd name="connsiteY10" fmla="*/ 4903695 h 5612208"/>
              <a:gd name="connsiteX11" fmla="*/ 198438 w 4124979"/>
              <a:gd name="connsiteY11" fmla="*/ 4849906 h 5612208"/>
              <a:gd name="connsiteX12" fmla="*/ 207402 w 4124979"/>
              <a:gd name="connsiteY12" fmla="*/ 4823012 h 5612208"/>
              <a:gd name="connsiteX13" fmla="*/ 216367 w 4124979"/>
              <a:gd name="connsiteY13" fmla="*/ 4796118 h 5612208"/>
              <a:gd name="connsiteX14" fmla="*/ 234296 w 4124979"/>
              <a:gd name="connsiteY14" fmla="*/ 4724400 h 5612208"/>
              <a:gd name="connsiteX15" fmla="*/ 252226 w 4124979"/>
              <a:gd name="connsiteY15" fmla="*/ 4688542 h 5612208"/>
              <a:gd name="connsiteX16" fmla="*/ 261191 w 4124979"/>
              <a:gd name="connsiteY16" fmla="*/ 4661648 h 5612208"/>
              <a:gd name="connsiteX17" fmla="*/ 279120 w 4124979"/>
              <a:gd name="connsiteY17" fmla="*/ 4625789 h 5612208"/>
              <a:gd name="connsiteX18" fmla="*/ 288085 w 4124979"/>
              <a:gd name="connsiteY18" fmla="*/ 4598895 h 5612208"/>
              <a:gd name="connsiteX19" fmla="*/ 306014 w 4124979"/>
              <a:gd name="connsiteY19" fmla="*/ 4580965 h 5612208"/>
              <a:gd name="connsiteX20" fmla="*/ 323943 w 4124979"/>
              <a:gd name="connsiteY20" fmla="*/ 4518212 h 5612208"/>
              <a:gd name="connsiteX21" fmla="*/ 341873 w 4124979"/>
              <a:gd name="connsiteY21" fmla="*/ 4491318 h 5612208"/>
              <a:gd name="connsiteX22" fmla="*/ 359802 w 4124979"/>
              <a:gd name="connsiteY22" fmla="*/ 4419600 h 5612208"/>
              <a:gd name="connsiteX23" fmla="*/ 368767 w 4124979"/>
              <a:gd name="connsiteY23" fmla="*/ 4392706 h 5612208"/>
              <a:gd name="connsiteX24" fmla="*/ 377732 w 4124979"/>
              <a:gd name="connsiteY24" fmla="*/ 4320989 h 5612208"/>
              <a:gd name="connsiteX25" fmla="*/ 395661 w 4124979"/>
              <a:gd name="connsiteY25" fmla="*/ 4267200 h 5612208"/>
              <a:gd name="connsiteX26" fmla="*/ 422555 w 4124979"/>
              <a:gd name="connsiteY26" fmla="*/ 4195483 h 5612208"/>
              <a:gd name="connsiteX27" fmla="*/ 440485 w 4124979"/>
              <a:gd name="connsiteY27" fmla="*/ 4114800 h 5612208"/>
              <a:gd name="connsiteX28" fmla="*/ 467379 w 4124979"/>
              <a:gd name="connsiteY28" fmla="*/ 4025153 h 5612208"/>
              <a:gd name="connsiteX29" fmla="*/ 485308 w 4124979"/>
              <a:gd name="connsiteY29" fmla="*/ 3926542 h 5612208"/>
              <a:gd name="connsiteX30" fmla="*/ 494273 w 4124979"/>
              <a:gd name="connsiteY30" fmla="*/ 3890683 h 5612208"/>
              <a:gd name="connsiteX31" fmla="*/ 503238 w 4124979"/>
              <a:gd name="connsiteY31" fmla="*/ 3845859 h 5612208"/>
              <a:gd name="connsiteX32" fmla="*/ 521167 w 4124979"/>
              <a:gd name="connsiteY32" fmla="*/ 3792071 h 5612208"/>
              <a:gd name="connsiteX33" fmla="*/ 548061 w 4124979"/>
              <a:gd name="connsiteY33" fmla="*/ 3702424 h 5612208"/>
              <a:gd name="connsiteX34" fmla="*/ 557026 w 4124979"/>
              <a:gd name="connsiteY34" fmla="*/ 3657600 h 5612208"/>
              <a:gd name="connsiteX35" fmla="*/ 574955 w 4124979"/>
              <a:gd name="connsiteY35" fmla="*/ 3603812 h 5612208"/>
              <a:gd name="connsiteX36" fmla="*/ 583920 w 4124979"/>
              <a:gd name="connsiteY36" fmla="*/ 3550024 h 5612208"/>
              <a:gd name="connsiteX37" fmla="*/ 601849 w 4124979"/>
              <a:gd name="connsiteY37" fmla="*/ 3496236 h 5612208"/>
              <a:gd name="connsiteX38" fmla="*/ 610814 w 4124979"/>
              <a:gd name="connsiteY38" fmla="*/ 3469342 h 5612208"/>
              <a:gd name="connsiteX39" fmla="*/ 637708 w 4124979"/>
              <a:gd name="connsiteY39" fmla="*/ 3379695 h 5612208"/>
              <a:gd name="connsiteX40" fmla="*/ 646673 w 4124979"/>
              <a:gd name="connsiteY40" fmla="*/ 3352800 h 5612208"/>
              <a:gd name="connsiteX41" fmla="*/ 664602 w 4124979"/>
              <a:gd name="connsiteY41" fmla="*/ 3325906 h 5612208"/>
              <a:gd name="connsiteX42" fmla="*/ 682532 w 4124979"/>
              <a:gd name="connsiteY42" fmla="*/ 3272118 h 5612208"/>
              <a:gd name="connsiteX43" fmla="*/ 736320 w 4124979"/>
              <a:gd name="connsiteY43" fmla="*/ 3191436 h 5612208"/>
              <a:gd name="connsiteX44" fmla="*/ 772179 w 4124979"/>
              <a:gd name="connsiteY44" fmla="*/ 3128683 h 5612208"/>
              <a:gd name="connsiteX45" fmla="*/ 799073 w 4124979"/>
              <a:gd name="connsiteY45" fmla="*/ 3065930 h 5612208"/>
              <a:gd name="connsiteX46" fmla="*/ 808038 w 4124979"/>
              <a:gd name="connsiteY46" fmla="*/ 3039036 h 5612208"/>
              <a:gd name="connsiteX47" fmla="*/ 843896 w 4124979"/>
              <a:gd name="connsiteY47" fmla="*/ 2958353 h 5612208"/>
              <a:gd name="connsiteX48" fmla="*/ 852861 w 4124979"/>
              <a:gd name="connsiteY48" fmla="*/ 2904565 h 5612208"/>
              <a:gd name="connsiteX49" fmla="*/ 861826 w 4124979"/>
              <a:gd name="connsiteY49" fmla="*/ 2877671 h 5612208"/>
              <a:gd name="connsiteX50" fmla="*/ 870791 w 4124979"/>
              <a:gd name="connsiteY50" fmla="*/ 2832848 h 5612208"/>
              <a:gd name="connsiteX51" fmla="*/ 879755 w 4124979"/>
              <a:gd name="connsiteY51" fmla="*/ 2716306 h 5612208"/>
              <a:gd name="connsiteX52" fmla="*/ 888720 w 4124979"/>
              <a:gd name="connsiteY52" fmla="*/ 2689412 h 5612208"/>
              <a:gd name="connsiteX53" fmla="*/ 897685 w 4124979"/>
              <a:gd name="connsiteY53" fmla="*/ 2572871 h 5612208"/>
              <a:gd name="connsiteX54" fmla="*/ 906649 w 4124979"/>
              <a:gd name="connsiteY54" fmla="*/ 2545977 h 5612208"/>
              <a:gd name="connsiteX55" fmla="*/ 915614 w 4124979"/>
              <a:gd name="connsiteY55" fmla="*/ 2510118 h 5612208"/>
              <a:gd name="connsiteX56" fmla="*/ 924579 w 4124979"/>
              <a:gd name="connsiteY56" fmla="*/ 2483224 h 5612208"/>
              <a:gd name="connsiteX57" fmla="*/ 951473 w 4124979"/>
              <a:gd name="connsiteY57" fmla="*/ 2384612 h 5612208"/>
              <a:gd name="connsiteX58" fmla="*/ 960438 w 4124979"/>
              <a:gd name="connsiteY58" fmla="*/ 2357718 h 5612208"/>
              <a:gd name="connsiteX59" fmla="*/ 978367 w 4124979"/>
              <a:gd name="connsiteY59" fmla="*/ 2330824 h 5612208"/>
              <a:gd name="connsiteX60" fmla="*/ 996296 w 4124979"/>
              <a:gd name="connsiteY60" fmla="*/ 2277036 h 5612208"/>
              <a:gd name="connsiteX61" fmla="*/ 1023191 w 4124979"/>
              <a:gd name="connsiteY61" fmla="*/ 2223248 h 5612208"/>
              <a:gd name="connsiteX62" fmla="*/ 1041120 w 4124979"/>
              <a:gd name="connsiteY62" fmla="*/ 2196353 h 5612208"/>
              <a:gd name="connsiteX63" fmla="*/ 1050085 w 4124979"/>
              <a:gd name="connsiteY63" fmla="*/ 2169459 h 5612208"/>
              <a:gd name="connsiteX64" fmla="*/ 1094908 w 4124979"/>
              <a:gd name="connsiteY64" fmla="*/ 2115671 h 5612208"/>
              <a:gd name="connsiteX65" fmla="*/ 1130767 w 4124979"/>
              <a:gd name="connsiteY65" fmla="*/ 2061883 h 5612208"/>
              <a:gd name="connsiteX66" fmla="*/ 1148696 w 4124979"/>
              <a:gd name="connsiteY66" fmla="*/ 2034989 h 5612208"/>
              <a:gd name="connsiteX67" fmla="*/ 1166626 w 4124979"/>
              <a:gd name="connsiteY67" fmla="*/ 2017059 h 5612208"/>
              <a:gd name="connsiteX68" fmla="*/ 1184555 w 4124979"/>
              <a:gd name="connsiteY68" fmla="*/ 1990165 h 5612208"/>
              <a:gd name="connsiteX69" fmla="*/ 1238343 w 4124979"/>
              <a:gd name="connsiteY69" fmla="*/ 1954306 h 5612208"/>
              <a:gd name="connsiteX70" fmla="*/ 1283167 w 4124979"/>
              <a:gd name="connsiteY70" fmla="*/ 1918448 h 5612208"/>
              <a:gd name="connsiteX71" fmla="*/ 1319026 w 4124979"/>
              <a:gd name="connsiteY71" fmla="*/ 1900518 h 5612208"/>
              <a:gd name="connsiteX72" fmla="*/ 1390743 w 4124979"/>
              <a:gd name="connsiteY72" fmla="*/ 1846730 h 5612208"/>
              <a:gd name="connsiteX73" fmla="*/ 1408673 w 4124979"/>
              <a:gd name="connsiteY73" fmla="*/ 1828800 h 5612208"/>
              <a:gd name="connsiteX74" fmla="*/ 1444532 w 4124979"/>
              <a:gd name="connsiteY74" fmla="*/ 1810871 h 5612208"/>
              <a:gd name="connsiteX75" fmla="*/ 1498320 w 4124979"/>
              <a:gd name="connsiteY75" fmla="*/ 1757083 h 5612208"/>
              <a:gd name="connsiteX76" fmla="*/ 1516249 w 4124979"/>
              <a:gd name="connsiteY76" fmla="*/ 1739153 h 5612208"/>
              <a:gd name="connsiteX77" fmla="*/ 1534179 w 4124979"/>
              <a:gd name="connsiteY77" fmla="*/ 1712259 h 5612208"/>
              <a:gd name="connsiteX78" fmla="*/ 1579002 w 4124979"/>
              <a:gd name="connsiteY78" fmla="*/ 1649506 h 5612208"/>
              <a:gd name="connsiteX79" fmla="*/ 1614861 w 4124979"/>
              <a:gd name="connsiteY79" fmla="*/ 1595718 h 5612208"/>
              <a:gd name="connsiteX80" fmla="*/ 1659685 w 4124979"/>
              <a:gd name="connsiteY80" fmla="*/ 1550895 h 5612208"/>
              <a:gd name="connsiteX81" fmla="*/ 1686579 w 4124979"/>
              <a:gd name="connsiteY81" fmla="*/ 1524000 h 5612208"/>
              <a:gd name="connsiteX82" fmla="*/ 1722438 w 4124979"/>
              <a:gd name="connsiteY82" fmla="*/ 1470212 h 5612208"/>
              <a:gd name="connsiteX83" fmla="*/ 1767261 w 4124979"/>
              <a:gd name="connsiteY83" fmla="*/ 1407459 h 5612208"/>
              <a:gd name="connsiteX84" fmla="*/ 1812085 w 4124979"/>
              <a:gd name="connsiteY84" fmla="*/ 1362636 h 5612208"/>
              <a:gd name="connsiteX85" fmla="*/ 1838979 w 4124979"/>
              <a:gd name="connsiteY85" fmla="*/ 1335742 h 5612208"/>
              <a:gd name="connsiteX86" fmla="*/ 1865873 w 4124979"/>
              <a:gd name="connsiteY86" fmla="*/ 1317812 h 5612208"/>
              <a:gd name="connsiteX87" fmla="*/ 1892767 w 4124979"/>
              <a:gd name="connsiteY87" fmla="*/ 1290918 h 5612208"/>
              <a:gd name="connsiteX88" fmla="*/ 1919661 w 4124979"/>
              <a:gd name="connsiteY88" fmla="*/ 1272989 h 5612208"/>
              <a:gd name="connsiteX89" fmla="*/ 1937591 w 4124979"/>
              <a:gd name="connsiteY89" fmla="*/ 1255059 h 5612208"/>
              <a:gd name="connsiteX90" fmla="*/ 2018273 w 4124979"/>
              <a:gd name="connsiteY90" fmla="*/ 1210236 h 5612208"/>
              <a:gd name="connsiteX91" fmla="*/ 2054132 w 4124979"/>
              <a:gd name="connsiteY91" fmla="*/ 1174377 h 5612208"/>
              <a:gd name="connsiteX92" fmla="*/ 2134814 w 4124979"/>
              <a:gd name="connsiteY92" fmla="*/ 1102659 h 5612208"/>
              <a:gd name="connsiteX93" fmla="*/ 2179638 w 4124979"/>
              <a:gd name="connsiteY93" fmla="*/ 1057836 h 5612208"/>
              <a:gd name="connsiteX94" fmla="*/ 2224461 w 4124979"/>
              <a:gd name="connsiteY94" fmla="*/ 1030942 h 5612208"/>
              <a:gd name="connsiteX95" fmla="*/ 2296179 w 4124979"/>
              <a:gd name="connsiteY95" fmla="*/ 968189 h 5612208"/>
              <a:gd name="connsiteX96" fmla="*/ 2314108 w 4124979"/>
              <a:gd name="connsiteY96" fmla="*/ 950259 h 5612208"/>
              <a:gd name="connsiteX97" fmla="*/ 2367896 w 4124979"/>
              <a:gd name="connsiteY97" fmla="*/ 914400 h 5612208"/>
              <a:gd name="connsiteX98" fmla="*/ 2439614 w 4124979"/>
              <a:gd name="connsiteY98" fmla="*/ 860612 h 5612208"/>
              <a:gd name="connsiteX99" fmla="*/ 2466508 w 4124979"/>
              <a:gd name="connsiteY99" fmla="*/ 842683 h 5612208"/>
              <a:gd name="connsiteX100" fmla="*/ 2529261 w 4124979"/>
              <a:gd name="connsiteY100" fmla="*/ 824753 h 5612208"/>
              <a:gd name="connsiteX101" fmla="*/ 2592014 w 4124979"/>
              <a:gd name="connsiteY101" fmla="*/ 797859 h 5612208"/>
              <a:gd name="connsiteX102" fmla="*/ 2627873 w 4124979"/>
              <a:gd name="connsiteY102" fmla="*/ 770965 h 5612208"/>
              <a:gd name="connsiteX103" fmla="*/ 2672696 w 4124979"/>
              <a:gd name="connsiteY103" fmla="*/ 753036 h 5612208"/>
              <a:gd name="connsiteX104" fmla="*/ 2726485 w 4124979"/>
              <a:gd name="connsiteY104" fmla="*/ 708212 h 5612208"/>
              <a:gd name="connsiteX105" fmla="*/ 2753379 w 4124979"/>
              <a:gd name="connsiteY105" fmla="*/ 699248 h 5612208"/>
              <a:gd name="connsiteX106" fmla="*/ 2771308 w 4124979"/>
              <a:gd name="connsiteY106" fmla="*/ 681318 h 5612208"/>
              <a:gd name="connsiteX107" fmla="*/ 2789238 w 4124979"/>
              <a:gd name="connsiteY107" fmla="*/ 654424 h 5612208"/>
              <a:gd name="connsiteX108" fmla="*/ 2816132 w 4124979"/>
              <a:gd name="connsiteY108" fmla="*/ 645459 h 5612208"/>
              <a:gd name="connsiteX109" fmla="*/ 2834061 w 4124979"/>
              <a:gd name="connsiteY109" fmla="*/ 618565 h 5612208"/>
              <a:gd name="connsiteX110" fmla="*/ 2905779 w 4124979"/>
              <a:gd name="connsiteY110" fmla="*/ 564777 h 5612208"/>
              <a:gd name="connsiteX111" fmla="*/ 2941638 w 4124979"/>
              <a:gd name="connsiteY111" fmla="*/ 555812 h 5612208"/>
              <a:gd name="connsiteX112" fmla="*/ 2959567 w 4124979"/>
              <a:gd name="connsiteY112" fmla="*/ 528918 h 5612208"/>
              <a:gd name="connsiteX113" fmla="*/ 3022320 w 4124979"/>
              <a:gd name="connsiteY113" fmla="*/ 484095 h 5612208"/>
              <a:gd name="connsiteX114" fmla="*/ 3040249 w 4124979"/>
              <a:gd name="connsiteY114" fmla="*/ 466165 h 5612208"/>
              <a:gd name="connsiteX115" fmla="*/ 3067143 w 4124979"/>
              <a:gd name="connsiteY115" fmla="*/ 448236 h 5612208"/>
              <a:gd name="connsiteX116" fmla="*/ 3085073 w 4124979"/>
              <a:gd name="connsiteY116" fmla="*/ 430306 h 5612208"/>
              <a:gd name="connsiteX117" fmla="*/ 3111967 w 4124979"/>
              <a:gd name="connsiteY117" fmla="*/ 421342 h 5612208"/>
              <a:gd name="connsiteX118" fmla="*/ 3147826 w 4124979"/>
              <a:gd name="connsiteY118" fmla="*/ 385483 h 5612208"/>
              <a:gd name="connsiteX119" fmla="*/ 3219543 w 4124979"/>
              <a:gd name="connsiteY119" fmla="*/ 340659 h 5612208"/>
              <a:gd name="connsiteX120" fmla="*/ 3264367 w 4124979"/>
              <a:gd name="connsiteY120" fmla="*/ 322730 h 5612208"/>
              <a:gd name="connsiteX121" fmla="*/ 3318155 w 4124979"/>
              <a:gd name="connsiteY121" fmla="*/ 268942 h 5612208"/>
              <a:gd name="connsiteX122" fmla="*/ 3398838 w 4124979"/>
              <a:gd name="connsiteY122" fmla="*/ 233083 h 5612208"/>
              <a:gd name="connsiteX123" fmla="*/ 3497449 w 4124979"/>
              <a:gd name="connsiteY123" fmla="*/ 188259 h 5612208"/>
              <a:gd name="connsiteX124" fmla="*/ 3524343 w 4124979"/>
              <a:gd name="connsiteY124" fmla="*/ 170330 h 5612208"/>
              <a:gd name="connsiteX125" fmla="*/ 3560202 w 4124979"/>
              <a:gd name="connsiteY125" fmla="*/ 152400 h 5612208"/>
              <a:gd name="connsiteX126" fmla="*/ 3605026 w 4124979"/>
              <a:gd name="connsiteY126" fmla="*/ 107577 h 5612208"/>
              <a:gd name="connsiteX127" fmla="*/ 3640885 w 4124979"/>
              <a:gd name="connsiteY127" fmla="*/ 80683 h 5612208"/>
              <a:gd name="connsiteX128" fmla="*/ 3676743 w 4124979"/>
              <a:gd name="connsiteY128" fmla="*/ 62753 h 5612208"/>
              <a:gd name="connsiteX129" fmla="*/ 3703638 w 4124979"/>
              <a:gd name="connsiteY129" fmla="*/ 35859 h 5612208"/>
              <a:gd name="connsiteX130" fmla="*/ 3757426 w 4124979"/>
              <a:gd name="connsiteY130" fmla="*/ 17930 h 5612208"/>
              <a:gd name="connsiteX131" fmla="*/ 3775355 w 4124979"/>
              <a:gd name="connsiteY131" fmla="*/ 0 h 5612208"/>
              <a:gd name="connsiteX132" fmla="*/ 4053261 w 4124979"/>
              <a:gd name="connsiteY132" fmla="*/ 8965 h 5612208"/>
              <a:gd name="connsiteX133" fmla="*/ 4080155 w 4124979"/>
              <a:gd name="connsiteY133" fmla="*/ 44824 h 5612208"/>
              <a:gd name="connsiteX134" fmla="*/ 4124979 w 4124979"/>
              <a:gd name="connsiteY134" fmla="*/ 152400 h 5612208"/>
              <a:gd name="connsiteX135" fmla="*/ 4116014 w 4124979"/>
              <a:gd name="connsiteY135" fmla="*/ 277906 h 5612208"/>
              <a:gd name="connsiteX136" fmla="*/ 4098085 w 4124979"/>
              <a:gd name="connsiteY136" fmla="*/ 295836 h 5612208"/>
              <a:gd name="connsiteX137" fmla="*/ 3999473 w 4124979"/>
              <a:gd name="connsiteY137" fmla="*/ 349624 h 5612208"/>
              <a:gd name="connsiteX138" fmla="*/ 3909826 w 4124979"/>
              <a:gd name="connsiteY138" fmla="*/ 385483 h 5612208"/>
              <a:gd name="connsiteX139" fmla="*/ 3865002 w 4124979"/>
              <a:gd name="connsiteY139" fmla="*/ 403412 h 5612208"/>
              <a:gd name="connsiteX140" fmla="*/ 3775355 w 4124979"/>
              <a:gd name="connsiteY140" fmla="*/ 421342 h 5612208"/>
              <a:gd name="connsiteX141" fmla="*/ 3721567 w 4124979"/>
              <a:gd name="connsiteY141" fmla="*/ 448236 h 5612208"/>
              <a:gd name="connsiteX142" fmla="*/ 3676743 w 4124979"/>
              <a:gd name="connsiteY142" fmla="*/ 457200 h 5612208"/>
              <a:gd name="connsiteX143" fmla="*/ 3649849 w 4124979"/>
              <a:gd name="connsiteY143" fmla="*/ 466165 h 5612208"/>
              <a:gd name="connsiteX144" fmla="*/ 3587096 w 4124979"/>
              <a:gd name="connsiteY144" fmla="*/ 484095 h 5612208"/>
              <a:gd name="connsiteX145" fmla="*/ 3479520 w 4124979"/>
              <a:gd name="connsiteY145" fmla="*/ 546848 h 5612208"/>
              <a:gd name="connsiteX146" fmla="*/ 3434696 w 4124979"/>
              <a:gd name="connsiteY146" fmla="*/ 573742 h 5612208"/>
              <a:gd name="connsiteX147" fmla="*/ 3362979 w 4124979"/>
              <a:gd name="connsiteY147" fmla="*/ 609600 h 5612208"/>
              <a:gd name="connsiteX148" fmla="*/ 3336085 w 4124979"/>
              <a:gd name="connsiteY148" fmla="*/ 636495 h 5612208"/>
              <a:gd name="connsiteX149" fmla="*/ 3300226 w 4124979"/>
              <a:gd name="connsiteY149" fmla="*/ 663389 h 5612208"/>
              <a:gd name="connsiteX150" fmla="*/ 3282296 w 4124979"/>
              <a:gd name="connsiteY150" fmla="*/ 690283 h 5612208"/>
              <a:gd name="connsiteX151" fmla="*/ 3273332 w 4124979"/>
              <a:gd name="connsiteY151" fmla="*/ 726142 h 5612208"/>
              <a:gd name="connsiteX152" fmla="*/ 3237473 w 4124979"/>
              <a:gd name="connsiteY152" fmla="*/ 788895 h 5612208"/>
              <a:gd name="connsiteX153" fmla="*/ 3228508 w 4124979"/>
              <a:gd name="connsiteY153" fmla="*/ 815789 h 5612208"/>
              <a:gd name="connsiteX154" fmla="*/ 3219543 w 4124979"/>
              <a:gd name="connsiteY154" fmla="*/ 851648 h 5612208"/>
              <a:gd name="connsiteX155" fmla="*/ 3201614 w 4124979"/>
              <a:gd name="connsiteY155" fmla="*/ 905436 h 5612208"/>
              <a:gd name="connsiteX156" fmla="*/ 3174720 w 4124979"/>
              <a:gd name="connsiteY156" fmla="*/ 1004048 h 5612208"/>
              <a:gd name="connsiteX157" fmla="*/ 3156791 w 4124979"/>
              <a:gd name="connsiteY157" fmla="*/ 1039906 h 5612208"/>
              <a:gd name="connsiteX158" fmla="*/ 3138861 w 4124979"/>
              <a:gd name="connsiteY158" fmla="*/ 1057836 h 5612208"/>
              <a:gd name="connsiteX159" fmla="*/ 3103002 w 4124979"/>
              <a:gd name="connsiteY159" fmla="*/ 1120589 h 5612208"/>
              <a:gd name="connsiteX160" fmla="*/ 3085073 w 4124979"/>
              <a:gd name="connsiteY160" fmla="*/ 1156448 h 5612208"/>
              <a:gd name="connsiteX161" fmla="*/ 3031285 w 4124979"/>
              <a:gd name="connsiteY161" fmla="*/ 1210236 h 5612208"/>
              <a:gd name="connsiteX162" fmla="*/ 2986461 w 4124979"/>
              <a:gd name="connsiteY162" fmla="*/ 1272989 h 5612208"/>
              <a:gd name="connsiteX163" fmla="*/ 2968532 w 4124979"/>
              <a:gd name="connsiteY163" fmla="*/ 1299883 h 5612208"/>
              <a:gd name="connsiteX164" fmla="*/ 2887849 w 4124979"/>
              <a:gd name="connsiteY164" fmla="*/ 1353671 h 5612208"/>
              <a:gd name="connsiteX165" fmla="*/ 2851991 w 4124979"/>
              <a:gd name="connsiteY165" fmla="*/ 1380565 h 5612208"/>
              <a:gd name="connsiteX166" fmla="*/ 2834061 w 4124979"/>
              <a:gd name="connsiteY166" fmla="*/ 1398495 h 5612208"/>
              <a:gd name="connsiteX167" fmla="*/ 2798202 w 4124979"/>
              <a:gd name="connsiteY167" fmla="*/ 1425389 h 5612208"/>
              <a:gd name="connsiteX168" fmla="*/ 2780273 w 4124979"/>
              <a:gd name="connsiteY168" fmla="*/ 1452283 h 5612208"/>
              <a:gd name="connsiteX169" fmla="*/ 2753379 w 4124979"/>
              <a:gd name="connsiteY169" fmla="*/ 1461248 h 5612208"/>
              <a:gd name="connsiteX170" fmla="*/ 2744414 w 4124979"/>
              <a:gd name="connsiteY170" fmla="*/ 1488142 h 5612208"/>
              <a:gd name="connsiteX171" fmla="*/ 2717520 w 4124979"/>
              <a:gd name="connsiteY171" fmla="*/ 1506071 h 5612208"/>
              <a:gd name="connsiteX172" fmla="*/ 2699591 w 4124979"/>
              <a:gd name="connsiteY172" fmla="*/ 1532965 h 5612208"/>
              <a:gd name="connsiteX173" fmla="*/ 2663732 w 4124979"/>
              <a:gd name="connsiteY173" fmla="*/ 1577789 h 5612208"/>
              <a:gd name="connsiteX174" fmla="*/ 2636838 w 4124979"/>
              <a:gd name="connsiteY174" fmla="*/ 1631577 h 5612208"/>
              <a:gd name="connsiteX175" fmla="*/ 2609943 w 4124979"/>
              <a:gd name="connsiteY175" fmla="*/ 1694330 h 5612208"/>
              <a:gd name="connsiteX176" fmla="*/ 2592014 w 4124979"/>
              <a:gd name="connsiteY176" fmla="*/ 1757083 h 5612208"/>
              <a:gd name="connsiteX177" fmla="*/ 2600979 w 4124979"/>
              <a:gd name="connsiteY177" fmla="*/ 1891553 h 5612208"/>
              <a:gd name="connsiteX178" fmla="*/ 2618908 w 4124979"/>
              <a:gd name="connsiteY178" fmla="*/ 1918448 h 5612208"/>
              <a:gd name="connsiteX179" fmla="*/ 2636838 w 4124979"/>
              <a:gd name="connsiteY179" fmla="*/ 1954306 h 5612208"/>
              <a:gd name="connsiteX180" fmla="*/ 2681661 w 4124979"/>
              <a:gd name="connsiteY180" fmla="*/ 1999130 h 5612208"/>
              <a:gd name="connsiteX181" fmla="*/ 2699591 w 4124979"/>
              <a:gd name="connsiteY181" fmla="*/ 2026024 h 5612208"/>
              <a:gd name="connsiteX182" fmla="*/ 2726485 w 4124979"/>
              <a:gd name="connsiteY182" fmla="*/ 2034989 h 5612208"/>
              <a:gd name="connsiteX183" fmla="*/ 2753379 w 4124979"/>
              <a:gd name="connsiteY183" fmla="*/ 2061883 h 5612208"/>
              <a:gd name="connsiteX184" fmla="*/ 2780273 w 4124979"/>
              <a:gd name="connsiteY184" fmla="*/ 2070848 h 5612208"/>
              <a:gd name="connsiteX185" fmla="*/ 2816132 w 4124979"/>
              <a:gd name="connsiteY185" fmla="*/ 2088777 h 5612208"/>
              <a:gd name="connsiteX186" fmla="*/ 2887849 w 4124979"/>
              <a:gd name="connsiteY186" fmla="*/ 2124636 h 5612208"/>
              <a:gd name="connsiteX187" fmla="*/ 2941638 w 4124979"/>
              <a:gd name="connsiteY187" fmla="*/ 2160495 h 5612208"/>
              <a:gd name="connsiteX188" fmla="*/ 2968532 w 4124979"/>
              <a:gd name="connsiteY188" fmla="*/ 2187389 h 5612208"/>
              <a:gd name="connsiteX189" fmla="*/ 3031285 w 4124979"/>
              <a:gd name="connsiteY189" fmla="*/ 2223248 h 5612208"/>
              <a:gd name="connsiteX190" fmla="*/ 3067143 w 4124979"/>
              <a:gd name="connsiteY190" fmla="*/ 2277036 h 5612208"/>
              <a:gd name="connsiteX191" fmla="*/ 3085073 w 4124979"/>
              <a:gd name="connsiteY191" fmla="*/ 2303930 h 5612208"/>
              <a:gd name="connsiteX192" fmla="*/ 3138861 w 4124979"/>
              <a:gd name="connsiteY192" fmla="*/ 2357718 h 5612208"/>
              <a:gd name="connsiteX193" fmla="*/ 3156791 w 4124979"/>
              <a:gd name="connsiteY193" fmla="*/ 2375648 h 5612208"/>
              <a:gd name="connsiteX194" fmla="*/ 3174720 w 4124979"/>
              <a:gd name="connsiteY194" fmla="*/ 2420471 h 5612208"/>
              <a:gd name="connsiteX195" fmla="*/ 3192649 w 4124979"/>
              <a:gd name="connsiteY195" fmla="*/ 2447365 h 5612208"/>
              <a:gd name="connsiteX196" fmla="*/ 3201614 w 4124979"/>
              <a:gd name="connsiteY196" fmla="*/ 2474259 h 5612208"/>
              <a:gd name="connsiteX197" fmla="*/ 3237473 w 4124979"/>
              <a:gd name="connsiteY197" fmla="*/ 2510118 h 5612208"/>
              <a:gd name="connsiteX198" fmla="*/ 3246438 w 4124979"/>
              <a:gd name="connsiteY198" fmla="*/ 2537012 h 5612208"/>
              <a:gd name="connsiteX199" fmla="*/ 3264367 w 4124979"/>
              <a:gd name="connsiteY199" fmla="*/ 2554942 h 5612208"/>
              <a:gd name="connsiteX200" fmla="*/ 3282296 w 4124979"/>
              <a:gd name="connsiteY200" fmla="*/ 2581836 h 5612208"/>
              <a:gd name="connsiteX201" fmla="*/ 3318155 w 4124979"/>
              <a:gd name="connsiteY201" fmla="*/ 2626659 h 5612208"/>
              <a:gd name="connsiteX202" fmla="*/ 3345049 w 4124979"/>
              <a:gd name="connsiteY202" fmla="*/ 2689412 h 5612208"/>
              <a:gd name="connsiteX203" fmla="*/ 3354014 w 4124979"/>
              <a:gd name="connsiteY203" fmla="*/ 2716306 h 5612208"/>
              <a:gd name="connsiteX204" fmla="*/ 3371943 w 4124979"/>
              <a:gd name="connsiteY204" fmla="*/ 2761130 h 5612208"/>
              <a:gd name="connsiteX205" fmla="*/ 3380908 w 4124979"/>
              <a:gd name="connsiteY205" fmla="*/ 2823883 h 5612208"/>
              <a:gd name="connsiteX206" fmla="*/ 3389873 w 4124979"/>
              <a:gd name="connsiteY206" fmla="*/ 2877671 h 5612208"/>
              <a:gd name="connsiteX207" fmla="*/ 3407802 w 4124979"/>
              <a:gd name="connsiteY207" fmla="*/ 2985248 h 5612208"/>
              <a:gd name="connsiteX208" fmla="*/ 3398838 w 4124979"/>
              <a:gd name="connsiteY208" fmla="*/ 3254189 h 5612208"/>
              <a:gd name="connsiteX209" fmla="*/ 3389873 w 4124979"/>
              <a:gd name="connsiteY209" fmla="*/ 3281083 h 5612208"/>
              <a:gd name="connsiteX210" fmla="*/ 3380908 w 4124979"/>
              <a:gd name="connsiteY210" fmla="*/ 3316942 h 5612208"/>
              <a:gd name="connsiteX211" fmla="*/ 3362979 w 4124979"/>
              <a:gd name="connsiteY211" fmla="*/ 3352800 h 5612208"/>
              <a:gd name="connsiteX212" fmla="*/ 3345049 w 4124979"/>
              <a:gd name="connsiteY212" fmla="*/ 3397624 h 5612208"/>
              <a:gd name="connsiteX213" fmla="*/ 3336085 w 4124979"/>
              <a:gd name="connsiteY213" fmla="*/ 3442448 h 5612208"/>
              <a:gd name="connsiteX214" fmla="*/ 3318155 w 4124979"/>
              <a:gd name="connsiteY214" fmla="*/ 3496236 h 5612208"/>
              <a:gd name="connsiteX215" fmla="*/ 3300226 w 4124979"/>
              <a:gd name="connsiteY215" fmla="*/ 3567953 h 5612208"/>
              <a:gd name="connsiteX216" fmla="*/ 3282296 w 4124979"/>
              <a:gd name="connsiteY216" fmla="*/ 3621742 h 5612208"/>
              <a:gd name="connsiteX217" fmla="*/ 3273332 w 4124979"/>
              <a:gd name="connsiteY217" fmla="*/ 3666565 h 5612208"/>
              <a:gd name="connsiteX218" fmla="*/ 3246438 w 4124979"/>
              <a:gd name="connsiteY218" fmla="*/ 3729318 h 5612208"/>
              <a:gd name="connsiteX219" fmla="*/ 3228508 w 4124979"/>
              <a:gd name="connsiteY219" fmla="*/ 3747248 h 5612208"/>
              <a:gd name="connsiteX220" fmla="*/ 3210579 w 4124979"/>
              <a:gd name="connsiteY220" fmla="*/ 3774142 h 5612208"/>
              <a:gd name="connsiteX221" fmla="*/ 3165755 w 4124979"/>
              <a:gd name="connsiteY221" fmla="*/ 3818965 h 5612208"/>
              <a:gd name="connsiteX222" fmla="*/ 3129896 w 4124979"/>
              <a:gd name="connsiteY222" fmla="*/ 3854824 h 5612208"/>
              <a:gd name="connsiteX223" fmla="*/ 3094038 w 4124979"/>
              <a:gd name="connsiteY223" fmla="*/ 3881718 h 5612208"/>
              <a:gd name="connsiteX224" fmla="*/ 3049214 w 4124979"/>
              <a:gd name="connsiteY224" fmla="*/ 3926542 h 5612208"/>
              <a:gd name="connsiteX225" fmla="*/ 3004391 w 4124979"/>
              <a:gd name="connsiteY225" fmla="*/ 3980330 h 5612208"/>
              <a:gd name="connsiteX226" fmla="*/ 2995426 w 4124979"/>
              <a:gd name="connsiteY226" fmla="*/ 4007224 h 5612208"/>
              <a:gd name="connsiteX227" fmla="*/ 2977496 w 4124979"/>
              <a:gd name="connsiteY227" fmla="*/ 4025153 h 5612208"/>
              <a:gd name="connsiteX228" fmla="*/ 2959567 w 4124979"/>
              <a:gd name="connsiteY228" fmla="*/ 4052048 h 5612208"/>
              <a:gd name="connsiteX229" fmla="*/ 2923708 w 4124979"/>
              <a:gd name="connsiteY229" fmla="*/ 4114800 h 5612208"/>
              <a:gd name="connsiteX230" fmla="*/ 2914743 w 4124979"/>
              <a:gd name="connsiteY230" fmla="*/ 4141695 h 5612208"/>
              <a:gd name="connsiteX231" fmla="*/ 2851991 w 4124979"/>
              <a:gd name="connsiteY231" fmla="*/ 4231342 h 5612208"/>
              <a:gd name="connsiteX232" fmla="*/ 2807167 w 4124979"/>
              <a:gd name="connsiteY232" fmla="*/ 4294095 h 5612208"/>
              <a:gd name="connsiteX233" fmla="*/ 2807167 w 4124979"/>
              <a:gd name="connsiteY233" fmla="*/ 4294095 h 5612208"/>
              <a:gd name="connsiteX234" fmla="*/ 2789238 w 4124979"/>
              <a:gd name="connsiteY234" fmla="*/ 4329953 h 5612208"/>
              <a:gd name="connsiteX235" fmla="*/ 2771308 w 4124979"/>
              <a:gd name="connsiteY235" fmla="*/ 4347883 h 5612208"/>
              <a:gd name="connsiteX236" fmla="*/ 2753379 w 4124979"/>
              <a:gd name="connsiteY236" fmla="*/ 4374777 h 5612208"/>
              <a:gd name="connsiteX237" fmla="*/ 2726485 w 4124979"/>
              <a:gd name="connsiteY237" fmla="*/ 4410636 h 5612208"/>
              <a:gd name="connsiteX238" fmla="*/ 2717520 w 4124979"/>
              <a:gd name="connsiteY238" fmla="*/ 4437530 h 5612208"/>
              <a:gd name="connsiteX239" fmla="*/ 2627873 w 4124979"/>
              <a:gd name="connsiteY239" fmla="*/ 4545106 h 5612208"/>
              <a:gd name="connsiteX240" fmla="*/ 2609943 w 4124979"/>
              <a:gd name="connsiteY240" fmla="*/ 4572000 h 5612208"/>
              <a:gd name="connsiteX241" fmla="*/ 2592014 w 4124979"/>
              <a:gd name="connsiteY241" fmla="*/ 4589930 h 5612208"/>
              <a:gd name="connsiteX242" fmla="*/ 2565120 w 4124979"/>
              <a:gd name="connsiteY242" fmla="*/ 4625789 h 5612208"/>
              <a:gd name="connsiteX243" fmla="*/ 2520296 w 4124979"/>
              <a:gd name="connsiteY243" fmla="*/ 4670612 h 5612208"/>
              <a:gd name="connsiteX244" fmla="*/ 2511332 w 4124979"/>
              <a:gd name="connsiteY244" fmla="*/ 4706471 h 5612208"/>
              <a:gd name="connsiteX245" fmla="*/ 2493402 w 4124979"/>
              <a:gd name="connsiteY245" fmla="*/ 4724400 h 5612208"/>
              <a:gd name="connsiteX246" fmla="*/ 2475473 w 4124979"/>
              <a:gd name="connsiteY246" fmla="*/ 4751295 h 5612208"/>
              <a:gd name="connsiteX247" fmla="*/ 2457543 w 4124979"/>
              <a:gd name="connsiteY247" fmla="*/ 4769224 h 5612208"/>
              <a:gd name="connsiteX248" fmla="*/ 2439614 w 4124979"/>
              <a:gd name="connsiteY248" fmla="*/ 4796118 h 5612208"/>
              <a:gd name="connsiteX249" fmla="*/ 2430649 w 4124979"/>
              <a:gd name="connsiteY249" fmla="*/ 4823012 h 5612208"/>
              <a:gd name="connsiteX250" fmla="*/ 2403755 w 4124979"/>
              <a:gd name="connsiteY250" fmla="*/ 4849906 h 5612208"/>
              <a:gd name="connsiteX251" fmla="*/ 2367896 w 4124979"/>
              <a:gd name="connsiteY251" fmla="*/ 4903695 h 5612208"/>
              <a:gd name="connsiteX252" fmla="*/ 2349967 w 4124979"/>
              <a:gd name="connsiteY252" fmla="*/ 4930589 h 5612208"/>
              <a:gd name="connsiteX253" fmla="*/ 2296179 w 4124979"/>
              <a:gd name="connsiteY253" fmla="*/ 4984377 h 5612208"/>
              <a:gd name="connsiteX254" fmla="*/ 2242391 w 4124979"/>
              <a:gd name="connsiteY254" fmla="*/ 5038165 h 5612208"/>
              <a:gd name="connsiteX255" fmla="*/ 2188602 w 4124979"/>
              <a:gd name="connsiteY255" fmla="*/ 5065059 h 5612208"/>
              <a:gd name="connsiteX256" fmla="*/ 2161708 w 4124979"/>
              <a:gd name="connsiteY256" fmla="*/ 5091953 h 5612208"/>
              <a:gd name="connsiteX257" fmla="*/ 2107920 w 4124979"/>
              <a:gd name="connsiteY257" fmla="*/ 5127812 h 5612208"/>
              <a:gd name="connsiteX258" fmla="*/ 2081026 w 4124979"/>
              <a:gd name="connsiteY258" fmla="*/ 5145742 h 5612208"/>
              <a:gd name="connsiteX259" fmla="*/ 2054132 w 4124979"/>
              <a:gd name="connsiteY259" fmla="*/ 5154706 h 5612208"/>
              <a:gd name="connsiteX260" fmla="*/ 2027238 w 4124979"/>
              <a:gd name="connsiteY260" fmla="*/ 5172636 h 5612208"/>
              <a:gd name="connsiteX261" fmla="*/ 1991379 w 4124979"/>
              <a:gd name="connsiteY261" fmla="*/ 5199530 h 5612208"/>
              <a:gd name="connsiteX262" fmla="*/ 1901732 w 4124979"/>
              <a:gd name="connsiteY262" fmla="*/ 5217459 h 5612208"/>
              <a:gd name="connsiteX263" fmla="*/ 1883802 w 4124979"/>
              <a:gd name="connsiteY263" fmla="*/ 5235389 h 5612208"/>
              <a:gd name="connsiteX264" fmla="*/ 1847943 w 4124979"/>
              <a:gd name="connsiteY264" fmla="*/ 5244353 h 5612208"/>
              <a:gd name="connsiteX265" fmla="*/ 1821049 w 4124979"/>
              <a:gd name="connsiteY265" fmla="*/ 5253318 h 5612208"/>
              <a:gd name="connsiteX266" fmla="*/ 1785191 w 4124979"/>
              <a:gd name="connsiteY266" fmla="*/ 5262283 h 5612208"/>
              <a:gd name="connsiteX267" fmla="*/ 1758296 w 4124979"/>
              <a:gd name="connsiteY267" fmla="*/ 5271248 h 5612208"/>
              <a:gd name="connsiteX268" fmla="*/ 1695543 w 4124979"/>
              <a:gd name="connsiteY268" fmla="*/ 5289177 h 5612208"/>
              <a:gd name="connsiteX269" fmla="*/ 1641755 w 4124979"/>
              <a:gd name="connsiteY269" fmla="*/ 5307106 h 5612208"/>
              <a:gd name="connsiteX270" fmla="*/ 1570038 w 4124979"/>
              <a:gd name="connsiteY270" fmla="*/ 5325036 h 5612208"/>
              <a:gd name="connsiteX271" fmla="*/ 1543143 w 4124979"/>
              <a:gd name="connsiteY271" fmla="*/ 5334000 h 5612208"/>
              <a:gd name="connsiteX272" fmla="*/ 1507285 w 4124979"/>
              <a:gd name="connsiteY272" fmla="*/ 5342965 h 5612208"/>
              <a:gd name="connsiteX273" fmla="*/ 1453496 w 4124979"/>
              <a:gd name="connsiteY273" fmla="*/ 5369859 h 5612208"/>
              <a:gd name="connsiteX274" fmla="*/ 1399708 w 4124979"/>
              <a:gd name="connsiteY274" fmla="*/ 5396753 h 5612208"/>
              <a:gd name="connsiteX275" fmla="*/ 1345920 w 4124979"/>
              <a:gd name="connsiteY275" fmla="*/ 5414683 h 5612208"/>
              <a:gd name="connsiteX276" fmla="*/ 1274202 w 4124979"/>
              <a:gd name="connsiteY276" fmla="*/ 5441577 h 5612208"/>
              <a:gd name="connsiteX277" fmla="*/ 1220414 w 4124979"/>
              <a:gd name="connsiteY277" fmla="*/ 5477436 h 5612208"/>
              <a:gd name="connsiteX278" fmla="*/ 1193520 w 4124979"/>
              <a:gd name="connsiteY278" fmla="*/ 5495365 h 5612208"/>
              <a:gd name="connsiteX279" fmla="*/ 1112838 w 4124979"/>
              <a:gd name="connsiteY279" fmla="*/ 5522259 h 5612208"/>
              <a:gd name="connsiteX280" fmla="*/ 1085943 w 4124979"/>
              <a:gd name="connsiteY280" fmla="*/ 5531224 h 5612208"/>
              <a:gd name="connsiteX281" fmla="*/ 1041120 w 4124979"/>
              <a:gd name="connsiteY281" fmla="*/ 5540189 h 5612208"/>
              <a:gd name="connsiteX282" fmla="*/ 915614 w 4124979"/>
              <a:gd name="connsiteY282" fmla="*/ 5567083 h 5612208"/>
              <a:gd name="connsiteX283" fmla="*/ 870791 w 4124979"/>
              <a:gd name="connsiteY283" fmla="*/ 5585012 h 5612208"/>
              <a:gd name="connsiteX284" fmla="*/ 709426 w 4124979"/>
              <a:gd name="connsiteY284" fmla="*/ 5593977 h 5612208"/>
              <a:gd name="connsiteX285" fmla="*/ 341873 w 4124979"/>
              <a:gd name="connsiteY285" fmla="*/ 5593977 h 5612208"/>
              <a:gd name="connsiteX286" fmla="*/ 270155 w 4124979"/>
              <a:gd name="connsiteY286" fmla="*/ 5576048 h 5612208"/>
              <a:gd name="connsiteX287" fmla="*/ 225332 w 4124979"/>
              <a:gd name="connsiteY287" fmla="*/ 5549153 h 5612208"/>
              <a:gd name="connsiteX288" fmla="*/ 207402 w 4124979"/>
              <a:gd name="connsiteY288" fmla="*/ 5531224 h 5612208"/>
              <a:gd name="connsiteX289" fmla="*/ 180508 w 4124979"/>
              <a:gd name="connsiteY289" fmla="*/ 5522259 h 5612208"/>
              <a:gd name="connsiteX290" fmla="*/ 117755 w 4124979"/>
              <a:gd name="connsiteY290" fmla="*/ 5495365 h 5612208"/>
              <a:gd name="connsiteX291" fmla="*/ 63967 w 4124979"/>
              <a:gd name="connsiteY291" fmla="*/ 5468471 h 5612208"/>
              <a:gd name="connsiteX292" fmla="*/ 37073 w 4124979"/>
              <a:gd name="connsiteY292" fmla="*/ 5450542 h 5612208"/>
              <a:gd name="connsiteX293" fmla="*/ 1214 w 4124979"/>
              <a:gd name="connsiteY293" fmla="*/ 5405718 h 561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4124979" h="5612208">
                <a:moveTo>
                  <a:pt x="1214" y="5405718"/>
                </a:moveTo>
                <a:cubicBezTo>
                  <a:pt x="-3268" y="5389283"/>
                  <a:pt x="5771" y="5369564"/>
                  <a:pt x="10179" y="5351930"/>
                </a:cubicBezTo>
                <a:cubicBezTo>
                  <a:pt x="14763" y="5333595"/>
                  <a:pt x="28108" y="5298142"/>
                  <a:pt x="28108" y="5298142"/>
                </a:cubicBezTo>
                <a:cubicBezTo>
                  <a:pt x="42680" y="5166996"/>
                  <a:pt x="26922" y="5257473"/>
                  <a:pt x="46038" y="5190565"/>
                </a:cubicBezTo>
                <a:cubicBezTo>
                  <a:pt x="49423" y="5178718"/>
                  <a:pt x="49492" y="5165726"/>
                  <a:pt x="55002" y="5154706"/>
                </a:cubicBezTo>
                <a:cubicBezTo>
                  <a:pt x="58782" y="5147146"/>
                  <a:pt x="66955" y="5142753"/>
                  <a:pt x="72932" y="5136777"/>
                </a:cubicBezTo>
                <a:cubicBezTo>
                  <a:pt x="90071" y="5085357"/>
                  <a:pt x="70293" y="5131330"/>
                  <a:pt x="99826" y="5091953"/>
                </a:cubicBezTo>
                <a:cubicBezTo>
                  <a:pt x="112755" y="5074714"/>
                  <a:pt x="135685" y="5038165"/>
                  <a:pt x="135685" y="5038165"/>
                </a:cubicBezTo>
                <a:cubicBezTo>
                  <a:pt x="140236" y="5019961"/>
                  <a:pt x="145895" y="4993422"/>
                  <a:pt x="153614" y="4975412"/>
                </a:cubicBezTo>
                <a:cubicBezTo>
                  <a:pt x="158878" y="4963129"/>
                  <a:pt x="166851" y="4952066"/>
                  <a:pt x="171543" y="4939553"/>
                </a:cubicBezTo>
                <a:cubicBezTo>
                  <a:pt x="175869" y="4928017"/>
                  <a:pt x="176968" y="4915496"/>
                  <a:pt x="180508" y="4903695"/>
                </a:cubicBezTo>
                <a:cubicBezTo>
                  <a:pt x="185939" y="4885593"/>
                  <a:pt x="192462" y="4867836"/>
                  <a:pt x="198438" y="4849906"/>
                </a:cubicBezTo>
                <a:lnTo>
                  <a:pt x="207402" y="4823012"/>
                </a:lnTo>
                <a:cubicBezTo>
                  <a:pt x="210390" y="4814047"/>
                  <a:pt x="214514" y="4805384"/>
                  <a:pt x="216367" y="4796118"/>
                </a:cubicBezTo>
                <a:cubicBezTo>
                  <a:pt x="221627" y="4769821"/>
                  <a:pt x="223962" y="4748514"/>
                  <a:pt x="234296" y="4724400"/>
                </a:cubicBezTo>
                <a:cubicBezTo>
                  <a:pt x="239560" y="4712117"/>
                  <a:pt x="246962" y="4700825"/>
                  <a:pt x="252226" y="4688542"/>
                </a:cubicBezTo>
                <a:cubicBezTo>
                  <a:pt x="255949" y="4679856"/>
                  <a:pt x="257469" y="4670334"/>
                  <a:pt x="261191" y="4661648"/>
                </a:cubicBezTo>
                <a:cubicBezTo>
                  <a:pt x="266455" y="4649365"/>
                  <a:pt x="273856" y="4638072"/>
                  <a:pt x="279120" y="4625789"/>
                </a:cubicBezTo>
                <a:cubicBezTo>
                  <a:pt x="282842" y="4617103"/>
                  <a:pt x="283223" y="4606998"/>
                  <a:pt x="288085" y="4598895"/>
                </a:cubicBezTo>
                <a:cubicBezTo>
                  <a:pt x="292433" y="4591647"/>
                  <a:pt x="300038" y="4586942"/>
                  <a:pt x="306014" y="4580965"/>
                </a:cubicBezTo>
                <a:cubicBezTo>
                  <a:pt x="308885" y="4569482"/>
                  <a:pt x="317515" y="4531068"/>
                  <a:pt x="323943" y="4518212"/>
                </a:cubicBezTo>
                <a:cubicBezTo>
                  <a:pt x="328761" y="4508575"/>
                  <a:pt x="337054" y="4500955"/>
                  <a:pt x="341873" y="4491318"/>
                </a:cubicBezTo>
                <a:cubicBezTo>
                  <a:pt x="352121" y="4470823"/>
                  <a:pt x="354686" y="4440063"/>
                  <a:pt x="359802" y="4419600"/>
                </a:cubicBezTo>
                <a:cubicBezTo>
                  <a:pt x="362094" y="4410433"/>
                  <a:pt x="365779" y="4401671"/>
                  <a:pt x="368767" y="4392706"/>
                </a:cubicBezTo>
                <a:cubicBezTo>
                  <a:pt x="371755" y="4368800"/>
                  <a:pt x="372684" y="4344546"/>
                  <a:pt x="377732" y="4320989"/>
                </a:cubicBezTo>
                <a:cubicBezTo>
                  <a:pt x="381692" y="4302509"/>
                  <a:pt x="391077" y="4285535"/>
                  <a:pt x="395661" y="4267200"/>
                </a:cubicBezTo>
                <a:cubicBezTo>
                  <a:pt x="407867" y="4218377"/>
                  <a:pt x="399116" y="4242362"/>
                  <a:pt x="422555" y="4195483"/>
                </a:cubicBezTo>
                <a:cubicBezTo>
                  <a:pt x="427674" y="4169888"/>
                  <a:pt x="432888" y="4140123"/>
                  <a:pt x="440485" y="4114800"/>
                </a:cubicBezTo>
                <a:cubicBezTo>
                  <a:pt x="454204" y="4069071"/>
                  <a:pt x="459115" y="4066473"/>
                  <a:pt x="467379" y="4025153"/>
                </a:cubicBezTo>
                <a:cubicBezTo>
                  <a:pt x="473931" y="3992393"/>
                  <a:pt x="478756" y="3959302"/>
                  <a:pt x="485308" y="3926542"/>
                </a:cubicBezTo>
                <a:cubicBezTo>
                  <a:pt x="487724" y="3914460"/>
                  <a:pt x="491600" y="3902710"/>
                  <a:pt x="494273" y="3890683"/>
                </a:cubicBezTo>
                <a:cubicBezTo>
                  <a:pt x="497579" y="3875809"/>
                  <a:pt x="499229" y="3860559"/>
                  <a:pt x="503238" y="3845859"/>
                </a:cubicBezTo>
                <a:cubicBezTo>
                  <a:pt x="508211" y="3827626"/>
                  <a:pt x="515191" y="3810000"/>
                  <a:pt x="521167" y="3792071"/>
                </a:cubicBezTo>
                <a:cubicBezTo>
                  <a:pt x="532556" y="3757903"/>
                  <a:pt x="537793" y="3743496"/>
                  <a:pt x="548061" y="3702424"/>
                </a:cubicBezTo>
                <a:cubicBezTo>
                  <a:pt x="551757" y="3687642"/>
                  <a:pt x="553017" y="3672300"/>
                  <a:pt x="557026" y="3657600"/>
                </a:cubicBezTo>
                <a:cubicBezTo>
                  <a:pt x="561999" y="3639367"/>
                  <a:pt x="571848" y="3622454"/>
                  <a:pt x="574955" y="3603812"/>
                </a:cubicBezTo>
                <a:cubicBezTo>
                  <a:pt x="577943" y="3585883"/>
                  <a:pt x="579512" y="3567658"/>
                  <a:pt x="583920" y="3550024"/>
                </a:cubicBezTo>
                <a:cubicBezTo>
                  <a:pt x="588504" y="3531689"/>
                  <a:pt x="595873" y="3514165"/>
                  <a:pt x="601849" y="3496236"/>
                </a:cubicBezTo>
                <a:cubicBezTo>
                  <a:pt x="604837" y="3487271"/>
                  <a:pt x="608522" y="3478509"/>
                  <a:pt x="610814" y="3469342"/>
                </a:cubicBezTo>
                <a:cubicBezTo>
                  <a:pt x="624363" y="3415149"/>
                  <a:pt x="615883" y="3445170"/>
                  <a:pt x="637708" y="3379695"/>
                </a:cubicBezTo>
                <a:cubicBezTo>
                  <a:pt x="640696" y="3370730"/>
                  <a:pt x="641431" y="3360663"/>
                  <a:pt x="646673" y="3352800"/>
                </a:cubicBezTo>
                <a:cubicBezTo>
                  <a:pt x="652649" y="3343835"/>
                  <a:pt x="660226" y="3335752"/>
                  <a:pt x="664602" y="3325906"/>
                </a:cubicBezTo>
                <a:cubicBezTo>
                  <a:pt x="672278" y="3308636"/>
                  <a:pt x="672049" y="3287843"/>
                  <a:pt x="682532" y="3272118"/>
                </a:cubicBezTo>
                <a:cubicBezTo>
                  <a:pt x="700461" y="3245224"/>
                  <a:pt x="726098" y="3222100"/>
                  <a:pt x="736320" y="3191436"/>
                </a:cubicBezTo>
                <a:cubicBezTo>
                  <a:pt x="750010" y="3150368"/>
                  <a:pt x="739615" y="3172102"/>
                  <a:pt x="772179" y="3128683"/>
                </a:cubicBezTo>
                <a:cubicBezTo>
                  <a:pt x="790834" y="3054057"/>
                  <a:pt x="768119" y="3127836"/>
                  <a:pt x="799073" y="3065930"/>
                </a:cubicBezTo>
                <a:cubicBezTo>
                  <a:pt x="803299" y="3057478"/>
                  <a:pt x="804720" y="3047884"/>
                  <a:pt x="808038" y="3039036"/>
                </a:cubicBezTo>
                <a:cubicBezTo>
                  <a:pt x="825209" y="2993247"/>
                  <a:pt x="823522" y="2999103"/>
                  <a:pt x="843896" y="2958353"/>
                </a:cubicBezTo>
                <a:cubicBezTo>
                  <a:pt x="846884" y="2940424"/>
                  <a:pt x="848918" y="2922309"/>
                  <a:pt x="852861" y="2904565"/>
                </a:cubicBezTo>
                <a:cubicBezTo>
                  <a:pt x="854911" y="2895340"/>
                  <a:pt x="859534" y="2886838"/>
                  <a:pt x="861826" y="2877671"/>
                </a:cubicBezTo>
                <a:cubicBezTo>
                  <a:pt x="865522" y="2862889"/>
                  <a:pt x="867803" y="2847789"/>
                  <a:pt x="870791" y="2832848"/>
                </a:cubicBezTo>
                <a:cubicBezTo>
                  <a:pt x="873779" y="2794001"/>
                  <a:pt x="874922" y="2754967"/>
                  <a:pt x="879755" y="2716306"/>
                </a:cubicBezTo>
                <a:cubicBezTo>
                  <a:pt x="880927" y="2706929"/>
                  <a:pt x="887548" y="2698789"/>
                  <a:pt x="888720" y="2689412"/>
                </a:cubicBezTo>
                <a:cubicBezTo>
                  <a:pt x="893553" y="2650751"/>
                  <a:pt x="892852" y="2611532"/>
                  <a:pt x="897685" y="2572871"/>
                </a:cubicBezTo>
                <a:cubicBezTo>
                  <a:pt x="898857" y="2563494"/>
                  <a:pt x="904053" y="2555063"/>
                  <a:pt x="906649" y="2545977"/>
                </a:cubicBezTo>
                <a:cubicBezTo>
                  <a:pt x="910034" y="2534130"/>
                  <a:pt x="912229" y="2521965"/>
                  <a:pt x="915614" y="2510118"/>
                </a:cubicBezTo>
                <a:cubicBezTo>
                  <a:pt x="918210" y="2501032"/>
                  <a:pt x="922287" y="2492391"/>
                  <a:pt x="924579" y="2483224"/>
                </a:cubicBezTo>
                <a:cubicBezTo>
                  <a:pt x="949921" y="2381854"/>
                  <a:pt x="913007" y="2500004"/>
                  <a:pt x="951473" y="2384612"/>
                </a:cubicBezTo>
                <a:cubicBezTo>
                  <a:pt x="954461" y="2375647"/>
                  <a:pt x="955196" y="2365581"/>
                  <a:pt x="960438" y="2357718"/>
                </a:cubicBezTo>
                <a:cubicBezTo>
                  <a:pt x="966414" y="2348753"/>
                  <a:pt x="973991" y="2340670"/>
                  <a:pt x="978367" y="2330824"/>
                </a:cubicBezTo>
                <a:cubicBezTo>
                  <a:pt x="986043" y="2313554"/>
                  <a:pt x="985812" y="2292761"/>
                  <a:pt x="996296" y="2277036"/>
                </a:cubicBezTo>
                <a:cubicBezTo>
                  <a:pt x="1047672" y="2199975"/>
                  <a:pt x="986083" y="2297466"/>
                  <a:pt x="1023191" y="2223248"/>
                </a:cubicBezTo>
                <a:cubicBezTo>
                  <a:pt x="1028009" y="2213611"/>
                  <a:pt x="1036302" y="2205990"/>
                  <a:pt x="1041120" y="2196353"/>
                </a:cubicBezTo>
                <a:cubicBezTo>
                  <a:pt x="1045346" y="2187901"/>
                  <a:pt x="1045859" y="2177911"/>
                  <a:pt x="1050085" y="2169459"/>
                </a:cubicBezTo>
                <a:cubicBezTo>
                  <a:pt x="1062566" y="2144496"/>
                  <a:pt x="1075081" y="2135498"/>
                  <a:pt x="1094908" y="2115671"/>
                </a:cubicBezTo>
                <a:cubicBezTo>
                  <a:pt x="1110663" y="2068407"/>
                  <a:pt x="1093460" y="2106652"/>
                  <a:pt x="1130767" y="2061883"/>
                </a:cubicBezTo>
                <a:cubicBezTo>
                  <a:pt x="1137664" y="2053606"/>
                  <a:pt x="1141965" y="2043402"/>
                  <a:pt x="1148696" y="2034989"/>
                </a:cubicBezTo>
                <a:cubicBezTo>
                  <a:pt x="1153976" y="2028389"/>
                  <a:pt x="1161346" y="2023659"/>
                  <a:pt x="1166626" y="2017059"/>
                </a:cubicBezTo>
                <a:cubicBezTo>
                  <a:pt x="1173357" y="2008646"/>
                  <a:pt x="1176447" y="1997260"/>
                  <a:pt x="1184555" y="1990165"/>
                </a:cubicBezTo>
                <a:cubicBezTo>
                  <a:pt x="1200772" y="1975975"/>
                  <a:pt x="1223106" y="1969543"/>
                  <a:pt x="1238343" y="1954306"/>
                </a:cubicBezTo>
                <a:cubicBezTo>
                  <a:pt x="1257977" y="1934673"/>
                  <a:pt x="1256780" y="1933527"/>
                  <a:pt x="1283167" y="1918448"/>
                </a:cubicBezTo>
                <a:cubicBezTo>
                  <a:pt x="1294770" y="1911818"/>
                  <a:pt x="1307907" y="1907931"/>
                  <a:pt x="1319026" y="1900518"/>
                </a:cubicBezTo>
                <a:cubicBezTo>
                  <a:pt x="1343889" y="1883942"/>
                  <a:pt x="1369613" y="1867860"/>
                  <a:pt x="1390743" y="1846730"/>
                </a:cubicBezTo>
                <a:cubicBezTo>
                  <a:pt x="1396720" y="1840753"/>
                  <a:pt x="1401640" y="1833488"/>
                  <a:pt x="1408673" y="1828800"/>
                </a:cubicBezTo>
                <a:cubicBezTo>
                  <a:pt x="1419792" y="1821387"/>
                  <a:pt x="1432579" y="1816847"/>
                  <a:pt x="1444532" y="1810871"/>
                </a:cubicBezTo>
                <a:lnTo>
                  <a:pt x="1498320" y="1757083"/>
                </a:lnTo>
                <a:cubicBezTo>
                  <a:pt x="1504296" y="1751106"/>
                  <a:pt x="1511561" y="1746185"/>
                  <a:pt x="1516249" y="1739153"/>
                </a:cubicBezTo>
                <a:lnTo>
                  <a:pt x="1534179" y="1712259"/>
                </a:lnTo>
                <a:cubicBezTo>
                  <a:pt x="1556414" y="1645550"/>
                  <a:pt x="1522284" y="1734583"/>
                  <a:pt x="1579002" y="1649506"/>
                </a:cubicBezTo>
                <a:cubicBezTo>
                  <a:pt x="1590955" y="1631577"/>
                  <a:pt x="1599624" y="1610955"/>
                  <a:pt x="1614861" y="1595718"/>
                </a:cubicBezTo>
                <a:lnTo>
                  <a:pt x="1659685" y="1550895"/>
                </a:lnTo>
                <a:cubicBezTo>
                  <a:pt x="1668650" y="1541930"/>
                  <a:pt x="1680909" y="1535340"/>
                  <a:pt x="1686579" y="1524000"/>
                </a:cubicBezTo>
                <a:cubicBezTo>
                  <a:pt x="1722718" y="1451722"/>
                  <a:pt x="1685932" y="1515845"/>
                  <a:pt x="1722438" y="1470212"/>
                </a:cubicBezTo>
                <a:cubicBezTo>
                  <a:pt x="1760995" y="1422015"/>
                  <a:pt x="1716789" y="1464239"/>
                  <a:pt x="1767261" y="1407459"/>
                </a:cubicBezTo>
                <a:cubicBezTo>
                  <a:pt x="1781299" y="1391666"/>
                  <a:pt x="1797144" y="1377577"/>
                  <a:pt x="1812085" y="1362636"/>
                </a:cubicBezTo>
                <a:cubicBezTo>
                  <a:pt x="1821050" y="1353671"/>
                  <a:pt x="1828430" y="1342775"/>
                  <a:pt x="1838979" y="1335742"/>
                </a:cubicBezTo>
                <a:cubicBezTo>
                  <a:pt x="1847944" y="1329765"/>
                  <a:pt x="1857596" y="1324710"/>
                  <a:pt x="1865873" y="1317812"/>
                </a:cubicBezTo>
                <a:cubicBezTo>
                  <a:pt x="1875612" y="1309696"/>
                  <a:pt x="1883027" y="1299034"/>
                  <a:pt x="1892767" y="1290918"/>
                </a:cubicBezTo>
                <a:cubicBezTo>
                  <a:pt x="1901044" y="1284021"/>
                  <a:pt x="1911248" y="1279720"/>
                  <a:pt x="1919661" y="1272989"/>
                </a:cubicBezTo>
                <a:cubicBezTo>
                  <a:pt x="1926261" y="1267709"/>
                  <a:pt x="1930713" y="1259972"/>
                  <a:pt x="1937591" y="1255059"/>
                </a:cubicBezTo>
                <a:cubicBezTo>
                  <a:pt x="1963858" y="1236296"/>
                  <a:pt x="1989850" y="1224447"/>
                  <a:pt x="2018273" y="1210236"/>
                </a:cubicBezTo>
                <a:cubicBezTo>
                  <a:pt x="2030226" y="1198283"/>
                  <a:pt x="2040609" y="1184519"/>
                  <a:pt x="2054132" y="1174377"/>
                </a:cubicBezTo>
                <a:cubicBezTo>
                  <a:pt x="2080786" y="1154387"/>
                  <a:pt x="2116350" y="1130355"/>
                  <a:pt x="2134814" y="1102659"/>
                </a:cubicBezTo>
                <a:cubicBezTo>
                  <a:pt x="2165551" y="1056552"/>
                  <a:pt x="2136946" y="1091989"/>
                  <a:pt x="2179638" y="1057836"/>
                </a:cubicBezTo>
                <a:cubicBezTo>
                  <a:pt x="2214799" y="1029708"/>
                  <a:pt x="2177753" y="1046510"/>
                  <a:pt x="2224461" y="1030942"/>
                </a:cubicBezTo>
                <a:cubicBezTo>
                  <a:pt x="2335069" y="920334"/>
                  <a:pt x="2222045" y="1027497"/>
                  <a:pt x="2296179" y="968189"/>
                </a:cubicBezTo>
                <a:cubicBezTo>
                  <a:pt x="2302779" y="962909"/>
                  <a:pt x="2307346" y="955330"/>
                  <a:pt x="2314108" y="950259"/>
                </a:cubicBezTo>
                <a:cubicBezTo>
                  <a:pt x="2331347" y="937330"/>
                  <a:pt x="2352659" y="929637"/>
                  <a:pt x="2367896" y="914400"/>
                </a:cubicBezTo>
                <a:cubicBezTo>
                  <a:pt x="2401063" y="881235"/>
                  <a:pt x="2378795" y="901158"/>
                  <a:pt x="2439614" y="860612"/>
                </a:cubicBezTo>
                <a:cubicBezTo>
                  <a:pt x="2448579" y="854636"/>
                  <a:pt x="2456287" y="846090"/>
                  <a:pt x="2466508" y="842683"/>
                </a:cubicBezTo>
                <a:cubicBezTo>
                  <a:pt x="2505091" y="829822"/>
                  <a:pt x="2484235" y="836010"/>
                  <a:pt x="2529261" y="824753"/>
                </a:cubicBezTo>
                <a:cubicBezTo>
                  <a:pt x="2627156" y="759491"/>
                  <a:pt x="2476232" y="855750"/>
                  <a:pt x="2592014" y="797859"/>
                </a:cubicBezTo>
                <a:cubicBezTo>
                  <a:pt x="2605378" y="791177"/>
                  <a:pt x="2614812" y="778221"/>
                  <a:pt x="2627873" y="770965"/>
                </a:cubicBezTo>
                <a:cubicBezTo>
                  <a:pt x="2641940" y="763150"/>
                  <a:pt x="2658303" y="760233"/>
                  <a:pt x="2672696" y="753036"/>
                </a:cubicBezTo>
                <a:cubicBezTo>
                  <a:pt x="2731362" y="723703"/>
                  <a:pt x="2667000" y="747868"/>
                  <a:pt x="2726485" y="708212"/>
                </a:cubicBezTo>
                <a:cubicBezTo>
                  <a:pt x="2734348" y="702970"/>
                  <a:pt x="2744414" y="702236"/>
                  <a:pt x="2753379" y="699248"/>
                </a:cubicBezTo>
                <a:cubicBezTo>
                  <a:pt x="2759355" y="693271"/>
                  <a:pt x="2766028" y="687918"/>
                  <a:pt x="2771308" y="681318"/>
                </a:cubicBezTo>
                <a:cubicBezTo>
                  <a:pt x="2778039" y="672905"/>
                  <a:pt x="2780825" y="661155"/>
                  <a:pt x="2789238" y="654424"/>
                </a:cubicBezTo>
                <a:cubicBezTo>
                  <a:pt x="2796617" y="648521"/>
                  <a:pt x="2807167" y="648447"/>
                  <a:pt x="2816132" y="645459"/>
                </a:cubicBezTo>
                <a:cubicBezTo>
                  <a:pt x="2822108" y="636494"/>
                  <a:pt x="2827330" y="626978"/>
                  <a:pt x="2834061" y="618565"/>
                </a:cubicBezTo>
                <a:cubicBezTo>
                  <a:pt x="2848995" y="599898"/>
                  <a:pt x="2891445" y="568361"/>
                  <a:pt x="2905779" y="564777"/>
                </a:cubicBezTo>
                <a:lnTo>
                  <a:pt x="2941638" y="555812"/>
                </a:lnTo>
                <a:cubicBezTo>
                  <a:pt x="2947614" y="546847"/>
                  <a:pt x="2951949" y="536536"/>
                  <a:pt x="2959567" y="528918"/>
                </a:cubicBezTo>
                <a:cubicBezTo>
                  <a:pt x="2984809" y="503676"/>
                  <a:pt x="2996866" y="504459"/>
                  <a:pt x="3022320" y="484095"/>
                </a:cubicBezTo>
                <a:cubicBezTo>
                  <a:pt x="3028920" y="478815"/>
                  <a:pt x="3033649" y="471445"/>
                  <a:pt x="3040249" y="466165"/>
                </a:cubicBezTo>
                <a:cubicBezTo>
                  <a:pt x="3048662" y="459434"/>
                  <a:pt x="3058730" y="454967"/>
                  <a:pt x="3067143" y="448236"/>
                </a:cubicBezTo>
                <a:cubicBezTo>
                  <a:pt x="3073743" y="442956"/>
                  <a:pt x="3077825" y="434655"/>
                  <a:pt x="3085073" y="430306"/>
                </a:cubicBezTo>
                <a:cubicBezTo>
                  <a:pt x="3093176" y="425444"/>
                  <a:pt x="3103002" y="424330"/>
                  <a:pt x="3111967" y="421342"/>
                </a:cubicBezTo>
                <a:cubicBezTo>
                  <a:pt x="3123920" y="409389"/>
                  <a:pt x="3133761" y="394860"/>
                  <a:pt x="3147826" y="385483"/>
                </a:cubicBezTo>
                <a:cubicBezTo>
                  <a:pt x="3169161" y="371259"/>
                  <a:pt x="3197916" y="351473"/>
                  <a:pt x="3219543" y="340659"/>
                </a:cubicBezTo>
                <a:cubicBezTo>
                  <a:pt x="3233936" y="333462"/>
                  <a:pt x="3249426" y="328706"/>
                  <a:pt x="3264367" y="322730"/>
                </a:cubicBezTo>
                <a:cubicBezTo>
                  <a:pt x="3282296" y="304801"/>
                  <a:pt x="3294100" y="276961"/>
                  <a:pt x="3318155" y="268942"/>
                </a:cubicBezTo>
                <a:cubicBezTo>
                  <a:pt x="3456922" y="222685"/>
                  <a:pt x="3313599" y="275702"/>
                  <a:pt x="3398838" y="233083"/>
                </a:cubicBezTo>
                <a:cubicBezTo>
                  <a:pt x="3474990" y="195008"/>
                  <a:pt x="3349674" y="286774"/>
                  <a:pt x="3497449" y="188259"/>
                </a:cubicBezTo>
                <a:cubicBezTo>
                  <a:pt x="3506414" y="182283"/>
                  <a:pt x="3514988" y="175675"/>
                  <a:pt x="3524343" y="170330"/>
                </a:cubicBezTo>
                <a:cubicBezTo>
                  <a:pt x="3535946" y="163700"/>
                  <a:pt x="3549653" y="160605"/>
                  <a:pt x="3560202" y="152400"/>
                </a:cubicBezTo>
                <a:cubicBezTo>
                  <a:pt x="3576881" y="139427"/>
                  <a:pt x="3588122" y="120255"/>
                  <a:pt x="3605026" y="107577"/>
                </a:cubicBezTo>
                <a:cubicBezTo>
                  <a:pt x="3616979" y="98612"/>
                  <a:pt x="3628215" y="88602"/>
                  <a:pt x="3640885" y="80683"/>
                </a:cubicBezTo>
                <a:cubicBezTo>
                  <a:pt x="3652217" y="73600"/>
                  <a:pt x="3665869" y="70521"/>
                  <a:pt x="3676743" y="62753"/>
                </a:cubicBezTo>
                <a:cubicBezTo>
                  <a:pt x="3687060" y="55384"/>
                  <a:pt x="3692555" y="42016"/>
                  <a:pt x="3703638" y="35859"/>
                </a:cubicBezTo>
                <a:cubicBezTo>
                  <a:pt x="3720159" y="26681"/>
                  <a:pt x="3757426" y="17930"/>
                  <a:pt x="3757426" y="17930"/>
                </a:cubicBezTo>
                <a:cubicBezTo>
                  <a:pt x="3763402" y="11953"/>
                  <a:pt x="3766907" y="256"/>
                  <a:pt x="3775355" y="0"/>
                </a:cubicBezTo>
                <a:lnTo>
                  <a:pt x="4053261" y="8965"/>
                </a:lnTo>
                <a:cubicBezTo>
                  <a:pt x="4068043" y="11139"/>
                  <a:pt x="4072627" y="31918"/>
                  <a:pt x="4080155" y="44824"/>
                </a:cubicBezTo>
                <a:cubicBezTo>
                  <a:pt x="4116352" y="106877"/>
                  <a:pt x="4111915" y="100147"/>
                  <a:pt x="4124979" y="152400"/>
                </a:cubicBezTo>
                <a:cubicBezTo>
                  <a:pt x="4121991" y="194235"/>
                  <a:pt x="4123743" y="236682"/>
                  <a:pt x="4116014" y="277906"/>
                </a:cubicBezTo>
                <a:cubicBezTo>
                  <a:pt x="4114456" y="286213"/>
                  <a:pt x="4104847" y="290765"/>
                  <a:pt x="4098085" y="295836"/>
                </a:cubicBezTo>
                <a:cubicBezTo>
                  <a:pt x="4036604" y="341947"/>
                  <a:pt x="4060049" y="322702"/>
                  <a:pt x="3999473" y="349624"/>
                </a:cubicBezTo>
                <a:cubicBezTo>
                  <a:pt x="3892815" y="397027"/>
                  <a:pt x="4052511" y="333598"/>
                  <a:pt x="3909826" y="385483"/>
                </a:cubicBezTo>
                <a:cubicBezTo>
                  <a:pt x="3894703" y="390982"/>
                  <a:pt x="3880527" y="399178"/>
                  <a:pt x="3865002" y="403412"/>
                </a:cubicBezTo>
                <a:cubicBezTo>
                  <a:pt x="3837119" y="411017"/>
                  <a:pt x="3803051" y="410264"/>
                  <a:pt x="3775355" y="421342"/>
                </a:cubicBezTo>
                <a:cubicBezTo>
                  <a:pt x="3756743" y="428787"/>
                  <a:pt x="3740406" y="441386"/>
                  <a:pt x="3721567" y="448236"/>
                </a:cubicBezTo>
                <a:cubicBezTo>
                  <a:pt x="3707247" y="453443"/>
                  <a:pt x="3691525" y="453505"/>
                  <a:pt x="3676743" y="457200"/>
                </a:cubicBezTo>
                <a:cubicBezTo>
                  <a:pt x="3667576" y="459492"/>
                  <a:pt x="3658900" y="463450"/>
                  <a:pt x="3649849" y="466165"/>
                </a:cubicBezTo>
                <a:cubicBezTo>
                  <a:pt x="3629012" y="472416"/>
                  <a:pt x="3607295" y="476015"/>
                  <a:pt x="3587096" y="484095"/>
                </a:cubicBezTo>
                <a:cubicBezTo>
                  <a:pt x="3501914" y="518168"/>
                  <a:pt x="3536817" y="508650"/>
                  <a:pt x="3479520" y="546848"/>
                </a:cubicBezTo>
                <a:cubicBezTo>
                  <a:pt x="3465022" y="556513"/>
                  <a:pt x="3449194" y="564077"/>
                  <a:pt x="3434696" y="573742"/>
                </a:cubicBezTo>
                <a:cubicBezTo>
                  <a:pt x="3379837" y="610314"/>
                  <a:pt x="3420873" y="595128"/>
                  <a:pt x="3362979" y="609600"/>
                </a:cubicBezTo>
                <a:cubicBezTo>
                  <a:pt x="3354014" y="618565"/>
                  <a:pt x="3345711" y="628244"/>
                  <a:pt x="3336085" y="636495"/>
                </a:cubicBezTo>
                <a:cubicBezTo>
                  <a:pt x="3324741" y="646219"/>
                  <a:pt x="3310791" y="652824"/>
                  <a:pt x="3300226" y="663389"/>
                </a:cubicBezTo>
                <a:cubicBezTo>
                  <a:pt x="3292607" y="671008"/>
                  <a:pt x="3288273" y="681318"/>
                  <a:pt x="3282296" y="690283"/>
                </a:cubicBezTo>
                <a:cubicBezTo>
                  <a:pt x="3279308" y="702236"/>
                  <a:pt x="3277658" y="714606"/>
                  <a:pt x="3273332" y="726142"/>
                </a:cubicBezTo>
                <a:cubicBezTo>
                  <a:pt x="3249764" y="788990"/>
                  <a:pt x="3263475" y="736890"/>
                  <a:pt x="3237473" y="788895"/>
                </a:cubicBezTo>
                <a:cubicBezTo>
                  <a:pt x="3233247" y="797347"/>
                  <a:pt x="3231104" y="806703"/>
                  <a:pt x="3228508" y="815789"/>
                </a:cubicBezTo>
                <a:cubicBezTo>
                  <a:pt x="3225123" y="827636"/>
                  <a:pt x="3223083" y="839847"/>
                  <a:pt x="3219543" y="851648"/>
                </a:cubicBezTo>
                <a:cubicBezTo>
                  <a:pt x="3214112" y="869750"/>
                  <a:pt x="3205321" y="886904"/>
                  <a:pt x="3201614" y="905436"/>
                </a:cubicBezTo>
                <a:cubicBezTo>
                  <a:pt x="3195056" y="938222"/>
                  <a:pt x="3189883" y="973721"/>
                  <a:pt x="3174720" y="1004048"/>
                </a:cubicBezTo>
                <a:cubicBezTo>
                  <a:pt x="3168744" y="1016001"/>
                  <a:pt x="3164204" y="1028787"/>
                  <a:pt x="3156791" y="1039906"/>
                </a:cubicBezTo>
                <a:cubicBezTo>
                  <a:pt x="3152102" y="1046939"/>
                  <a:pt x="3144838" y="1051859"/>
                  <a:pt x="3138861" y="1057836"/>
                </a:cubicBezTo>
                <a:cubicBezTo>
                  <a:pt x="3089893" y="1180258"/>
                  <a:pt x="3146965" y="1054643"/>
                  <a:pt x="3103002" y="1120589"/>
                </a:cubicBezTo>
                <a:cubicBezTo>
                  <a:pt x="3095589" y="1131708"/>
                  <a:pt x="3093421" y="1146013"/>
                  <a:pt x="3085073" y="1156448"/>
                </a:cubicBezTo>
                <a:cubicBezTo>
                  <a:pt x="3069233" y="1176248"/>
                  <a:pt x="3042625" y="1187557"/>
                  <a:pt x="3031285" y="1210236"/>
                </a:cubicBezTo>
                <a:cubicBezTo>
                  <a:pt x="2998106" y="1276591"/>
                  <a:pt x="3031892" y="1218472"/>
                  <a:pt x="2986461" y="1272989"/>
                </a:cubicBezTo>
                <a:cubicBezTo>
                  <a:pt x="2979564" y="1281266"/>
                  <a:pt x="2976640" y="1292788"/>
                  <a:pt x="2968532" y="1299883"/>
                </a:cubicBezTo>
                <a:cubicBezTo>
                  <a:pt x="2950590" y="1315582"/>
                  <a:pt x="2910267" y="1336857"/>
                  <a:pt x="2887849" y="1353671"/>
                </a:cubicBezTo>
                <a:cubicBezTo>
                  <a:pt x="2875896" y="1362636"/>
                  <a:pt x="2863469" y="1371000"/>
                  <a:pt x="2851991" y="1380565"/>
                </a:cubicBezTo>
                <a:cubicBezTo>
                  <a:pt x="2845498" y="1385976"/>
                  <a:pt x="2840554" y="1393084"/>
                  <a:pt x="2834061" y="1398495"/>
                </a:cubicBezTo>
                <a:cubicBezTo>
                  <a:pt x="2822583" y="1408060"/>
                  <a:pt x="2810155" y="1416424"/>
                  <a:pt x="2798202" y="1425389"/>
                </a:cubicBezTo>
                <a:cubicBezTo>
                  <a:pt x="2792226" y="1434354"/>
                  <a:pt x="2788686" y="1445552"/>
                  <a:pt x="2780273" y="1452283"/>
                </a:cubicBezTo>
                <a:cubicBezTo>
                  <a:pt x="2772894" y="1458186"/>
                  <a:pt x="2760061" y="1454566"/>
                  <a:pt x="2753379" y="1461248"/>
                </a:cubicBezTo>
                <a:cubicBezTo>
                  <a:pt x="2746697" y="1467930"/>
                  <a:pt x="2750317" y="1480763"/>
                  <a:pt x="2744414" y="1488142"/>
                </a:cubicBezTo>
                <a:cubicBezTo>
                  <a:pt x="2737683" y="1496555"/>
                  <a:pt x="2726485" y="1500095"/>
                  <a:pt x="2717520" y="1506071"/>
                </a:cubicBezTo>
                <a:cubicBezTo>
                  <a:pt x="2711544" y="1515036"/>
                  <a:pt x="2706322" y="1524552"/>
                  <a:pt x="2699591" y="1532965"/>
                </a:cubicBezTo>
                <a:cubicBezTo>
                  <a:pt x="2677354" y="1560761"/>
                  <a:pt x="2682128" y="1540997"/>
                  <a:pt x="2663732" y="1577789"/>
                </a:cubicBezTo>
                <a:cubicBezTo>
                  <a:pt x="2626617" y="1652019"/>
                  <a:pt x="2688220" y="1554503"/>
                  <a:pt x="2636838" y="1631577"/>
                </a:cubicBezTo>
                <a:cubicBezTo>
                  <a:pt x="2618179" y="1706212"/>
                  <a:pt x="2640900" y="1632416"/>
                  <a:pt x="2609943" y="1694330"/>
                </a:cubicBezTo>
                <a:cubicBezTo>
                  <a:pt x="2603515" y="1707186"/>
                  <a:pt x="2594885" y="1745600"/>
                  <a:pt x="2592014" y="1757083"/>
                </a:cubicBezTo>
                <a:cubicBezTo>
                  <a:pt x="2595002" y="1801906"/>
                  <a:pt x="2593594" y="1847241"/>
                  <a:pt x="2600979" y="1891553"/>
                </a:cubicBezTo>
                <a:cubicBezTo>
                  <a:pt x="2602750" y="1902181"/>
                  <a:pt x="2613562" y="1909093"/>
                  <a:pt x="2618908" y="1918448"/>
                </a:cubicBezTo>
                <a:cubicBezTo>
                  <a:pt x="2625538" y="1930051"/>
                  <a:pt x="2628633" y="1943757"/>
                  <a:pt x="2636838" y="1954306"/>
                </a:cubicBezTo>
                <a:cubicBezTo>
                  <a:pt x="2649811" y="1970985"/>
                  <a:pt x="2669940" y="1981549"/>
                  <a:pt x="2681661" y="1999130"/>
                </a:cubicBezTo>
                <a:cubicBezTo>
                  <a:pt x="2687638" y="2008095"/>
                  <a:pt x="2691178" y="2019293"/>
                  <a:pt x="2699591" y="2026024"/>
                </a:cubicBezTo>
                <a:cubicBezTo>
                  <a:pt x="2706970" y="2031927"/>
                  <a:pt x="2717520" y="2032001"/>
                  <a:pt x="2726485" y="2034989"/>
                </a:cubicBezTo>
                <a:cubicBezTo>
                  <a:pt x="2735450" y="2043954"/>
                  <a:pt x="2742830" y="2054850"/>
                  <a:pt x="2753379" y="2061883"/>
                </a:cubicBezTo>
                <a:cubicBezTo>
                  <a:pt x="2761242" y="2067125"/>
                  <a:pt x="2771587" y="2067126"/>
                  <a:pt x="2780273" y="2070848"/>
                </a:cubicBezTo>
                <a:cubicBezTo>
                  <a:pt x="2792556" y="2076112"/>
                  <a:pt x="2804799" y="2081694"/>
                  <a:pt x="2816132" y="2088777"/>
                </a:cubicBezTo>
                <a:cubicBezTo>
                  <a:pt x="2877087" y="2126873"/>
                  <a:pt x="2824929" y="2108905"/>
                  <a:pt x="2887849" y="2124636"/>
                </a:cubicBezTo>
                <a:cubicBezTo>
                  <a:pt x="2935828" y="2172612"/>
                  <a:pt x="2865649" y="2106217"/>
                  <a:pt x="2941638" y="2160495"/>
                </a:cubicBezTo>
                <a:cubicBezTo>
                  <a:pt x="2951954" y="2167864"/>
                  <a:pt x="2958792" y="2179273"/>
                  <a:pt x="2968532" y="2187389"/>
                </a:cubicBezTo>
                <a:cubicBezTo>
                  <a:pt x="2987537" y="2203226"/>
                  <a:pt x="3009367" y="2212289"/>
                  <a:pt x="3031285" y="2223248"/>
                </a:cubicBezTo>
                <a:lnTo>
                  <a:pt x="3067143" y="2277036"/>
                </a:lnTo>
                <a:cubicBezTo>
                  <a:pt x="3073120" y="2286001"/>
                  <a:pt x="3077454" y="2296311"/>
                  <a:pt x="3085073" y="2303930"/>
                </a:cubicBezTo>
                <a:lnTo>
                  <a:pt x="3138861" y="2357718"/>
                </a:lnTo>
                <a:lnTo>
                  <a:pt x="3156791" y="2375648"/>
                </a:lnTo>
                <a:cubicBezTo>
                  <a:pt x="3162767" y="2390589"/>
                  <a:pt x="3167524" y="2406078"/>
                  <a:pt x="3174720" y="2420471"/>
                </a:cubicBezTo>
                <a:cubicBezTo>
                  <a:pt x="3179538" y="2430108"/>
                  <a:pt x="3187831" y="2437728"/>
                  <a:pt x="3192649" y="2447365"/>
                </a:cubicBezTo>
                <a:cubicBezTo>
                  <a:pt x="3196875" y="2455817"/>
                  <a:pt x="3196121" y="2466570"/>
                  <a:pt x="3201614" y="2474259"/>
                </a:cubicBezTo>
                <a:cubicBezTo>
                  <a:pt x="3211439" y="2488014"/>
                  <a:pt x="3237473" y="2510118"/>
                  <a:pt x="3237473" y="2510118"/>
                </a:cubicBezTo>
                <a:cubicBezTo>
                  <a:pt x="3240461" y="2519083"/>
                  <a:pt x="3241576" y="2528909"/>
                  <a:pt x="3246438" y="2537012"/>
                </a:cubicBezTo>
                <a:cubicBezTo>
                  <a:pt x="3250786" y="2544260"/>
                  <a:pt x="3259087" y="2548342"/>
                  <a:pt x="3264367" y="2554942"/>
                </a:cubicBezTo>
                <a:cubicBezTo>
                  <a:pt x="3271097" y="2563355"/>
                  <a:pt x="3275565" y="2573423"/>
                  <a:pt x="3282296" y="2581836"/>
                </a:cubicBezTo>
                <a:cubicBezTo>
                  <a:pt x="3333392" y="2645705"/>
                  <a:pt x="3262972" y="2543883"/>
                  <a:pt x="3318155" y="2626659"/>
                </a:cubicBezTo>
                <a:cubicBezTo>
                  <a:pt x="3336813" y="2701288"/>
                  <a:pt x="3314095" y="2627504"/>
                  <a:pt x="3345049" y="2689412"/>
                </a:cubicBezTo>
                <a:cubicBezTo>
                  <a:pt x="3349275" y="2697864"/>
                  <a:pt x="3350696" y="2707458"/>
                  <a:pt x="3354014" y="2716306"/>
                </a:cubicBezTo>
                <a:cubicBezTo>
                  <a:pt x="3359664" y="2731374"/>
                  <a:pt x="3365967" y="2746189"/>
                  <a:pt x="3371943" y="2761130"/>
                </a:cubicBezTo>
                <a:cubicBezTo>
                  <a:pt x="3374931" y="2782048"/>
                  <a:pt x="3377695" y="2802999"/>
                  <a:pt x="3380908" y="2823883"/>
                </a:cubicBezTo>
                <a:cubicBezTo>
                  <a:pt x="3383672" y="2841848"/>
                  <a:pt x="3387471" y="2859654"/>
                  <a:pt x="3389873" y="2877671"/>
                </a:cubicBezTo>
                <a:cubicBezTo>
                  <a:pt x="3403218" y="2977756"/>
                  <a:pt x="3389117" y="2929186"/>
                  <a:pt x="3407802" y="2985248"/>
                </a:cubicBezTo>
                <a:cubicBezTo>
                  <a:pt x="3404814" y="3074895"/>
                  <a:pt x="3404264" y="3164656"/>
                  <a:pt x="3398838" y="3254189"/>
                </a:cubicBezTo>
                <a:cubicBezTo>
                  <a:pt x="3398266" y="3263621"/>
                  <a:pt x="3392469" y="3271997"/>
                  <a:pt x="3389873" y="3281083"/>
                </a:cubicBezTo>
                <a:cubicBezTo>
                  <a:pt x="3386488" y="3292930"/>
                  <a:pt x="3385234" y="3305406"/>
                  <a:pt x="3380908" y="3316942"/>
                </a:cubicBezTo>
                <a:cubicBezTo>
                  <a:pt x="3376216" y="3329455"/>
                  <a:pt x="3368406" y="3340588"/>
                  <a:pt x="3362979" y="3352800"/>
                </a:cubicBezTo>
                <a:cubicBezTo>
                  <a:pt x="3356443" y="3367505"/>
                  <a:pt x="3351026" y="3382683"/>
                  <a:pt x="3345049" y="3397624"/>
                </a:cubicBezTo>
                <a:cubicBezTo>
                  <a:pt x="3342061" y="3412565"/>
                  <a:pt x="3340094" y="3427748"/>
                  <a:pt x="3336085" y="3442448"/>
                </a:cubicBezTo>
                <a:cubicBezTo>
                  <a:pt x="3331112" y="3460681"/>
                  <a:pt x="3322739" y="3477901"/>
                  <a:pt x="3318155" y="3496236"/>
                </a:cubicBezTo>
                <a:cubicBezTo>
                  <a:pt x="3312179" y="3520142"/>
                  <a:pt x="3308018" y="3544576"/>
                  <a:pt x="3300226" y="3567953"/>
                </a:cubicBezTo>
                <a:cubicBezTo>
                  <a:pt x="3294249" y="3585883"/>
                  <a:pt x="3286002" y="3603209"/>
                  <a:pt x="3282296" y="3621742"/>
                </a:cubicBezTo>
                <a:cubicBezTo>
                  <a:pt x="3279308" y="3636683"/>
                  <a:pt x="3277027" y="3651783"/>
                  <a:pt x="3273332" y="3666565"/>
                </a:cubicBezTo>
                <a:cubicBezTo>
                  <a:pt x="3268551" y="3685687"/>
                  <a:pt x="3256698" y="3713927"/>
                  <a:pt x="3246438" y="3729318"/>
                </a:cubicBezTo>
                <a:cubicBezTo>
                  <a:pt x="3241750" y="3736351"/>
                  <a:pt x="3233788" y="3740648"/>
                  <a:pt x="3228508" y="3747248"/>
                </a:cubicBezTo>
                <a:cubicBezTo>
                  <a:pt x="3221777" y="3755661"/>
                  <a:pt x="3217674" y="3766034"/>
                  <a:pt x="3210579" y="3774142"/>
                </a:cubicBezTo>
                <a:cubicBezTo>
                  <a:pt x="3196665" y="3790044"/>
                  <a:pt x="3180696" y="3804024"/>
                  <a:pt x="3165755" y="3818965"/>
                </a:cubicBezTo>
                <a:lnTo>
                  <a:pt x="3129896" y="3854824"/>
                </a:lnTo>
                <a:cubicBezTo>
                  <a:pt x="3117943" y="3863789"/>
                  <a:pt x="3105205" y="3871792"/>
                  <a:pt x="3094038" y="3881718"/>
                </a:cubicBezTo>
                <a:cubicBezTo>
                  <a:pt x="3078245" y="3895756"/>
                  <a:pt x="3060935" y="3908960"/>
                  <a:pt x="3049214" y="3926542"/>
                </a:cubicBezTo>
                <a:cubicBezTo>
                  <a:pt x="3024253" y="3963985"/>
                  <a:pt x="3038903" y="3945818"/>
                  <a:pt x="3004391" y="3980330"/>
                </a:cubicBezTo>
                <a:cubicBezTo>
                  <a:pt x="3001403" y="3989295"/>
                  <a:pt x="3000288" y="3999121"/>
                  <a:pt x="2995426" y="4007224"/>
                </a:cubicBezTo>
                <a:cubicBezTo>
                  <a:pt x="2991077" y="4014471"/>
                  <a:pt x="2982776" y="4018553"/>
                  <a:pt x="2977496" y="4025153"/>
                </a:cubicBezTo>
                <a:cubicBezTo>
                  <a:pt x="2970765" y="4033566"/>
                  <a:pt x="2964913" y="4042693"/>
                  <a:pt x="2959567" y="4052048"/>
                </a:cubicBezTo>
                <a:cubicBezTo>
                  <a:pt x="2914085" y="4131644"/>
                  <a:pt x="2967381" y="4049293"/>
                  <a:pt x="2923708" y="4114800"/>
                </a:cubicBezTo>
                <a:cubicBezTo>
                  <a:pt x="2920720" y="4123765"/>
                  <a:pt x="2919431" y="4133490"/>
                  <a:pt x="2914743" y="4141695"/>
                </a:cubicBezTo>
                <a:cubicBezTo>
                  <a:pt x="2898373" y="4170342"/>
                  <a:pt x="2862311" y="4200384"/>
                  <a:pt x="2851991" y="4231342"/>
                </a:cubicBezTo>
                <a:cubicBezTo>
                  <a:pt x="2837680" y="4274273"/>
                  <a:pt x="2849708" y="4251554"/>
                  <a:pt x="2807167" y="4294095"/>
                </a:cubicBezTo>
                <a:lnTo>
                  <a:pt x="2807167" y="4294095"/>
                </a:lnTo>
                <a:cubicBezTo>
                  <a:pt x="2801191" y="4306048"/>
                  <a:pt x="2796651" y="4318834"/>
                  <a:pt x="2789238" y="4329953"/>
                </a:cubicBezTo>
                <a:cubicBezTo>
                  <a:pt x="2784549" y="4336986"/>
                  <a:pt x="2776588" y="4341283"/>
                  <a:pt x="2771308" y="4347883"/>
                </a:cubicBezTo>
                <a:cubicBezTo>
                  <a:pt x="2764577" y="4356296"/>
                  <a:pt x="2759641" y="4366010"/>
                  <a:pt x="2753379" y="4374777"/>
                </a:cubicBezTo>
                <a:cubicBezTo>
                  <a:pt x="2744695" y="4386935"/>
                  <a:pt x="2735450" y="4398683"/>
                  <a:pt x="2726485" y="4410636"/>
                </a:cubicBezTo>
                <a:cubicBezTo>
                  <a:pt x="2723497" y="4419601"/>
                  <a:pt x="2722762" y="4429667"/>
                  <a:pt x="2717520" y="4437530"/>
                </a:cubicBezTo>
                <a:cubicBezTo>
                  <a:pt x="2606027" y="4604769"/>
                  <a:pt x="2694099" y="4465636"/>
                  <a:pt x="2627873" y="4545106"/>
                </a:cubicBezTo>
                <a:cubicBezTo>
                  <a:pt x="2620975" y="4553383"/>
                  <a:pt x="2616674" y="4563587"/>
                  <a:pt x="2609943" y="4572000"/>
                </a:cubicBezTo>
                <a:cubicBezTo>
                  <a:pt x="2604663" y="4578600"/>
                  <a:pt x="2597425" y="4583437"/>
                  <a:pt x="2592014" y="4589930"/>
                </a:cubicBezTo>
                <a:cubicBezTo>
                  <a:pt x="2582449" y="4601408"/>
                  <a:pt x="2575046" y="4614622"/>
                  <a:pt x="2565120" y="4625789"/>
                </a:cubicBezTo>
                <a:cubicBezTo>
                  <a:pt x="2551082" y="4641582"/>
                  <a:pt x="2520296" y="4670612"/>
                  <a:pt x="2520296" y="4670612"/>
                </a:cubicBezTo>
                <a:cubicBezTo>
                  <a:pt x="2517308" y="4682565"/>
                  <a:pt x="2516842" y="4695451"/>
                  <a:pt x="2511332" y="4706471"/>
                </a:cubicBezTo>
                <a:cubicBezTo>
                  <a:pt x="2507552" y="4714031"/>
                  <a:pt x="2498682" y="4717800"/>
                  <a:pt x="2493402" y="4724400"/>
                </a:cubicBezTo>
                <a:cubicBezTo>
                  <a:pt x="2486671" y="4732813"/>
                  <a:pt x="2482204" y="4742882"/>
                  <a:pt x="2475473" y="4751295"/>
                </a:cubicBezTo>
                <a:cubicBezTo>
                  <a:pt x="2470193" y="4757895"/>
                  <a:pt x="2462823" y="4762624"/>
                  <a:pt x="2457543" y="4769224"/>
                </a:cubicBezTo>
                <a:cubicBezTo>
                  <a:pt x="2450812" y="4777637"/>
                  <a:pt x="2444432" y="4786481"/>
                  <a:pt x="2439614" y="4796118"/>
                </a:cubicBezTo>
                <a:cubicBezTo>
                  <a:pt x="2435388" y="4804570"/>
                  <a:pt x="2435891" y="4815149"/>
                  <a:pt x="2430649" y="4823012"/>
                </a:cubicBezTo>
                <a:cubicBezTo>
                  <a:pt x="2423616" y="4833561"/>
                  <a:pt x="2412720" y="4840941"/>
                  <a:pt x="2403755" y="4849906"/>
                </a:cubicBezTo>
                <a:cubicBezTo>
                  <a:pt x="2388002" y="4897170"/>
                  <a:pt x="2405203" y="4858926"/>
                  <a:pt x="2367896" y="4903695"/>
                </a:cubicBezTo>
                <a:cubicBezTo>
                  <a:pt x="2360999" y="4911972"/>
                  <a:pt x="2357125" y="4922536"/>
                  <a:pt x="2349967" y="4930589"/>
                </a:cubicBezTo>
                <a:cubicBezTo>
                  <a:pt x="2333121" y="4949540"/>
                  <a:pt x="2310244" y="4963280"/>
                  <a:pt x="2296179" y="4984377"/>
                </a:cubicBezTo>
                <a:cubicBezTo>
                  <a:pt x="2276130" y="5014450"/>
                  <a:pt x="2278314" y="5017638"/>
                  <a:pt x="2242391" y="5038165"/>
                </a:cubicBezTo>
                <a:cubicBezTo>
                  <a:pt x="2190932" y="5067570"/>
                  <a:pt x="2239711" y="5022468"/>
                  <a:pt x="2188602" y="5065059"/>
                </a:cubicBezTo>
                <a:cubicBezTo>
                  <a:pt x="2178862" y="5073175"/>
                  <a:pt x="2171715" y="5084169"/>
                  <a:pt x="2161708" y="5091953"/>
                </a:cubicBezTo>
                <a:cubicBezTo>
                  <a:pt x="2144699" y="5105183"/>
                  <a:pt x="2125849" y="5115859"/>
                  <a:pt x="2107920" y="5127812"/>
                </a:cubicBezTo>
                <a:cubicBezTo>
                  <a:pt x="2098955" y="5133789"/>
                  <a:pt x="2091247" y="5142335"/>
                  <a:pt x="2081026" y="5145742"/>
                </a:cubicBezTo>
                <a:lnTo>
                  <a:pt x="2054132" y="5154706"/>
                </a:lnTo>
                <a:cubicBezTo>
                  <a:pt x="2045167" y="5160683"/>
                  <a:pt x="2036005" y="5166374"/>
                  <a:pt x="2027238" y="5172636"/>
                </a:cubicBezTo>
                <a:cubicBezTo>
                  <a:pt x="2015080" y="5181320"/>
                  <a:pt x="2005450" y="5194505"/>
                  <a:pt x="1991379" y="5199530"/>
                </a:cubicBezTo>
                <a:cubicBezTo>
                  <a:pt x="1962680" y="5209779"/>
                  <a:pt x="1931614" y="5211483"/>
                  <a:pt x="1901732" y="5217459"/>
                </a:cubicBezTo>
                <a:cubicBezTo>
                  <a:pt x="1895755" y="5223436"/>
                  <a:pt x="1891362" y="5231609"/>
                  <a:pt x="1883802" y="5235389"/>
                </a:cubicBezTo>
                <a:cubicBezTo>
                  <a:pt x="1872782" y="5240899"/>
                  <a:pt x="1859790" y="5240968"/>
                  <a:pt x="1847943" y="5244353"/>
                </a:cubicBezTo>
                <a:cubicBezTo>
                  <a:pt x="1838857" y="5246949"/>
                  <a:pt x="1830135" y="5250722"/>
                  <a:pt x="1821049" y="5253318"/>
                </a:cubicBezTo>
                <a:cubicBezTo>
                  <a:pt x="1809203" y="5256703"/>
                  <a:pt x="1797037" y="5258898"/>
                  <a:pt x="1785191" y="5262283"/>
                </a:cubicBezTo>
                <a:cubicBezTo>
                  <a:pt x="1776105" y="5264879"/>
                  <a:pt x="1767347" y="5268533"/>
                  <a:pt x="1758296" y="5271248"/>
                </a:cubicBezTo>
                <a:cubicBezTo>
                  <a:pt x="1737459" y="5277499"/>
                  <a:pt x="1716336" y="5282779"/>
                  <a:pt x="1695543" y="5289177"/>
                </a:cubicBezTo>
                <a:cubicBezTo>
                  <a:pt x="1677480" y="5294735"/>
                  <a:pt x="1659927" y="5301914"/>
                  <a:pt x="1641755" y="5307106"/>
                </a:cubicBezTo>
                <a:cubicBezTo>
                  <a:pt x="1618062" y="5313876"/>
                  <a:pt x="1593811" y="5318552"/>
                  <a:pt x="1570038" y="5325036"/>
                </a:cubicBezTo>
                <a:cubicBezTo>
                  <a:pt x="1560921" y="5327522"/>
                  <a:pt x="1552229" y="5331404"/>
                  <a:pt x="1543143" y="5334000"/>
                </a:cubicBezTo>
                <a:cubicBezTo>
                  <a:pt x="1531296" y="5337385"/>
                  <a:pt x="1519238" y="5339977"/>
                  <a:pt x="1507285" y="5342965"/>
                </a:cubicBezTo>
                <a:cubicBezTo>
                  <a:pt x="1451368" y="5380244"/>
                  <a:pt x="1509171" y="5345115"/>
                  <a:pt x="1453496" y="5369859"/>
                </a:cubicBezTo>
                <a:cubicBezTo>
                  <a:pt x="1435178" y="5378000"/>
                  <a:pt x="1418212" y="5389043"/>
                  <a:pt x="1399708" y="5396753"/>
                </a:cubicBezTo>
                <a:cubicBezTo>
                  <a:pt x="1382263" y="5404022"/>
                  <a:pt x="1363190" y="5407007"/>
                  <a:pt x="1345920" y="5414683"/>
                </a:cubicBezTo>
                <a:cubicBezTo>
                  <a:pt x="1270376" y="5448259"/>
                  <a:pt x="1380464" y="5420324"/>
                  <a:pt x="1274202" y="5441577"/>
                </a:cubicBezTo>
                <a:lnTo>
                  <a:pt x="1220414" y="5477436"/>
                </a:lnTo>
                <a:cubicBezTo>
                  <a:pt x="1211449" y="5483412"/>
                  <a:pt x="1203741" y="5491958"/>
                  <a:pt x="1193520" y="5495365"/>
                </a:cubicBezTo>
                <a:lnTo>
                  <a:pt x="1112838" y="5522259"/>
                </a:lnTo>
                <a:cubicBezTo>
                  <a:pt x="1103873" y="5525247"/>
                  <a:pt x="1095209" y="5529371"/>
                  <a:pt x="1085943" y="5531224"/>
                </a:cubicBezTo>
                <a:lnTo>
                  <a:pt x="1041120" y="5540189"/>
                </a:lnTo>
                <a:cubicBezTo>
                  <a:pt x="979568" y="5581223"/>
                  <a:pt x="1046997" y="5542449"/>
                  <a:pt x="915614" y="5567083"/>
                </a:cubicBezTo>
                <a:cubicBezTo>
                  <a:pt x="899798" y="5570049"/>
                  <a:pt x="886748" y="5582931"/>
                  <a:pt x="870791" y="5585012"/>
                </a:cubicBezTo>
                <a:cubicBezTo>
                  <a:pt x="817372" y="5591980"/>
                  <a:pt x="763214" y="5590989"/>
                  <a:pt x="709426" y="5593977"/>
                </a:cubicBezTo>
                <a:cubicBezTo>
                  <a:pt x="566283" y="5622606"/>
                  <a:pt x="628919" y="5613548"/>
                  <a:pt x="341873" y="5593977"/>
                </a:cubicBezTo>
                <a:cubicBezTo>
                  <a:pt x="317288" y="5592301"/>
                  <a:pt x="270155" y="5576048"/>
                  <a:pt x="270155" y="5576048"/>
                </a:cubicBezTo>
                <a:cubicBezTo>
                  <a:pt x="224732" y="5530622"/>
                  <a:pt x="283514" y="5584061"/>
                  <a:pt x="225332" y="5549153"/>
                </a:cubicBezTo>
                <a:cubicBezTo>
                  <a:pt x="218084" y="5544805"/>
                  <a:pt x="214650" y="5535572"/>
                  <a:pt x="207402" y="5531224"/>
                </a:cubicBezTo>
                <a:cubicBezTo>
                  <a:pt x="199299" y="5526362"/>
                  <a:pt x="188960" y="5526485"/>
                  <a:pt x="180508" y="5522259"/>
                </a:cubicBezTo>
                <a:cubicBezTo>
                  <a:pt x="118600" y="5491305"/>
                  <a:pt x="192384" y="5514023"/>
                  <a:pt x="117755" y="5495365"/>
                </a:cubicBezTo>
                <a:cubicBezTo>
                  <a:pt x="40681" y="5443983"/>
                  <a:pt x="138197" y="5505586"/>
                  <a:pt x="63967" y="5468471"/>
                </a:cubicBezTo>
                <a:cubicBezTo>
                  <a:pt x="54330" y="5463653"/>
                  <a:pt x="46038" y="5456518"/>
                  <a:pt x="37073" y="5450542"/>
                </a:cubicBezTo>
                <a:cubicBezTo>
                  <a:pt x="11125" y="5398647"/>
                  <a:pt x="5696" y="5422153"/>
                  <a:pt x="1214" y="5405718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6611570" y="898473"/>
            <a:ext cx="2483294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железнодорожный мост.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064474" y="1591609"/>
            <a:ext cx="1440159" cy="784259"/>
          </a:xfrm>
          <a:prstGeom prst="wedgeRectCallout">
            <a:avLst>
              <a:gd name="adj1" fmla="val 60928"/>
              <a:gd name="adj2" fmla="val 8774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Туапсе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6611569" y="1925677"/>
            <a:ext cx="2482327" cy="1024776"/>
            <a:chOff x="6428209" y="4993020"/>
            <a:chExt cx="2608288" cy="1019669"/>
          </a:xfrm>
        </p:grpSpPr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г.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Туапсе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63185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1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9930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г. Туапсе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70" y="3247221"/>
            <a:ext cx="2471188" cy="16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" y="3084594"/>
            <a:ext cx="2508796" cy="16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841454"/>
            <a:ext cx="25087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" y="5008341"/>
            <a:ext cx="2503260" cy="167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" y="4805340"/>
            <a:ext cx="252605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70" y="3094821"/>
            <a:ext cx="2471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1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" y="858258"/>
            <a:ext cx="9138810" cy="59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138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16016" y="1265916"/>
            <a:ext cx="512305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п. Агой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41519" y="159160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28059" y="4929521"/>
            <a:ext cx="2466805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5" name="Group 5"/>
          <p:cNvGrpSpPr>
            <a:grpSpLocks/>
          </p:cNvGrpSpPr>
          <p:nvPr/>
        </p:nvGrpSpPr>
        <p:grpSpPr bwMode="auto">
          <a:xfrm rot="2320918">
            <a:off x="3707904" y="4659748"/>
            <a:ext cx="398463" cy="253987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3" name="Group 5"/>
          <p:cNvGrpSpPr>
            <a:grpSpLocks/>
          </p:cNvGrpSpPr>
          <p:nvPr/>
        </p:nvGrpSpPr>
        <p:grpSpPr bwMode="auto">
          <a:xfrm>
            <a:off x="5580112" y="3946624"/>
            <a:ext cx="398463" cy="253987"/>
            <a:chOff x="0" y="2252"/>
            <a:chExt cx="20000" cy="15534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6" name="Group 5"/>
          <p:cNvGrpSpPr>
            <a:grpSpLocks/>
          </p:cNvGrpSpPr>
          <p:nvPr/>
        </p:nvGrpSpPr>
        <p:grpSpPr bwMode="auto">
          <a:xfrm rot="1609898">
            <a:off x="6275409" y="2700185"/>
            <a:ext cx="398463" cy="253987"/>
            <a:chOff x="0" y="2252"/>
            <a:chExt cx="20000" cy="15534"/>
          </a:xfrm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9" name="Group 5"/>
          <p:cNvGrpSpPr>
            <a:grpSpLocks/>
          </p:cNvGrpSpPr>
          <p:nvPr/>
        </p:nvGrpSpPr>
        <p:grpSpPr bwMode="auto">
          <a:xfrm rot="2091461">
            <a:off x="8136264" y="1431976"/>
            <a:ext cx="398463" cy="253987"/>
            <a:chOff x="0" y="2252"/>
            <a:chExt cx="20000" cy="15534"/>
          </a:xfrm>
        </p:grpSpPr>
        <p:sp>
          <p:nvSpPr>
            <p:cNvPr id="60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2" name="Group 5"/>
          <p:cNvGrpSpPr>
            <a:grpSpLocks/>
          </p:cNvGrpSpPr>
          <p:nvPr/>
        </p:nvGrpSpPr>
        <p:grpSpPr bwMode="auto">
          <a:xfrm rot="2263027">
            <a:off x="6275597" y="2281119"/>
            <a:ext cx="398463" cy="253987"/>
            <a:chOff x="0" y="2252"/>
            <a:chExt cx="20000" cy="15534"/>
          </a:xfrm>
        </p:grpSpPr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6628060" y="898473"/>
            <a:ext cx="2466803" cy="1018516"/>
            <a:chOff x="6428209" y="4986230"/>
            <a:chExt cx="2608288" cy="1013441"/>
          </a:xfrm>
        </p:grpSpPr>
        <p:sp>
          <p:nvSpPr>
            <p:cNvPr id="72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4,21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олилиния 2"/>
          <p:cNvSpPr/>
          <p:nvPr/>
        </p:nvSpPr>
        <p:spPr>
          <a:xfrm>
            <a:off x="4380010" y="2996952"/>
            <a:ext cx="2208214" cy="950029"/>
          </a:xfrm>
          <a:custGeom>
            <a:avLst/>
            <a:gdLst>
              <a:gd name="connsiteX0" fmla="*/ 8092 w 4741933"/>
              <a:gd name="connsiteY0" fmla="*/ 3213257 h 3577399"/>
              <a:gd name="connsiteX1" fmla="*/ 0 w 4741933"/>
              <a:gd name="connsiteY1" fmla="*/ 3253717 h 3577399"/>
              <a:gd name="connsiteX2" fmla="*/ 8092 w 4741933"/>
              <a:gd name="connsiteY2" fmla="*/ 3464110 h 3577399"/>
              <a:gd name="connsiteX3" fmla="*/ 16184 w 4741933"/>
              <a:gd name="connsiteY3" fmla="*/ 3488386 h 3577399"/>
              <a:gd name="connsiteX4" fmla="*/ 56644 w 4741933"/>
              <a:gd name="connsiteY4" fmla="*/ 3536938 h 3577399"/>
              <a:gd name="connsiteX5" fmla="*/ 80920 w 4741933"/>
              <a:gd name="connsiteY5" fmla="*/ 3553122 h 3577399"/>
              <a:gd name="connsiteX6" fmla="*/ 161841 w 4741933"/>
              <a:gd name="connsiteY6" fmla="*/ 3577399 h 3577399"/>
              <a:gd name="connsiteX7" fmla="*/ 388418 w 4741933"/>
              <a:gd name="connsiteY7" fmla="*/ 3569307 h 3577399"/>
              <a:gd name="connsiteX8" fmla="*/ 412694 w 4741933"/>
              <a:gd name="connsiteY8" fmla="*/ 3553122 h 3577399"/>
              <a:gd name="connsiteX9" fmla="*/ 445062 w 4741933"/>
              <a:gd name="connsiteY9" fmla="*/ 3545030 h 3577399"/>
              <a:gd name="connsiteX10" fmla="*/ 485522 w 4741933"/>
              <a:gd name="connsiteY10" fmla="*/ 3528846 h 3577399"/>
              <a:gd name="connsiteX11" fmla="*/ 534074 w 4741933"/>
              <a:gd name="connsiteY11" fmla="*/ 3496478 h 3577399"/>
              <a:gd name="connsiteX12" fmla="*/ 590719 w 4741933"/>
              <a:gd name="connsiteY12" fmla="*/ 3464110 h 3577399"/>
              <a:gd name="connsiteX13" fmla="*/ 647363 w 4741933"/>
              <a:gd name="connsiteY13" fmla="*/ 3423650 h 3577399"/>
              <a:gd name="connsiteX14" fmla="*/ 704007 w 4741933"/>
              <a:gd name="connsiteY14" fmla="*/ 3383190 h 3577399"/>
              <a:gd name="connsiteX15" fmla="*/ 752559 w 4741933"/>
              <a:gd name="connsiteY15" fmla="*/ 3334638 h 3577399"/>
              <a:gd name="connsiteX16" fmla="*/ 784928 w 4741933"/>
              <a:gd name="connsiteY16" fmla="*/ 3286085 h 3577399"/>
              <a:gd name="connsiteX17" fmla="*/ 801112 w 4741933"/>
              <a:gd name="connsiteY17" fmla="*/ 3261809 h 3577399"/>
              <a:gd name="connsiteX18" fmla="*/ 809204 w 4741933"/>
              <a:gd name="connsiteY18" fmla="*/ 3237533 h 3577399"/>
              <a:gd name="connsiteX19" fmla="*/ 857756 w 4741933"/>
              <a:gd name="connsiteY19" fmla="*/ 3188981 h 3577399"/>
              <a:gd name="connsiteX20" fmla="*/ 882032 w 4741933"/>
              <a:gd name="connsiteY20" fmla="*/ 3164705 h 3577399"/>
              <a:gd name="connsiteX21" fmla="*/ 930584 w 4741933"/>
              <a:gd name="connsiteY21" fmla="*/ 3132337 h 3577399"/>
              <a:gd name="connsiteX22" fmla="*/ 954860 w 4741933"/>
              <a:gd name="connsiteY22" fmla="*/ 3108061 h 3577399"/>
              <a:gd name="connsiteX23" fmla="*/ 1003413 w 4741933"/>
              <a:gd name="connsiteY23" fmla="*/ 3075692 h 3577399"/>
              <a:gd name="connsiteX24" fmla="*/ 1035781 w 4741933"/>
              <a:gd name="connsiteY24" fmla="*/ 3051416 h 3577399"/>
              <a:gd name="connsiteX25" fmla="*/ 1068149 w 4741933"/>
              <a:gd name="connsiteY25" fmla="*/ 3035232 h 3577399"/>
              <a:gd name="connsiteX26" fmla="*/ 1092425 w 4741933"/>
              <a:gd name="connsiteY26" fmla="*/ 3019048 h 3577399"/>
              <a:gd name="connsiteX27" fmla="*/ 1189529 w 4741933"/>
              <a:gd name="connsiteY27" fmla="*/ 2994772 h 3577399"/>
              <a:gd name="connsiteX28" fmla="*/ 1213805 w 4741933"/>
              <a:gd name="connsiteY28" fmla="*/ 2986680 h 3577399"/>
              <a:gd name="connsiteX29" fmla="*/ 1246174 w 4741933"/>
              <a:gd name="connsiteY29" fmla="*/ 2978588 h 3577399"/>
              <a:gd name="connsiteX30" fmla="*/ 1294726 w 4741933"/>
              <a:gd name="connsiteY30" fmla="*/ 2962404 h 3577399"/>
              <a:gd name="connsiteX31" fmla="*/ 1408014 w 4741933"/>
              <a:gd name="connsiteY31" fmla="*/ 2938128 h 3577399"/>
              <a:gd name="connsiteX32" fmla="*/ 1440382 w 4741933"/>
              <a:gd name="connsiteY32" fmla="*/ 2930036 h 3577399"/>
              <a:gd name="connsiteX33" fmla="*/ 1472751 w 4741933"/>
              <a:gd name="connsiteY33" fmla="*/ 2913852 h 3577399"/>
              <a:gd name="connsiteX34" fmla="*/ 1545579 w 4741933"/>
              <a:gd name="connsiteY34" fmla="*/ 2905760 h 3577399"/>
              <a:gd name="connsiteX35" fmla="*/ 1586039 w 4741933"/>
              <a:gd name="connsiteY35" fmla="*/ 2889576 h 3577399"/>
              <a:gd name="connsiteX36" fmla="*/ 1666959 w 4741933"/>
              <a:gd name="connsiteY36" fmla="*/ 2873392 h 3577399"/>
              <a:gd name="connsiteX37" fmla="*/ 1739788 w 4741933"/>
              <a:gd name="connsiteY37" fmla="*/ 2849115 h 3577399"/>
              <a:gd name="connsiteX38" fmla="*/ 1764064 w 4741933"/>
              <a:gd name="connsiteY38" fmla="*/ 2841023 h 3577399"/>
              <a:gd name="connsiteX39" fmla="*/ 1804524 w 4741933"/>
              <a:gd name="connsiteY39" fmla="*/ 2832931 h 3577399"/>
              <a:gd name="connsiteX40" fmla="*/ 1853076 w 4741933"/>
              <a:gd name="connsiteY40" fmla="*/ 2824839 h 3577399"/>
              <a:gd name="connsiteX41" fmla="*/ 1942089 w 4741933"/>
              <a:gd name="connsiteY41" fmla="*/ 2808655 h 3577399"/>
              <a:gd name="connsiteX42" fmla="*/ 2006825 w 4741933"/>
              <a:gd name="connsiteY42" fmla="*/ 2800563 h 3577399"/>
              <a:gd name="connsiteX43" fmla="*/ 2039193 w 4741933"/>
              <a:gd name="connsiteY43" fmla="*/ 2792471 h 3577399"/>
              <a:gd name="connsiteX44" fmla="*/ 2306230 w 4741933"/>
              <a:gd name="connsiteY44" fmla="*/ 2784379 h 3577399"/>
              <a:gd name="connsiteX45" fmla="*/ 2346690 w 4741933"/>
              <a:gd name="connsiteY45" fmla="*/ 2776287 h 3577399"/>
              <a:gd name="connsiteX46" fmla="*/ 2370967 w 4741933"/>
              <a:gd name="connsiteY46" fmla="*/ 2768195 h 3577399"/>
              <a:gd name="connsiteX47" fmla="*/ 2548991 w 4741933"/>
              <a:gd name="connsiteY47" fmla="*/ 2760103 h 3577399"/>
              <a:gd name="connsiteX48" fmla="*/ 2621820 w 4741933"/>
              <a:gd name="connsiteY48" fmla="*/ 2743919 h 3577399"/>
              <a:gd name="connsiteX49" fmla="*/ 2646096 w 4741933"/>
              <a:gd name="connsiteY49" fmla="*/ 2735827 h 3577399"/>
              <a:gd name="connsiteX50" fmla="*/ 2678464 w 4741933"/>
              <a:gd name="connsiteY50" fmla="*/ 2727735 h 3577399"/>
              <a:gd name="connsiteX51" fmla="*/ 2710832 w 4741933"/>
              <a:gd name="connsiteY51" fmla="*/ 2711551 h 3577399"/>
              <a:gd name="connsiteX52" fmla="*/ 2735108 w 4741933"/>
              <a:gd name="connsiteY52" fmla="*/ 2703459 h 3577399"/>
              <a:gd name="connsiteX53" fmla="*/ 2759384 w 4741933"/>
              <a:gd name="connsiteY53" fmla="*/ 2687275 h 3577399"/>
              <a:gd name="connsiteX54" fmla="*/ 2783660 w 4741933"/>
              <a:gd name="connsiteY54" fmla="*/ 2679183 h 3577399"/>
              <a:gd name="connsiteX55" fmla="*/ 2832213 w 4741933"/>
              <a:gd name="connsiteY55" fmla="*/ 2646815 h 3577399"/>
              <a:gd name="connsiteX56" fmla="*/ 2856489 w 4741933"/>
              <a:gd name="connsiteY56" fmla="*/ 2630630 h 3577399"/>
              <a:gd name="connsiteX57" fmla="*/ 2896949 w 4741933"/>
              <a:gd name="connsiteY57" fmla="*/ 2606354 h 3577399"/>
              <a:gd name="connsiteX58" fmla="*/ 2929317 w 4741933"/>
              <a:gd name="connsiteY58" fmla="*/ 2582078 h 3577399"/>
              <a:gd name="connsiteX59" fmla="*/ 2977869 w 4741933"/>
              <a:gd name="connsiteY59" fmla="*/ 2549710 h 3577399"/>
              <a:gd name="connsiteX60" fmla="*/ 3010237 w 4741933"/>
              <a:gd name="connsiteY60" fmla="*/ 2533526 h 3577399"/>
              <a:gd name="connsiteX61" fmla="*/ 3058790 w 4741933"/>
              <a:gd name="connsiteY61" fmla="*/ 2484974 h 3577399"/>
              <a:gd name="connsiteX62" fmla="*/ 3083066 w 4741933"/>
              <a:gd name="connsiteY62" fmla="*/ 2460698 h 3577399"/>
              <a:gd name="connsiteX63" fmla="*/ 3107342 w 4741933"/>
              <a:gd name="connsiteY63" fmla="*/ 2436422 h 3577399"/>
              <a:gd name="connsiteX64" fmla="*/ 3115434 w 4741933"/>
              <a:gd name="connsiteY64" fmla="*/ 2412146 h 3577399"/>
              <a:gd name="connsiteX65" fmla="*/ 3131618 w 4741933"/>
              <a:gd name="connsiteY65" fmla="*/ 2387869 h 3577399"/>
              <a:gd name="connsiteX66" fmla="*/ 3155894 w 4741933"/>
              <a:gd name="connsiteY66" fmla="*/ 2347409 h 3577399"/>
              <a:gd name="connsiteX67" fmla="*/ 3188262 w 4741933"/>
              <a:gd name="connsiteY67" fmla="*/ 2298857 h 3577399"/>
              <a:gd name="connsiteX68" fmla="*/ 3212538 w 4741933"/>
              <a:gd name="connsiteY68" fmla="*/ 2250305 h 3577399"/>
              <a:gd name="connsiteX69" fmla="*/ 3244906 w 4741933"/>
              <a:gd name="connsiteY69" fmla="*/ 2193661 h 3577399"/>
              <a:gd name="connsiteX70" fmla="*/ 3252998 w 4741933"/>
              <a:gd name="connsiteY70" fmla="*/ 2169384 h 3577399"/>
              <a:gd name="connsiteX71" fmla="*/ 3269182 w 4741933"/>
              <a:gd name="connsiteY71" fmla="*/ 2145108 h 3577399"/>
              <a:gd name="connsiteX72" fmla="*/ 3285367 w 4741933"/>
              <a:gd name="connsiteY72" fmla="*/ 2096556 h 3577399"/>
              <a:gd name="connsiteX73" fmla="*/ 3293459 w 4741933"/>
              <a:gd name="connsiteY73" fmla="*/ 2072280 h 3577399"/>
              <a:gd name="connsiteX74" fmla="*/ 3301551 w 4741933"/>
              <a:gd name="connsiteY74" fmla="*/ 2007544 h 3577399"/>
              <a:gd name="connsiteX75" fmla="*/ 3309643 w 4741933"/>
              <a:gd name="connsiteY75" fmla="*/ 1950899 h 3577399"/>
              <a:gd name="connsiteX76" fmla="*/ 3325827 w 4741933"/>
              <a:gd name="connsiteY76" fmla="*/ 1780967 h 3577399"/>
              <a:gd name="connsiteX77" fmla="*/ 3342011 w 4741933"/>
              <a:gd name="connsiteY77" fmla="*/ 1691954 h 3577399"/>
              <a:gd name="connsiteX78" fmla="*/ 3350103 w 4741933"/>
              <a:gd name="connsiteY78" fmla="*/ 1659586 h 3577399"/>
              <a:gd name="connsiteX79" fmla="*/ 3374379 w 4741933"/>
              <a:gd name="connsiteY79" fmla="*/ 1635310 h 3577399"/>
              <a:gd name="connsiteX80" fmla="*/ 3390563 w 4741933"/>
              <a:gd name="connsiteY80" fmla="*/ 1602942 h 3577399"/>
              <a:gd name="connsiteX81" fmla="*/ 3406747 w 4741933"/>
              <a:gd name="connsiteY81" fmla="*/ 1578666 h 3577399"/>
              <a:gd name="connsiteX82" fmla="*/ 3414839 w 4741933"/>
              <a:gd name="connsiteY82" fmla="*/ 1554390 h 3577399"/>
              <a:gd name="connsiteX83" fmla="*/ 3431023 w 4741933"/>
              <a:gd name="connsiteY83" fmla="*/ 1530114 h 3577399"/>
              <a:gd name="connsiteX84" fmla="*/ 3439115 w 4741933"/>
              <a:gd name="connsiteY84" fmla="*/ 1505838 h 3577399"/>
              <a:gd name="connsiteX85" fmla="*/ 3479575 w 4741933"/>
              <a:gd name="connsiteY85" fmla="*/ 1465377 h 3577399"/>
              <a:gd name="connsiteX86" fmla="*/ 3520036 w 4741933"/>
              <a:gd name="connsiteY86" fmla="*/ 1416825 h 3577399"/>
              <a:gd name="connsiteX87" fmla="*/ 3544312 w 4741933"/>
              <a:gd name="connsiteY87" fmla="*/ 1408733 h 3577399"/>
              <a:gd name="connsiteX88" fmla="*/ 3568588 w 4741933"/>
              <a:gd name="connsiteY88" fmla="*/ 1384457 h 3577399"/>
              <a:gd name="connsiteX89" fmla="*/ 3625232 w 4741933"/>
              <a:gd name="connsiteY89" fmla="*/ 1360181 h 3577399"/>
              <a:gd name="connsiteX90" fmla="*/ 3673784 w 4741933"/>
              <a:gd name="connsiteY90" fmla="*/ 1335905 h 3577399"/>
              <a:gd name="connsiteX91" fmla="*/ 3738520 w 4741933"/>
              <a:gd name="connsiteY91" fmla="*/ 1295445 h 3577399"/>
              <a:gd name="connsiteX92" fmla="*/ 3762797 w 4741933"/>
              <a:gd name="connsiteY92" fmla="*/ 1279261 h 3577399"/>
              <a:gd name="connsiteX93" fmla="*/ 3778981 w 4741933"/>
              <a:gd name="connsiteY93" fmla="*/ 1263076 h 3577399"/>
              <a:gd name="connsiteX94" fmla="*/ 3843717 w 4741933"/>
              <a:gd name="connsiteY94" fmla="*/ 1238800 h 3577399"/>
              <a:gd name="connsiteX95" fmla="*/ 3892269 w 4741933"/>
              <a:gd name="connsiteY95" fmla="*/ 1206432 h 3577399"/>
              <a:gd name="connsiteX96" fmla="*/ 3981282 w 4741933"/>
              <a:gd name="connsiteY96" fmla="*/ 1165972 h 3577399"/>
              <a:gd name="connsiteX97" fmla="*/ 4005558 w 4741933"/>
              <a:gd name="connsiteY97" fmla="*/ 1149788 h 3577399"/>
              <a:gd name="connsiteX98" fmla="*/ 4029834 w 4741933"/>
              <a:gd name="connsiteY98" fmla="*/ 1141696 h 3577399"/>
              <a:gd name="connsiteX99" fmla="*/ 4094570 w 4741933"/>
              <a:gd name="connsiteY99" fmla="*/ 1109328 h 3577399"/>
              <a:gd name="connsiteX100" fmla="*/ 4143122 w 4741933"/>
              <a:gd name="connsiteY100" fmla="*/ 1093144 h 3577399"/>
              <a:gd name="connsiteX101" fmla="*/ 4167398 w 4741933"/>
              <a:gd name="connsiteY101" fmla="*/ 1085052 h 3577399"/>
              <a:gd name="connsiteX102" fmla="*/ 4215951 w 4741933"/>
              <a:gd name="connsiteY102" fmla="*/ 1052684 h 3577399"/>
              <a:gd name="connsiteX103" fmla="*/ 4256411 w 4741933"/>
              <a:gd name="connsiteY103" fmla="*/ 1028407 h 3577399"/>
              <a:gd name="connsiteX104" fmla="*/ 4304963 w 4741933"/>
              <a:gd name="connsiteY104" fmla="*/ 979855 h 3577399"/>
              <a:gd name="connsiteX105" fmla="*/ 4353515 w 4741933"/>
              <a:gd name="connsiteY105" fmla="*/ 947487 h 3577399"/>
              <a:gd name="connsiteX106" fmla="*/ 4402067 w 4741933"/>
              <a:gd name="connsiteY106" fmla="*/ 907027 h 3577399"/>
              <a:gd name="connsiteX107" fmla="*/ 4450620 w 4741933"/>
              <a:gd name="connsiteY107" fmla="*/ 866567 h 3577399"/>
              <a:gd name="connsiteX108" fmla="*/ 4507264 w 4741933"/>
              <a:gd name="connsiteY108" fmla="*/ 793738 h 3577399"/>
              <a:gd name="connsiteX109" fmla="*/ 4515356 w 4741933"/>
              <a:gd name="connsiteY109" fmla="*/ 769462 h 3577399"/>
              <a:gd name="connsiteX110" fmla="*/ 4539632 w 4741933"/>
              <a:gd name="connsiteY110" fmla="*/ 745186 h 3577399"/>
              <a:gd name="connsiteX111" fmla="*/ 4547724 w 4741933"/>
              <a:gd name="connsiteY111" fmla="*/ 704726 h 3577399"/>
              <a:gd name="connsiteX112" fmla="*/ 4572000 w 4741933"/>
              <a:gd name="connsiteY112" fmla="*/ 680450 h 3577399"/>
              <a:gd name="connsiteX113" fmla="*/ 4588184 w 4741933"/>
              <a:gd name="connsiteY113" fmla="*/ 656174 h 3577399"/>
              <a:gd name="connsiteX114" fmla="*/ 4604368 w 4741933"/>
              <a:gd name="connsiteY114" fmla="*/ 599530 h 3577399"/>
              <a:gd name="connsiteX115" fmla="*/ 4636736 w 4741933"/>
              <a:gd name="connsiteY115" fmla="*/ 526701 h 3577399"/>
              <a:gd name="connsiteX116" fmla="*/ 4661013 w 4741933"/>
              <a:gd name="connsiteY116" fmla="*/ 478149 h 3577399"/>
              <a:gd name="connsiteX117" fmla="*/ 4685289 w 4741933"/>
              <a:gd name="connsiteY117" fmla="*/ 429597 h 3577399"/>
              <a:gd name="connsiteX118" fmla="*/ 4701473 w 4741933"/>
              <a:gd name="connsiteY118" fmla="*/ 364861 h 3577399"/>
              <a:gd name="connsiteX119" fmla="*/ 4709565 w 4741933"/>
              <a:gd name="connsiteY119" fmla="*/ 340584 h 3577399"/>
              <a:gd name="connsiteX120" fmla="*/ 4725749 w 4741933"/>
              <a:gd name="connsiteY120" fmla="*/ 227296 h 3577399"/>
              <a:gd name="connsiteX121" fmla="*/ 4741933 w 4741933"/>
              <a:gd name="connsiteY121" fmla="*/ 130192 h 3577399"/>
              <a:gd name="connsiteX122" fmla="*/ 4733841 w 4741933"/>
              <a:gd name="connsiteY122" fmla="*/ 105915 h 3577399"/>
              <a:gd name="connsiteX123" fmla="*/ 4701473 w 4741933"/>
              <a:gd name="connsiteY123" fmla="*/ 97823 h 3577399"/>
              <a:gd name="connsiteX124" fmla="*/ 4677197 w 4741933"/>
              <a:gd name="connsiteY124" fmla="*/ 89731 h 3577399"/>
              <a:gd name="connsiteX125" fmla="*/ 4644828 w 4741933"/>
              <a:gd name="connsiteY125" fmla="*/ 81639 h 3577399"/>
              <a:gd name="connsiteX126" fmla="*/ 4580092 w 4741933"/>
              <a:gd name="connsiteY126" fmla="*/ 65455 h 3577399"/>
              <a:gd name="connsiteX127" fmla="*/ 4418251 w 4741933"/>
              <a:gd name="connsiteY127" fmla="*/ 57363 h 3577399"/>
              <a:gd name="connsiteX128" fmla="*/ 3495759 w 4741933"/>
              <a:gd name="connsiteY128" fmla="*/ 41179 h 3577399"/>
              <a:gd name="connsiteX129" fmla="*/ 3422931 w 4741933"/>
              <a:gd name="connsiteY129" fmla="*/ 81639 h 3577399"/>
              <a:gd name="connsiteX130" fmla="*/ 3398655 w 4741933"/>
              <a:gd name="connsiteY130" fmla="*/ 97823 h 3577399"/>
              <a:gd name="connsiteX131" fmla="*/ 3358195 w 4741933"/>
              <a:gd name="connsiteY131" fmla="*/ 138284 h 3577399"/>
              <a:gd name="connsiteX132" fmla="*/ 3333919 w 4741933"/>
              <a:gd name="connsiteY132" fmla="*/ 186836 h 3577399"/>
              <a:gd name="connsiteX133" fmla="*/ 3325827 w 4741933"/>
              <a:gd name="connsiteY133" fmla="*/ 211112 h 3577399"/>
              <a:gd name="connsiteX134" fmla="*/ 3309643 w 4741933"/>
              <a:gd name="connsiteY134" fmla="*/ 389137 h 3577399"/>
              <a:gd name="connsiteX135" fmla="*/ 3301551 w 4741933"/>
              <a:gd name="connsiteY135" fmla="*/ 413413 h 3577399"/>
              <a:gd name="connsiteX136" fmla="*/ 3293459 w 4741933"/>
              <a:gd name="connsiteY136" fmla="*/ 445781 h 3577399"/>
              <a:gd name="connsiteX137" fmla="*/ 3285367 w 4741933"/>
              <a:gd name="connsiteY137" fmla="*/ 486241 h 3577399"/>
              <a:gd name="connsiteX138" fmla="*/ 3252998 w 4741933"/>
              <a:gd name="connsiteY138" fmla="*/ 534793 h 3577399"/>
              <a:gd name="connsiteX139" fmla="*/ 3212538 w 4741933"/>
              <a:gd name="connsiteY139" fmla="*/ 583346 h 3577399"/>
              <a:gd name="connsiteX140" fmla="*/ 3204446 w 4741933"/>
              <a:gd name="connsiteY140" fmla="*/ 607622 h 3577399"/>
              <a:gd name="connsiteX141" fmla="*/ 3172078 w 4741933"/>
              <a:gd name="connsiteY141" fmla="*/ 664266 h 3577399"/>
              <a:gd name="connsiteX142" fmla="*/ 3155894 w 4741933"/>
              <a:gd name="connsiteY142" fmla="*/ 712818 h 3577399"/>
              <a:gd name="connsiteX143" fmla="*/ 3147802 w 4741933"/>
              <a:gd name="connsiteY143" fmla="*/ 737094 h 3577399"/>
              <a:gd name="connsiteX144" fmla="*/ 3139710 w 4741933"/>
              <a:gd name="connsiteY144" fmla="*/ 761370 h 3577399"/>
              <a:gd name="connsiteX145" fmla="*/ 3123526 w 4741933"/>
              <a:gd name="connsiteY145" fmla="*/ 793738 h 3577399"/>
              <a:gd name="connsiteX146" fmla="*/ 3115434 w 4741933"/>
              <a:gd name="connsiteY146" fmla="*/ 818015 h 3577399"/>
              <a:gd name="connsiteX147" fmla="*/ 3083066 w 4741933"/>
              <a:gd name="connsiteY147" fmla="*/ 866567 h 3577399"/>
              <a:gd name="connsiteX148" fmla="*/ 3066882 w 4741933"/>
              <a:gd name="connsiteY148" fmla="*/ 890843 h 3577399"/>
              <a:gd name="connsiteX149" fmla="*/ 3058790 w 4741933"/>
              <a:gd name="connsiteY149" fmla="*/ 915119 h 3577399"/>
              <a:gd name="connsiteX150" fmla="*/ 3042605 w 4741933"/>
              <a:gd name="connsiteY150" fmla="*/ 939395 h 3577399"/>
              <a:gd name="connsiteX151" fmla="*/ 2994053 w 4741933"/>
              <a:gd name="connsiteY151" fmla="*/ 996039 h 3577399"/>
              <a:gd name="connsiteX152" fmla="*/ 2985961 w 4741933"/>
              <a:gd name="connsiteY152" fmla="*/ 1020315 h 3577399"/>
              <a:gd name="connsiteX153" fmla="*/ 2961685 w 4741933"/>
              <a:gd name="connsiteY153" fmla="*/ 1052684 h 3577399"/>
              <a:gd name="connsiteX154" fmla="*/ 2921225 w 4741933"/>
              <a:gd name="connsiteY154" fmla="*/ 1101236 h 3577399"/>
              <a:gd name="connsiteX155" fmla="*/ 2888857 w 4741933"/>
              <a:gd name="connsiteY155" fmla="*/ 1157880 h 3577399"/>
              <a:gd name="connsiteX156" fmla="*/ 2880765 w 4741933"/>
              <a:gd name="connsiteY156" fmla="*/ 1182156 h 3577399"/>
              <a:gd name="connsiteX157" fmla="*/ 2864581 w 4741933"/>
              <a:gd name="connsiteY157" fmla="*/ 1206432 h 3577399"/>
              <a:gd name="connsiteX158" fmla="*/ 2832213 w 4741933"/>
              <a:gd name="connsiteY158" fmla="*/ 1263076 h 3577399"/>
              <a:gd name="connsiteX159" fmla="*/ 2816028 w 4741933"/>
              <a:gd name="connsiteY159" fmla="*/ 1279261 h 3577399"/>
              <a:gd name="connsiteX160" fmla="*/ 2799844 w 4741933"/>
              <a:gd name="connsiteY160" fmla="*/ 1311629 h 3577399"/>
              <a:gd name="connsiteX161" fmla="*/ 2767476 w 4741933"/>
              <a:gd name="connsiteY161" fmla="*/ 1343997 h 3577399"/>
              <a:gd name="connsiteX162" fmla="*/ 2743200 w 4741933"/>
              <a:gd name="connsiteY162" fmla="*/ 1376365 h 3577399"/>
              <a:gd name="connsiteX163" fmla="*/ 2710832 w 4741933"/>
              <a:gd name="connsiteY163" fmla="*/ 1400641 h 3577399"/>
              <a:gd name="connsiteX164" fmla="*/ 2654188 w 4741933"/>
              <a:gd name="connsiteY164" fmla="*/ 1481561 h 3577399"/>
              <a:gd name="connsiteX165" fmla="*/ 2605636 w 4741933"/>
              <a:gd name="connsiteY165" fmla="*/ 1513930 h 3577399"/>
              <a:gd name="connsiteX166" fmla="*/ 2565175 w 4741933"/>
              <a:gd name="connsiteY166" fmla="*/ 1546298 h 3577399"/>
              <a:gd name="connsiteX167" fmla="*/ 2492347 w 4741933"/>
              <a:gd name="connsiteY167" fmla="*/ 1619126 h 3577399"/>
              <a:gd name="connsiteX168" fmla="*/ 2459979 w 4741933"/>
              <a:gd name="connsiteY168" fmla="*/ 1651494 h 3577399"/>
              <a:gd name="connsiteX169" fmla="*/ 2435703 w 4741933"/>
              <a:gd name="connsiteY169" fmla="*/ 1667678 h 3577399"/>
              <a:gd name="connsiteX170" fmla="*/ 2387151 w 4741933"/>
              <a:gd name="connsiteY170" fmla="*/ 1716230 h 3577399"/>
              <a:gd name="connsiteX171" fmla="*/ 2370967 w 4741933"/>
              <a:gd name="connsiteY171" fmla="*/ 1740507 h 3577399"/>
              <a:gd name="connsiteX172" fmla="*/ 2346690 w 4741933"/>
              <a:gd name="connsiteY172" fmla="*/ 1756691 h 3577399"/>
              <a:gd name="connsiteX173" fmla="*/ 2306230 w 4741933"/>
              <a:gd name="connsiteY173" fmla="*/ 1813335 h 3577399"/>
              <a:gd name="connsiteX174" fmla="*/ 2249586 w 4741933"/>
              <a:gd name="connsiteY174" fmla="*/ 1869979 h 3577399"/>
              <a:gd name="connsiteX175" fmla="*/ 2225310 w 4741933"/>
              <a:gd name="connsiteY175" fmla="*/ 1886163 h 3577399"/>
              <a:gd name="connsiteX176" fmla="*/ 2128205 w 4741933"/>
              <a:gd name="connsiteY176" fmla="*/ 1967084 h 3577399"/>
              <a:gd name="connsiteX177" fmla="*/ 2087745 w 4741933"/>
              <a:gd name="connsiteY177" fmla="*/ 1999452 h 3577399"/>
              <a:gd name="connsiteX178" fmla="*/ 2063469 w 4741933"/>
              <a:gd name="connsiteY178" fmla="*/ 2023728 h 3577399"/>
              <a:gd name="connsiteX179" fmla="*/ 1998733 w 4741933"/>
              <a:gd name="connsiteY179" fmla="*/ 2056096 h 3577399"/>
              <a:gd name="connsiteX180" fmla="*/ 1974457 w 4741933"/>
              <a:gd name="connsiteY180" fmla="*/ 2064188 h 3577399"/>
              <a:gd name="connsiteX181" fmla="*/ 1950181 w 4741933"/>
              <a:gd name="connsiteY181" fmla="*/ 2080372 h 3577399"/>
              <a:gd name="connsiteX182" fmla="*/ 1901628 w 4741933"/>
              <a:gd name="connsiteY182" fmla="*/ 2096556 h 3577399"/>
              <a:gd name="connsiteX183" fmla="*/ 1877352 w 4741933"/>
              <a:gd name="connsiteY183" fmla="*/ 2112740 h 3577399"/>
              <a:gd name="connsiteX184" fmla="*/ 1812616 w 4741933"/>
              <a:gd name="connsiteY184" fmla="*/ 2145108 h 3577399"/>
              <a:gd name="connsiteX185" fmla="*/ 1755972 w 4741933"/>
              <a:gd name="connsiteY185" fmla="*/ 2177476 h 3577399"/>
              <a:gd name="connsiteX186" fmla="*/ 1715512 w 4741933"/>
              <a:gd name="connsiteY186" fmla="*/ 2209845 h 3577399"/>
              <a:gd name="connsiteX187" fmla="*/ 1691236 w 4741933"/>
              <a:gd name="connsiteY187" fmla="*/ 2217937 h 3577399"/>
              <a:gd name="connsiteX188" fmla="*/ 1642683 w 4741933"/>
              <a:gd name="connsiteY188" fmla="*/ 2250305 h 3577399"/>
              <a:gd name="connsiteX189" fmla="*/ 1610315 w 4741933"/>
              <a:gd name="connsiteY189" fmla="*/ 2266489 h 3577399"/>
              <a:gd name="connsiteX190" fmla="*/ 1586039 w 4741933"/>
              <a:gd name="connsiteY190" fmla="*/ 2274581 h 3577399"/>
              <a:gd name="connsiteX191" fmla="*/ 1545579 w 4741933"/>
              <a:gd name="connsiteY191" fmla="*/ 2290765 h 3577399"/>
              <a:gd name="connsiteX192" fmla="*/ 1488935 w 4741933"/>
              <a:gd name="connsiteY192" fmla="*/ 2306949 h 3577399"/>
              <a:gd name="connsiteX193" fmla="*/ 1205713 w 4741933"/>
              <a:gd name="connsiteY193" fmla="*/ 2315041 h 3577399"/>
              <a:gd name="connsiteX194" fmla="*/ 1173345 w 4741933"/>
              <a:gd name="connsiteY194" fmla="*/ 2323133 h 3577399"/>
              <a:gd name="connsiteX195" fmla="*/ 1149069 w 4741933"/>
              <a:gd name="connsiteY195" fmla="*/ 2331225 h 3577399"/>
              <a:gd name="connsiteX196" fmla="*/ 1084333 w 4741933"/>
              <a:gd name="connsiteY196" fmla="*/ 2339317 h 3577399"/>
              <a:gd name="connsiteX197" fmla="*/ 1043873 w 4741933"/>
              <a:gd name="connsiteY197" fmla="*/ 2347409 h 3577399"/>
              <a:gd name="connsiteX198" fmla="*/ 979136 w 4741933"/>
              <a:gd name="connsiteY198" fmla="*/ 2355501 h 3577399"/>
              <a:gd name="connsiteX199" fmla="*/ 865848 w 4741933"/>
              <a:gd name="connsiteY199" fmla="*/ 2387869 h 3577399"/>
              <a:gd name="connsiteX200" fmla="*/ 817296 w 4741933"/>
              <a:gd name="connsiteY200" fmla="*/ 2404053 h 3577399"/>
              <a:gd name="connsiteX201" fmla="*/ 784928 w 4741933"/>
              <a:gd name="connsiteY201" fmla="*/ 2412146 h 3577399"/>
              <a:gd name="connsiteX202" fmla="*/ 695915 w 4741933"/>
              <a:gd name="connsiteY202" fmla="*/ 2436422 h 3577399"/>
              <a:gd name="connsiteX203" fmla="*/ 647363 w 4741933"/>
              <a:gd name="connsiteY203" fmla="*/ 2460698 h 3577399"/>
              <a:gd name="connsiteX204" fmla="*/ 574535 w 4741933"/>
              <a:gd name="connsiteY204" fmla="*/ 2484974 h 3577399"/>
              <a:gd name="connsiteX205" fmla="*/ 550259 w 4741933"/>
              <a:gd name="connsiteY205" fmla="*/ 2501158 h 3577399"/>
              <a:gd name="connsiteX206" fmla="*/ 534074 w 4741933"/>
              <a:gd name="connsiteY206" fmla="*/ 2517342 h 3577399"/>
              <a:gd name="connsiteX207" fmla="*/ 485522 w 4741933"/>
              <a:gd name="connsiteY207" fmla="*/ 2541618 h 3577399"/>
              <a:gd name="connsiteX208" fmla="*/ 461246 w 4741933"/>
              <a:gd name="connsiteY208" fmla="*/ 2565894 h 3577399"/>
              <a:gd name="connsiteX209" fmla="*/ 396510 w 4741933"/>
              <a:gd name="connsiteY209" fmla="*/ 2614446 h 3577399"/>
              <a:gd name="connsiteX210" fmla="*/ 364142 w 4741933"/>
              <a:gd name="connsiteY210" fmla="*/ 2638722 h 3577399"/>
              <a:gd name="connsiteX211" fmla="*/ 339866 w 4741933"/>
              <a:gd name="connsiteY211" fmla="*/ 2671091 h 3577399"/>
              <a:gd name="connsiteX212" fmla="*/ 307497 w 4741933"/>
              <a:gd name="connsiteY212" fmla="*/ 2719643 h 3577399"/>
              <a:gd name="connsiteX213" fmla="*/ 250853 w 4741933"/>
              <a:gd name="connsiteY213" fmla="*/ 2768195 h 3577399"/>
              <a:gd name="connsiteX214" fmla="*/ 202301 w 4741933"/>
              <a:gd name="connsiteY214" fmla="*/ 2800563 h 3577399"/>
              <a:gd name="connsiteX215" fmla="*/ 129473 w 4741933"/>
              <a:gd name="connsiteY215" fmla="*/ 2857207 h 3577399"/>
              <a:gd name="connsiteX216" fmla="*/ 105197 w 4741933"/>
              <a:gd name="connsiteY216" fmla="*/ 2873392 h 3577399"/>
              <a:gd name="connsiteX217" fmla="*/ 56644 w 4741933"/>
              <a:gd name="connsiteY217" fmla="*/ 2913852 h 3577399"/>
              <a:gd name="connsiteX218" fmla="*/ 24276 w 4741933"/>
              <a:gd name="connsiteY218" fmla="*/ 2978588 h 3577399"/>
              <a:gd name="connsiteX219" fmla="*/ 8092 w 4741933"/>
              <a:gd name="connsiteY219" fmla="*/ 3010956 h 3577399"/>
              <a:gd name="connsiteX220" fmla="*/ 0 w 4741933"/>
              <a:gd name="connsiteY220" fmla="*/ 3035232 h 3577399"/>
              <a:gd name="connsiteX221" fmla="*/ 8092 w 4741933"/>
              <a:gd name="connsiteY221" fmla="*/ 3180889 h 3577399"/>
              <a:gd name="connsiteX222" fmla="*/ 8092 w 4741933"/>
              <a:gd name="connsiteY222" fmla="*/ 3213257 h 357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4741933" h="3577399">
                <a:moveTo>
                  <a:pt x="8092" y="3213257"/>
                </a:moveTo>
                <a:cubicBezTo>
                  <a:pt x="6743" y="3225395"/>
                  <a:pt x="0" y="3239963"/>
                  <a:pt x="0" y="3253717"/>
                </a:cubicBezTo>
                <a:cubicBezTo>
                  <a:pt x="0" y="3323900"/>
                  <a:pt x="3263" y="3394093"/>
                  <a:pt x="8092" y="3464110"/>
                </a:cubicBezTo>
                <a:cubicBezTo>
                  <a:pt x="8679" y="3472620"/>
                  <a:pt x="12369" y="3480757"/>
                  <a:pt x="16184" y="3488386"/>
                </a:cubicBezTo>
                <a:cubicBezTo>
                  <a:pt x="25277" y="3506572"/>
                  <a:pt x="41304" y="3524155"/>
                  <a:pt x="56644" y="3536938"/>
                </a:cubicBezTo>
                <a:cubicBezTo>
                  <a:pt x="64115" y="3543164"/>
                  <a:pt x="72033" y="3549172"/>
                  <a:pt x="80920" y="3553122"/>
                </a:cubicBezTo>
                <a:cubicBezTo>
                  <a:pt x="106253" y="3564381"/>
                  <a:pt x="134938" y="3570673"/>
                  <a:pt x="161841" y="3577399"/>
                </a:cubicBezTo>
                <a:cubicBezTo>
                  <a:pt x="237367" y="3574702"/>
                  <a:pt x="313196" y="3576587"/>
                  <a:pt x="388418" y="3569307"/>
                </a:cubicBezTo>
                <a:cubicBezTo>
                  <a:pt x="398098" y="3568370"/>
                  <a:pt x="403755" y="3556953"/>
                  <a:pt x="412694" y="3553122"/>
                </a:cubicBezTo>
                <a:cubicBezTo>
                  <a:pt x="422916" y="3548741"/>
                  <a:pt x="434511" y="3548547"/>
                  <a:pt x="445062" y="3545030"/>
                </a:cubicBezTo>
                <a:cubicBezTo>
                  <a:pt x="458842" y="3540437"/>
                  <a:pt x="472035" y="3534241"/>
                  <a:pt x="485522" y="3528846"/>
                </a:cubicBezTo>
                <a:cubicBezTo>
                  <a:pt x="542014" y="3472354"/>
                  <a:pt x="479425" y="3527706"/>
                  <a:pt x="534074" y="3496478"/>
                </a:cubicBezTo>
                <a:cubicBezTo>
                  <a:pt x="602661" y="3457286"/>
                  <a:pt x="535058" y="3482664"/>
                  <a:pt x="590719" y="3464110"/>
                </a:cubicBezTo>
                <a:cubicBezTo>
                  <a:pt x="663942" y="3390887"/>
                  <a:pt x="562156" y="3487555"/>
                  <a:pt x="647363" y="3423650"/>
                </a:cubicBezTo>
                <a:cubicBezTo>
                  <a:pt x="708802" y="3377571"/>
                  <a:pt x="652376" y="3400400"/>
                  <a:pt x="704007" y="3383190"/>
                </a:cubicBezTo>
                <a:cubicBezTo>
                  <a:pt x="720191" y="3367006"/>
                  <a:pt x="739863" y="3353682"/>
                  <a:pt x="752559" y="3334638"/>
                </a:cubicBezTo>
                <a:lnTo>
                  <a:pt x="784928" y="3286085"/>
                </a:lnTo>
                <a:cubicBezTo>
                  <a:pt x="790323" y="3277993"/>
                  <a:pt x="798037" y="3271035"/>
                  <a:pt x="801112" y="3261809"/>
                </a:cubicBezTo>
                <a:cubicBezTo>
                  <a:pt x="803809" y="3253717"/>
                  <a:pt x="803967" y="3244266"/>
                  <a:pt x="809204" y="3237533"/>
                </a:cubicBezTo>
                <a:cubicBezTo>
                  <a:pt x="823256" y="3219467"/>
                  <a:pt x="841572" y="3205165"/>
                  <a:pt x="857756" y="3188981"/>
                </a:cubicBezTo>
                <a:cubicBezTo>
                  <a:pt x="865848" y="3180889"/>
                  <a:pt x="872510" y="3171053"/>
                  <a:pt x="882032" y="3164705"/>
                </a:cubicBezTo>
                <a:cubicBezTo>
                  <a:pt x="898216" y="3153916"/>
                  <a:pt x="916830" y="3146091"/>
                  <a:pt x="930584" y="3132337"/>
                </a:cubicBezTo>
                <a:cubicBezTo>
                  <a:pt x="938676" y="3124245"/>
                  <a:pt x="945827" y="3115087"/>
                  <a:pt x="954860" y="3108061"/>
                </a:cubicBezTo>
                <a:cubicBezTo>
                  <a:pt x="970214" y="3096119"/>
                  <a:pt x="987852" y="3087363"/>
                  <a:pt x="1003413" y="3075692"/>
                </a:cubicBezTo>
                <a:cubicBezTo>
                  <a:pt x="1014202" y="3067600"/>
                  <a:pt x="1024344" y="3058564"/>
                  <a:pt x="1035781" y="3051416"/>
                </a:cubicBezTo>
                <a:cubicBezTo>
                  <a:pt x="1046010" y="3045023"/>
                  <a:pt x="1057676" y="3041217"/>
                  <a:pt x="1068149" y="3035232"/>
                </a:cubicBezTo>
                <a:cubicBezTo>
                  <a:pt x="1076593" y="3030407"/>
                  <a:pt x="1083395" y="3022660"/>
                  <a:pt x="1092425" y="3019048"/>
                </a:cubicBezTo>
                <a:cubicBezTo>
                  <a:pt x="1137480" y="3001026"/>
                  <a:pt x="1147193" y="3005356"/>
                  <a:pt x="1189529" y="2994772"/>
                </a:cubicBezTo>
                <a:cubicBezTo>
                  <a:pt x="1197804" y="2992703"/>
                  <a:pt x="1205603" y="2989023"/>
                  <a:pt x="1213805" y="2986680"/>
                </a:cubicBezTo>
                <a:cubicBezTo>
                  <a:pt x="1224499" y="2983625"/>
                  <a:pt x="1235521" y="2981784"/>
                  <a:pt x="1246174" y="2978588"/>
                </a:cubicBezTo>
                <a:cubicBezTo>
                  <a:pt x="1262514" y="2973686"/>
                  <a:pt x="1278045" y="2965978"/>
                  <a:pt x="1294726" y="2962404"/>
                </a:cubicBezTo>
                <a:cubicBezTo>
                  <a:pt x="1332489" y="2954312"/>
                  <a:pt x="1370547" y="2947495"/>
                  <a:pt x="1408014" y="2938128"/>
                </a:cubicBezTo>
                <a:cubicBezTo>
                  <a:pt x="1418803" y="2935431"/>
                  <a:pt x="1429969" y="2933941"/>
                  <a:pt x="1440382" y="2930036"/>
                </a:cubicBezTo>
                <a:cubicBezTo>
                  <a:pt x="1451677" y="2925800"/>
                  <a:pt x="1460997" y="2916564"/>
                  <a:pt x="1472751" y="2913852"/>
                </a:cubicBezTo>
                <a:cubicBezTo>
                  <a:pt x="1496551" y="2908360"/>
                  <a:pt x="1521303" y="2908457"/>
                  <a:pt x="1545579" y="2905760"/>
                </a:cubicBezTo>
                <a:cubicBezTo>
                  <a:pt x="1559066" y="2900365"/>
                  <a:pt x="1572259" y="2894169"/>
                  <a:pt x="1586039" y="2889576"/>
                </a:cubicBezTo>
                <a:cubicBezTo>
                  <a:pt x="1610182" y="2881528"/>
                  <a:pt x="1643054" y="2877376"/>
                  <a:pt x="1666959" y="2873392"/>
                </a:cubicBezTo>
                <a:cubicBezTo>
                  <a:pt x="1698465" y="2841886"/>
                  <a:pt x="1671005" y="2862872"/>
                  <a:pt x="1739788" y="2849115"/>
                </a:cubicBezTo>
                <a:cubicBezTo>
                  <a:pt x="1748152" y="2847442"/>
                  <a:pt x="1755789" y="2843092"/>
                  <a:pt x="1764064" y="2841023"/>
                </a:cubicBezTo>
                <a:cubicBezTo>
                  <a:pt x="1777407" y="2837687"/>
                  <a:pt x="1790992" y="2835391"/>
                  <a:pt x="1804524" y="2832931"/>
                </a:cubicBezTo>
                <a:cubicBezTo>
                  <a:pt x="1820667" y="2829996"/>
                  <a:pt x="1836933" y="2827774"/>
                  <a:pt x="1853076" y="2824839"/>
                </a:cubicBezTo>
                <a:cubicBezTo>
                  <a:pt x="1904196" y="2815545"/>
                  <a:pt x="1886446" y="2816604"/>
                  <a:pt x="1942089" y="2808655"/>
                </a:cubicBezTo>
                <a:cubicBezTo>
                  <a:pt x="1963617" y="2805580"/>
                  <a:pt x="1985374" y="2804138"/>
                  <a:pt x="2006825" y="2800563"/>
                </a:cubicBezTo>
                <a:cubicBezTo>
                  <a:pt x="2017795" y="2798735"/>
                  <a:pt x="2028088" y="2793071"/>
                  <a:pt x="2039193" y="2792471"/>
                </a:cubicBezTo>
                <a:cubicBezTo>
                  <a:pt x="2128116" y="2787664"/>
                  <a:pt x="2217218" y="2787076"/>
                  <a:pt x="2306230" y="2784379"/>
                </a:cubicBezTo>
                <a:cubicBezTo>
                  <a:pt x="2319717" y="2781682"/>
                  <a:pt x="2333347" y="2779623"/>
                  <a:pt x="2346690" y="2776287"/>
                </a:cubicBezTo>
                <a:cubicBezTo>
                  <a:pt x="2354965" y="2774218"/>
                  <a:pt x="2362464" y="2768875"/>
                  <a:pt x="2370967" y="2768195"/>
                </a:cubicBezTo>
                <a:cubicBezTo>
                  <a:pt x="2430180" y="2763458"/>
                  <a:pt x="2489650" y="2762800"/>
                  <a:pt x="2548991" y="2760103"/>
                </a:cubicBezTo>
                <a:cubicBezTo>
                  <a:pt x="2576799" y="2754541"/>
                  <a:pt x="2595157" y="2751537"/>
                  <a:pt x="2621820" y="2743919"/>
                </a:cubicBezTo>
                <a:cubicBezTo>
                  <a:pt x="2630022" y="2741576"/>
                  <a:pt x="2637894" y="2738170"/>
                  <a:pt x="2646096" y="2735827"/>
                </a:cubicBezTo>
                <a:cubicBezTo>
                  <a:pt x="2656789" y="2732772"/>
                  <a:pt x="2668051" y="2731640"/>
                  <a:pt x="2678464" y="2727735"/>
                </a:cubicBezTo>
                <a:cubicBezTo>
                  <a:pt x="2689759" y="2723499"/>
                  <a:pt x="2699744" y="2716303"/>
                  <a:pt x="2710832" y="2711551"/>
                </a:cubicBezTo>
                <a:cubicBezTo>
                  <a:pt x="2718672" y="2708191"/>
                  <a:pt x="2727479" y="2707274"/>
                  <a:pt x="2735108" y="2703459"/>
                </a:cubicBezTo>
                <a:cubicBezTo>
                  <a:pt x="2743807" y="2699110"/>
                  <a:pt x="2750685" y="2691624"/>
                  <a:pt x="2759384" y="2687275"/>
                </a:cubicBezTo>
                <a:cubicBezTo>
                  <a:pt x="2767013" y="2683460"/>
                  <a:pt x="2776204" y="2683325"/>
                  <a:pt x="2783660" y="2679183"/>
                </a:cubicBezTo>
                <a:cubicBezTo>
                  <a:pt x="2800663" y="2669737"/>
                  <a:pt x="2816029" y="2657605"/>
                  <a:pt x="2832213" y="2646815"/>
                </a:cubicBezTo>
                <a:cubicBezTo>
                  <a:pt x="2840305" y="2641420"/>
                  <a:pt x="2848149" y="2635634"/>
                  <a:pt x="2856489" y="2630630"/>
                </a:cubicBezTo>
                <a:cubicBezTo>
                  <a:pt x="2869976" y="2622538"/>
                  <a:pt x="2883862" y="2615078"/>
                  <a:pt x="2896949" y="2606354"/>
                </a:cubicBezTo>
                <a:cubicBezTo>
                  <a:pt x="2908171" y="2598873"/>
                  <a:pt x="2918268" y="2589812"/>
                  <a:pt x="2929317" y="2582078"/>
                </a:cubicBezTo>
                <a:cubicBezTo>
                  <a:pt x="2945252" y="2570924"/>
                  <a:pt x="2960472" y="2558409"/>
                  <a:pt x="2977869" y="2549710"/>
                </a:cubicBezTo>
                <a:cubicBezTo>
                  <a:pt x="2988658" y="2544315"/>
                  <a:pt x="3000817" y="2541062"/>
                  <a:pt x="3010237" y="2533526"/>
                </a:cubicBezTo>
                <a:cubicBezTo>
                  <a:pt x="3028110" y="2519228"/>
                  <a:pt x="3042606" y="2501158"/>
                  <a:pt x="3058790" y="2484974"/>
                </a:cubicBezTo>
                <a:lnTo>
                  <a:pt x="3083066" y="2460698"/>
                </a:lnTo>
                <a:lnTo>
                  <a:pt x="3107342" y="2436422"/>
                </a:lnTo>
                <a:cubicBezTo>
                  <a:pt x="3110039" y="2428330"/>
                  <a:pt x="3111619" y="2419775"/>
                  <a:pt x="3115434" y="2412146"/>
                </a:cubicBezTo>
                <a:cubicBezTo>
                  <a:pt x="3119783" y="2403447"/>
                  <a:pt x="3126463" y="2396116"/>
                  <a:pt x="3131618" y="2387869"/>
                </a:cubicBezTo>
                <a:cubicBezTo>
                  <a:pt x="3139954" y="2374532"/>
                  <a:pt x="3148860" y="2361477"/>
                  <a:pt x="3155894" y="2347409"/>
                </a:cubicBezTo>
                <a:cubicBezTo>
                  <a:pt x="3179316" y="2300566"/>
                  <a:pt x="3142243" y="2344876"/>
                  <a:pt x="3188262" y="2298857"/>
                </a:cubicBezTo>
                <a:cubicBezTo>
                  <a:pt x="3208601" y="2237839"/>
                  <a:pt x="3181165" y="2313051"/>
                  <a:pt x="3212538" y="2250305"/>
                </a:cubicBezTo>
                <a:cubicBezTo>
                  <a:pt x="3243430" y="2188521"/>
                  <a:pt x="3186205" y="2271929"/>
                  <a:pt x="3244906" y="2193661"/>
                </a:cubicBezTo>
                <a:cubicBezTo>
                  <a:pt x="3247603" y="2185569"/>
                  <a:pt x="3249183" y="2177014"/>
                  <a:pt x="3252998" y="2169384"/>
                </a:cubicBezTo>
                <a:cubicBezTo>
                  <a:pt x="3257347" y="2160685"/>
                  <a:pt x="3265232" y="2153995"/>
                  <a:pt x="3269182" y="2145108"/>
                </a:cubicBezTo>
                <a:cubicBezTo>
                  <a:pt x="3276111" y="2129519"/>
                  <a:pt x="3279972" y="2112740"/>
                  <a:pt x="3285367" y="2096556"/>
                </a:cubicBezTo>
                <a:lnTo>
                  <a:pt x="3293459" y="2072280"/>
                </a:lnTo>
                <a:cubicBezTo>
                  <a:pt x="3296156" y="2050701"/>
                  <a:pt x="3298677" y="2029100"/>
                  <a:pt x="3301551" y="2007544"/>
                </a:cubicBezTo>
                <a:cubicBezTo>
                  <a:pt x="3304072" y="1988638"/>
                  <a:pt x="3308059" y="1969906"/>
                  <a:pt x="3309643" y="1950899"/>
                </a:cubicBezTo>
                <a:cubicBezTo>
                  <a:pt x="3323854" y="1780371"/>
                  <a:pt x="3305271" y="1863191"/>
                  <a:pt x="3325827" y="1780967"/>
                </a:cubicBezTo>
                <a:cubicBezTo>
                  <a:pt x="3339217" y="1673843"/>
                  <a:pt x="3325379" y="1750167"/>
                  <a:pt x="3342011" y="1691954"/>
                </a:cubicBezTo>
                <a:cubicBezTo>
                  <a:pt x="3345066" y="1681261"/>
                  <a:pt x="3344585" y="1669242"/>
                  <a:pt x="3350103" y="1659586"/>
                </a:cubicBezTo>
                <a:cubicBezTo>
                  <a:pt x="3355781" y="1649650"/>
                  <a:pt x="3367727" y="1644622"/>
                  <a:pt x="3374379" y="1635310"/>
                </a:cubicBezTo>
                <a:cubicBezTo>
                  <a:pt x="3381390" y="1625494"/>
                  <a:pt x="3384578" y="1613415"/>
                  <a:pt x="3390563" y="1602942"/>
                </a:cubicBezTo>
                <a:cubicBezTo>
                  <a:pt x="3395388" y="1594498"/>
                  <a:pt x="3402398" y="1587365"/>
                  <a:pt x="3406747" y="1578666"/>
                </a:cubicBezTo>
                <a:cubicBezTo>
                  <a:pt x="3410562" y="1571037"/>
                  <a:pt x="3411024" y="1562019"/>
                  <a:pt x="3414839" y="1554390"/>
                </a:cubicBezTo>
                <a:cubicBezTo>
                  <a:pt x="3419188" y="1545691"/>
                  <a:pt x="3426674" y="1538813"/>
                  <a:pt x="3431023" y="1530114"/>
                </a:cubicBezTo>
                <a:cubicBezTo>
                  <a:pt x="3434838" y="1522485"/>
                  <a:pt x="3433997" y="1512662"/>
                  <a:pt x="3439115" y="1505838"/>
                </a:cubicBezTo>
                <a:cubicBezTo>
                  <a:pt x="3450559" y="1490579"/>
                  <a:pt x="3468995" y="1481247"/>
                  <a:pt x="3479575" y="1465377"/>
                </a:cubicBezTo>
                <a:cubicBezTo>
                  <a:pt x="3491518" y="1447463"/>
                  <a:pt x="3501342" y="1429287"/>
                  <a:pt x="3520036" y="1416825"/>
                </a:cubicBezTo>
                <a:cubicBezTo>
                  <a:pt x="3527133" y="1412094"/>
                  <a:pt x="3536220" y="1411430"/>
                  <a:pt x="3544312" y="1408733"/>
                </a:cubicBezTo>
                <a:cubicBezTo>
                  <a:pt x="3552404" y="1400641"/>
                  <a:pt x="3559276" y="1391109"/>
                  <a:pt x="3568588" y="1384457"/>
                </a:cubicBezTo>
                <a:cubicBezTo>
                  <a:pt x="3607878" y="1356393"/>
                  <a:pt x="3590012" y="1377791"/>
                  <a:pt x="3625232" y="1360181"/>
                </a:cubicBezTo>
                <a:cubicBezTo>
                  <a:pt x="3687978" y="1328808"/>
                  <a:pt x="3612766" y="1356244"/>
                  <a:pt x="3673784" y="1335905"/>
                </a:cubicBezTo>
                <a:cubicBezTo>
                  <a:pt x="3735668" y="1289492"/>
                  <a:pt x="3676320" y="1330987"/>
                  <a:pt x="3738520" y="1295445"/>
                </a:cubicBezTo>
                <a:cubicBezTo>
                  <a:pt x="3746964" y="1290620"/>
                  <a:pt x="3755203" y="1285337"/>
                  <a:pt x="3762797" y="1279261"/>
                </a:cubicBezTo>
                <a:cubicBezTo>
                  <a:pt x="3768755" y="1274495"/>
                  <a:pt x="3772157" y="1266488"/>
                  <a:pt x="3778981" y="1263076"/>
                </a:cubicBezTo>
                <a:cubicBezTo>
                  <a:pt x="3894239" y="1205444"/>
                  <a:pt x="3724188" y="1310517"/>
                  <a:pt x="3843717" y="1238800"/>
                </a:cubicBezTo>
                <a:cubicBezTo>
                  <a:pt x="3860396" y="1228793"/>
                  <a:pt x="3873816" y="1212583"/>
                  <a:pt x="3892269" y="1206432"/>
                </a:cubicBezTo>
                <a:cubicBezTo>
                  <a:pt x="3926640" y="1194975"/>
                  <a:pt x="3945101" y="1190093"/>
                  <a:pt x="3981282" y="1165972"/>
                </a:cubicBezTo>
                <a:cubicBezTo>
                  <a:pt x="3989374" y="1160577"/>
                  <a:pt x="3996859" y="1154137"/>
                  <a:pt x="4005558" y="1149788"/>
                </a:cubicBezTo>
                <a:cubicBezTo>
                  <a:pt x="4013187" y="1145973"/>
                  <a:pt x="4022069" y="1145226"/>
                  <a:pt x="4029834" y="1141696"/>
                </a:cubicBezTo>
                <a:cubicBezTo>
                  <a:pt x="4051797" y="1131713"/>
                  <a:pt x="4071682" y="1116957"/>
                  <a:pt x="4094570" y="1109328"/>
                </a:cubicBezTo>
                <a:lnTo>
                  <a:pt x="4143122" y="1093144"/>
                </a:lnTo>
                <a:lnTo>
                  <a:pt x="4167398" y="1085052"/>
                </a:lnTo>
                <a:cubicBezTo>
                  <a:pt x="4229132" y="1023318"/>
                  <a:pt x="4157392" y="1087820"/>
                  <a:pt x="4215951" y="1052684"/>
                </a:cubicBezTo>
                <a:cubicBezTo>
                  <a:pt x="4271492" y="1019359"/>
                  <a:pt x="4187639" y="1051331"/>
                  <a:pt x="4256411" y="1028407"/>
                </a:cubicBezTo>
                <a:cubicBezTo>
                  <a:pt x="4272595" y="1012223"/>
                  <a:pt x="4285919" y="992551"/>
                  <a:pt x="4304963" y="979855"/>
                </a:cubicBezTo>
                <a:cubicBezTo>
                  <a:pt x="4321147" y="969066"/>
                  <a:pt x="4339761" y="961241"/>
                  <a:pt x="4353515" y="947487"/>
                </a:cubicBezTo>
                <a:cubicBezTo>
                  <a:pt x="4424429" y="876573"/>
                  <a:pt x="4334478" y="963350"/>
                  <a:pt x="4402067" y="907027"/>
                </a:cubicBezTo>
                <a:cubicBezTo>
                  <a:pt x="4464374" y="855106"/>
                  <a:pt x="4390348" y="906748"/>
                  <a:pt x="4450620" y="866567"/>
                </a:cubicBezTo>
                <a:cubicBezTo>
                  <a:pt x="4489336" y="808493"/>
                  <a:pt x="4469235" y="831769"/>
                  <a:pt x="4507264" y="793738"/>
                </a:cubicBezTo>
                <a:cubicBezTo>
                  <a:pt x="4509961" y="785646"/>
                  <a:pt x="4510625" y="776559"/>
                  <a:pt x="4515356" y="769462"/>
                </a:cubicBezTo>
                <a:cubicBezTo>
                  <a:pt x="4521704" y="759940"/>
                  <a:pt x="4534514" y="755422"/>
                  <a:pt x="4539632" y="745186"/>
                </a:cubicBezTo>
                <a:cubicBezTo>
                  <a:pt x="4545783" y="732884"/>
                  <a:pt x="4541573" y="717028"/>
                  <a:pt x="4547724" y="704726"/>
                </a:cubicBezTo>
                <a:cubicBezTo>
                  <a:pt x="4552842" y="694490"/>
                  <a:pt x="4564674" y="689241"/>
                  <a:pt x="4572000" y="680450"/>
                </a:cubicBezTo>
                <a:cubicBezTo>
                  <a:pt x="4578226" y="672979"/>
                  <a:pt x="4583835" y="664873"/>
                  <a:pt x="4588184" y="656174"/>
                </a:cubicBezTo>
                <a:cubicBezTo>
                  <a:pt x="4603929" y="624683"/>
                  <a:pt x="4588814" y="635824"/>
                  <a:pt x="4604368" y="599530"/>
                </a:cubicBezTo>
                <a:cubicBezTo>
                  <a:pt x="4636250" y="525138"/>
                  <a:pt x="4606540" y="647487"/>
                  <a:pt x="4636736" y="526701"/>
                </a:cubicBezTo>
                <a:cubicBezTo>
                  <a:pt x="4646678" y="486931"/>
                  <a:pt x="4636964" y="502197"/>
                  <a:pt x="4661013" y="478149"/>
                </a:cubicBezTo>
                <a:cubicBezTo>
                  <a:pt x="4681352" y="417131"/>
                  <a:pt x="4653916" y="492343"/>
                  <a:pt x="4685289" y="429597"/>
                </a:cubicBezTo>
                <a:cubicBezTo>
                  <a:pt x="4694538" y="411100"/>
                  <a:pt x="4696856" y="383328"/>
                  <a:pt x="4701473" y="364861"/>
                </a:cubicBezTo>
                <a:cubicBezTo>
                  <a:pt x="4703542" y="356586"/>
                  <a:pt x="4706868" y="348676"/>
                  <a:pt x="4709565" y="340584"/>
                </a:cubicBezTo>
                <a:cubicBezTo>
                  <a:pt x="4714960" y="302821"/>
                  <a:pt x="4718268" y="264701"/>
                  <a:pt x="4725749" y="227296"/>
                </a:cubicBezTo>
                <a:cubicBezTo>
                  <a:pt x="4737582" y="168133"/>
                  <a:pt x="4731896" y="200452"/>
                  <a:pt x="4741933" y="130192"/>
                </a:cubicBezTo>
                <a:cubicBezTo>
                  <a:pt x="4739236" y="122100"/>
                  <a:pt x="4740502" y="111244"/>
                  <a:pt x="4733841" y="105915"/>
                </a:cubicBezTo>
                <a:cubicBezTo>
                  <a:pt x="4725157" y="98967"/>
                  <a:pt x="4712166" y="100878"/>
                  <a:pt x="4701473" y="97823"/>
                </a:cubicBezTo>
                <a:cubicBezTo>
                  <a:pt x="4693271" y="95480"/>
                  <a:pt x="4685399" y="92074"/>
                  <a:pt x="4677197" y="89731"/>
                </a:cubicBezTo>
                <a:cubicBezTo>
                  <a:pt x="4666503" y="86676"/>
                  <a:pt x="4655522" y="84694"/>
                  <a:pt x="4644828" y="81639"/>
                </a:cubicBezTo>
                <a:cubicBezTo>
                  <a:pt x="4616527" y="73553"/>
                  <a:pt x="4614368" y="68197"/>
                  <a:pt x="4580092" y="65455"/>
                </a:cubicBezTo>
                <a:cubicBezTo>
                  <a:pt x="4526250" y="61148"/>
                  <a:pt x="4472198" y="60060"/>
                  <a:pt x="4418251" y="57363"/>
                </a:cubicBezTo>
                <a:cubicBezTo>
                  <a:pt x="4076723" y="-56480"/>
                  <a:pt x="4371011" y="32843"/>
                  <a:pt x="3495759" y="41179"/>
                </a:cubicBezTo>
                <a:cubicBezTo>
                  <a:pt x="3418294" y="67001"/>
                  <a:pt x="3471383" y="41263"/>
                  <a:pt x="3422931" y="81639"/>
                </a:cubicBezTo>
                <a:cubicBezTo>
                  <a:pt x="3415460" y="87865"/>
                  <a:pt x="3405974" y="91419"/>
                  <a:pt x="3398655" y="97823"/>
                </a:cubicBezTo>
                <a:cubicBezTo>
                  <a:pt x="3384301" y="110383"/>
                  <a:pt x="3358195" y="138284"/>
                  <a:pt x="3358195" y="138284"/>
                </a:cubicBezTo>
                <a:cubicBezTo>
                  <a:pt x="3337856" y="199302"/>
                  <a:pt x="3365292" y="124090"/>
                  <a:pt x="3333919" y="186836"/>
                </a:cubicBezTo>
                <a:cubicBezTo>
                  <a:pt x="3330104" y="194465"/>
                  <a:pt x="3328524" y="203020"/>
                  <a:pt x="3325827" y="211112"/>
                </a:cubicBezTo>
                <a:cubicBezTo>
                  <a:pt x="3324118" y="231618"/>
                  <a:pt x="3313761" y="362373"/>
                  <a:pt x="3309643" y="389137"/>
                </a:cubicBezTo>
                <a:cubicBezTo>
                  <a:pt x="3308346" y="397568"/>
                  <a:pt x="3303894" y="405211"/>
                  <a:pt x="3301551" y="413413"/>
                </a:cubicBezTo>
                <a:cubicBezTo>
                  <a:pt x="3298496" y="424106"/>
                  <a:pt x="3295872" y="434924"/>
                  <a:pt x="3293459" y="445781"/>
                </a:cubicBezTo>
                <a:cubicBezTo>
                  <a:pt x="3290475" y="459207"/>
                  <a:pt x="3291058" y="473720"/>
                  <a:pt x="3285367" y="486241"/>
                </a:cubicBezTo>
                <a:cubicBezTo>
                  <a:pt x="3277318" y="503948"/>
                  <a:pt x="3263788" y="518609"/>
                  <a:pt x="3252998" y="534793"/>
                </a:cubicBezTo>
                <a:cubicBezTo>
                  <a:pt x="3230465" y="568592"/>
                  <a:pt x="3243692" y="552190"/>
                  <a:pt x="3212538" y="583346"/>
                </a:cubicBezTo>
                <a:cubicBezTo>
                  <a:pt x="3209841" y="591438"/>
                  <a:pt x="3208261" y="599993"/>
                  <a:pt x="3204446" y="607622"/>
                </a:cubicBezTo>
                <a:cubicBezTo>
                  <a:pt x="3175250" y="666014"/>
                  <a:pt x="3200451" y="593333"/>
                  <a:pt x="3172078" y="664266"/>
                </a:cubicBezTo>
                <a:cubicBezTo>
                  <a:pt x="3165742" y="680105"/>
                  <a:pt x="3161289" y="696634"/>
                  <a:pt x="3155894" y="712818"/>
                </a:cubicBezTo>
                <a:lnTo>
                  <a:pt x="3147802" y="737094"/>
                </a:lnTo>
                <a:cubicBezTo>
                  <a:pt x="3145105" y="745186"/>
                  <a:pt x="3143525" y="753741"/>
                  <a:pt x="3139710" y="761370"/>
                </a:cubicBezTo>
                <a:cubicBezTo>
                  <a:pt x="3134315" y="772159"/>
                  <a:pt x="3128278" y="782650"/>
                  <a:pt x="3123526" y="793738"/>
                </a:cubicBezTo>
                <a:cubicBezTo>
                  <a:pt x="3120166" y="801578"/>
                  <a:pt x="3119577" y="810558"/>
                  <a:pt x="3115434" y="818015"/>
                </a:cubicBezTo>
                <a:cubicBezTo>
                  <a:pt x="3105988" y="835018"/>
                  <a:pt x="3093855" y="850383"/>
                  <a:pt x="3083066" y="866567"/>
                </a:cubicBezTo>
                <a:cubicBezTo>
                  <a:pt x="3077671" y="874659"/>
                  <a:pt x="3069957" y="881617"/>
                  <a:pt x="3066882" y="890843"/>
                </a:cubicBezTo>
                <a:cubicBezTo>
                  <a:pt x="3064185" y="898935"/>
                  <a:pt x="3062605" y="907490"/>
                  <a:pt x="3058790" y="915119"/>
                </a:cubicBezTo>
                <a:cubicBezTo>
                  <a:pt x="3054440" y="923818"/>
                  <a:pt x="3048258" y="931481"/>
                  <a:pt x="3042605" y="939395"/>
                </a:cubicBezTo>
                <a:cubicBezTo>
                  <a:pt x="3016651" y="975730"/>
                  <a:pt x="3023463" y="966629"/>
                  <a:pt x="2994053" y="996039"/>
                </a:cubicBezTo>
                <a:cubicBezTo>
                  <a:pt x="2991356" y="1004131"/>
                  <a:pt x="2990193" y="1012909"/>
                  <a:pt x="2985961" y="1020315"/>
                </a:cubicBezTo>
                <a:cubicBezTo>
                  <a:pt x="2979270" y="1032025"/>
                  <a:pt x="2969524" y="1041709"/>
                  <a:pt x="2961685" y="1052684"/>
                </a:cubicBezTo>
                <a:cubicBezTo>
                  <a:pt x="2933522" y="1092113"/>
                  <a:pt x="2959004" y="1063457"/>
                  <a:pt x="2921225" y="1101236"/>
                </a:cubicBezTo>
                <a:cubicBezTo>
                  <a:pt x="2902671" y="1156897"/>
                  <a:pt x="2928049" y="1089294"/>
                  <a:pt x="2888857" y="1157880"/>
                </a:cubicBezTo>
                <a:cubicBezTo>
                  <a:pt x="2884625" y="1165286"/>
                  <a:pt x="2884580" y="1174527"/>
                  <a:pt x="2880765" y="1182156"/>
                </a:cubicBezTo>
                <a:cubicBezTo>
                  <a:pt x="2876416" y="1190855"/>
                  <a:pt x="2869406" y="1197988"/>
                  <a:pt x="2864581" y="1206432"/>
                </a:cubicBezTo>
                <a:cubicBezTo>
                  <a:pt x="2847968" y="1235505"/>
                  <a:pt x="2851928" y="1238433"/>
                  <a:pt x="2832213" y="1263076"/>
                </a:cubicBezTo>
                <a:cubicBezTo>
                  <a:pt x="2827447" y="1269034"/>
                  <a:pt x="2820260" y="1272913"/>
                  <a:pt x="2816028" y="1279261"/>
                </a:cubicBezTo>
                <a:cubicBezTo>
                  <a:pt x="2809337" y="1289298"/>
                  <a:pt x="2807082" y="1301979"/>
                  <a:pt x="2799844" y="1311629"/>
                </a:cubicBezTo>
                <a:cubicBezTo>
                  <a:pt x="2790689" y="1323836"/>
                  <a:pt x="2777524" y="1332514"/>
                  <a:pt x="2767476" y="1343997"/>
                </a:cubicBezTo>
                <a:cubicBezTo>
                  <a:pt x="2758595" y="1354147"/>
                  <a:pt x="2752737" y="1366828"/>
                  <a:pt x="2743200" y="1376365"/>
                </a:cubicBezTo>
                <a:cubicBezTo>
                  <a:pt x="2733663" y="1385902"/>
                  <a:pt x="2719792" y="1390561"/>
                  <a:pt x="2710832" y="1400641"/>
                </a:cubicBezTo>
                <a:cubicBezTo>
                  <a:pt x="2705279" y="1406889"/>
                  <a:pt x="2666355" y="1470746"/>
                  <a:pt x="2654188" y="1481561"/>
                </a:cubicBezTo>
                <a:cubicBezTo>
                  <a:pt x="2639650" y="1494484"/>
                  <a:pt x="2619390" y="1500177"/>
                  <a:pt x="2605636" y="1513930"/>
                </a:cubicBezTo>
                <a:cubicBezTo>
                  <a:pt x="2534499" y="1585063"/>
                  <a:pt x="2657081" y="1464603"/>
                  <a:pt x="2565175" y="1546298"/>
                </a:cubicBezTo>
                <a:lnTo>
                  <a:pt x="2492347" y="1619126"/>
                </a:lnTo>
                <a:cubicBezTo>
                  <a:pt x="2481558" y="1629915"/>
                  <a:pt x="2472675" y="1643030"/>
                  <a:pt x="2459979" y="1651494"/>
                </a:cubicBezTo>
                <a:cubicBezTo>
                  <a:pt x="2451887" y="1656889"/>
                  <a:pt x="2442972" y="1661217"/>
                  <a:pt x="2435703" y="1667678"/>
                </a:cubicBezTo>
                <a:cubicBezTo>
                  <a:pt x="2418597" y="1682884"/>
                  <a:pt x="2399846" y="1697186"/>
                  <a:pt x="2387151" y="1716230"/>
                </a:cubicBezTo>
                <a:cubicBezTo>
                  <a:pt x="2381756" y="1724322"/>
                  <a:pt x="2377844" y="1733630"/>
                  <a:pt x="2370967" y="1740507"/>
                </a:cubicBezTo>
                <a:cubicBezTo>
                  <a:pt x="2364090" y="1747384"/>
                  <a:pt x="2354782" y="1751296"/>
                  <a:pt x="2346690" y="1756691"/>
                </a:cubicBezTo>
                <a:cubicBezTo>
                  <a:pt x="2335691" y="1773189"/>
                  <a:pt x="2318776" y="1799534"/>
                  <a:pt x="2306230" y="1813335"/>
                </a:cubicBezTo>
                <a:cubicBezTo>
                  <a:pt x="2288268" y="1833093"/>
                  <a:pt x="2271804" y="1855167"/>
                  <a:pt x="2249586" y="1869979"/>
                </a:cubicBezTo>
                <a:cubicBezTo>
                  <a:pt x="2241494" y="1875374"/>
                  <a:pt x="2232506" y="1879621"/>
                  <a:pt x="2225310" y="1886163"/>
                </a:cubicBezTo>
                <a:cubicBezTo>
                  <a:pt x="2135762" y="1967570"/>
                  <a:pt x="2194305" y="1934033"/>
                  <a:pt x="2128205" y="1967084"/>
                </a:cubicBezTo>
                <a:cubicBezTo>
                  <a:pt x="2092010" y="2021376"/>
                  <a:pt x="2134648" y="1968183"/>
                  <a:pt x="2087745" y="1999452"/>
                </a:cubicBezTo>
                <a:cubicBezTo>
                  <a:pt x="2078223" y="2005800"/>
                  <a:pt x="2073124" y="2017584"/>
                  <a:pt x="2063469" y="2023728"/>
                </a:cubicBezTo>
                <a:cubicBezTo>
                  <a:pt x="2043115" y="2036680"/>
                  <a:pt x="2021621" y="2048467"/>
                  <a:pt x="1998733" y="2056096"/>
                </a:cubicBezTo>
                <a:cubicBezTo>
                  <a:pt x="1990641" y="2058793"/>
                  <a:pt x="1982086" y="2060373"/>
                  <a:pt x="1974457" y="2064188"/>
                </a:cubicBezTo>
                <a:cubicBezTo>
                  <a:pt x="1965758" y="2068537"/>
                  <a:pt x="1959068" y="2076422"/>
                  <a:pt x="1950181" y="2080372"/>
                </a:cubicBezTo>
                <a:cubicBezTo>
                  <a:pt x="1934592" y="2087301"/>
                  <a:pt x="1901628" y="2096556"/>
                  <a:pt x="1901628" y="2096556"/>
                </a:cubicBezTo>
                <a:cubicBezTo>
                  <a:pt x="1893536" y="2101951"/>
                  <a:pt x="1885890" y="2108083"/>
                  <a:pt x="1877352" y="2112740"/>
                </a:cubicBezTo>
                <a:cubicBezTo>
                  <a:pt x="1856172" y="2124293"/>
                  <a:pt x="1831917" y="2130633"/>
                  <a:pt x="1812616" y="2145108"/>
                </a:cubicBezTo>
                <a:cubicBezTo>
                  <a:pt x="1773424" y="2174502"/>
                  <a:pt x="1793043" y="2165119"/>
                  <a:pt x="1755972" y="2177476"/>
                </a:cubicBezTo>
                <a:cubicBezTo>
                  <a:pt x="1740918" y="2192531"/>
                  <a:pt x="1735929" y="2199636"/>
                  <a:pt x="1715512" y="2209845"/>
                </a:cubicBezTo>
                <a:cubicBezTo>
                  <a:pt x="1707883" y="2213660"/>
                  <a:pt x="1698692" y="2213795"/>
                  <a:pt x="1691236" y="2217937"/>
                </a:cubicBezTo>
                <a:cubicBezTo>
                  <a:pt x="1674233" y="2227383"/>
                  <a:pt x="1660081" y="2241606"/>
                  <a:pt x="1642683" y="2250305"/>
                </a:cubicBezTo>
                <a:cubicBezTo>
                  <a:pt x="1631894" y="2255700"/>
                  <a:pt x="1621403" y="2261737"/>
                  <a:pt x="1610315" y="2266489"/>
                </a:cubicBezTo>
                <a:cubicBezTo>
                  <a:pt x="1602475" y="2269849"/>
                  <a:pt x="1594026" y="2271586"/>
                  <a:pt x="1586039" y="2274581"/>
                </a:cubicBezTo>
                <a:cubicBezTo>
                  <a:pt x="1572438" y="2279681"/>
                  <a:pt x="1559180" y="2285665"/>
                  <a:pt x="1545579" y="2290765"/>
                </a:cubicBezTo>
                <a:cubicBezTo>
                  <a:pt x="1534370" y="2294968"/>
                  <a:pt x="1498784" y="2306444"/>
                  <a:pt x="1488935" y="2306949"/>
                </a:cubicBezTo>
                <a:cubicBezTo>
                  <a:pt x="1394613" y="2311786"/>
                  <a:pt x="1300120" y="2312344"/>
                  <a:pt x="1205713" y="2315041"/>
                </a:cubicBezTo>
                <a:cubicBezTo>
                  <a:pt x="1194924" y="2317738"/>
                  <a:pt x="1184038" y="2320078"/>
                  <a:pt x="1173345" y="2323133"/>
                </a:cubicBezTo>
                <a:cubicBezTo>
                  <a:pt x="1165143" y="2325476"/>
                  <a:pt x="1157461" y="2329699"/>
                  <a:pt x="1149069" y="2331225"/>
                </a:cubicBezTo>
                <a:cubicBezTo>
                  <a:pt x="1127673" y="2335115"/>
                  <a:pt x="1105827" y="2336010"/>
                  <a:pt x="1084333" y="2339317"/>
                </a:cubicBezTo>
                <a:cubicBezTo>
                  <a:pt x="1070739" y="2341408"/>
                  <a:pt x="1057467" y="2345318"/>
                  <a:pt x="1043873" y="2347409"/>
                </a:cubicBezTo>
                <a:cubicBezTo>
                  <a:pt x="1022379" y="2350716"/>
                  <a:pt x="1000715" y="2352804"/>
                  <a:pt x="979136" y="2355501"/>
                </a:cubicBezTo>
                <a:cubicBezTo>
                  <a:pt x="898646" y="2387697"/>
                  <a:pt x="981858" y="2356933"/>
                  <a:pt x="865848" y="2387869"/>
                </a:cubicBezTo>
                <a:cubicBezTo>
                  <a:pt x="849365" y="2392265"/>
                  <a:pt x="833636" y="2399151"/>
                  <a:pt x="817296" y="2404053"/>
                </a:cubicBezTo>
                <a:cubicBezTo>
                  <a:pt x="806644" y="2407249"/>
                  <a:pt x="795717" y="2409448"/>
                  <a:pt x="784928" y="2412146"/>
                </a:cubicBezTo>
                <a:cubicBezTo>
                  <a:pt x="738658" y="2442992"/>
                  <a:pt x="779019" y="2421312"/>
                  <a:pt x="695915" y="2436422"/>
                </a:cubicBezTo>
                <a:cubicBezTo>
                  <a:pt x="654736" y="2443909"/>
                  <a:pt x="687489" y="2443979"/>
                  <a:pt x="647363" y="2460698"/>
                </a:cubicBezTo>
                <a:cubicBezTo>
                  <a:pt x="623742" y="2470540"/>
                  <a:pt x="595826" y="2470780"/>
                  <a:pt x="574535" y="2484974"/>
                </a:cubicBezTo>
                <a:cubicBezTo>
                  <a:pt x="566443" y="2490369"/>
                  <a:pt x="557853" y="2495083"/>
                  <a:pt x="550259" y="2501158"/>
                </a:cubicBezTo>
                <a:cubicBezTo>
                  <a:pt x="544301" y="2505924"/>
                  <a:pt x="540616" y="2513417"/>
                  <a:pt x="534074" y="2517342"/>
                </a:cubicBezTo>
                <a:cubicBezTo>
                  <a:pt x="481941" y="2548621"/>
                  <a:pt x="538137" y="2497772"/>
                  <a:pt x="485522" y="2541618"/>
                </a:cubicBezTo>
                <a:cubicBezTo>
                  <a:pt x="476731" y="2548944"/>
                  <a:pt x="470103" y="2558647"/>
                  <a:pt x="461246" y="2565894"/>
                </a:cubicBezTo>
                <a:cubicBezTo>
                  <a:pt x="440370" y="2582975"/>
                  <a:pt x="418089" y="2598262"/>
                  <a:pt x="396510" y="2614446"/>
                </a:cubicBezTo>
                <a:cubicBezTo>
                  <a:pt x="385721" y="2622538"/>
                  <a:pt x="372234" y="2627933"/>
                  <a:pt x="364142" y="2638722"/>
                </a:cubicBezTo>
                <a:cubicBezTo>
                  <a:pt x="356050" y="2649512"/>
                  <a:pt x="347600" y="2660042"/>
                  <a:pt x="339866" y="2671091"/>
                </a:cubicBezTo>
                <a:cubicBezTo>
                  <a:pt x="328712" y="2687026"/>
                  <a:pt x="321251" y="2705889"/>
                  <a:pt x="307497" y="2719643"/>
                </a:cubicBezTo>
                <a:cubicBezTo>
                  <a:pt x="247259" y="2779881"/>
                  <a:pt x="323518" y="2705910"/>
                  <a:pt x="250853" y="2768195"/>
                </a:cubicBezTo>
                <a:cubicBezTo>
                  <a:pt x="212280" y="2801258"/>
                  <a:pt x="243594" y="2786799"/>
                  <a:pt x="202301" y="2800563"/>
                </a:cubicBezTo>
                <a:cubicBezTo>
                  <a:pt x="178025" y="2819444"/>
                  <a:pt x="155062" y="2840147"/>
                  <a:pt x="129473" y="2857207"/>
                </a:cubicBezTo>
                <a:cubicBezTo>
                  <a:pt x="121381" y="2862602"/>
                  <a:pt x="112668" y="2867166"/>
                  <a:pt x="105197" y="2873392"/>
                </a:cubicBezTo>
                <a:cubicBezTo>
                  <a:pt x="42898" y="2925308"/>
                  <a:pt x="116910" y="2873675"/>
                  <a:pt x="56644" y="2913852"/>
                </a:cubicBezTo>
                <a:lnTo>
                  <a:pt x="24276" y="2978588"/>
                </a:lnTo>
                <a:cubicBezTo>
                  <a:pt x="18881" y="2989377"/>
                  <a:pt x="11907" y="2999512"/>
                  <a:pt x="8092" y="3010956"/>
                </a:cubicBezTo>
                <a:lnTo>
                  <a:pt x="0" y="3035232"/>
                </a:lnTo>
                <a:cubicBezTo>
                  <a:pt x="2697" y="3083784"/>
                  <a:pt x="3879" y="3132445"/>
                  <a:pt x="8092" y="3180889"/>
                </a:cubicBezTo>
                <a:cubicBezTo>
                  <a:pt x="9283" y="3194591"/>
                  <a:pt x="9441" y="3201119"/>
                  <a:pt x="8092" y="321325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6628060" y="1967300"/>
            <a:ext cx="2464618" cy="1024775"/>
            <a:chOff x="6428209" y="4993020"/>
            <a:chExt cx="2608288" cy="1019668"/>
          </a:xfrm>
        </p:grpSpPr>
        <p:sp>
          <p:nvSpPr>
            <p:cNvPr id="79" name="Text Box 830"/>
            <p:cNvSpPr txBox="1">
              <a:spLocks noChangeArrowheads="1"/>
            </p:cNvSpPr>
            <p:nvPr/>
          </p:nvSpPr>
          <p:spPr bwMode="auto">
            <a:xfrm>
              <a:off x="6428209" y="5235014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. Агой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2876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972167" y="5064640"/>
            <a:ext cx="1440159" cy="672440"/>
          </a:xfrm>
          <a:prstGeom prst="wedgeRectCallout">
            <a:avLst>
              <a:gd name="adj1" fmla="val 9035"/>
              <a:gd name="adj2" fmla="val -26119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Агой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81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Агой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61" y="3284984"/>
            <a:ext cx="2464616" cy="158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" y="2863922"/>
            <a:ext cx="2508796" cy="16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" y="2603119"/>
            <a:ext cx="25087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" y="4889888"/>
            <a:ext cx="2508796" cy="16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" y="4646589"/>
            <a:ext cx="251605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9" y="3127059"/>
            <a:ext cx="247520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26" y="3520438"/>
            <a:ext cx="4476374" cy="33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7508"/>
            <a:ext cx="4606096" cy="335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/>
        </p:blipFill>
        <p:spPr bwMode="auto">
          <a:xfrm>
            <a:off x="4680487" y="457359"/>
            <a:ext cx="4463513" cy="301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59"/>
            <a:ext cx="4587044" cy="301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09.07.2019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9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72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3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96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4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9144000" cy="83139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09.07.2019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483" y="4719438"/>
            <a:ext cx="2613301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7" y="4870045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8" y="4725144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63" y="5976744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07" y="6619572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17" y="5381898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540299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09" y="4970145"/>
            <a:ext cx="393136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299" y="5601515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57" y="5865334"/>
            <a:ext cx="637945" cy="2098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7" y="6515044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2" y="5572897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43" y="5141261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61" y="5356908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5752048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39" y="6388528"/>
            <a:ext cx="322499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7" y="632961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1" tIns="71297" rIns="142591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58" y="6152007"/>
            <a:ext cx="820213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5" tIns="60957" rIns="121915" bIns="60957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1" y="6054046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147679" y="124970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Ейский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2576789" y="140348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2305234" y="1633147"/>
            <a:ext cx="818499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2267744" y="141277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01" name="TextBox 10"/>
          <p:cNvSpPr txBox="1"/>
          <p:nvPr/>
        </p:nvSpPr>
        <p:spPr>
          <a:xfrm>
            <a:off x="3025003" y="895489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Щербиновский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3454113" y="104927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3251057" y="126502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3170981" y="10385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05" name="TextBox 10"/>
          <p:cNvSpPr txBox="1"/>
          <p:nvPr/>
        </p:nvSpPr>
        <p:spPr>
          <a:xfrm>
            <a:off x="4583123" y="89699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Кущевский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5012233" y="105077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4721812" y="1249705"/>
            <a:ext cx="708543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4729102" y="104001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09" name="TextBox 10"/>
          <p:cNvSpPr txBox="1"/>
          <p:nvPr/>
        </p:nvSpPr>
        <p:spPr>
          <a:xfrm>
            <a:off x="5309922" y="1349731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5739032" y="15035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5535976" y="171927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5455901" y="14927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13" name="TextBox 10"/>
          <p:cNvSpPr txBox="1"/>
          <p:nvPr/>
        </p:nvSpPr>
        <p:spPr>
          <a:xfrm>
            <a:off x="6691730" y="1970955"/>
            <a:ext cx="11146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Белоглинский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7174321" y="212473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6971265" y="234049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6891190" y="211398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17" name="TextBox 10"/>
          <p:cNvSpPr txBox="1"/>
          <p:nvPr/>
        </p:nvSpPr>
        <p:spPr>
          <a:xfrm>
            <a:off x="7452320" y="4919177"/>
            <a:ext cx="1129609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7986563" y="503517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19" name="Прямоугольник 318"/>
          <p:cNvSpPr/>
          <p:nvPr/>
        </p:nvSpPr>
        <p:spPr>
          <a:xfrm>
            <a:off x="7775548" y="521268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7596336" y="501317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4705368" y="5909097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28" y="606295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4878947" y="6326431"/>
            <a:ext cx="779358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5" y="60652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23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4757392" y="4052623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5186502" y="420640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4973741" y="4401804"/>
            <a:ext cx="724701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4903370" y="419564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29" name="TextBox 10"/>
          <p:cNvSpPr txBox="1"/>
          <p:nvPr/>
        </p:nvSpPr>
        <p:spPr>
          <a:xfrm>
            <a:off x="3918695" y="422047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Горячий </a:t>
            </a:r>
            <a:r>
              <a:rPr lang="ru-RU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4362318" y="440180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4159262" y="461756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4079186" y="439104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33" name="TextBox 10"/>
          <p:cNvSpPr txBox="1"/>
          <p:nvPr/>
        </p:nvSpPr>
        <p:spPr>
          <a:xfrm>
            <a:off x="3160642" y="4233571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3568483" y="439207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3360043" y="460301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3306620" y="438261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37" name="TextBox 10"/>
          <p:cNvSpPr txBox="1"/>
          <p:nvPr/>
        </p:nvSpPr>
        <p:spPr>
          <a:xfrm>
            <a:off x="2456355" y="398511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2885465" y="413889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39" name="Прямоугольник 338"/>
          <p:cNvSpPr/>
          <p:nvPr/>
        </p:nvSpPr>
        <p:spPr>
          <a:xfrm>
            <a:off x="2682409" y="437370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2602334" y="412814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41" name="TextBox 23"/>
          <p:cNvSpPr txBox="1"/>
          <p:nvPr/>
        </p:nvSpPr>
        <p:spPr>
          <a:xfrm>
            <a:off x="2322246" y="39035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116037" y="412425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1754140" y="2930066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2515340" y="3356223"/>
            <a:ext cx="111674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2991363" y="346946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2809273" y="3678391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2678422" y="347868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48" name="TextBox 10"/>
          <p:cNvSpPr txBox="1"/>
          <p:nvPr/>
        </p:nvSpPr>
        <p:spPr>
          <a:xfrm>
            <a:off x="2219009" y="1961059"/>
            <a:ext cx="1018285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2606118" y="228022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2403062" y="249598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2322986" y="2269472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52" name="TextBox 10"/>
          <p:cNvSpPr txBox="1"/>
          <p:nvPr/>
        </p:nvSpPr>
        <p:spPr>
          <a:xfrm>
            <a:off x="2624641" y="2806353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Калининский </a:t>
            </a:r>
          </a:p>
          <a:p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3053751" y="293687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2861520" y="3114131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2770619" y="291674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56" name="TextBox 10"/>
          <p:cNvSpPr txBox="1"/>
          <p:nvPr/>
        </p:nvSpPr>
        <p:spPr>
          <a:xfrm>
            <a:off x="3272114" y="184257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3701224" y="19963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3498168" y="224068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3418093" y="198559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60" name="TextBox 10"/>
          <p:cNvSpPr txBox="1"/>
          <p:nvPr/>
        </p:nvSpPr>
        <p:spPr>
          <a:xfrm>
            <a:off x="4161126" y="1738978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4590235" y="189276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4387180" y="2108520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4307105" y="188200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64" name="TextBox 10"/>
          <p:cNvSpPr txBox="1"/>
          <p:nvPr/>
        </p:nvSpPr>
        <p:spPr>
          <a:xfrm>
            <a:off x="4931867" y="195153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5360977" y="210531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5157921" y="232107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5077846" y="209456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68" name="TextBox 10"/>
          <p:cNvSpPr txBox="1"/>
          <p:nvPr/>
        </p:nvSpPr>
        <p:spPr>
          <a:xfrm>
            <a:off x="5828994" y="2097341"/>
            <a:ext cx="1132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Новопокровский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6438359" y="225122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6247943" y="2457332"/>
            <a:ext cx="760000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6158969" y="226716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72" name="TextBox 10"/>
          <p:cNvSpPr txBox="1"/>
          <p:nvPr/>
        </p:nvSpPr>
        <p:spPr>
          <a:xfrm>
            <a:off x="5356318" y="242098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5785428" y="257476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5582372" y="2790524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5502296" y="256400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76" name="TextBox 10"/>
          <p:cNvSpPr txBox="1"/>
          <p:nvPr/>
        </p:nvSpPr>
        <p:spPr>
          <a:xfrm>
            <a:off x="3666899" y="1145241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Староминский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4096009" y="129902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3757956" y="1555172"/>
            <a:ext cx="851366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3812878" y="128826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0" name="TextBox 10"/>
          <p:cNvSpPr txBox="1"/>
          <p:nvPr/>
        </p:nvSpPr>
        <p:spPr>
          <a:xfrm>
            <a:off x="3391395" y="2426422"/>
            <a:ext cx="116767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Брюховецкий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3776150" y="257476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3490994" y="2829400"/>
            <a:ext cx="733731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3471422" y="257476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4596017" y="261017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Выселковский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5164635" y="276395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4961579" y="297971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4881503" y="275320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8" name="TextBox 10"/>
          <p:cNvSpPr txBox="1"/>
          <p:nvPr/>
        </p:nvSpPr>
        <p:spPr>
          <a:xfrm>
            <a:off x="6222249" y="285860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6685920" y="298948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6482179" y="317804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6395965" y="297873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92" name="TextBox 10"/>
          <p:cNvSpPr txBox="1"/>
          <p:nvPr/>
        </p:nvSpPr>
        <p:spPr>
          <a:xfrm>
            <a:off x="7356452" y="405262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7842547" y="417266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7551294" y="443418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7541818" y="417594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6527879" y="4542015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7052798" y="473496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6924557" y="500048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6732240" y="472514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00" name="TextBox 10"/>
          <p:cNvSpPr txBox="1"/>
          <p:nvPr/>
        </p:nvSpPr>
        <p:spPr>
          <a:xfrm>
            <a:off x="5690623" y="3851140"/>
            <a:ext cx="1134900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Курганинский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6177688" y="399954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2" name="Прямоугольник 401"/>
          <p:cNvSpPr/>
          <p:nvPr/>
        </p:nvSpPr>
        <p:spPr>
          <a:xfrm>
            <a:off x="5960958" y="419359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5880883" y="399438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4682779" y="3424659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5130863" y="353955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4873464" y="374163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4808657" y="353512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08" name="TextBox 10"/>
          <p:cNvSpPr txBox="1"/>
          <p:nvPr/>
        </p:nvSpPr>
        <p:spPr>
          <a:xfrm>
            <a:off x="5291197" y="313637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5720306" y="323999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5544727" y="343179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5437175" y="324527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2" name="TextBox 10"/>
          <p:cNvSpPr txBox="1"/>
          <p:nvPr/>
        </p:nvSpPr>
        <p:spPr>
          <a:xfrm>
            <a:off x="6147243" y="3331769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Гулькевичский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6576353" y="345825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6373297" y="365354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6293222" y="344749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7028658" y="3535126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7465528" y="36879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7220819" y="393010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7112495" y="367515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0" name="TextBox 10"/>
          <p:cNvSpPr txBox="1"/>
          <p:nvPr/>
        </p:nvSpPr>
        <p:spPr>
          <a:xfrm>
            <a:off x="6496397" y="3931561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6967980" y="403795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6655569" y="4300960"/>
            <a:ext cx="7100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6662519" y="406205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4" name="TextBox 10"/>
          <p:cNvSpPr txBox="1"/>
          <p:nvPr/>
        </p:nvSpPr>
        <p:spPr>
          <a:xfrm>
            <a:off x="3387390" y="3763745"/>
            <a:ext cx="121383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Краснодар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3877040" y="3881920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26" name="Прямоугольник 425"/>
          <p:cNvSpPr/>
          <p:nvPr/>
        </p:nvSpPr>
        <p:spPr>
          <a:xfrm>
            <a:off x="3649204" y="408234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3567430" y="388968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8" name="TextBox 10"/>
          <p:cNvSpPr txBox="1"/>
          <p:nvPr/>
        </p:nvSpPr>
        <p:spPr>
          <a:xfrm>
            <a:off x="4117253" y="287631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4546363" y="303009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4343307" y="324585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4263232" y="301933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32" name="TextBox 10"/>
          <p:cNvSpPr txBox="1"/>
          <p:nvPr/>
        </p:nvSpPr>
        <p:spPr>
          <a:xfrm>
            <a:off x="3339154" y="2918600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Тимашевский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3769629" y="306700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3490599" y="3285093"/>
            <a:ext cx="71972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3494797" y="307636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36" name="TextBox 10"/>
          <p:cNvSpPr txBox="1"/>
          <p:nvPr/>
        </p:nvSpPr>
        <p:spPr>
          <a:xfrm>
            <a:off x="3737394" y="336943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4228765" y="348621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38" name="Прямоугольник 437"/>
          <p:cNvSpPr/>
          <p:nvPr/>
        </p:nvSpPr>
        <p:spPr>
          <a:xfrm>
            <a:off x="4039923" y="3669491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3960851" y="348544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3650700" y="5076619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4143057" y="518189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42" name="TextBox 23"/>
          <p:cNvSpPr txBox="1"/>
          <p:nvPr/>
        </p:nvSpPr>
        <p:spPr>
          <a:xfrm>
            <a:off x="3840505" y="518402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20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3944376" y="5412630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2287350" y="4567860"/>
            <a:ext cx="129781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885465" y="473496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46" name="TextBox 23"/>
          <p:cNvSpPr txBox="1"/>
          <p:nvPr/>
        </p:nvSpPr>
        <p:spPr>
          <a:xfrm>
            <a:off x="2586911" y="473496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47" name="Прямоугольник 446"/>
          <p:cNvSpPr/>
          <p:nvPr/>
        </p:nvSpPr>
        <p:spPr>
          <a:xfrm>
            <a:off x="2663102" y="494112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4732680" y="4907131"/>
            <a:ext cx="11618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4887839" y="50501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50" name="TextBox 23"/>
          <p:cNvSpPr txBox="1"/>
          <p:nvPr/>
        </p:nvSpPr>
        <p:spPr>
          <a:xfrm>
            <a:off x="5118557" y="50609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4967913" y="527667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6509244" y="555534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53" name="Прямоугольник 452"/>
          <p:cNvSpPr/>
          <p:nvPr/>
        </p:nvSpPr>
        <p:spPr>
          <a:xfrm>
            <a:off x="6306189" y="577109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6226114" y="554458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55" name="TextBox 10"/>
          <p:cNvSpPr txBox="1"/>
          <p:nvPr/>
        </p:nvSpPr>
        <p:spPr>
          <a:xfrm>
            <a:off x="6080135" y="5401558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6" name="Скругленный прямоугольник 455"/>
          <p:cNvSpPr/>
          <p:nvPr/>
        </p:nvSpPr>
        <p:spPr>
          <a:xfrm>
            <a:off x="2753277" y="5134233"/>
            <a:ext cx="284935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3903069" y="5630059"/>
            <a:ext cx="284935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" name="Скругленный прямоугольник 457"/>
          <p:cNvSpPr/>
          <p:nvPr/>
        </p:nvSpPr>
        <p:spPr>
          <a:xfrm>
            <a:off x="5187419" y="6487976"/>
            <a:ext cx="284935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9" name="TextBox 23"/>
          <p:cNvSpPr txBox="1"/>
          <p:nvPr/>
        </p:nvSpPr>
        <p:spPr>
          <a:xfrm>
            <a:off x="2031305" y="388879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60" name="TextBox 10"/>
          <p:cNvSpPr txBox="1"/>
          <p:nvPr/>
        </p:nvSpPr>
        <p:spPr>
          <a:xfrm>
            <a:off x="725542" y="3285094"/>
            <a:ext cx="1154102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244148" y="339676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999052" y="362346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961016" y="338600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64" name="TextBox 23"/>
          <p:cNvSpPr txBox="1"/>
          <p:nvPr/>
        </p:nvSpPr>
        <p:spPr>
          <a:xfrm>
            <a:off x="2165473" y="307248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1975752" y="324935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1864400" y="306954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1817484" y="4494378"/>
            <a:ext cx="54773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586402" y="436568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69" name="TextBox 23"/>
          <p:cNvSpPr txBox="1"/>
          <p:nvPr/>
        </p:nvSpPr>
        <p:spPr>
          <a:xfrm>
            <a:off x="1932239" y="436568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1736714" y="454455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101526" y="3798025"/>
            <a:ext cx="9327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Анапский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453924" y="389909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193459" y="388539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1249411" y="409280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272560" y="4195818"/>
            <a:ext cx="126473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1174700" y="4296455"/>
            <a:ext cx="284935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2252361" y="4494378"/>
            <a:ext cx="284935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8" name="TextBox 10"/>
          <p:cNvSpPr txBox="1"/>
          <p:nvPr/>
        </p:nvSpPr>
        <p:spPr>
          <a:xfrm>
            <a:off x="1878866" y="3787567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Крымский р-н</a:t>
            </a:r>
          </a:p>
        </p:txBody>
      </p:sp>
    </p:spTree>
    <p:extLst>
      <p:ext uri="{BB962C8B-B14F-4D97-AF65-F5344CB8AC3E}">
        <p14:creationId xmlns:p14="http://schemas.microsoft.com/office/powerpoint/2010/main" val="15731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" y="548680"/>
            <a:ext cx="9137537" cy="632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ОТРАДНЕНСКИЙ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84"/>
          <p:cNvSpPr>
            <a:spLocks noChangeArrowheads="1"/>
          </p:cNvSpPr>
          <p:nvPr/>
        </p:nvSpPr>
        <p:spPr bwMode="auto">
          <a:xfrm>
            <a:off x="6444208" y="5477539"/>
            <a:ext cx="2528280" cy="43975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Справочная информация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30"/>
          <p:cNvSpPr txBox="1">
            <a:spLocks noChangeArrowheads="1"/>
          </p:cNvSpPr>
          <p:nvPr/>
        </p:nvSpPr>
        <p:spPr bwMode="auto">
          <a:xfrm>
            <a:off x="6444208" y="5909786"/>
            <a:ext cx="2528279" cy="83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домов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24438 шт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645000 человека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217,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0" y="1052736"/>
            <a:ext cx="281631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1" y="816810"/>
            <a:ext cx="281631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7904" y="872182"/>
            <a:ext cx="1584176" cy="4490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ОТРАДНЕНСКИЙ РАЙОН</a:t>
            </a:r>
          </a:p>
        </p:txBody>
      </p:sp>
      <p:sp>
        <p:nvSpPr>
          <p:cNvPr id="10" name="AutoShape 40"/>
          <p:cNvSpPr>
            <a:spLocks noChangeArrowheads="1"/>
          </p:cNvSpPr>
          <p:nvPr/>
        </p:nvSpPr>
        <p:spPr bwMode="auto">
          <a:xfrm>
            <a:off x="3563888" y="3356992"/>
            <a:ext cx="2591182" cy="1645108"/>
          </a:xfrm>
          <a:prstGeom prst="wedgeRectCallout">
            <a:avLst>
              <a:gd name="adj1" fmla="val 117015"/>
              <a:gd name="adj2" fmla="val -17175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Уруп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231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песчаное, глинистое.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1,3–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1,5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400м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6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5,7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6,0 м.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" y="4754450"/>
            <a:ext cx="2708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97" y="5002100"/>
            <a:ext cx="2691370" cy="173926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528" y="872182"/>
            <a:ext cx="1296144" cy="2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9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0" y="1004363"/>
            <a:ext cx="9154119" cy="584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25723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ОБСТАНОВКИ</a:t>
            </a:r>
            <a:endParaRPr lang="ru-RU" altLang="ru-RU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подтопления </a:t>
            </a: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ст. Передовая МО Отрадненский район</a:t>
            </a:r>
            <a:b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  <a:endParaRPr lang="ru-RU" altLang="ru-RU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884305" y="4275456"/>
            <a:ext cx="1239173" cy="215755"/>
            <a:chOff x="4884305" y="4275456"/>
            <a:chExt cx="1239173" cy="215755"/>
          </a:xfrm>
        </p:grpSpPr>
        <p:sp>
          <p:nvSpPr>
            <p:cNvPr id="183" name="Text Box 22"/>
            <p:cNvSpPr txBox="1">
              <a:spLocks noChangeArrowheads="1"/>
            </p:cNvSpPr>
            <p:nvPr/>
          </p:nvSpPr>
          <p:spPr bwMode="auto">
            <a:xfrm>
              <a:off x="5154317" y="4275456"/>
              <a:ext cx="969161" cy="2157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650" tIns="26824" rIns="53650" bIns="26824">
              <a:spAutoFit/>
            </a:bodyPr>
            <a:lstStyle>
              <a:lvl1pPr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50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ст</a:t>
              </a:r>
              <a:r>
                <a:rPr lang="ru-RU" altLang="ru-RU" sz="105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	. Передовая</a:t>
              </a:r>
              <a:endParaRPr lang="ru-RU" altLang="ru-RU" sz="105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6" name="Freeform 52"/>
            <p:cNvSpPr>
              <a:spLocks/>
            </p:cNvSpPr>
            <p:nvPr/>
          </p:nvSpPr>
          <p:spPr bwMode="auto">
            <a:xfrm>
              <a:off x="4884305" y="4281646"/>
              <a:ext cx="246084" cy="167559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1521785" y="3257089"/>
            <a:ext cx="299371" cy="173476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487806" y="4807690"/>
            <a:ext cx="2608287" cy="200747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09" name="AutoShape 54"/>
          <p:cNvSpPr>
            <a:spLocks noChangeArrowheads="1"/>
          </p:cNvSpPr>
          <p:nvPr/>
        </p:nvSpPr>
        <p:spPr bwMode="auto">
          <a:xfrm>
            <a:off x="4667510" y="1205507"/>
            <a:ext cx="1455968" cy="594945"/>
          </a:xfrm>
          <a:prstGeom prst="wedgeRectCallout">
            <a:avLst>
              <a:gd name="adj1" fmla="val -11246"/>
              <a:gd name="adj2" fmla="val 11752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Уруп</a:t>
            </a: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аблюдение ведется визуально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0" name="Group 5"/>
          <p:cNvGrpSpPr>
            <a:grpSpLocks/>
          </p:cNvGrpSpPr>
          <p:nvPr/>
        </p:nvGrpSpPr>
        <p:grpSpPr bwMode="auto">
          <a:xfrm rot="4488077">
            <a:off x="1249153" y="3035141"/>
            <a:ext cx="299371" cy="173476"/>
            <a:chOff x="0" y="2252"/>
            <a:chExt cx="20000" cy="15534"/>
          </a:xfrm>
        </p:grpSpPr>
        <p:sp>
          <p:nvSpPr>
            <p:cNvPr id="11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3" name="Group 5"/>
          <p:cNvGrpSpPr>
            <a:grpSpLocks/>
          </p:cNvGrpSpPr>
          <p:nvPr/>
        </p:nvGrpSpPr>
        <p:grpSpPr bwMode="auto">
          <a:xfrm>
            <a:off x="2854175" y="3507236"/>
            <a:ext cx="299371" cy="173476"/>
            <a:chOff x="0" y="2252"/>
            <a:chExt cx="20000" cy="15534"/>
          </a:xfrm>
        </p:grpSpPr>
        <p:sp>
          <p:nvSpPr>
            <p:cNvPr id="114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6" name="Group 5"/>
          <p:cNvGrpSpPr>
            <a:grpSpLocks/>
          </p:cNvGrpSpPr>
          <p:nvPr/>
        </p:nvGrpSpPr>
        <p:grpSpPr bwMode="auto">
          <a:xfrm>
            <a:off x="4517825" y="3709510"/>
            <a:ext cx="299371" cy="173476"/>
            <a:chOff x="0" y="2252"/>
            <a:chExt cx="20000" cy="15534"/>
          </a:xfrm>
        </p:grpSpPr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9" name="Group 5"/>
          <p:cNvGrpSpPr>
            <a:grpSpLocks/>
          </p:cNvGrpSpPr>
          <p:nvPr/>
        </p:nvGrpSpPr>
        <p:grpSpPr bwMode="auto">
          <a:xfrm>
            <a:off x="1982013" y="3102409"/>
            <a:ext cx="299371" cy="173476"/>
            <a:chOff x="0" y="2252"/>
            <a:chExt cx="20000" cy="15534"/>
          </a:xfrm>
        </p:grpSpPr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" name="Полилиния 2"/>
          <p:cNvSpPr/>
          <p:nvPr/>
        </p:nvSpPr>
        <p:spPr>
          <a:xfrm>
            <a:off x="-10120" y="1743075"/>
            <a:ext cx="7934920" cy="2292210"/>
          </a:xfrm>
          <a:custGeom>
            <a:avLst/>
            <a:gdLst>
              <a:gd name="connsiteX0" fmla="*/ 1105 w 7954480"/>
              <a:gd name="connsiteY0" fmla="*/ 1495425 h 2292210"/>
              <a:gd name="connsiteX1" fmla="*/ 1105 w 7954480"/>
              <a:gd name="connsiteY1" fmla="*/ 1495425 h 2292210"/>
              <a:gd name="connsiteX2" fmla="*/ 115405 w 7954480"/>
              <a:gd name="connsiteY2" fmla="*/ 1447800 h 2292210"/>
              <a:gd name="connsiteX3" fmla="*/ 134455 w 7954480"/>
              <a:gd name="connsiteY3" fmla="*/ 1419225 h 2292210"/>
              <a:gd name="connsiteX4" fmla="*/ 163030 w 7954480"/>
              <a:gd name="connsiteY4" fmla="*/ 1409700 h 2292210"/>
              <a:gd name="connsiteX5" fmla="*/ 191605 w 7954480"/>
              <a:gd name="connsiteY5" fmla="*/ 1390650 h 2292210"/>
              <a:gd name="connsiteX6" fmla="*/ 267805 w 7954480"/>
              <a:gd name="connsiteY6" fmla="*/ 1352550 h 2292210"/>
              <a:gd name="connsiteX7" fmla="*/ 353530 w 7954480"/>
              <a:gd name="connsiteY7" fmla="*/ 1295400 h 2292210"/>
              <a:gd name="connsiteX8" fmla="*/ 382105 w 7954480"/>
              <a:gd name="connsiteY8" fmla="*/ 1276350 h 2292210"/>
              <a:gd name="connsiteX9" fmla="*/ 544030 w 7954480"/>
              <a:gd name="connsiteY9" fmla="*/ 1257300 h 2292210"/>
              <a:gd name="connsiteX10" fmla="*/ 791680 w 7954480"/>
              <a:gd name="connsiteY10" fmla="*/ 1247775 h 2292210"/>
              <a:gd name="connsiteX11" fmla="*/ 915505 w 7954480"/>
              <a:gd name="connsiteY11" fmla="*/ 1238250 h 2292210"/>
              <a:gd name="connsiteX12" fmla="*/ 982180 w 7954480"/>
              <a:gd name="connsiteY12" fmla="*/ 1219200 h 2292210"/>
              <a:gd name="connsiteX13" fmla="*/ 1020280 w 7954480"/>
              <a:gd name="connsiteY13" fmla="*/ 1209675 h 2292210"/>
              <a:gd name="connsiteX14" fmla="*/ 1048855 w 7954480"/>
              <a:gd name="connsiteY14" fmla="*/ 1200150 h 2292210"/>
              <a:gd name="connsiteX15" fmla="*/ 1163155 w 7954480"/>
              <a:gd name="connsiteY15" fmla="*/ 1181100 h 2292210"/>
              <a:gd name="connsiteX16" fmla="*/ 1191730 w 7954480"/>
              <a:gd name="connsiteY16" fmla="*/ 1171575 h 2292210"/>
              <a:gd name="connsiteX17" fmla="*/ 1420330 w 7954480"/>
              <a:gd name="connsiteY17" fmla="*/ 1152525 h 2292210"/>
              <a:gd name="connsiteX18" fmla="*/ 1525105 w 7954480"/>
              <a:gd name="connsiteY18" fmla="*/ 1143000 h 2292210"/>
              <a:gd name="connsiteX19" fmla="*/ 1582255 w 7954480"/>
              <a:gd name="connsiteY19" fmla="*/ 1133475 h 2292210"/>
              <a:gd name="connsiteX20" fmla="*/ 1658455 w 7954480"/>
              <a:gd name="connsiteY20" fmla="*/ 1123950 h 2292210"/>
              <a:gd name="connsiteX21" fmla="*/ 1858480 w 7954480"/>
              <a:gd name="connsiteY21" fmla="*/ 1095375 h 2292210"/>
              <a:gd name="connsiteX22" fmla="*/ 2115655 w 7954480"/>
              <a:gd name="connsiteY22" fmla="*/ 1085850 h 2292210"/>
              <a:gd name="connsiteX23" fmla="*/ 2382355 w 7954480"/>
              <a:gd name="connsiteY23" fmla="*/ 1038225 h 2292210"/>
              <a:gd name="connsiteX24" fmla="*/ 2429980 w 7954480"/>
              <a:gd name="connsiteY24" fmla="*/ 1028700 h 2292210"/>
              <a:gd name="connsiteX25" fmla="*/ 2734780 w 7954480"/>
              <a:gd name="connsiteY25" fmla="*/ 1000125 h 2292210"/>
              <a:gd name="connsiteX26" fmla="*/ 2849080 w 7954480"/>
              <a:gd name="connsiteY26" fmla="*/ 962025 h 2292210"/>
              <a:gd name="connsiteX27" fmla="*/ 2877655 w 7954480"/>
              <a:gd name="connsiteY27" fmla="*/ 952500 h 2292210"/>
              <a:gd name="connsiteX28" fmla="*/ 2944330 w 7954480"/>
              <a:gd name="connsiteY28" fmla="*/ 923925 h 2292210"/>
              <a:gd name="connsiteX29" fmla="*/ 3068155 w 7954480"/>
              <a:gd name="connsiteY29" fmla="*/ 895350 h 2292210"/>
              <a:gd name="connsiteX30" fmla="*/ 3134830 w 7954480"/>
              <a:gd name="connsiteY30" fmla="*/ 876300 h 2292210"/>
              <a:gd name="connsiteX31" fmla="*/ 3172930 w 7954480"/>
              <a:gd name="connsiteY31" fmla="*/ 866775 h 2292210"/>
              <a:gd name="connsiteX32" fmla="*/ 3334855 w 7954480"/>
              <a:gd name="connsiteY32" fmla="*/ 857250 h 2292210"/>
              <a:gd name="connsiteX33" fmla="*/ 3525355 w 7954480"/>
              <a:gd name="connsiteY33" fmla="*/ 828675 h 2292210"/>
              <a:gd name="connsiteX34" fmla="*/ 3553930 w 7954480"/>
              <a:gd name="connsiteY34" fmla="*/ 819150 h 2292210"/>
              <a:gd name="connsiteX35" fmla="*/ 3582505 w 7954480"/>
              <a:gd name="connsiteY35" fmla="*/ 790575 h 2292210"/>
              <a:gd name="connsiteX36" fmla="*/ 3630130 w 7954480"/>
              <a:gd name="connsiteY36" fmla="*/ 781050 h 2292210"/>
              <a:gd name="connsiteX37" fmla="*/ 3725380 w 7954480"/>
              <a:gd name="connsiteY37" fmla="*/ 752475 h 2292210"/>
              <a:gd name="connsiteX38" fmla="*/ 3868255 w 7954480"/>
              <a:gd name="connsiteY38" fmla="*/ 733425 h 2292210"/>
              <a:gd name="connsiteX39" fmla="*/ 3953980 w 7954480"/>
              <a:gd name="connsiteY39" fmla="*/ 723900 h 2292210"/>
              <a:gd name="connsiteX40" fmla="*/ 4001605 w 7954480"/>
              <a:gd name="connsiteY40" fmla="*/ 714375 h 2292210"/>
              <a:gd name="connsiteX41" fmla="*/ 4173055 w 7954480"/>
              <a:gd name="connsiteY41" fmla="*/ 704850 h 2292210"/>
              <a:gd name="connsiteX42" fmla="*/ 4382605 w 7954480"/>
              <a:gd name="connsiteY42" fmla="*/ 685800 h 2292210"/>
              <a:gd name="connsiteX43" fmla="*/ 4458805 w 7954480"/>
              <a:gd name="connsiteY43" fmla="*/ 676275 h 2292210"/>
              <a:gd name="connsiteX44" fmla="*/ 4515955 w 7954480"/>
              <a:gd name="connsiteY44" fmla="*/ 647700 h 2292210"/>
              <a:gd name="connsiteX45" fmla="*/ 4573105 w 7954480"/>
              <a:gd name="connsiteY45" fmla="*/ 628650 h 2292210"/>
              <a:gd name="connsiteX46" fmla="*/ 4668355 w 7954480"/>
              <a:gd name="connsiteY46" fmla="*/ 590550 h 2292210"/>
              <a:gd name="connsiteX47" fmla="*/ 4744555 w 7954480"/>
              <a:gd name="connsiteY47" fmla="*/ 571500 h 2292210"/>
              <a:gd name="connsiteX48" fmla="*/ 5154130 w 7954480"/>
              <a:gd name="connsiteY48" fmla="*/ 542925 h 2292210"/>
              <a:gd name="connsiteX49" fmla="*/ 5182705 w 7954480"/>
              <a:gd name="connsiteY49" fmla="*/ 533400 h 2292210"/>
              <a:gd name="connsiteX50" fmla="*/ 5220805 w 7954480"/>
              <a:gd name="connsiteY50" fmla="*/ 514350 h 2292210"/>
              <a:gd name="connsiteX51" fmla="*/ 5287480 w 7954480"/>
              <a:gd name="connsiteY51" fmla="*/ 495300 h 2292210"/>
              <a:gd name="connsiteX52" fmla="*/ 5316055 w 7954480"/>
              <a:gd name="connsiteY52" fmla="*/ 476250 h 2292210"/>
              <a:gd name="connsiteX53" fmla="*/ 5344630 w 7954480"/>
              <a:gd name="connsiteY53" fmla="*/ 466725 h 2292210"/>
              <a:gd name="connsiteX54" fmla="*/ 5411305 w 7954480"/>
              <a:gd name="connsiteY54" fmla="*/ 438150 h 2292210"/>
              <a:gd name="connsiteX55" fmla="*/ 5468455 w 7954480"/>
              <a:gd name="connsiteY55" fmla="*/ 409575 h 2292210"/>
              <a:gd name="connsiteX56" fmla="*/ 5535130 w 7954480"/>
              <a:gd name="connsiteY56" fmla="*/ 361950 h 2292210"/>
              <a:gd name="connsiteX57" fmla="*/ 5573230 w 7954480"/>
              <a:gd name="connsiteY57" fmla="*/ 342900 h 2292210"/>
              <a:gd name="connsiteX58" fmla="*/ 5601805 w 7954480"/>
              <a:gd name="connsiteY58" fmla="*/ 323850 h 2292210"/>
              <a:gd name="connsiteX59" fmla="*/ 5630380 w 7954480"/>
              <a:gd name="connsiteY59" fmla="*/ 314325 h 2292210"/>
              <a:gd name="connsiteX60" fmla="*/ 5668480 w 7954480"/>
              <a:gd name="connsiteY60" fmla="*/ 295275 h 2292210"/>
              <a:gd name="connsiteX61" fmla="*/ 5697055 w 7954480"/>
              <a:gd name="connsiteY61" fmla="*/ 285750 h 2292210"/>
              <a:gd name="connsiteX62" fmla="*/ 5792305 w 7954480"/>
              <a:gd name="connsiteY62" fmla="*/ 247650 h 2292210"/>
              <a:gd name="connsiteX63" fmla="*/ 5887555 w 7954480"/>
              <a:gd name="connsiteY63" fmla="*/ 238125 h 2292210"/>
              <a:gd name="connsiteX64" fmla="*/ 5916130 w 7954480"/>
              <a:gd name="connsiteY64" fmla="*/ 228600 h 2292210"/>
              <a:gd name="connsiteX65" fmla="*/ 5954230 w 7954480"/>
              <a:gd name="connsiteY65" fmla="*/ 219075 h 2292210"/>
              <a:gd name="connsiteX66" fmla="*/ 5982805 w 7954480"/>
              <a:gd name="connsiteY66" fmla="*/ 200025 h 2292210"/>
              <a:gd name="connsiteX67" fmla="*/ 6001855 w 7954480"/>
              <a:gd name="connsiteY67" fmla="*/ 171450 h 2292210"/>
              <a:gd name="connsiteX68" fmla="*/ 6039955 w 7954480"/>
              <a:gd name="connsiteY68" fmla="*/ 161925 h 2292210"/>
              <a:gd name="connsiteX69" fmla="*/ 6068530 w 7954480"/>
              <a:gd name="connsiteY69" fmla="*/ 142875 h 2292210"/>
              <a:gd name="connsiteX70" fmla="*/ 6097105 w 7954480"/>
              <a:gd name="connsiteY70" fmla="*/ 133350 h 2292210"/>
              <a:gd name="connsiteX71" fmla="*/ 6125680 w 7954480"/>
              <a:gd name="connsiteY71" fmla="*/ 114300 h 2292210"/>
              <a:gd name="connsiteX72" fmla="*/ 6173305 w 7954480"/>
              <a:gd name="connsiteY72" fmla="*/ 104775 h 2292210"/>
              <a:gd name="connsiteX73" fmla="*/ 6201880 w 7954480"/>
              <a:gd name="connsiteY73" fmla="*/ 95250 h 2292210"/>
              <a:gd name="connsiteX74" fmla="*/ 6239980 w 7954480"/>
              <a:gd name="connsiteY74" fmla="*/ 85725 h 2292210"/>
              <a:gd name="connsiteX75" fmla="*/ 6287605 w 7954480"/>
              <a:gd name="connsiteY75" fmla="*/ 76200 h 2292210"/>
              <a:gd name="connsiteX76" fmla="*/ 6344755 w 7954480"/>
              <a:gd name="connsiteY76" fmla="*/ 57150 h 2292210"/>
              <a:gd name="connsiteX77" fmla="*/ 6373330 w 7954480"/>
              <a:gd name="connsiteY77" fmla="*/ 47625 h 2292210"/>
              <a:gd name="connsiteX78" fmla="*/ 6411430 w 7954480"/>
              <a:gd name="connsiteY78" fmla="*/ 38100 h 2292210"/>
              <a:gd name="connsiteX79" fmla="*/ 6440005 w 7954480"/>
              <a:gd name="connsiteY79" fmla="*/ 28575 h 2292210"/>
              <a:gd name="connsiteX80" fmla="*/ 6487630 w 7954480"/>
              <a:gd name="connsiteY80" fmla="*/ 19050 h 2292210"/>
              <a:gd name="connsiteX81" fmla="*/ 6573355 w 7954480"/>
              <a:gd name="connsiteY81" fmla="*/ 0 h 2292210"/>
              <a:gd name="connsiteX82" fmla="*/ 6697180 w 7954480"/>
              <a:gd name="connsiteY82" fmla="*/ 9525 h 2292210"/>
              <a:gd name="connsiteX83" fmla="*/ 6725755 w 7954480"/>
              <a:gd name="connsiteY83" fmla="*/ 38100 h 2292210"/>
              <a:gd name="connsiteX84" fmla="*/ 6744805 w 7954480"/>
              <a:gd name="connsiteY84" fmla="*/ 123825 h 2292210"/>
              <a:gd name="connsiteX85" fmla="*/ 7297255 w 7954480"/>
              <a:gd name="connsiteY85" fmla="*/ 104775 h 2292210"/>
              <a:gd name="connsiteX86" fmla="*/ 7411555 w 7954480"/>
              <a:gd name="connsiteY86" fmla="*/ 76200 h 2292210"/>
              <a:gd name="connsiteX87" fmla="*/ 7449655 w 7954480"/>
              <a:gd name="connsiteY87" fmla="*/ 66675 h 2292210"/>
              <a:gd name="connsiteX88" fmla="*/ 7506805 w 7954480"/>
              <a:gd name="connsiteY88" fmla="*/ 47625 h 2292210"/>
              <a:gd name="connsiteX89" fmla="*/ 7583005 w 7954480"/>
              <a:gd name="connsiteY89" fmla="*/ 38100 h 2292210"/>
              <a:gd name="connsiteX90" fmla="*/ 7935430 w 7954480"/>
              <a:gd name="connsiteY90" fmla="*/ 38100 h 2292210"/>
              <a:gd name="connsiteX91" fmla="*/ 7954480 w 7954480"/>
              <a:gd name="connsiteY91" fmla="*/ 66675 h 2292210"/>
              <a:gd name="connsiteX92" fmla="*/ 7944955 w 7954480"/>
              <a:gd name="connsiteY92" fmla="*/ 285750 h 2292210"/>
              <a:gd name="connsiteX93" fmla="*/ 7916380 w 7954480"/>
              <a:gd name="connsiteY93" fmla="*/ 342900 h 2292210"/>
              <a:gd name="connsiteX94" fmla="*/ 7878280 w 7954480"/>
              <a:gd name="connsiteY94" fmla="*/ 400050 h 2292210"/>
              <a:gd name="connsiteX95" fmla="*/ 7821130 w 7954480"/>
              <a:gd name="connsiteY95" fmla="*/ 438150 h 2292210"/>
              <a:gd name="connsiteX96" fmla="*/ 7754455 w 7954480"/>
              <a:gd name="connsiteY96" fmla="*/ 495300 h 2292210"/>
              <a:gd name="connsiteX97" fmla="*/ 7725880 w 7954480"/>
              <a:gd name="connsiteY97" fmla="*/ 514350 h 2292210"/>
              <a:gd name="connsiteX98" fmla="*/ 7687780 w 7954480"/>
              <a:gd name="connsiteY98" fmla="*/ 523875 h 2292210"/>
              <a:gd name="connsiteX99" fmla="*/ 7659205 w 7954480"/>
              <a:gd name="connsiteY99" fmla="*/ 533400 h 2292210"/>
              <a:gd name="connsiteX100" fmla="*/ 7621105 w 7954480"/>
              <a:gd name="connsiteY100" fmla="*/ 542925 h 2292210"/>
              <a:gd name="connsiteX101" fmla="*/ 7592530 w 7954480"/>
              <a:gd name="connsiteY101" fmla="*/ 552450 h 2292210"/>
              <a:gd name="connsiteX102" fmla="*/ 7525855 w 7954480"/>
              <a:gd name="connsiteY102" fmla="*/ 571500 h 2292210"/>
              <a:gd name="connsiteX103" fmla="*/ 7497280 w 7954480"/>
              <a:gd name="connsiteY103" fmla="*/ 590550 h 2292210"/>
              <a:gd name="connsiteX104" fmla="*/ 7468705 w 7954480"/>
              <a:gd name="connsiteY104" fmla="*/ 619125 h 2292210"/>
              <a:gd name="connsiteX105" fmla="*/ 7402030 w 7954480"/>
              <a:gd name="connsiteY105" fmla="*/ 647700 h 2292210"/>
              <a:gd name="connsiteX106" fmla="*/ 7344880 w 7954480"/>
              <a:gd name="connsiteY106" fmla="*/ 685800 h 2292210"/>
              <a:gd name="connsiteX107" fmla="*/ 7287730 w 7954480"/>
              <a:gd name="connsiteY107" fmla="*/ 723900 h 2292210"/>
              <a:gd name="connsiteX108" fmla="*/ 7259155 w 7954480"/>
              <a:gd name="connsiteY108" fmla="*/ 742950 h 2292210"/>
              <a:gd name="connsiteX109" fmla="*/ 7182955 w 7954480"/>
              <a:gd name="connsiteY109" fmla="*/ 762000 h 2292210"/>
              <a:gd name="connsiteX110" fmla="*/ 6878155 w 7954480"/>
              <a:gd name="connsiteY110" fmla="*/ 819150 h 2292210"/>
              <a:gd name="connsiteX111" fmla="*/ 6782905 w 7954480"/>
              <a:gd name="connsiteY111" fmla="*/ 857250 h 2292210"/>
              <a:gd name="connsiteX112" fmla="*/ 6744805 w 7954480"/>
              <a:gd name="connsiteY112" fmla="*/ 885825 h 2292210"/>
              <a:gd name="connsiteX113" fmla="*/ 6697180 w 7954480"/>
              <a:gd name="connsiteY113" fmla="*/ 933450 h 2292210"/>
              <a:gd name="connsiteX114" fmla="*/ 6687655 w 7954480"/>
              <a:gd name="connsiteY114" fmla="*/ 962025 h 2292210"/>
              <a:gd name="connsiteX115" fmla="*/ 6630505 w 7954480"/>
              <a:gd name="connsiteY115" fmla="*/ 1019175 h 2292210"/>
              <a:gd name="connsiteX116" fmla="*/ 6601930 w 7954480"/>
              <a:gd name="connsiteY116" fmla="*/ 1038225 h 2292210"/>
              <a:gd name="connsiteX117" fmla="*/ 6573355 w 7954480"/>
              <a:gd name="connsiteY117" fmla="*/ 1047750 h 2292210"/>
              <a:gd name="connsiteX118" fmla="*/ 6516205 w 7954480"/>
              <a:gd name="connsiteY118" fmla="*/ 1085850 h 2292210"/>
              <a:gd name="connsiteX119" fmla="*/ 6487630 w 7954480"/>
              <a:gd name="connsiteY119" fmla="*/ 1104900 h 2292210"/>
              <a:gd name="connsiteX120" fmla="*/ 6420955 w 7954480"/>
              <a:gd name="connsiteY120" fmla="*/ 1123950 h 2292210"/>
              <a:gd name="connsiteX121" fmla="*/ 6335230 w 7954480"/>
              <a:gd name="connsiteY121" fmla="*/ 1152525 h 2292210"/>
              <a:gd name="connsiteX122" fmla="*/ 6306655 w 7954480"/>
              <a:gd name="connsiteY122" fmla="*/ 1162050 h 2292210"/>
              <a:gd name="connsiteX123" fmla="*/ 6182830 w 7954480"/>
              <a:gd name="connsiteY123" fmla="*/ 1171575 h 2292210"/>
              <a:gd name="connsiteX124" fmla="*/ 5925655 w 7954480"/>
              <a:gd name="connsiteY124" fmla="*/ 1190625 h 2292210"/>
              <a:gd name="connsiteX125" fmla="*/ 5868505 w 7954480"/>
              <a:gd name="connsiteY125" fmla="*/ 1219200 h 2292210"/>
              <a:gd name="connsiteX126" fmla="*/ 5811355 w 7954480"/>
              <a:gd name="connsiteY126" fmla="*/ 1228725 h 2292210"/>
              <a:gd name="connsiteX127" fmla="*/ 5754205 w 7954480"/>
              <a:gd name="connsiteY127" fmla="*/ 1285875 h 2292210"/>
              <a:gd name="connsiteX128" fmla="*/ 5735155 w 7954480"/>
              <a:gd name="connsiteY128" fmla="*/ 1343025 h 2292210"/>
              <a:gd name="connsiteX129" fmla="*/ 5725630 w 7954480"/>
              <a:gd name="connsiteY129" fmla="*/ 1371600 h 2292210"/>
              <a:gd name="connsiteX130" fmla="*/ 5706580 w 7954480"/>
              <a:gd name="connsiteY130" fmla="*/ 1400175 h 2292210"/>
              <a:gd name="connsiteX131" fmla="*/ 5697055 w 7954480"/>
              <a:gd name="connsiteY131" fmla="*/ 1428750 h 2292210"/>
              <a:gd name="connsiteX132" fmla="*/ 5687530 w 7954480"/>
              <a:gd name="connsiteY132" fmla="*/ 1466850 h 2292210"/>
              <a:gd name="connsiteX133" fmla="*/ 5658955 w 7954480"/>
              <a:gd name="connsiteY133" fmla="*/ 1485900 h 2292210"/>
              <a:gd name="connsiteX134" fmla="*/ 5630380 w 7954480"/>
              <a:gd name="connsiteY134" fmla="*/ 1514475 h 2292210"/>
              <a:gd name="connsiteX135" fmla="*/ 5611330 w 7954480"/>
              <a:gd name="connsiteY135" fmla="*/ 1543050 h 2292210"/>
              <a:gd name="connsiteX136" fmla="*/ 5582755 w 7954480"/>
              <a:gd name="connsiteY136" fmla="*/ 1552575 h 2292210"/>
              <a:gd name="connsiteX137" fmla="*/ 5525605 w 7954480"/>
              <a:gd name="connsiteY137" fmla="*/ 1600200 h 2292210"/>
              <a:gd name="connsiteX138" fmla="*/ 5497030 w 7954480"/>
              <a:gd name="connsiteY138" fmla="*/ 1619250 h 2292210"/>
              <a:gd name="connsiteX139" fmla="*/ 5487505 w 7954480"/>
              <a:gd name="connsiteY139" fmla="*/ 1647825 h 2292210"/>
              <a:gd name="connsiteX140" fmla="*/ 5468455 w 7954480"/>
              <a:gd name="connsiteY140" fmla="*/ 1676400 h 2292210"/>
              <a:gd name="connsiteX141" fmla="*/ 5449405 w 7954480"/>
              <a:gd name="connsiteY141" fmla="*/ 1752600 h 2292210"/>
              <a:gd name="connsiteX142" fmla="*/ 5430355 w 7954480"/>
              <a:gd name="connsiteY142" fmla="*/ 1781175 h 2292210"/>
              <a:gd name="connsiteX143" fmla="*/ 5392255 w 7954480"/>
              <a:gd name="connsiteY143" fmla="*/ 1866900 h 2292210"/>
              <a:gd name="connsiteX144" fmla="*/ 5382730 w 7954480"/>
              <a:gd name="connsiteY144" fmla="*/ 1924050 h 2292210"/>
              <a:gd name="connsiteX145" fmla="*/ 5354155 w 7954480"/>
              <a:gd name="connsiteY145" fmla="*/ 1952625 h 2292210"/>
              <a:gd name="connsiteX146" fmla="*/ 5335105 w 7954480"/>
              <a:gd name="connsiteY146" fmla="*/ 1990725 h 2292210"/>
              <a:gd name="connsiteX147" fmla="*/ 5249380 w 7954480"/>
              <a:gd name="connsiteY147" fmla="*/ 2066925 h 2292210"/>
              <a:gd name="connsiteX148" fmla="*/ 5211280 w 7954480"/>
              <a:gd name="connsiteY148" fmla="*/ 2085975 h 2292210"/>
              <a:gd name="connsiteX149" fmla="*/ 5154130 w 7954480"/>
              <a:gd name="connsiteY149" fmla="*/ 2124075 h 2292210"/>
              <a:gd name="connsiteX150" fmla="*/ 5125555 w 7954480"/>
              <a:gd name="connsiteY150" fmla="*/ 2143125 h 2292210"/>
              <a:gd name="connsiteX151" fmla="*/ 5049355 w 7954480"/>
              <a:gd name="connsiteY151" fmla="*/ 2162175 h 2292210"/>
              <a:gd name="connsiteX152" fmla="*/ 4963630 w 7954480"/>
              <a:gd name="connsiteY152" fmla="*/ 2200275 h 2292210"/>
              <a:gd name="connsiteX153" fmla="*/ 4916005 w 7954480"/>
              <a:gd name="connsiteY153" fmla="*/ 2209800 h 2292210"/>
              <a:gd name="connsiteX154" fmla="*/ 4877905 w 7954480"/>
              <a:gd name="connsiteY154" fmla="*/ 2219325 h 2292210"/>
              <a:gd name="connsiteX155" fmla="*/ 4849330 w 7954480"/>
              <a:gd name="connsiteY155" fmla="*/ 2228850 h 2292210"/>
              <a:gd name="connsiteX156" fmla="*/ 4715980 w 7954480"/>
              <a:gd name="connsiteY156" fmla="*/ 2257425 h 2292210"/>
              <a:gd name="connsiteX157" fmla="*/ 4563580 w 7954480"/>
              <a:gd name="connsiteY157" fmla="*/ 2266950 h 2292210"/>
              <a:gd name="connsiteX158" fmla="*/ 4173055 w 7954480"/>
              <a:gd name="connsiteY158" fmla="*/ 2266950 h 2292210"/>
              <a:gd name="connsiteX159" fmla="*/ 4144480 w 7954480"/>
              <a:gd name="connsiteY159" fmla="*/ 2257425 h 2292210"/>
              <a:gd name="connsiteX160" fmla="*/ 4087330 w 7954480"/>
              <a:gd name="connsiteY160" fmla="*/ 2247900 h 2292210"/>
              <a:gd name="connsiteX161" fmla="*/ 4001605 w 7954480"/>
              <a:gd name="connsiteY161" fmla="*/ 2219325 h 2292210"/>
              <a:gd name="connsiteX162" fmla="*/ 3973030 w 7954480"/>
              <a:gd name="connsiteY162" fmla="*/ 2209800 h 2292210"/>
              <a:gd name="connsiteX163" fmla="*/ 3934930 w 7954480"/>
              <a:gd name="connsiteY163" fmla="*/ 2200275 h 2292210"/>
              <a:gd name="connsiteX164" fmla="*/ 3868255 w 7954480"/>
              <a:gd name="connsiteY164" fmla="*/ 2171700 h 2292210"/>
              <a:gd name="connsiteX165" fmla="*/ 3820630 w 7954480"/>
              <a:gd name="connsiteY165" fmla="*/ 2162175 h 2292210"/>
              <a:gd name="connsiteX166" fmla="*/ 3353905 w 7954480"/>
              <a:gd name="connsiteY166" fmla="*/ 2171700 h 2292210"/>
              <a:gd name="connsiteX167" fmla="*/ 3306280 w 7954480"/>
              <a:gd name="connsiteY167" fmla="*/ 2181225 h 2292210"/>
              <a:gd name="connsiteX168" fmla="*/ 3172930 w 7954480"/>
              <a:gd name="connsiteY168" fmla="*/ 2200275 h 2292210"/>
              <a:gd name="connsiteX169" fmla="*/ 3058630 w 7954480"/>
              <a:gd name="connsiteY169" fmla="*/ 2190750 h 2292210"/>
              <a:gd name="connsiteX170" fmla="*/ 3030055 w 7954480"/>
              <a:gd name="connsiteY170" fmla="*/ 2171700 h 2292210"/>
              <a:gd name="connsiteX171" fmla="*/ 2963380 w 7954480"/>
              <a:gd name="connsiteY171" fmla="*/ 2143125 h 2292210"/>
              <a:gd name="connsiteX172" fmla="*/ 2906230 w 7954480"/>
              <a:gd name="connsiteY172" fmla="*/ 2095500 h 2292210"/>
              <a:gd name="connsiteX173" fmla="*/ 2868130 w 7954480"/>
              <a:gd name="connsiteY173" fmla="*/ 2085975 h 2292210"/>
              <a:gd name="connsiteX174" fmla="*/ 2839555 w 7954480"/>
              <a:gd name="connsiteY174" fmla="*/ 2076450 h 2292210"/>
              <a:gd name="connsiteX175" fmla="*/ 2772880 w 7954480"/>
              <a:gd name="connsiteY175" fmla="*/ 2038350 h 2292210"/>
              <a:gd name="connsiteX176" fmla="*/ 2706205 w 7954480"/>
              <a:gd name="connsiteY176" fmla="*/ 1990725 h 2292210"/>
              <a:gd name="connsiteX177" fmla="*/ 2630005 w 7954480"/>
              <a:gd name="connsiteY177" fmla="*/ 1952625 h 2292210"/>
              <a:gd name="connsiteX178" fmla="*/ 2601430 w 7954480"/>
              <a:gd name="connsiteY178" fmla="*/ 1933575 h 2292210"/>
              <a:gd name="connsiteX179" fmla="*/ 2563330 w 7954480"/>
              <a:gd name="connsiteY179" fmla="*/ 1924050 h 2292210"/>
              <a:gd name="connsiteX180" fmla="*/ 2468080 w 7954480"/>
              <a:gd name="connsiteY180" fmla="*/ 1895475 h 2292210"/>
              <a:gd name="connsiteX181" fmla="*/ 2115655 w 7954480"/>
              <a:gd name="connsiteY181" fmla="*/ 1914525 h 2292210"/>
              <a:gd name="connsiteX182" fmla="*/ 2029930 w 7954480"/>
              <a:gd name="connsiteY182" fmla="*/ 1962150 h 2292210"/>
              <a:gd name="connsiteX183" fmla="*/ 2001355 w 7954480"/>
              <a:gd name="connsiteY183" fmla="*/ 1981200 h 2292210"/>
              <a:gd name="connsiteX184" fmla="*/ 1944205 w 7954480"/>
              <a:gd name="connsiteY184" fmla="*/ 2000250 h 2292210"/>
              <a:gd name="connsiteX185" fmla="*/ 1887055 w 7954480"/>
              <a:gd name="connsiteY185" fmla="*/ 2028825 h 2292210"/>
              <a:gd name="connsiteX186" fmla="*/ 1858480 w 7954480"/>
              <a:gd name="connsiteY186" fmla="*/ 2047875 h 2292210"/>
              <a:gd name="connsiteX187" fmla="*/ 1791805 w 7954480"/>
              <a:gd name="connsiteY187" fmla="*/ 2076450 h 2292210"/>
              <a:gd name="connsiteX188" fmla="*/ 1763230 w 7954480"/>
              <a:gd name="connsiteY188" fmla="*/ 2095500 h 2292210"/>
              <a:gd name="connsiteX189" fmla="*/ 1715605 w 7954480"/>
              <a:gd name="connsiteY189" fmla="*/ 2105025 h 2292210"/>
              <a:gd name="connsiteX190" fmla="*/ 1629880 w 7954480"/>
              <a:gd name="connsiteY190" fmla="*/ 2133600 h 2292210"/>
              <a:gd name="connsiteX191" fmla="*/ 1601305 w 7954480"/>
              <a:gd name="connsiteY191" fmla="*/ 2152650 h 2292210"/>
              <a:gd name="connsiteX192" fmla="*/ 1506055 w 7954480"/>
              <a:gd name="connsiteY192" fmla="*/ 2181225 h 2292210"/>
              <a:gd name="connsiteX193" fmla="*/ 1477480 w 7954480"/>
              <a:gd name="connsiteY193" fmla="*/ 2200275 h 2292210"/>
              <a:gd name="connsiteX194" fmla="*/ 1334605 w 7954480"/>
              <a:gd name="connsiteY194" fmla="*/ 2238375 h 2292210"/>
              <a:gd name="connsiteX195" fmla="*/ 1220305 w 7954480"/>
              <a:gd name="connsiteY195" fmla="*/ 2257425 h 2292210"/>
              <a:gd name="connsiteX196" fmla="*/ 801205 w 7954480"/>
              <a:gd name="connsiteY196" fmla="*/ 2247900 h 2292210"/>
              <a:gd name="connsiteX197" fmla="*/ 553555 w 7954480"/>
              <a:gd name="connsiteY197" fmla="*/ 2238375 h 2292210"/>
              <a:gd name="connsiteX198" fmla="*/ 48730 w 7954480"/>
              <a:gd name="connsiteY198" fmla="*/ 2228850 h 2292210"/>
              <a:gd name="connsiteX199" fmla="*/ 10630 w 7954480"/>
              <a:gd name="connsiteY199" fmla="*/ 2143125 h 2292210"/>
              <a:gd name="connsiteX200" fmla="*/ 1105 w 7954480"/>
              <a:gd name="connsiteY200" fmla="*/ 2114550 h 2292210"/>
              <a:gd name="connsiteX201" fmla="*/ 10630 w 7954480"/>
              <a:gd name="connsiteY201" fmla="*/ 1971675 h 2292210"/>
              <a:gd name="connsiteX202" fmla="*/ 20155 w 7954480"/>
              <a:gd name="connsiteY202" fmla="*/ 1914525 h 2292210"/>
              <a:gd name="connsiteX203" fmla="*/ 29680 w 7954480"/>
              <a:gd name="connsiteY203" fmla="*/ 1847850 h 2292210"/>
              <a:gd name="connsiteX204" fmla="*/ 20155 w 7954480"/>
              <a:gd name="connsiteY204" fmla="*/ 1676400 h 2292210"/>
              <a:gd name="connsiteX205" fmla="*/ 10630 w 7954480"/>
              <a:gd name="connsiteY205" fmla="*/ 1600200 h 2292210"/>
              <a:gd name="connsiteX206" fmla="*/ 1105 w 7954480"/>
              <a:gd name="connsiteY206" fmla="*/ 1571625 h 2292210"/>
              <a:gd name="connsiteX207" fmla="*/ 1105 w 7954480"/>
              <a:gd name="connsiteY207" fmla="*/ 1495425 h 229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7954480" h="2292210">
                <a:moveTo>
                  <a:pt x="1105" y="1495425"/>
                </a:moveTo>
                <a:lnTo>
                  <a:pt x="1105" y="1495425"/>
                </a:lnTo>
                <a:cubicBezTo>
                  <a:pt x="78078" y="1478320"/>
                  <a:pt x="76210" y="1494834"/>
                  <a:pt x="115405" y="1447800"/>
                </a:cubicBezTo>
                <a:cubicBezTo>
                  <a:pt x="122734" y="1439006"/>
                  <a:pt x="125516" y="1426376"/>
                  <a:pt x="134455" y="1419225"/>
                </a:cubicBezTo>
                <a:cubicBezTo>
                  <a:pt x="142295" y="1412953"/>
                  <a:pt x="154050" y="1414190"/>
                  <a:pt x="163030" y="1409700"/>
                </a:cubicBezTo>
                <a:cubicBezTo>
                  <a:pt x="173269" y="1404580"/>
                  <a:pt x="181555" y="1396132"/>
                  <a:pt x="191605" y="1390650"/>
                </a:cubicBezTo>
                <a:cubicBezTo>
                  <a:pt x="216536" y="1377052"/>
                  <a:pt x="244176" y="1368302"/>
                  <a:pt x="267805" y="1352550"/>
                </a:cubicBezTo>
                <a:lnTo>
                  <a:pt x="353530" y="1295400"/>
                </a:lnTo>
                <a:cubicBezTo>
                  <a:pt x="363055" y="1289050"/>
                  <a:pt x="370736" y="1277688"/>
                  <a:pt x="382105" y="1276350"/>
                </a:cubicBezTo>
                <a:cubicBezTo>
                  <a:pt x="436080" y="1270000"/>
                  <a:pt x="489815" y="1261082"/>
                  <a:pt x="544030" y="1257300"/>
                </a:cubicBezTo>
                <a:cubicBezTo>
                  <a:pt x="626441" y="1251550"/>
                  <a:pt x="709177" y="1252006"/>
                  <a:pt x="791680" y="1247775"/>
                </a:cubicBezTo>
                <a:cubicBezTo>
                  <a:pt x="833023" y="1245655"/>
                  <a:pt x="874230" y="1241425"/>
                  <a:pt x="915505" y="1238250"/>
                </a:cubicBezTo>
                <a:cubicBezTo>
                  <a:pt x="1034612" y="1208473"/>
                  <a:pt x="886527" y="1246529"/>
                  <a:pt x="982180" y="1219200"/>
                </a:cubicBezTo>
                <a:cubicBezTo>
                  <a:pt x="994767" y="1215604"/>
                  <a:pt x="1007693" y="1213271"/>
                  <a:pt x="1020280" y="1209675"/>
                </a:cubicBezTo>
                <a:cubicBezTo>
                  <a:pt x="1029934" y="1206917"/>
                  <a:pt x="1039010" y="1202119"/>
                  <a:pt x="1048855" y="1200150"/>
                </a:cubicBezTo>
                <a:cubicBezTo>
                  <a:pt x="1129500" y="1184021"/>
                  <a:pt x="1094998" y="1198139"/>
                  <a:pt x="1163155" y="1181100"/>
                </a:cubicBezTo>
                <a:cubicBezTo>
                  <a:pt x="1172895" y="1178665"/>
                  <a:pt x="1181885" y="1173544"/>
                  <a:pt x="1191730" y="1171575"/>
                </a:cubicBezTo>
                <a:cubicBezTo>
                  <a:pt x="1266012" y="1156719"/>
                  <a:pt x="1346578" y="1157793"/>
                  <a:pt x="1420330" y="1152525"/>
                </a:cubicBezTo>
                <a:cubicBezTo>
                  <a:pt x="1455310" y="1150026"/>
                  <a:pt x="1490276" y="1147098"/>
                  <a:pt x="1525105" y="1143000"/>
                </a:cubicBezTo>
                <a:cubicBezTo>
                  <a:pt x="1544285" y="1140743"/>
                  <a:pt x="1563136" y="1136206"/>
                  <a:pt x="1582255" y="1133475"/>
                </a:cubicBezTo>
                <a:cubicBezTo>
                  <a:pt x="1607595" y="1129855"/>
                  <a:pt x="1633055" y="1127125"/>
                  <a:pt x="1658455" y="1123950"/>
                </a:cubicBezTo>
                <a:cubicBezTo>
                  <a:pt x="1736301" y="1098001"/>
                  <a:pt x="1707289" y="1105454"/>
                  <a:pt x="1858480" y="1095375"/>
                </a:cubicBezTo>
                <a:cubicBezTo>
                  <a:pt x="1944074" y="1089669"/>
                  <a:pt x="2029930" y="1089025"/>
                  <a:pt x="2115655" y="1085850"/>
                </a:cubicBezTo>
                <a:cubicBezTo>
                  <a:pt x="2229784" y="1047807"/>
                  <a:pt x="2059904" y="1102715"/>
                  <a:pt x="2382355" y="1038225"/>
                </a:cubicBezTo>
                <a:cubicBezTo>
                  <a:pt x="2398230" y="1035050"/>
                  <a:pt x="2413884" y="1030440"/>
                  <a:pt x="2429980" y="1028700"/>
                </a:cubicBezTo>
                <a:cubicBezTo>
                  <a:pt x="2531434" y="1017732"/>
                  <a:pt x="2734780" y="1000125"/>
                  <a:pt x="2734780" y="1000125"/>
                </a:cubicBezTo>
                <a:lnTo>
                  <a:pt x="2849080" y="962025"/>
                </a:lnTo>
                <a:cubicBezTo>
                  <a:pt x="2858605" y="958850"/>
                  <a:pt x="2869301" y="958069"/>
                  <a:pt x="2877655" y="952500"/>
                </a:cubicBezTo>
                <a:cubicBezTo>
                  <a:pt x="2917122" y="926188"/>
                  <a:pt x="2895124" y="936226"/>
                  <a:pt x="2944330" y="923925"/>
                </a:cubicBezTo>
                <a:cubicBezTo>
                  <a:pt x="3002585" y="885089"/>
                  <a:pt x="2952789" y="911831"/>
                  <a:pt x="3068155" y="895350"/>
                </a:cubicBezTo>
                <a:cubicBezTo>
                  <a:pt x="3097932" y="891096"/>
                  <a:pt x="3107690" y="884054"/>
                  <a:pt x="3134830" y="876300"/>
                </a:cubicBezTo>
                <a:cubicBezTo>
                  <a:pt x="3147417" y="872704"/>
                  <a:pt x="3159898" y="868016"/>
                  <a:pt x="3172930" y="866775"/>
                </a:cubicBezTo>
                <a:cubicBezTo>
                  <a:pt x="3226755" y="861649"/>
                  <a:pt x="3280880" y="860425"/>
                  <a:pt x="3334855" y="857250"/>
                </a:cubicBezTo>
                <a:cubicBezTo>
                  <a:pt x="3423970" y="846111"/>
                  <a:pt x="3457092" y="848179"/>
                  <a:pt x="3525355" y="828675"/>
                </a:cubicBezTo>
                <a:cubicBezTo>
                  <a:pt x="3535009" y="825917"/>
                  <a:pt x="3544405" y="822325"/>
                  <a:pt x="3553930" y="819150"/>
                </a:cubicBezTo>
                <a:cubicBezTo>
                  <a:pt x="3563455" y="809625"/>
                  <a:pt x="3570457" y="796599"/>
                  <a:pt x="3582505" y="790575"/>
                </a:cubicBezTo>
                <a:cubicBezTo>
                  <a:pt x="3596985" y="783335"/>
                  <a:pt x="3614511" y="785310"/>
                  <a:pt x="3630130" y="781050"/>
                </a:cubicBezTo>
                <a:cubicBezTo>
                  <a:pt x="3734603" y="752557"/>
                  <a:pt x="3645044" y="770327"/>
                  <a:pt x="3725380" y="752475"/>
                </a:cubicBezTo>
                <a:cubicBezTo>
                  <a:pt x="3791843" y="737706"/>
                  <a:pt x="3781436" y="742564"/>
                  <a:pt x="3868255" y="733425"/>
                </a:cubicBezTo>
                <a:cubicBezTo>
                  <a:pt x="3896848" y="730415"/>
                  <a:pt x="3925518" y="727966"/>
                  <a:pt x="3953980" y="723900"/>
                </a:cubicBezTo>
                <a:cubicBezTo>
                  <a:pt x="3970007" y="721610"/>
                  <a:pt x="3985476" y="715777"/>
                  <a:pt x="4001605" y="714375"/>
                </a:cubicBezTo>
                <a:cubicBezTo>
                  <a:pt x="4058628" y="709416"/>
                  <a:pt x="4115905" y="708025"/>
                  <a:pt x="4173055" y="704850"/>
                </a:cubicBezTo>
                <a:cubicBezTo>
                  <a:pt x="4296696" y="684243"/>
                  <a:pt x="4168011" y="703683"/>
                  <a:pt x="4382605" y="685800"/>
                </a:cubicBezTo>
                <a:cubicBezTo>
                  <a:pt x="4408114" y="683674"/>
                  <a:pt x="4433405" y="679450"/>
                  <a:pt x="4458805" y="676275"/>
                </a:cubicBezTo>
                <a:cubicBezTo>
                  <a:pt x="4563018" y="641537"/>
                  <a:pt x="4405168" y="696939"/>
                  <a:pt x="4515955" y="647700"/>
                </a:cubicBezTo>
                <a:cubicBezTo>
                  <a:pt x="4534305" y="639545"/>
                  <a:pt x="4555144" y="637630"/>
                  <a:pt x="4573105" y="628650"/>
                </a:cubicBezTo>
                <a:cubicBezTo>
                  <a:pt x="4612520" y="608942"/>
                  <a:pt x="4621275" y="602320"/>
                  <a:pt x="4668355" y="590550"/>
                </a:cubicBezTo>
                <a:cubicBezTo>
                  <a:pt x="4693755" y="584200"/>
                  <a:pt x="4718564" y="574650"/>
                  <a:pt x="4744555" y="571500"/>
                </a:cubicBezTo>
                <a:cubicBezTo>
                  <a:pt x="4854453" y="558179"/>
                  <a:pt x="5036358" y="549468"/>
                  <a:pt x="5154130" y="542925"/>
                </a:cubicBezTo>
                <a:cubicBezTo>
                  <a:pt x="5163655" y="539750"/>
                  <a:pt x="5173477" y="537355"/>
                  <a:pt x="5182705" y="533400"/>
                </a:cubicBezTo>
                <a:cubicBezTo>
                  <a:pt x="5195756" y="527807"/>
                  <a:pt x="5207510" y="519336"/>
                  <a:pt x="5220805" y="514350"/>
                </a:cubicBezTo>
                <a:cubicBezTo>
                  <a:pt x="5245220" y="505195"/>
                  <a:pt x="5264453" y="506814"/>
                  <a:pt x="5287480" y="495300"/>
                </a:cubicBezTo>
                <a:cubicBezTo>
                  <a:pt x="5297719" y="490180"/>
                  <a:pt x="5305816" y="481370"/>
                  <a:pt x="5316055" y="476250"/>
                </a:cubicBezTo>
                <a:cubicBezTo>
                  <a:pt x="5325035" y="471760"/>
                  <a:pt x="5335650" y="471215"/>
                  <a:pt x="5344630" y="466725"/>
                </a:cubicBezTo>
                <a:cubicBezTo>
                  <a:pt x="5410409" y="433836"/>
                  <a:pt x="5332011" y="457974"/>
                  <a:pt x="5411305" y="438150"/>
                </a:cubicBezTo>
                <a:cubicBezTo>
                  <a:pt x="5493197" y="383555"/>
                  <a:pt x="5389585" y="449010"/>
                  <a:pt x="5468455" y="409575"/>
                </a:cubicBezTo>
                <a:cubicBezTo>
                  <a:pt x="5488605" y="399500"/>
                  <a:pt x="5517872" y="372736"/>
                  <a:pt x="5535130" y="361950"/>
                </a:cubicBezTo>
                <a:cubicBezTo>
                  <a:pt x="5547171" y="354425"/>
                  <a:pt x="5560902" y="349945"/>
                  <a:pt x="5573230" y="342900"/>
                </a:cubicBezTo>
                <a:cubicBezTo>
                  <a:pt x="5583169" y="337220"/>
                  <a:pt x="5591566" y="328970"/>
                  <a:pt x="5601805" y="323850"/>
                </a:cubicBezTo>
                <a:cubicBezTo>
                  <a:pt x="5610785" y="319360"/>
                  <a:pt x="5621152" y="318280"/>
                  <a:pt x="5630380" y="314325"/>
                </a:cubicBezTo>
                <a:cubicBezTo>
                  <a:pt x="5643431" y="308732"/>
                  <a:pt x="5655429" y="300868"/>
                  <a:pt x="5668480" y="295275"/>
                </a:cubicBezTo>
                <a:cubicBezTo>
                  <a:pt x="5677708" y="291320"/>
                  <a:pt x="5687827" y="289705"/>
                  <a:pt x="5697055" y="285750"/>
                </a:cubicBezTo>
                <a:cubicBezTo>
                  <a:pt x="5729841" y="271699"/>
                  <a:pt x="5754600" y="251420"/>
                  <a:pt x="5792305" y="247650"/>
                </a:cubicBezTo>
                <a:lnTo>
                  <a:pt x="5887555" y="238125"/>
                </a:lnTo>
                <a:cubicBezTo>
                  <a:pt x="5897080" y="234950"/>
                  <a:pt x="5906476" y="231358"/>
                  <a:pt x="5916130" y="228600"/>
                </a:cubicBezTo>
                <a:cubicBezTo>
                  <a:pt x="5928717" y="225004"/>
                  <a:pt x="5942198" y="224232"/>
                  <a:pt x="5954230" y="219075"/>
                </a:cubicBezTo>
                <a:cubicBezTo>
                  <a:pt x="5964752" y="214566"/>
                  <a:pt x="5973280" y="206375"/>
                  <a:pt x="5982805" y="200025"/>
                </a:cubicBezTo>
                <a:cubicBezTo>
                  <a:pt x="5989155" y="190500"/>
                  <a:pt x="5992330" y="177800"/>
                  <a:pt x="6001855" y="171450"/>
                </a:cubicBezTo>
                <a:cubicBezTo>
                  <a:pt x="6012747" y="164188"/>
                  <a:pt x="6027923" y="167082"/>
                  <a:pt x="6039955" y="161925"/>
                </a:cubicBezTo>
                <a:cubicBezTo>
                  <a:pt x="6050477" y="157416"/>
                  <a:pt x="6058291" y="147995"/>
                  <a:pt x="6068530" y="142875"/>
                </a:cubicBezTo>
                <a:cubicBezTo>
                  <a:pt x="6077510" y="138385"/>
                  <a:pt x="6088125" y="137840"/>
                  <a:pt x="6097105" y="133350"/>
                </a:cubicBezTo>
                <a:cubicBezTo>
                  <a:pt x="6107344" y="128230"/>
                  <a:pt x="6114961" y="118320"/>
                  <a:pt x="6125680" y="114300"/>
                </a:cubicBezTo>
                <a:cubicBezTo>
                  <a:pt x="6140839" y="108616"/>
                  <a:pt x="6157599" y="108702"/>
                  <a:pt x="6173305" y="104775"/>
                </a:cubicBezTo>
                <a:cubicBezTo>
                  <a:pt x="6183045" y="102340"/>
                  <a:pt x="6192226" y="98008"/>
                  <a:pt x="6201880" y="95250"/>
                </a:cubicBezTo>
                <a:cubicBezTo>
                  <a:pt x="6214467" y="91654"/>
                  <a:pt x="6227201" y="88565"/>
                  <a:pt x="6239980" y="85725"/>
                </a:cubicBezTo>
                <a:cubicBezTo>
                  <a:pt x="6255784" y="82213"/>
                  <a:pt x="6271986" y="80460"/>
                  <a:pt x="6287605" y="76200"/>
                </a:cubicBezTo>
                <a:cubicBezTo>
                  <a:pt x="6306978" y="70916"/>
                  <a:pt x="6325705" y="63500"/>
                  <a:pt x="6344755" y="57150"/>
                </a:cubicBezTo>
                <a:cubicBezTo>
                  <a:pt x="6354280" y="53975"/>
                  <a:pt x="6363590" y="50060"/>
                  <a:pt x="6373330" y="47625"/>
                </a:cubicBezTo>
                <a:cubicBezTo>
                  <a:pt x="6386030" y="44450"/>
                  <a:pt x="6398843" y="41696"/>
                  <a:pt x="6411430" y="38100"/>
                </a:cubicBezTo>
                <a:cubicBezTo>
                  <a:pt x="6421084" y="35342"/>
                  <a:pt x="6430265" y="31010"/>
                  <a:pt x="6440005" y="28575"/>
                </a:cubicBezTo>
                <a:cubicBezTo>
                  <a:pt x="6455711" y="24648"/>
                  <a:pt x="6471826" y="22562"/>
                  <a:pt x="6487630" y="19050"/>
                </a:cubicBezTo>
                <a:cubicBezTo>
                  <a:pt x="6608694" y="-7853"/>
                  <a:pt x="6429716" y="28728"/>
                  <a:pt x="6573355" y="0"/>
                </a:cubicBezTo>
                <a:cubicBezTo>
                  <a:pt x="6614630" y="3175"/>
                  <a:pt x="6657019" y="-515"/>
                  <a:pt x="6697180" y="9525"/>
                </a:cubicBezTo>
                <a:cubicBezTo>
                  <a:pt x="6710248" y="12792"/>
                  <a:pt x="6718283" y="26892"/>
                  <a:pt x="6725755" y="38100"/>
                </a:cubicBezTo>
                <a:cubicBezTo>
                  <a:pt x="6736176" y="53732"/>
                  <a:pt x="6743652" y="116910"/>
                  <a:pt x="6744805" y="123825"/>
                </a:cubicBezTo>
                <a:lnTo>
                  <a:pt x="7297255" y="104775"/>
                </a:lnTo>
                <a:cubicBezTo>
                  <a:pt x="7358606" y="101899"/>
                  <a:pt x="7352310" y="91011"/>
                  <a:pt x="7411555" y="76200"/>
                </a:cubicBezTo>
                <a:cubicBezTo>
                  <a:pt x="7424255" y="73025"/>
                  <a:pt x="7437116" y="70437"/>
                  <a:pt x="7449655" y="66675"/>
                </a:cubicBezTo>
                <a:cubicBezTo>
                  <a:pt x="7468889" y="60905"/>
                  <a:pt x="7486880" y="50116"/>
                  <a:pt x="7506805" y="47625"/>
                </a:cubicBezTo>
                <a:lnTo>
                  <a:pt x="7583005" y="38100"/>
                </a:lnTo>
                <a:cubicBezTo>
                  <a:pt x="7708329" y="-3675"/>
                  <a:pt x="7662920" y="7821"/>
                  <a:pt x="7935430" y="38100"/>
                </a:cubicBezTo>
                <a:cubicBezTo>
                  <a:pt x="7946808" y="39364"/>
                  <a:pt x="7948130" y="57150"/>
                  <a:pt x="7954480" y="66675"/>
                </a:cubicBezTo>
                <a:cubicBezTo>
                  <a:pt x="7951305" y="139700"/>
                  <a:pt x="7950561" y="212871"/>
                  <a:pt x="7944955" y="285750"/>
                </a:cubicBezTo>
                <a:cubicBezTo>
                  <a:pt x="7942779" y="314044"/>
                  <a:pt x="7928493" y="318674"/>
                  <a:pt x="7916380" y="342900"/>
                </a:cubicBezTo>
                <a:cubicBezTo>
                  <a:pt x="7896151" y="383357"/>
                  <a:pt x="7922600" y="365579"/>
                  <a:pt x="7878280" y="400050"/>
                </a:cubicBezTo>
                <a:cubicBezTo>
                  <a:pt x="7860208" y="414106"/>
                  <a:pt x="7837319" y="421961"/>
                  <a:pt x="7821130" y="438150"/>
                </a:cubicBezTo>
                <a:cubicBezTo>
                  <a:pt x="7786514" y="472766"/>
                  <a:pt x="7797222" y="464752"/>
                  <a:pt x="7754455" y="495300"/>
                </a:cubicBezTo>
                <a:cubicBezTo>
                  <a:pt x="7745140" y="501954"/>
                  <a:pt x="7736402" y="509841"/>
                  <a:pt x="7725880" y="514350"/>
                </a:cubicBezTo>
                <a:cubicBezTo>
                  <a:pt x="7713848" y="519507"/>
                  <a:pt x="7700367" y="520279"/>
                  <a:pt x="7687780" y="523875"/>
                </a:cubicBezTo>
                <a:cubicBezTo>
                  <a:pt x="7678126" y="526633"/>
                  <a:pt x="7668859" y="530642"/>
                  <a:pt x="7659205" y="533400"/>
                </a:cubicBezTo>
                <a:cubicBezTo>
                  <a:pt x="7646618" y="536996"/>
                  <a:pt x="7633692" y="539329"/>
                  <a:pt x="7621105" y="542925"/>
                </a:cubicBezTo>
                <a:cubicBezTo>
                  <a:pt x="7611451" y="545683"/>
                  <a:pt x="7602184" y="549692"/>
                  <a:pt x="7592530" y="552450"/>
                </a:cubicBezTo>
                <a:cubicBezTo>
                  <a:pt x="7578288" y="556519"/>
                  <a:pt x="7541080" y="563887"/>
                  <a:pt x="7525855" y="571500"/>
                </a:cubicBezTo>
                <a:cubicBezTo>
                  <a:pt x="7515616" y="576620"/>
                  <a:pt x="7506074" y="583221"/>
                  <a:pt x="7497280" y="590550"/>
                </a:cubicBezTo>
                <a:cubicBezTo>
                  <a:pt x="7486932" y="599174"/>
                  <a:pt x="7479666" y="611295"/>
                  <a:pt x="7468705" y="619125"/>
                </a:cubicBezTo>
                <a:cubicBezTo>
                  <a:pt x="7401937" y="666816"/>
                  <a:pt x="7457996" y="616608"/>
                  <a:pt x="7402030" y="647700"/>
                </a:cubicBezTo>
                <a:cubicBezTo>
                  <a:pt x="7382016" y="658819"/>
                  <a:pt x="7363930" y="673100"/>
                  <a:pt x="7344880" y="685800"/>
                </a:cubicBezTo>
                <a:lnTo>
                  <a:pt x="7287730" y="723900"/>
                </a:lnTo>
                <a:cubicBezTo>
                  <a:pt x="7278205" y="730250"/>
                  <a:pt x="7270261" y="740174"/>
                  <a:pt x="7259155" y="742950"/>
                </a:cubicBezTo>
                <a:lnTo>
                  <a:pt x="7182955" y="762000"/>
                </a:lnTo>
                <a:cubicBezTo>
                  <a:pt x="7056916" y="846026"/>
                  <a:pt x="7148633" y="798344"/>
                  <a:pt x="6878155" y="819150"/>
                </a:cubicBezTo>
                <a:cubicBezTo>
                  <a:pt x="6846405" y="831850"/>
                  <a:pt x="6810262" y="836733"/>
                  <a:pt x="6782905" y="857250"/>
                </a:cubicBezTo>
                <a:cubicBezTo>
                  <a:pt x="6770205" y="866775"/>
                  <a:pt x="6756030" y="874600"/>
                  <a:pt x="6744805" y="885825"/>
                </a:cubicBezTo>
                <a:cubicBezTo>
                  <a:pt x="6681305" y="949325"/>
                  <a:pt x="6773380" y="882650"/>
                  <a:pt x="6697180" y="933450"/>
                </a:cubicBezTo>
                <a:cubicBezTo>
                  <a:pt x="6694005" y="942975"/>
                  <a:pt x="6692145" y="953045"/>
                  <a:pt x="6687655" y="962025"/>
                </a:cubicBezTo>
                <a:cubicBezTo>
                  <a:pt x="6671579" y="994178"/>
                  <a:pt x="6661428" y="997087"/>
                  <a:pt x="6630505" y="1019175"/>
                </a:cubicBezTo>
                <a:cubicBezTo>
                  <a:pt x="6621190" y="1025829"/>
                  <a:pt x="6612169" y="1033105"/>
                  <a:pt x="6601930" y="1038225"/>
                </a:cubicBezTo>
                <a:cubicBezTo>
                  <a:pt x="6592950" y="1042715"/>
                  <a:pt x="6582132" y="1042874"/>
                  <a:pt x="6573355" y="1047750"/>
                </a:cubicBezTo>
                <a:cubicBezTo>
                  <a:pt x="6553341" y="1058869"/>
                  <a:pt x="6535255" y="1073150"/>
                  <a:pt x="6516205" y="1085850"/>
                </a:cubicBezTo>
                <a:cubicBezTo>
                  <a:pt x="6506680" y="1092200"/>
                  <a:pt x="6498490" y="1101280"/>
                  <a:pt x="6487630" y="1104900"/>
                </a:cubicBezTo>
                <a:cubicBezTo>
                  <a:pt x="6446636" y="1118565"/>
                  <a:pt x="6468795" y="1111990"/>
                  <a:pt x="6420955" y="1123950"/>
                </a:cubicBezTo>
                <a:cubicBezTo>
                  <a:pt x="6371240" y="1157094"/>
                  <a:pt x="6412227" y="1135415"/>
                  <a:pt x="6335230" y="1152525"/>
                </a:cubicBezTo>
                <a:cubicBezTo>
                  <a:pt x="6325429" y="1154703"/>
                  <a:pt x="6316618" y="1160805"/>
                  <a:pt x="6306655" y="1162050"/>
                </a:cubicBezTo>
                <a:cubicBezTo>
                  <a:pt x="6265578" y="1167185"/>
                  <a:pt x="6224105" y="1168400"/>
                  <a:pt x="6182830" y="1171575"/>
                </a:cubicBezTo>
                <a:cubicBezTo>
                  <a:pt x="6065784" y="1200836"/>
                  <a:pt x="6202669" y="1169316"/>
                  <a:pt x="5925655" y="1190625"/>
                </a:cubicBezTo>
                <a:cubicBezTo>
                  <a:pt x="5883549" y="1193864"/>
                  <a:pt x="5908479" y="1205875"/>
                  <a:pt x="5868505" y="1219200"/>
                </a:cubicBezTo>
                <a:cubicBezTo>
                  <a:pt x="5850183" y="1225307"/>
                  <a:pt x="5830405" y="1225550"/>
                  <a:pt x="5811355" y="1228725"/>
                </a:cubicBezTo>
                <a:cubicBezTo>
                  <a:pt x="5792305" y="1247775"/>
                  <a:pt x="5762724" y="1260317"/>
                  <a:pt x="5754205" y="1285875"/>
                </a:cubicBezTo>
                <a:lnTo>
                  <a:pt x="5735155" y="1343025"/>
                </a:lnTo>
                <a:cubicBezTo>
                  <a:pt x="5731980" y="1352550"/>
                  <a:pt x="5731199" y="1363246"/>
                  <a:pt x="5725630" y="1371600"/>
                </a:cubicBezTo>
                <a:cubicBezTo>
                  <a:pt x="5719280" y="1381125"/>
                  <a:pt x="5711700" y="1389936"/>
                  <a:pt x="5706580" y="1400175"/>
                </a:cubicBezTo>
                <a:cubicBezTo>
                  <a:pt x="5702090" y="1409155"/>
                  <a:pt x="5699813" y="1419096"/>
                  <a:pt x="5697055" y="1428750"/>
                </a:cubicBezTo>
                <a:cubicBezTo>
                  <a:pt x="5693459" y="1441337"/>
                  <a:pt x="5694792" y="1455958"/>
                  <a:pt x="5687530" y="1466850"/>
                </a:cubicBezTo>
                <a:cubicBezTo>
                  <a:pt x="5681180" y="1476375"/>
                  <a:pt x="5667749" y="1478571"/>
                  <a:pt x="5658955" y="1485900"/>
                </a:cubicBezTo>
                <a:cubicBezTo>
                  <a:pt x="5648607" y="1494524"/>
                  <a:pt x="5639004" y="1504127"/>
                  <a:pt x="5630380" y="1514475"/>
                </a:cubicBezTo>
                <a:cubicBezTo>
                  <a:pt x="5623051" y="1523269"/>
                  <a:pt x="5620269" y="1535899"/>
                  <a:pt x="5611330" y="1543050"/>
                </a:cubicBezTo>
                <a:cubicBezTo>
                  <a:pt x="5603490" y="1549322"/>
                  <a:pt x="5591735" y="1548085"/>
                  <a:pt x="5582755" y="1552575"/>
                </a:cubicBezTo>
                <a:cubicBezTo>
                  <a:pt x="5547282" y="1570312"/>
                  <a:pt x="5557203" y="1573868"/>
                  <a:pt x="5525605" y="1600200"/>
                </a:cubicBezTo>
                <a:cubicBezTo>
                  <a:pt x="5516811" y="1607529"/>
                  <a:pt x="5506555" y="1612900"/>
                  <a:pt x="5497030" y="1619250"/>
                </a:cubicBezTo>
                <a:cubicBezTo>
                  <a:pt x="5493855" y="1628775"/>
                  <a:pt x="5491995" y="1638845"/>
                  <a:pt x="5487505" y="1647825"/>
                </a:cubicBezTo>
                <a:cubicBezTo>
                  <a:pt x="5482385" y="1658064"/>
                  <a:pt x="5472367" y="1665642"/>
                  <a:pt x="5468455" y="1676400"/>
                </a:cubicBezTo>
                <a:cubicBezTo>
                  <a:pt x="5459508" y="1701005"/>
                  <a:pt x="5463928" y="1730815"/>
                  <a:pt x="5449405" y="1752600"/>
                </a:cubicBezTo>
                <a:cubicBezTo>
                  <a:pt x="5443055" y="1762125"/>
                  <a:pt x="5435004" y="1770714"/>
                  <a:pt x="5430355" y="1781175"/>
                </a:cubicBezTo>
                <a:cubicBezTo>
                  <a:pt x="5385015" y="1883190"/>
                  <a:pt x="5435368" y="1802231"/>
                  <a:pt x="5392255" y="1866900"/>
                </a:cubicBezTo>
                <a:cubicBezTo>
                  <a:pt x="5389080" y="1885950"/>
                  <a:pt x="5390574" y="1906402"/>
                  <a:pt x="5382730" y="1924050"/>
                </a:cubicBezTo>
                <a:cubicBezTo>
                  <a:pt x="5377259" y="1936359"/>
                  <a:pt x="5361985" y="1941664"/>
                  <a:pt x="5354155" y="1952625"/>
                </a:cubicBezTo>
                <a:cubicBezTo>
                  <a:pt x="5345902" y="1964179"/>
                  <a:pt x="5343975" y="1979637"/>
                  <a:pt x="5335105" y="1990725"/>
                </a:cubicBezTo>
                <a:cubicBezTo>
                  <a:pt x="5310740" y="2021181"/>
                  <a:pt x="5283000" y="2047713"/>
                  <a:pt x="5249380" y="2066925"/>
                </a:cubicBezTo>
                <a:cubicBezTo>
                  <a:pt x="5237052" y="2073970"/>
                  <a:pt x="5223456" y="2078670"/>
                  <a:pt x="5211280" y="2085975"/>
                </a:cubicBezTo>
                <a:cubicBezTo>
                  <a:pt x="5191647" y="2097755"/>
                  <a:pt x="5173180" y="2111375"/>
                  <a:pt x="5154130" y="2124075"/>
                </a:cubicBezTo>
                <a:cubicBezTo>
                  <a:pt x="5144605" y="2130425"/>
                  <a:pt x="5136780" y="2140880"/>
                  <a:pt x="5125555" y="2143125"/>
                </a:cubicBezTo>
                <a:cubicBezTo>
                  <a:pt x="5107441" y="2146748"/>
                  <a:pt x="5068881" y="2152412"/>
                  <a:pt x="5049355" y="2162175"/>
                </a:cubicBezTo>
                <a:cubicBezTo>
                  <a:pt x="4981204" y="2196251"/>
                  <a:pt x="5071754" y="2170787"/>
                  <a:pt x="4963630" y="2200275"/>
                </a:cubicBezTo>
                <a:cubicBezTo>
                  <a:pt x="4948011" y="2204535"/>
                  <a:pt x="4931809" y="2206288"/>
                  <a:pt x="4916005" y="2209800"/>
                </a:cubicBezTo>
                <a:cubicBezTo>
                  <a:pt x="4903226" y="2212640"/>
                  <a:pt x="4890492" y="2215729"/>
                  <a:pt x="4877905" y="2219325"/>
                </a:cubicBezTo>
                <a:cubicBezTo>
                  <a:pt x="4868251" y="2222083"/>
                  <a:pt x="4858984" y="2226092"/>
                  <a:pt x="4849330" y="2228850"/>
                </a:cubicBezTo>
                <a:cubicBezTo>
                  <a:pt x="4816102" y="2238344"/>
                  <a:pt x="4734322" y="2255309"/>
                  <a:pt x="4715980" y="2257425"/>
                </a:cubicBezTo>
                <a:cubicBezTo>
                  <a:pt x="4665416" y="2263259"/>
                  <a:pt x="4614380" y="2263775"/>
                  <a:pt x="4563580" y="2266950"/>
                </a:cubicBezTo>
                <a:cubicBezTo>
                  <a:pt x="4422326" y="2314035"/>
                  <a:pt x="4523172" y="2284029"/>
                  <a:pt x="4173055" y="2266950"/>
                </a:cubicBezTo>
                <a:cubicBezTo>
                  <a:pt x="4163027" y="2266461"/>
                  <a:pt x="4154281" y="2259603"/>
                  <a:pt x="4144480" y="2257425"/>
                </a:cubicBezTo>
                <a:cubicBezTo>
                  <a:pt x="4125627" y="2253235"/>
                  <a:pt x="4106066" y="2252584"/>
                  <a:pt x="4087330" y="2247900"/>
                </a:cubicBezTo>
                <a:lnTo>
                  <a:pt x="4001605" y="2219325"/>
                </a:lnTo>
                <a:cubicBezTo>
                  <a:pt x="3992080" y="2216150"/>
                  <a:pt x="3982770" y="2212235"/>
                  <a:pt x="3973030" y="2209800"/>
                </a:cubicBezTo>
                <a:cubicBezTo>
                  <a:pt x="3960330" y="2206625"/>
                  <a:pt x="3947517" y="2203871"/>
                  <a:pt x="3934930" y="2200275"/>
                </a:cubicBezTo>
                <a:cubicBezTo>
                  <a:pt x="3818412" y="2166984"/>
                  <a:pt x="4020655" y="2222500"/>
                  <a:pt x="3868255" y="2171700"/>
                </a:cubicBezTo>
                <a:cubicBezTo>
                  <a:pt x="3852896" y="2166580"/>
                  <a:pt x="3836505" y="2165350"/>
                  <a:pt x="3820630" y="2162175"/>
                </a:cubicBezTo>
                <a:lnTo>
                  <a:pt x="3353905" y="2171700"/>
                </a:lnTo>
                <a:cubicBezTo>
                  <a:pt x="3337727" y="2172299"/>
                  <a:pt x="3322271" y="2178700"/>
                  <a:pt x="3306280" y="2181225"/>
                </a:cubicBezTo>
                <a:cubicBezTo>
                  <a:pt x="3261928" y="2188228"/>
                  <a:pt x="3172930" y="2200275"/>
                  <a:pt x="3172930" y="2200275"/>
                </a:cubicBezTo>
                <a:cubicBezTo>
                  <a:pt x="3134830" y="2197100"/>
                  <a:pt x="3096120" y="2198248"/>
                  <a:pt x="3058630" y="2190750"/>
                </a:cubicBezTo>
                <a:cubicBezTo>
                  <a:pt x="3047405" y="2188505"/>
                  <a:pt x="3039994" y="2177380"/>
                  <a:pt x="3030055" y="2171700"/>
                </a:cubicBezTo>
                <a:cubicBezTo>
                  <a:pt x="2997099" y="2152868"/>
                  <a:pt x="2995438" y="2153811"/>
                  <a:pt x="2963380" y="2143125"/>
                </a:cubicBezTo>
                <a:cubicBezTo>
                  <a:pt x="2946216" y="2125961"/>
                  <a:pt x="2929437" y="2105446"/>
                  <a:pt x="2906230" y="2095500"/>
                </a:cubicBezTo>
                <a:cubicBezTo>
                  <a:pt x="2894198" y="2090343"/>
                  <a:pt x="2880717" y="2089571"/>
                  <a:pt x="2868130" y="2085975"/>
                </a:cubicBezTo>
                <a:cubicBezTo>
                  <a:pt x="2858476" y="2083217"/>
                  <a:pt x="2849080" y="2079625"/>
                  <a:pt x="2839555" y="2076450"/>
                </a:cubicBezTo>
                <a:cubicBezTo>
                  <a:pt x="2747427" y="2007354"/>
                  <a:pt x="2845606" y="2074713"/>
                  <a:pt x="2772880" y="2038350"/>
                </a:cubicBezTo>
                <a:cubicBezTo>
                  <a:pt x="2746507" y="2025164"/>
                  <a:pt x="2732092" y="2005826"/>
                  <a:pt x="2706205" y="1990725"/>
                </a:cubicBezTo>
                <a:cubicBezTo>
                  <a:pt x="2681675" y="1976416"/>
                  <a:pt x="2653634" y="1968377"/>
                  <a:pt x="2630005" y="1952625"/>
                </a:cubicBezTo>
                <a:cubicBezTo>
                  <a:pt x="2620480" y="1946275"/>
                  <a:pt x="2611952" y="1938084"/>
                  <a:pt x="2601430" y="1933575"/>
                </a:cubicBezTo>
                <a:cubicBezTo>
                  <a:pt x="2589398" y="1928418"/>
                  <a:pt x="2575869" y="1927812"/>
                  <a:pt x="2563330" y="1924050"/>
                </a:cubicBezTo>
                <a:cubicBezTo>
                  <a:pt x="2447382" y="1889265"/>
                  <a:pt x="2555897" y="1917429"/>
                  <a:pt x="2468080" y="1895475"/>
                </a:cubicBezTo>
                <a:cubicBezTo>
                  <a:pt x="2297193" y="1900653"/>
                  <a:pt x="2235901" y="1880169"/>
                  <a:pt x="2115655" y="1914525"/>
                </a:cubicBezTo>
                <a:cubicBezTo>
                  <a:pt x="2071647" y="1927099"/>
                  <a:pt x="2081098" y="1928038"/>
                  <a:pt x="2029930" y="1962150"/>
                </a:cubicBezTo>
                <a:cubicBezTo>
                  <a:pt x="2020405" y="1968500"/>
                  <a:pt x="2012215" y="1977580"/>
                  <a:pt x="2001355" y="1981200"/>
                </a:cubicBezTo>
                <a:cubicBezTo>
                  <a:pt x="1982305" y="1987550"/>
                  <a:pt x="1960913" y="1989111"/>
                  <a:pt x="1944205" y="2000250"/>
                </a:cubicBezTo>
                <a:cubicBezTo>
                  <a:pt x="1862313" y="2054845"/>
                  <a:pt x="1965925" y="1989390"/>
                  <a:pt x="1887055" y="2028825"/>
                </a:cubicBezTo>
                <a:cubicBezTo>
                  <a:pt x="1876816" y="2033945"/>
                  <a:pt x="1868419" y="2042195"/>
                  <a:pt x="1858480" y="2047875"/>
                </a:cubicBezTo>
                <a:cubicBezTo>
                  <a:pt x="1719737" y="2127157"/>
                  <a:pt x="1898666" y="2023020"/>
                  <a:pt x="1791805" y="2076450"/>
                </a:cubicBezTo>
                <a:cubicBezTo>
                  <a:pt x="1781566" y="2081570"/>
                  <a:pt x="1773949" y="2091480"/>
                  <a:pt x="1763230" y="2095500"/>
                </a:cubicBezTo>
                <a:cubicBezTo>
                  <a:pt x="1748071" y="2101184"/>
                  <a:pt x="1731112" y="2100373"/>
                  <a:pt x="1715605" y="2105025"/>
                </a:cubicBezTo>
                <a:cubicBezTo>
                  <a:pt x="1536266" y="2158827"/>
                  <a:pt x="1776107" y="2097043"/>
                  <a:pt x="1629880" y="2133600"/>
                </a:cubicBezTo>
                <a:cubicBezTo>
                  <a:pt x="1620355" y="2139950"/>
                  <a:pt x="1611766" y="2148001"/>
                  <a:pt x="1601305" y="2152650"/>
                </a:cubicBezTo>
                <a:cubicBezTo>
                  <a:pt x="1571490" y="2165901"/>
                  <a:pt x="1537720" y="2173309"/>
                  <a:pt x="1506055" y="2181225"/>
                </a:cubicBezTo>
                <a:cubicBezTo>
                  <a:pt x="1496530" y="2187575"/>
                  <a:pt x="1487941" y="2195626"/>
                  <a:pt x="1477480" y="2200275"/>
                </a:cubicBezTo>
                <a:cubicBezTo>
                  <a:pt x="1438744" y="2217491"/>
                  <a:pt x="1372608" y="2231136"/>
                  <a:pt x="1334605" y="2238375"/>
                </a:cubicBezTo>
                <a:cubicBezTo>
                  <a:pt x="1296662" y="2245602"/>
                  <a:pt x="1220305" y="2257425"/>
                  <a:pt x="1220305" y="2257425"/>
                </a:cubicBezTo>
                <a:lnTo>
                  <a:pt x="801205" y="2247900"/>
                </a:lnTo>
                <a:lnTo>
                  <a:pt x="553555" y="2238375"/>
                </a:lnTo>
                <a:lnTo>
                  <a:pt x="48730" y="2228850"/>
                </a:lnTo>
                <a:cubicBezTo>
                  <a:pt x="18541" y="2183567"/>
                  <a:pt x="33300" y="2211135"/>
                  <a:pt x="10630" y="2143125"/>
                </a:cubicBezTo>
                <a:lnTo>
                  <a:pt x="1105" y="2114550"/>
                </a:lnTo>
                <a:cubicBezTo>
                  <a:pt x="4280" y="2066925"/>
                  <a:pt x="6105" y="2019191"/>
                  <a:pt x="10630" y="1971675"/>
                </a:cubicBezTo>
                <a:cubicBezTo>
                  <a:pt x="12461" y="1952449"/>
                  <a:pt x="17218" y="1933613"/>
                  <a:pt x="20155" y="1914525"/>
                </a:cubicBezTo>
                <a:cubicBezTo>
                  <a:pt x="23569" y="1892335"/>
                  <a:pt x="26505" y="1870075"/>
                  <a:pt x="29680" y="1847850"/>
                </a:cubicBezTo>
                <a:cubicBezTo>
                  <a:pt x="26505" y="1790700"/>
                  <a:pt x="24545" y="1733470"/>
                  <a:pt x="20155" y="1676400"/>
                </a:cubicBezTo>
                <a:cubicBezTo>
                  <a:pt x="18192" y="1650878"/>
                  <a:pt x="15209" y="1625385"/>
                  <a:pt x="10630" y="1600200"/>
                </a:cubicBezTo>
                <a:cubicBezTo>
                  <a:pt x="8834" y="1590322"/>
                  <a:pt x="1820" y="1581640"/>
                  <a:pt x="1105" y="1571625"/>
                </a:cubicBezTo>
                <a:cubicBezTo>
                  <a:pt x="-1383" y="1536789"/>
                  <a:pt x="1105" y="1508125"/>
                  <a:pt x="1105" y="149542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766754" y="3833112"/>
            <a:ext cx="2433740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97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626.43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</a:t>
              </a:r>
              <a:r>
                <a:rPr lang="ru-RU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626.73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44,111057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41,37436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486576" y="1052735"/>
            <a:ext cx="2608288" cy="1149321"/>
            <a:chOff x="6428209" y="4986230"/>
            <a:chExt cx="2608288" cy="114359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948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1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smtClean="0">
                  <a:latin typeface="Times New Roman" pitchFamily="18" charset="0"/>
                  <a:cs typeface="Times New Roman" pitchFamily="18" charset="0"/>
                </a:rPr>
                <a:t>165 982</a:t>
              </a:r>
              <a:r>
                <a:rPr lang="ru-RU" sz="100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475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железнодорожный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485609" y="2270456"/>
            <a:ext cx="2608288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ст. Передовая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3982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1722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3" y="4914830"/>
            <a:ext cx="289809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4" y="5219629"/>
            <a:ext cx="2870904" cy="156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2148452"/>
            <a:ext cx="2580804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10" y="3532174"/>
            <a:ext cx="2606102" cy="127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" y="2468671"/>
            <a:ext cx="2578555" cy="129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06" y="3342347"/>
            <a:ext cx="262761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5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37104" cy="631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МО МОСТОВСКИЙ РАЙОН КРАСНОДАРСКОГО КРАЯ</a:t>
            </a:r>
            <a:endParaRPr lang="ru-RU" sz="2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8558374" y="94038"/>
            <a:ext cx="504000" cy="504000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1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21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18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72" name="Группа 371"/>
          <p:cNvGrpSpPr/>
          <p:nvPr/>
        </p:nvGrpSpPr>
        <p:grpSpPr>
          <a:xfrm>
            <a:off x="6229290" y="5477539"/>
            <a:ext cx="2803164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 </a:t>
              </a:r>
              <a:r>
                <a:rPr lang="ru-RU" sz="1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24752 </a:t>
              </a:r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71595 </a:t>
              </a:r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153, </a:t>
              </a:r>
              <a:endPara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6229290" y="3356992"/>
            <a:ext cx="2803164" cy="1584325"/>
          </a:xfrm>
          <a:prstGeom prst="wedgeRectCallout">
            <a:avLst>
              <a:gd name="adj1" fmla="val -104644"/>
              <a:gd name="adj2" fmla="val -27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Лаба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9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 каменистое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м/с – 2-5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 10 -30 м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 6 м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3,8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4 м.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2123728" y="3598685"/>
            <a:ext cx="1368152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prstClr val="white"/>
                </a:solidFill>
              </a:rPr>
              <a:t>Мостовской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90" y="1196752"/>
            <a:ext cx="2820668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520" y="908720"/>
            <a:ext cx="12241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Мостов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098" y="4725144"/>
            <a:ext cx="2736304" cy="1998388"/>
          </a:xfrm>
          <a:prstGeom prst="rect">
            <a:avLst/>
          </a:prstGeom>
        </p:spPr>
      </p:pic>
      <p:sp>
        <p:nvSpPr>
          <p:cNvPr id="381" name="Прямоугольник 380"/>
          <p:cNvSpPr/>
          <p:nvPr/>
        </p:nvSpPr>
        <p:spPr>
          <a:xfrm>
            <a:off x="228098" y="4437112"/>
            <a:ext cx="2739305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90" y="1044352"/>
            <a:ext cx="28206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7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676"/>
            <a:ext cx="9144000" cy="588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261300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МОДЕЛЬ РАЗВИТИЯ </a:t>
            </a:r>
            <a:r>
              <a:rPr lang="ru-RU" altLang="ru-RU" sz="21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ОБСТАНОВКИ</a:t>
            </a:r>
            <a:endParaRPr lang="ru-RU" altLang="ru-RU" sz="21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Угроза </a:t>
            </a:r>
            <a:r>
              <a:rPr lang="ru-RU" altLang="ru-RU" sz="21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подтопления </a:t>
            </a:r>
            <a:r>
              <a:rPr lang="ru-RU" altLang="ru-RU" sz="2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ст. </a:t>
            </a:r>
            <a:r>
              <a:rPr lang="ru-RU" altLang="ru-RU" sz="21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Бесленеевская</a:t>
            </a:r>
            <a:r>
              <a:rPr lang="ru-RU" altLang="ru-RU" sz="21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МО Мостовского район</a:t>
            </a:r>
            <a:br>
              <a:rPr lang="ru-RU" altLang="ru-RU" sz="21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  <a:endParaRPr lang="ru-RU" altLang="ru-RU" sz="2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884305" y="4281646"/>
            <a:ext cx="1397987" cy="215755"/>
            <a:chOff x="4884305" y="4281646"/>
            <a:chExt cx="1397987" cy="215755"/>
          </a:xfrm>
        </p:grpSpPr>
        <p:sp>
          <p:nvSpPr>
            <p:cNvPr id="183" name="Text Box 22"/>
            <p:cNvSpPr txBox="1">
              <a:spLocks noChangeArrowheads="1"/>
            </p:cNvSpPr>
            <p:nvPr/>
          </p:nvSpPr>
          <p:spPr bwMode="auto">
            <a:xfrm>
              <a:off x="5130389" y="4281646"/>
              <a:ext cx="1151903" cy="2157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650" tIns="26824" rIns="53650" bIns="26824">
              <a:spAutoFit/>
            </a:bodyPr>
            <a:lstStyle>
              <a:lvl1pPr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23888" eaLnBrk="0" hangingPunct="0"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238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5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Бесленеевская</a:t>
              </a:r>
              <a:r>
                <a:rPr lang="ru-RU" altLang="ru-RU" sz="10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sz="105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6" name="Freeform 52"/>
            <p:cNvSpPr>
              <a:spLocks/>
            </p:cNvSpPr>
            <p:nvPr/>
          </p:nvSpPr>
          <p:spPr bwMode="auto">
            <a:xfrm>
              <a:off x="4884305" y="4281646"/>
              <a:ext cx="246084" cy="167559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487807" y="4933605"/>
            <a:ext cx="2574568" cy="1881563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9" name="AutoShape 54"/>
          <p:cNvSpPr>
            <a:spLocks noChangeArrowheads="1"/>
          </p:cNvSpPr>
          <p:nvPr/>
        </p:nvSpPr>
        <p:spPr bwMode="auto">
          <a:xfrm>
            <a:off x="323528" y="2709451"/>
            <a:ext cx="1455968" cy="594945"/>
          </a:xfrm>
          <a:prstGeom prst="wedgeRectCallout">
            <a:avLst>
              <a:gd name="adj1" fmla="val -3396"/>
              <a:gd name="adj2" fmla="val 11912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Ходзь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ведется визуально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750482" y="3838386"/>
            <a:ext cx="2433740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АГК № 139</a:t>
              </a:r>
            </a:p>
            <a:p>
              <a:pPr algn="ctr"/>
              <a:r>
                <a:rPr lang="ru-RU" sz="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НЯ – 525.56 БСВ</a:t>
              </a:r>
            </a:p>
            <a:p>
              <a:pPr algn="ctr"/>
              <a:r>
                <a:rPr lang="ru-RU" sz="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ОЯ </a:t>
              </a:r>
              <a:r>
                <a:rPr lang="ru-RU" sz="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526.06 БСВ</a:t>
              </a:r>
              <a:endParaRPr lang="ru-RU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44,05234</a:t>
              </a:r>
              <a:endParaRPr lang="ru-RU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40,74578</a:t>
              </a:r>
              <a:endParaRPr lang="ru-RU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486576" y="1052735"/>
            <a:ext cx="2608288" cy="1149321"/>
            <a:chOff x="6428209" y="4986230"/>
            <a:chExt cx="2608288" cy="114359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948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421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дом, 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829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1,6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автомобильный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мост;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железнодорожный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мост.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4016898" y="3472844"/>
            <a:ext cx="299371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-28588" y="2333624"/>
            <a:ext cx="6831737" cy="3009525"/>
          </a:xfrm>
          <a:custGeom>
            <a:avLst/>
            <a:gdLst>
              <a:gd name="connsiteX0" fmla="*/ 28588 w 6831737"/>
              <a:gd name="connsiteY0" fmla="*/ 2066925 h 2084414"/>
              <a:gd name="connsiteX1" fmla="*/ 28588 w 6831737"/>
              <a:gd name="connsiteY1" fmla="*/ 2066925 h 2084414"/>
              <a:gd name="connsiteX2" fmla="*/ 85738 w 6831737"/>
              <a:gd name="connsiteY2" fmla="*/ 2000250 h 2084414"/>
              <a:gd name="connsiteX3" fmla="*/ 219088 w 6831737"/>
              <a:gd name="connsiteY3" fmla="*/ 2009775 h 2084414"/>
              <a:gd name="connsiteX4" fmla="*/ 285763 w 6831737"/>
              <a:gd name="connsiteY4" fmla="*/ 2028825 h 2084414"/>
              <a:gd name="connsiteX5" fmla="*/ 381013 w 6831737"/>
              <a:gd name="connsiteY5" fmla="*/ 2047875 h 2084414"/>
              <a:gd name="connsiteX6" fmla="*/ 409588 w 6831737"/>
              <a:gd name="connsiteY6" fmla="*/ 2057400 h 2084414"/>
              <a:gd name="connsiteX7" fmla="*/ 876313 w 6831737"/>
              <a:gd name="connsiteY7" fmla="*/ 2047875 h 2084414"/>
              <a:gd name="connsiteX8" fmla="*/ 914413 w 6831737"/>
              <a:gd name="connsiteY8" fmla="*/ 2038350 h 2084414"/>
              <a:gd name="connsiteX9" fmla="*/ 942988 w 6831737"/>
              <a:gd name="connsiteY9" fmla="*/ 2009775 h 2084414"/>
              <a:gd name="connsiteX10" fmla="*/ 971563 w 6831737"/>
              <a:gd name="connsiteY10" fmla="*/ 1990725 h 2084414"/>
              <a:gd name="connsiteX11" fmla="*/ 990613 w 6831737"/>
              <a:gd name="connsiteY11" fmla="*/ 1962150 h 2084414"/>
              <a:gd name="connsiteX12" fmla="*/ 1047763 w 6831737"/>
              <a:gd name="connsiteY12" fmla="*/ 1914525 h 2084414"/>
              <a:gd name="connsiteX13" fmla="*/ 1085863 w 6831737"/>
              <a:gd name="connsiteY13" fmla="*/ 1857375 h 2084414"/>
              <a:gd name="connsiteX14" fmla="*/ 1123963 w 6831737"/>
              <a:gd name="connsiteY14" fmla="*/ 1800225 h 2084414"/>
              <a:gd name="connsiteX15" fmla="*/ 1143013 w 6831737"/>
              <a:gd name="connsiteY15" fmla="*/ 1771650 h 2084414"/>
              <a:gd name="connsiteX16" fmla="*/ 1162063 w 6831737"/>
              <a:gd name="connsiteY16" fmla="*/ 1743075 h 2084414"/>
              <a:gd name="connsiteX17" fmla="*/ 1200163 w 6831737"/>
              <a:gd name="connsiteY17" fmla="*/ 1724025 h 2084414"/>
              <a:gd name="connsiteX18" fmla="*/ 1257313 w 6831737"/>
              <a:gd name="connsiteY18" fmla="*/ 1733550 h 2084414"/>
              <a:gd name="connsiteX19" fmla="*/ 1390663 w 6831737"/>
              <a:gd name="connsiteY19" fmla="*/ 1752600 h 2084414"/>
              <a:gd name="connsiteX20" fmla="*/ 1419238 w 6831737"/>
              <a:gd name="connsiteY20" fmla="*/ 1762125 h 2084414"/>
              <a:gd name="connsiteX21" fmla="*/ 1457338 w 6831737"/>
              <a:gd name="connsiteY21" fmla="*/ 1771650 h 2084414"/>
              <a:gd name="connsiteX22" fmla="*/ 1543063 w 6831737"/>
              <a:gd name="connsiteY22" fmla="*/ 1819275 h 2084414"/>
              <a:gd name="connsiteX23" fmla="*/ 1657363 w 6831737"/>
              <a:gd name="connsiteY23" fmla="*/ 1809750 h 2084414"/>
              <a:gd name="connsiteX24" fmla="*/ 1695463 w 6831737"/>
              <a:gd name="connsiteY24" fmla="*/ 1790700 h 2084414"/>
              <a:gd name="connsiteX25" fmla="*/ 1733563 w 6831737"/>
              <a:gd name="connsiteY25" fmla="*/ 1781175 h 2084414"/>
              <a:gd name="connsiteX26" fmla="*/ 1762138 w 6831737"/>
              <a:gd name="connsiteY26" fmla="*/ 1762125 h 2084414"/>
              <a:gd name="connsiteX27" fmla="*/ 1828813 w 6831737"/>
              <a:gd name="connsiteY27" fmla="*/ 1743075 h 2084414"/>
              <a:gd name="connsiteX28" fmla="*/ 1857388 w 6831737"/>
              <a:gd name="connsiteY28" fmla="*/ 1724025 h 2084414"/>
              <a:gd name="connsiteX29" fmla="*/ 1962163 w 6831737"/>
              <a:gd name="connsiteY29" fmla="*/ 1695450 h 2084414"/>
              <a:gd name="connsiteX30" fmla="*/ 2019313 w 6831737"/>
              <a:gd name="connsiteY30" fmla="*/ 1647825 h 2084414"/>
              <a:gd name="connsiteX31" fmla="*/ 2076463 w 6831737"/>
              <a:gd name="connsiteY31" fmla="*/ 1619250 h 2084414"/>
              <a:gd name="connsiteX32" fmla="*/ 2105038 w 6831737"/>
              <a:gd name="connsiteY32" fmla="*/ 1590675 h 2084414"/>
              <a:gd name="connsiteX33" fmla="*/ 2181238 w 6831737"/>
              <a:gd name="connsiteY33" fmla="*/ 1543050 h 2084414"/>
              <a:gd name="connsiteX34" fmla="*/ 2209813 w 6831737"/>
              <a:gd name="connsiteY34" fmla="*/ 1533525 h 2084414"/>
              <a:gd name="connsiteX35" fmla="*/ 2228863 w 6831737"/>
              <a:gd name="connsiteY35" fmla="*/ 1504950 h 2084414"/>
              <a:gd name="connsiteX36" fmla="*/ 2286013 w 6831737"/>
              <a:gd name="connsiteY36" fmla="*/ 1485900 h 2084414"/>
              <a:gd name="connsiteX37" fmla="*/ 2324113 w 6831737"/>
              <a:gd name="connsiteY37" fmla="*/ 1457325 h 2084414"/>
              <a:gd name="connsiteX38" fmla="*/ 2352688 w 6831737"/>
              <a:gd name="connsiteY38" fmla="*/ 1428750 h 2084414"/>
              <a:gd name="connsiteX39" fmla="*/ 2381263 w 6831737"/>
              <a:gd name="connsiteY39" fmla="*/ 1419225 h 2084414"/>
              <a:gd name="connsiteX40" fmla="*/ 2400313 w 6831737"/>
              <a:gd name="connsiteY40" fmla="*/ 1390650 h 2084414"/>
              <a:gd name="connsiteX41" fmla="*/ 2457463 w 6831737"/>
              <a:gd name="connsiteY41" fmla="*/ 1362075 h 2084414"/>
              <a:gd name="connsiteX42" fmla="*/ 2486038 w 6831737"/>
              <a:gd name="connsiteY42" fmla="*/ 1323975 h 2084414"/>
              <a:gd name="connsiteX43" fmla="*/ 2524138 w 6831737"/>
              <a:gd name="connsiteY43" fmla="*/ 1304925 h 2084414"/>
              <a:gd name="connsiteX44" fmla="*/ 2743213 w 6831737"/>
              <a:gd name="connsiteY44" fmla="*/ 1295400 h 2084414"/>
              <a:gd name="connsiteX45" fmla="*/ 2781313 w 6831737"/>
              <a:gd name="connsiteY45" fmla="*/ 1285875 h 2084414"/>
              <a:gd name="connsiteX46" fmla="*/ 2857513 w 6831737"/>
              <a:gd name="connsiteY46" fmla="*/ 1276350 h 2084414"/>
              <a:gd name="connsiteX47" fmla="*/ 2914663 w 6831737"/>
              <a:gd name="connsiteY47" fmla="*/ 1257300 h 2084414"/>
              <a:gd name="connsiteX48" fmla="*/ 2943238 w 6831737"/>
              <a:gd name="connsiteY48" fmla="*/ 1247775 h 2084414"/>
              <a:gd name="connsiteX49" fmla="*/ 2971813 w 6831737"/>
              <a:gd name="connsiteY49" fmla="*/ 1238250 h 2084414"/>
              <a:gd name="connsiteX50" fmla="*/ 3000388 w 6831737"/>
              <a:gd name="connsiteY50" fmla="*/ 1228725 h 2084414"/>
              <a:gd name="connsiteX51" fmla="*/ 3057538 w 6831737"/>
              <a:gd name="connsiteY51" fmla="*/ 1190625 h 2084414"/>
              <a:gd name="connsiteX52" fmla="*/ 3086113 w 6831737"/>
              <a:gd name="connsiteY52" fmla="*/ 1171575 h 2084414"/>
              <a:gd name="connsiteX53" fmla="*/ 3190888 w 6831737"/>
              <a:gd name="connsiteY53" fmla="*/ 1152525 h 2084414"/>
              <a:gd name="connsiteX54" fmla="*/ 3257563 w 6831737"/>
              <a:gd name="connsiteY54" fmla="*/ 1162050 h 2084414"/>
              <a:gd name="connsiteX55" fmla="*/ 3286138 w 6831737"/>
              <a:gd name="connsiteY55" fmla="*/ 1190625 h 2084414"/>
              <a:gd name="connsiteX56" fmla="*/ 3352813 w 6831737"/>
              <a:gd name="connsiteY56" fmla="*/ 1228725 h 2084414"/>
              <a:gd name="connsiteX57" fmla="*/ 3409963 w 6831737"/>
              <a:gd name="connsiteY57" fmla="*/ 1266825 h 2084414"/>
              <a:gd name="connsiteX58" fmla="*/ 3429013 w 6831737"/>
              <a:gd name="connsiteY58" fmla="*/ 1295400 h 2084414"/>
              <a:gd name="connsiteX59" fmla="*/ 3495688 w 6831737"/>
              <a:gd name="connsiteY59" fmla="*/ 1323975 h 2084414"/>
              <a:gd name="connsiteX60" fmla="*/ 3667138 w 6831737"/>
              <a:gd name="connsiteY60" fmla="*/ 1371600 h 2084414"/>
              <a:gd name="connsiteX61" fmla="*/ 3876688 w 6831737"/>
              <a:gd name="connsiteY61" fmla="*/ 1362075 h 2084414"/>
              <a:gd name="connsiteX62" fmla="*/ 3905263 w 6831737"/>
              <a:gd name="connsiteY62" fmla="*/ 1352550 h 2084414"/>
              <a:gd name="connsiteX63" fmla="*/ 3981463 w 6831737"/>
              <a:gd name="connsiteY63" fmla="*/ 1333500 h 2084414"/>
              <a:gd name="connsiteX64" fmla="*/ 4248163 w 6831737"/>
              <a:gd name="connsiteY64" fmla="*/ 1343025 h 2084414"/>
              <a:gd name="connsiteX65" fmla="*/ 4276738 w 6831737"/>
              <a:gd name="connsiteY65" fmla="*/ 1352550 h 2084414"/>
              <a:gd name="connsiteX66" fmla="*/ 4362463 w 6831737"/>
              <a:gd name="connsiteY66" fmla="*/ 1343025 h 2084414"/>
              <a:gd name="connsiteX67" fmla="*/ 4429138 w 6831737"/>
              <a:gd name="connsiteY67" fmla="*/ 1314450 h 2084414"/>
              <a:gd name="connsiteX68" fmla="*/ 4457713 w 6831737"/>
              <a:gd name="connsiteY68" fmla="*/ 1304925 h 2084414"/>
              <a:gd name="connsiteX69" fmla="*/ 4552963 w 6831737"/>
              <a:gd name="connsiteY69" fmla="*/ 1247775 h 2084414"/>
              <a:gd name="connsiteX70" fmla="*/ 4657738 w 6831737"/>
              <a:gd name="connsiteY70" fmla="*/ 1238250 h 2084414"/>
              <a:gd name="connsiteX71" fmla="*/ 4800613 w 6831737"/>
              <a:gd name="connsiteY71" fmla="*/ 1209675 h 2084414"/>
              <a:gd name="connsiteX72" fmla="*/ 4838713 w 6831737"/>
              <a:gd name="connsiteY72" fmla="*/ 1200150 h 2084414"/>
              <a:gd name="connsiteX73" fmla="*/ 4895863 w 6831737"/>
              <a:gd name="connsiteY73" fmla="*/ 1190625 h 2084414"/>
              <a:gd name="connsiteX74" fmla="*/ 4924438 w 6831737"/>
              <a:gd name="connsiteY74" fmla="*/ 1181100 h 2084414"/>
              <a:gd name="connsiteX75" fmla="*/ 4981588 w 6831737"/>
              <a:gd name="connsiteY75" fmla="*/ 1171575 h 2084414"/>
              <a:gd name="connsiteX76" fmla="*/ 5105413 w 6831737"/>
              <a:gd name="connsiteY76" fmla="*/ 1143000 h 2084414"/>
              <a:gd name="connsiteX77" fmla="*/ 5133988 w 6831737"/>
              <a:gd name="connsiteY77" fmla="*/ 1133475 h 2084414"/>
              <a:gd name="connsiteX78" fmla="*/ 5210188 w 6831737"/>
              <a:gd name="connsiteY78" fmla="*/ 1114425 h 2084414"/>
              <a:gd name="connsiteX79" fmla="*/ 5238763 w 6831737"/>
              <a:gd name="connsiteY79" fmla="*/ 1095375 h 2084414"/>
              <a:gd name="connsiteX80" fmla="*/ 5295913 w 6831737"/>
              <a:gd name="connsiteY80" fmla="*/ 1085850 h 2084414"/>
              <a:gd name="connsiteX81" fmla="*/ 5324488 w 6831737"/>
              <a:gd name="connsiteY81" fmla="*/ 1076325 h 2084414"/>
              <a:gd name="connsiteX82" fmla="*/ 5343538 w 6831737"/>
              <a:gd name="connsiteY82" fmla="*/ 1047750 h 2084414"/>
              <a:gd name="connsiteX83" fmla="*/ 5372113 w 6831737"/>
              <a:gd name="connsiteY83" fmla="*/ 1038225 h 2084414"/>
              <a:gd name="connsiteX84" fmla="*/ 5410213 w 6831737"/>
              <a:gd name="connsiteY84" fmla="*/ 1019175 h 2084414"/>
              <a:gd name="connsiteX85" fmla="*/ 5438788 w 6831737"/>
              <a:gd name="connsiteY85" fmla="*/ 990600 h 2084414"/>
              <a:gd name="connsiteX86" fmla="*/ 5495938 w 6831737"/>
              <a:gd name="connsiteY86" fmla="*/ 952500 h 2084414"/>
              <a:gd name="connsiteX87" fmla="*/ 5562613 w 6831737"/>
              <a:gd name="connsiteY87" fmla="*/ 904875 h 2084414"/>
              <a:gd name="connsiteX88" fmla="*/ 5572138 w 6831737"/>
              <a:gd name="connsiteY88" fmla="*/ 876300 h 2084414"/>
              <a:gd name="connsiteX89" fmla="*/ 5638813 w 6831737"/>
              <a:gd name="connsiteY89" fmla="*/ 819150 h 2084414"/>
              <a:gd name="connsiteX90" fmla="*/ 5667388 w 6831737"/>
              <a:gd name="connsiteY90" fmla="*/ 800100 h 2084414"/>
              <a:gd name="connsiteX91" fmla="*/ 5695963 w 6831737"/>
              <a:gd name="connsiteY91" fmla="*/ 771525 h 2084414"/>
              <a:gd name="connsiteX92" fmla="*/ 5762638 w 6831737"/>
              <a:gd name="connsiteY92" fmla="*/ 723900 h 2084414"/>
              <a:gd name="connsiteX93" fmla="*/ 5791213 w 6831737"/>
              <a:gd name="connsiteY93" fmla="*/ 714375 h 2084414"/>
              <a:gd name="connsiteX94" fmla="*/ 5876938 w 6831737"/>
              <a:gd name="connsiteY94" fmla="*/ 647700 h 2084414"/>
              <a:gd name="connsiteX95" fmla="*/ 5972188 w 6831737"/>
              <a:gd name="connsiteY95" fmla="*/ 657225 h 2084414"/>
              <a:gd name="connsiteX96" fmla="*/ 6010288 w 6831737"/>
              <a:gd name="connsiteY96" fmla="*/ 676275 h 2084414"/>
              <a:gd name="connsiteX97" fmla="*/ 6305563 w 6831737"/>
              <a:gd name="connsiteY97" fmla="*/ 666750 h 2084414"/>
              <a:gd name="connsiteX98" fmla="*/ 6410338 w 6831737"/>
              <a:gd name="connsiteY98" fmla="*/ 638175 h 2084414"/>
              <a:gd name="connsiteX99" fmla="*/ 6438913 w 6831737"/>
              <a:gd name="connsiteY99" fmla="*/ 628650 h 2084414"/>
              <a:gd name="connsiteX100" fmla="*/ 6553213 w 6831737"/>
              <a:gd name="connsiteY100" fmla="*/ 619125 h 2084414"/>
              <a:gd name="connsiteX101" fmla="*/ 6610363 w 6831737"/>
              <a:gd name="connsiteY101" fmla="*/ 561975 h 2084414"/>
              <a:gd name="connsiteX102" fmla="*/ 6648463 w 6831737"/>
              <a:gd name="connsiteY102" fmla="*/ 504825 h 2084414"/>
              <a:gd name="connsiteX103" fmla="*/ 6657988 w 6831737"/>
              <a:gd name="connsiteY103" fmla="*/ 476250 h 2084414"/>
              <a:gd name="connsiteX104" fmla="*/ 6686563 w 6831737"/>
              <a:gd name="connsiteY104" fmla="*/ 447675 h 2084414"/>
              <a:gd name="connsiteX105" fmla="*/ 6696088 w 6831737"/>
              <a:gd name="connsiteY105" fmla="*/ 419100 h 2084414"/>
              <a:gd name="connsiteX106" fmla="*/ 6734188 w 6831737"/>
              <a:gd name="connsiteY106" fmla="*/ 361950 h 2084414"/>
              <a:gd name="connsiteX107" fmla="*/ 6743713 w 6831737"/>
              <a:gd name="connsiteY107" fmla="*/ 323850 h 2084414"/>
              <a:gd name="connsiteX108" fmla="*/ 6753238 w 6831737"/>
              <a:gd name="connsiteY108" fmla="*/ 295275 h 2084414"/>
              <a:gd name="connsiteX109" fmla="*/ 6810388 w 6831737"/>
              <a:gd name="connsiteY109" fmla="*/ 161925 h 2084414"/>
              <a:gd name="connsiteX110" fmla="*/ 6819913 w 6831737"/>
              <a:gd name="connsiteY110" fmla="*/ 66675 h 2084414"/>
              <a:gd name="connsiteX111" fmla="*/ 6829438 w 6831737"/>
              <a:gd name="connsiteY111" fmla="*/ 19050 h 2084414"/>
              <a:gd name="connsiteX112" fmla="*/ 6781813 w 6831737"/>
              <a:gd name="connsiteY112" fmla="*/ 0 h 2084414"/>
              <a:gd name="connsiteX113" fmla="*/ 6629413 w 6831737"/>
              <a:gd name="connsiteY113" fmla="*/ 9525 h 2084414"/>
              <a:gd name="connsiteX114" fmla="*/ 6572263 w 6831737"/>
              <a:gd name="connsiteY114" fmla="*/ 28575 h 2084414"/>
              <a:gd name="connsiteX115" fmla="*/ 6543688 w 6831737"/>
              <a:gd name="connsiteY115" fmla="*/ 38100 h 2084414"/>
              <a:gd name="connsiteX116" fmla="*/ 6524638 w 6831737"/>
              <a:gd name="connsiteY116" fmla="*/ 66675 h 2084414"/>
              <a:gd name="connsiteX117" fmla="*/ 6429388 w 6831737"/>
              <a:gd name="connsiteY117" fmla="*/ 123825 h 2084414"/>
              <a:gd name="connsiteX118" fmla="*/ 6410338 w 6831737"/>
              <a:gd name="connsiteY118" fmla="*/ 152400 h 2084414"/>
              <a:gd name="connsiteX119" fmla="*/ 6362713 w 6831737"/>
              <a:gd name="connsiteY119" fmla="*/ 228600 h 2084414"/>
              <a:gd name="connsiteX120" fmla="*/ 6267463 w 6831737"/>
              <a:gd name="connsiteY120" fmla="*/ 276225 h 2084414"/>
              <a:gd name="connsiteX121" fmla="*/ 6229363 w 6831737"/>
              <a:gd name="connsiteY121" fmla="*/ 295275 h 2084414"/>
              <a:gd name="connsiteX122" fmla="*/ 6096013 w 6831737"/>
              <a:gd name="connsiteY122" fmla="*/ 285750 h 2084414"/>
              <a:gd name="connsiteX123" fmla="*/ 6057913 w 6831737"/>
              <a:gd name="connsiteY123" fmla="*/ 266700 h 2084414"/>
              <a:gd name="connsiteX124" fmla="*/ 6000763 w 6831737"/>
              <a:gd name="connsiteY124" fmla="*/ 247650 h 2084414"/>
              <a:gd name="connsiteX125" fmla="*/ 5972188 w 6831737"/>
              <a:gd name="connsiteY125" fmla="*/ 228600 h 2084414"/>
              <a:gd name="connsiteX126" fmla="*/ 5886463 w 6831737"/>
              <a:gd name="connsiteY126" fmla="*/ 200025 h 2084414"/>
              <a:gd name="connsiteX127" fmla="*/ 5753113 w 6831737"/>
              <a:gd name="connsiteY127" fmla="*/ 209550 h 2084414"/>
              <a:gd name="connsiteX128" fmla="*/ 5724538 w 6831737"/>
              <a:gd name="connsiteY128" fmla="*/ 238125 h 2084414"/>
              <a:gd name="connsiteX129" fmla="*/ 5695963 w 6831737"/>
              <a:gd name="connsiteY129" fmla="*/ 257175 h 2084414"/>
              <a:gd name="connsiteX130" fmla="*/ 5638813 w 6831737"/>
              <a:gd name="connsiteY130" fmla="*/ 304800 h 2084414"/>
              <a:gd name="connsiteX131" fmla="*/ 5629288 w 6831737"/>
              <a:gd name="connsiteY131" fmla="*/ 333375 h 2084414"/>
              <a:gd name="connsiteX132" fmla="*/ 5562613 w 6831737"/>
              <a:gd name="connsiteY132" fmla="*/ 428625 h 2084414"/>
              <a:gd name="connsiteX133" fmla="*/ 5514988 w 6831737"/>
              <a:gd name="connsiteY133" fmla="*/ 485775 h 2084414"/>
              <a:gd name="connsiteX134" fmla="*/ 5476888 w 6831737"/>
              <a:gd name="connsiteY134" fmla="*/ 542925 h 2084414"/>
              <a:gd name="connsiteX135" fmla="*/ 5457838 w 6831737"/>
              <a:gd name="connsiteY135" fmla="*/ 581025 h 2084414"/>
              <a:gd name="connsiteX136" fmla="*/ 5448313 w 6831737"/>
              <a:gd name="connsiteY136" fmla="*/ 609600 h 2084414"/>
              <a:gd name="connsiteX137" fmla="*/ 5419738 w 6831737"/>
              <a:gd name="connsiteY137" fmla="*/ 638175 h 2084414"/>
              <a:gd name="connsiteX138" fmla="*/ 5381638 w 6831737"/>
              <a:gd name="connsiteY138" fmla="*/ 704850 h 2084414"/>
              <a:gd name="connsiteX139" fmla="*/ 5362588 w 6831737"/>
              <a:gd name="connsiteY139" fmla="*/ 733425 h 2084414"/>
              <a:gd name="connsiteX140" fmla="*/ 5276863 w 6831737"/>
              <a:gd name="connsiteY140" fmla="*/ 828675 h 2084414"/>
              <a:gd name="connsiteX141" fmla="*/ 5210188 w 6831737"/>
              <a:gd name="connsiteY141" fmla="*/ 885825 h 2084414"/>
              <a:gd name="connsiteX142" fmla="*/ 5153038 w 6831737"/>
              <a:gd name="connsiteY142" fmla="*/ 904875 h 2084414"/>
              <a:gd name="connsiteX143" fmla="*/ 5105413 w 6831737"/>
              <a:gd name="connsiteY143" fmla="*/ 895350 h 2084414"/>
              <a:gd name="connsiteX144" fmla="*/ 5086363 w 6831737"/>
              <a:gd name="connsiteY144" fmla="*/ 866775 h 2084414"/>
              <a:gd name="connsiteX145" fmla="*/ 5067313 w 6831737"/>
              <a:gd name="connsiteY145" fmla="*/ 809625 h 2084414"/>
              <a:gd name="connsiteX146" fmla="*/ 5038738 w 6831737"/>
              <a:gd name="connsiteY146" fmla="*/ 752475 h 2084414"/>
              <a:gd name="connsiteX147" fmla="*/ 5019688 w 6831737"/>
              <a:gd name="connsiteY147" fmla="*/ 723900 h 2084414"/>
              <a:gd name="connsiteX148" fmla="*/ 4962538 w 6831737"/>
              <a:gd name="connsiteY148" fmla="*/ 685800 h 2084414"/>
              <a:gd name="connsiteX149" fmla="*/ 4781563 w 6831737"/>
              <a:gd name="connsiteY149" fmla="*/ 695325 h 2084414"/>
              <a:gd name="connsiteX150" fmla="*/ 4733938 w 6831737"/>
              <a:gd name="connsiteY150" fmla="*/ 704850 h 2084414"/>
              <a:gd name="connsiteX151" fmla="*/ 4705363 w 6831737"/>
              <a:gd name="connsiteY151" fmla="*/ 723900 h 2084414"/>
              <a:gd name="connsiteX152" fmla="*/ 4648213 w 6831737"/>
              <a:gd name="connsiteY152" fmla="*/ 790575 h 2084414"/>
              <a:gd name="connsiteX153" fmla="*/ 4600588 w 6831737"/>
              <a:gd name="connsiteY153" fmla="*/ 838200 h 2084414"/>
              <a:gd name="connsiteX154" fmla="*/ 4391038 w 6831737"/>
              <a:gd name="connsiteY154" fmla="*/ 828675 h 2084414"/>
              <a:gd name="connsiteX155" fmla="*/ 4314838 w 6831737"/>
              <a:gd name="connsiteY155" fmla="*/ 819150 h 2084414"/>
              <a:gd name="connsiteX156" fmla="*/ 4048138 w 6831737"/>
              <a:gd name="connsiteY156" fmla="*/ 828675 h 2084414"/>
              <a:gd name="connsiteX157" fmla="*/ 3971938 w 6831737"/>
              <a:gd name="connsiteY157" fmla="*/ 847725 h 2084414"/>
              <a:gd name="connsiteX158" fmla="*/ 3895738 w 6831737"/>
              <a:gd name="connsiteY158" fmla="*/ 885825 h 2084414"/>
              <a:gd name="connsiteX159" fmla="*/ 3810013 w 6831737"/>
              <a:gd name="connsiteY159" fmla="*/ 914400 h 2084414"/>
              <a:gd name="connsiteX160" fmla="*/ 3724288 w 6831737"/>
              <a:gd name="connsiteY160" fmla="*/ 942975 h 2084414"/>
              <a:gd name="connsiteX161" fmla="*/ 3695713 w 6831737"/>
              <a:gd name="connsiteY161" fmla="*/ 952500 h 2084414"/>
              <a:gd name="connsiteX162" fmla="*/ 3505213 w 6831737"/>
              <a:gd name="connsiteY162" fmla="*/ 942975 h 2084414"/>
              <a:gd name="connsiteX163" fmla="*/ 3438538 w 6831737"/>
              <a:gd name="connsiteY163" fmla="*/ 923925 h 2084414"/>
              <a:gd name="connsiteX164" fmla="*/ 3228988 w 6831737"/>
              <a:gd name="connsiteY164" fmla="*/ 895350 h 2084414"/>
              <a:gd name="connsiteX165" fmla="*/ 2514613 w 6831737"/>
              <a:gd name="connsiteY165" fmla="*/ 904875 h 2084414"/>
              <a:gd name="connsiteX166" fmla="*/ 2333638 w 6831737"/>
              <a:gd name="connsiteY166" fmla="*/ 923925 h 2084414"/>
              <a:gd name="connsiteX167" fmla="*/ 2286013 w 6831737"/>
              <a:gd name="connsiteY167" fmla="*/ 942975 h 2084414"/>
              <a:gd name="connsiteX168" fmla="*/ 2190763 w 6831737"/>
              <a:gd name="connsiteY168" fmla="*/ 962025 h 2084414"/>
              <a:gd name="connsiteX169" fmla="*/ 2162188 w 6831737"/>
              <a:gd name="connsiteY169" fmla="*/ 981075 h 2084414"/>
              <a:gd name="connsiteX170" fmla="*/ 2124088 w 6831737"/>
              <a:gd name="connsiteY170" fmla="*/ 1000125 h 2084414"/>
              <a:gd name="connsiteX171" fmla="*/ 2095513 w 6831737"/>
              <a:gd name="connsiteY171" fmla="*/ 1019175 h 2084414"/>
              <a:gd name="connsiteX172" fmla="*/ 2028838 w 6831737"/>
              <a:gd name="connsiteY172" fmla="*/ 1057275 h 2084414"/>
              <a:gd name="connsiteX173" fmla="*/ 2000263 w 6831737"/>
              <a:gd name="connsiteY173" fmla="*/ 1085850 h 2084414"/>
              <a:gd name="connsiteX174" fmla="*/ 1905013 w 6831737"/>
              <a:gd name="connsiteY174" fmla="*/ 1152525 h 2084414"/>
              <a:gd name="connsiteX175" fmla="*/ 1866913 w 6831737"/>
              <a:gd name="connsiteY175" fmla="*/ 1219200 h 2084414"/>
              <a:gd name="connsiteX176" fmla="*/ 1857388 w 6831737"/>
              <a:gd name="connsiteY176" fmla="*/ 1247775 h 2084414"/>
              <a:gd name="connsiteX177" fmla="*/ 1838338 w 6831737"/>
              <a:gd name="connsiteY177" fmla="*/ 1285875 h 2084414"/>
              <a:gd name="connsiteX178" fmla="*/ 1819288 w 6831737"/>
              <a:gd name="connsiteY178" fmla="*/ 1343025 h 2084414"/>
              <a:gd name="connsiteX179" fmla="*/ 1800238 w 6831737"/>
              <a:gd name="connsiteY179" fmla="*/ 1371600 h 2084414"/>
              <a:gd name="connsiteX180" fmla="*/ 1771663 w 6831737"/>
              <a:gd name="connsiteY180" fmla="*/ 1428750 h 2084414"/>
              <a:gd name="connsiteX181" fmla="*/ 1714513 w 6831737"/>
              <a:gd name="connsiteY181" fmla="*/ 1476375 h 2084414"/>
              <a:gd name="connsiteX182" fmla="*/ 1676413 w 6831737"/>
              <a:gd name="connsiteY182" fmla="*/ 1504950 h 2084414"/>
              <a:gd name="connsiteX183" fmla="*/ 1647838 w 6831737"/>
              <a:gd name="connsiteY183" fmla="*/ 1514475 h 2084414"/>
              <a:gd name="connsiteX184" fmla="*/ 1590688 w 6831737"/>
              <a:gd name="connsiteY184" fmla="*/ 1543050 h 2084414"/>
              <a:gd name="connsiteX185" fmla="*/ 1447813 w 6831737"/>
              <a:gd name="connsiteY185" fmla="*/ 1533525 h 2084414"/>
              <a:gd name="connsiteX186" fmla="*/ 1438288 w 6831737"/>
              <a:gd name="connsiteY186" fmla="*/ 1504950 h 2084414"/>
              <a:gd name="connsiteX187" fmla="*/ 1400188 w 6831737"/>
              <a:gd name="connsiteY187" fmla="*/ 1447800 h 2084414"/>
              <a:gd name="connsiteX188" fmla="*/ 1371613 w 6831737"/>
              <a:gd name="connsiteY188" fmla="*/ 1409700 h 2084414"/>
              <a:gd name="connsiteX189" fmla="*/ 1295413 w 6831737"/>
              <a:gd name="connsiteY189" fmla="*/ 1390650 h 2084414"/>
              <a:gd name="connsiteX190" fmla="*/ 1190638 w 6831737"/>
              <a:gd name="connsiteY190" fmla="*/ 1371600 h 2084414"/>
              <a:gd name="connsiteX191" fmla="*/ 1133488 w 6831737"/>
              <a:gd name="connsiteY191" fmla="*/ 1362075 h 2084414"/>
              <a:gd name="connsiteX192" fmla="*/ 1066813 w 6831737"/>
              <a:gd name="connsiteY192" fmla="*/ 1352550 h 2084414"/>
              <a:gd name="connsiteX193" fmla="*/ 847738 w 6831737"/>
              <a:gd name="connsiteY193" fmla="*/ 1362075 h 2084414"/>
              <a:gd name="connsiteX194" fmla="*/ 819163 w 6831737"/>
              <a:gd name="connsiteY194" fmla="*/ 1390650 h 2084414"/>
              <a:gd name="connsiteX195" fmla="*/ 762013 w 6831737"/>
              <a:gd name="connsiteY195" fmla="*/ 1428750 h 2084414"/>
              <a:gd name="connsiteX196" fmla="*/ 733438 w 6831737"/>
              <a:gd name="connsiteY196" fmla="*/ 1457325 h 2084414"/>
              <a:gd name="connsiteX197" fmla="*/ 714388 w 6831737"/>
              <a:gd name="connsiteY197" fmla="*/ 1485900 h 2084414"/>
              <a:gd name="connsiteX198" fmla="*/ 685813 w 6831737"/>
              <a:gd name="connsiteY198" fmla="*/ 1504950 h 2084414"/>
              <a:gd name="connsiteX199" fmla="*/ 676288 w 6831737"/>
              <a:gd name="connsiteY199" fmla="*/ 1533525 h 2084414"/>
              <a:gd name="connsiteX200" fmla="*/ 628663 w 6831737"/>
              <a:gd name="connsiteY200" fmla="*/ 1628775 h 2084414"/>
              <a:gd name="connsiteX201" fmla="*/ 533413 w 6831737"/>
              <a:gd name="connsiteY201" fmla="*/ 1657350 h 2084414"/>
              <a:gd name="connsiteX202" fmla="*/ 457213 w 6831737"/>
              <a:gd name="connsiteY202" fmla="*/ 1647825 h 2084414"/>
              <a:gd name="connsiteX203" fmla="*/ 371488 w 6831737"/>
              <a:gd name="connsiteY203" fmla="*/ 1609725 h 2084414"/>
              <a:gd name="connsiteX204" fmla="*/ 333388 w 6831737"/>
              <a:gd name="connsiteY204" fmla="*/ 1600200 h 2084414"/>
              <a:gd name="connsiteX205" fmla="*/ 19063 w 6831737"/>
              <a:gd name="connsiteY205" fmla="*/ 1638300 h 2084414"/>
              <a:gd name="connsiteX206" fmla="*/ 9538 w 6831737"/>
              <a:gd name="connsiteY206" fmla="*/ 1666875 h 2084414"/>
              <a:gd name="connsiteX207" fmla="*/ 13 w 6831737"/>
              <a:gd name="connsiteY207" fmla="*/ 1924050 h 2084414"/>
              <a:gd name="connsiteX208" fmla="*/ 9538 w 6831737"/>
              <a:gd name="connsiteY208" fmla="*/ 2028825 h 2084414"/>
              <a:gd name="connsiteX209" fmla="*/ 28588 w 6831737"/>
              <a:gd name="connsiteY209" fmla="*/ 2066925 h 20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6831737" h="2084414">
                <a:moveTo>
                  <a:pt x="28588" y="2066925"/>
                </a:moveTo>
                <a:lnTo>
                  <a:pt x="28588" y="2066925"/>
                </a:lnTo>
                <a:cubicBezTo>
                  <a:pt x="47638" y="2044700"/>
                  <a:pt x="57700" y="2008661"/>
                  <a:pt x="85738" y="2000250"/>
                </a:cubicBezTo>
                <a:cubicBezTo>
                  <a:pt x="128422" y="1987445"/>
                  <a:pt x="174797" y="2004854"/>
                  <a:pt x="219088" y="2009775"/>
                </a:cubicBezTo>
                <a:cubicBezTo>
                  <a:pt x="243451" y="2012482"/>
                  <a:pt x="262775" y="2022257"/>
                  <a:pt x="285763" y="2028825"/>
                </a:cubicBezTo>
                <a:cubicBezTo>
                  <a:pt x="352183" y="2047802"/>
                  <a:pt x="296811" y="2029163"/>
                  <a:pt x="381013" y="2047875"/>
                </a:cubicBezTo>
                <a:cubicBezTo>
                  <a:pt x="390814" y="2050053"/>
                  <a:pt x="400063" y="2054225"/>
                  <a:pt x="409588" y="2057400"/>
                </a:cubicBezTo>
                <a:lnTo>
                  <a:pt x="876313" y="2047875"/>
                </a:lnTo>
                <a:cubicBezTo>
                  <a:pt x="889395" y="2047381"/>
                  <a:pt x="903047" y="2044845"/>
                  <a:pt x="914413" y="2038350"/>
                </a:cubicBezTo>
                <a:cubicBezTo>
                  <a:pt x="926109" y="2031667"/>
                  <a:pt x="932640" y="2018399"/>
                  <a:pt x="942988" y="2009775"/>
                </a:cubicBezTo>
                <a:cubicBezTo>
                  <a:pt x="951782" y="2002446"/>
                  <a:pt x="962038" y="1997075"/>
                  <a:pt x="971563" y="1990725"/>
                </a:cubicBezTo>
                <a:cubicBezTo>
                  <a:pt x="977913" y="1981200"/>
                  <a:pt x="982518" y="1970245"/>
                  <a:pt x="990613" y="1962150"/>
                </a:cubicBezTo>
                <a:cubicBezTo>
                  <a:pt x="1045646" y="1907117"/>
                  <a:pt x="993148" y="1984744"/>
                  <a:pt x="1047763" y="1914525"/>
                </a:cubicBezTo>
                <a:cubicBezTo>
                  <a:pt x="1061819" y="1896453"/>
                  <a:pt x="1073163" y="1876425"/>
                  <a:pt x="1085863" y="1857375"/>
                </a:cubicBezTo>
                <a:lnTo>
                  <a:pt x="1123963" y="1800225"/>
                </a:lnTo>
                <a:lnTo>
                  <a:pt x="1143013" y="1771650"/>
                </a:lnTo>
                <a:cubicBezTo>
                  <a:pt x="1149363" y="1762125"/>
                  <a:pt x="1151824" y="1748195"/>
                  <a:pt x="1162063" y="1743075"/>
                </a:cubicBezTo>
                <a:lnTo>
                  <a:pt x="1200163" y="1724025"/>
                </a:lnTo>
                <a:lnTo>
                  <a:pt x="1257313" y="1733550"/>
                </a:lnTo>
                <a:lnTo>
                  <a:pt x="1390663" y="1752600"/>
                </a:lnTo>
                <a:cubicBezTo>
                  <a:pt x="1400188" y="1755775"/>
                  <a:pt x="1409584" y="1759367"/>
                  <a:pt x="1419238" y="1762125"/>
                </a:cubicBezTo>
                <a:cubicBezTo>
                  <a:pt x="1431825" y="1765721"/>
                  <a:pt x="1445629" y="1765796"/>
                  <a:pt x="1457338" y="1771650"/>
                </a:cubicBezTo>
                <a:cubicBezTo>
                  <a:pt x="1588346" y="1837154"/>
                  <a:pt x="1464042" y="1792935"/>
                  <a:pt x="1543063" y="1819275"/>
                </a:cubicBezTo>
                <a:cubicBezTo>
                  <a:pt x="1581163" y="1816100"/>
                  <a:pt x="1619786" y="1816796"/>
                  <a:pt x="1657363" y="1809750"/>
                </a:cubicBezTo>
                <a:cubicBezTo>
                  <a:pt x="1671319" y="1807133"/>
                  <a:pt x="1682168" y="1795686"/>
                  <a:pt x="1695463" y="1790700"/>
                </a:cubicBezTo>
                <a:cubicBezTo>
                  <a:pt x="1707720" y="1786103"/>
                  <a:pt x="1720863" y="1784350"/>
                  <a:pt x="1733563" y="1781175"/>
                </a:cubicBezTo>
                <a:cubicBezTo>
                  <a:pt x="1743088" y="1774825"/>
                  <a:pt x="1751616" y="1766634"/>
                  <a:pt x="1762138" y="1762125"/>
                </a:cubicBezTo>
                <a:cubicBezTo>
                  <a:pt x="1804864" y="1743814"/>
                  <a:pt x="1791742" y="1761611"/>
                  <a:pt x="1828813" y="1743075"/>
                </a:cubicBezTo>
                <a:cubicBezTo>
                  <a:pt x="1839052" y="1737955"/>
                  <a:pt x="1846927" y="1728674"/>
                  <a:pt x="1857388" y="1724025"/>
                </a:cubicBezTo>
                <a:cubicBezTo>
                  <a:pt x="1896938" y="1706447"/>
                  <a:pt x="1921419" y="1703599"/>
                  <a:pt x="1962163" y="1695450"/>
                </a:cubicBezTo>
                <a:cubicBezTo>
                  <a:pt x="1983229" y="1674384"/>
                  <a:pt x="1992791" y="1661086"/>
                  <a:pt x="2019313" y="1647825"/>
                </a:cubicBezTo>
                <a:cubicBezTo>
                  <a:pt x="2062271" y="1626346"/>
                  <a:pt x="2035517" y="1653372"/>
                  <a:pt x="2076463" y="1619250"/>
                </a:cubicBezTo>
                <a:cubicBezTo>
                  <a:pt x="2086811" y="1610626"/>
                  <a:pt x="2094811" y="1599441"/>
                  <a:pt x="2105038" y="1590675"/>
                </a:cubicBezTo>
                <a:cubicBezTo>
                  <a:pt x="2132387" y="1567233"/>
                  <a:pt x="2148715" y="1556988"/>
                  <a:pt x="2181238" y="1543050"/>
                </a:cubicBezTo>
                <a:cubicBezTo>
                  <a:pt x="2190466" y="1539095"/>
                  <a:pt x="2200288" y="1536700"/>
                  <a:pt x="2209813" y="1533525"/>
                </a:cubicBezTo>
                <a:cubicBezTo>
                  <a:pt x="2216163" y="1524000"/>
                  <a:pt x="2219155" y="1511017"/>
                  <a:pt x="2228863" y="1504950"/>
                </a:cubicBezTo>
                <a:cubicBezTo>
                  <a:pt x="2245891" y="1494307"/>
                  <a:pt x="2286013" y="1485900"/>
                  <a:pt x="2286013" y="1485900"/>
                </a:cubicBezTo>
                <a:cubicBezTo>
                  <a:pt x="2298713" y="1476375"/>
                  <a:pt x="2312060" y="1467656"/>
                  <a:pt x="2324113" y="1457325"/>
                </a:cubicBezTo>
                <a:cubicBezTo>
                  <a:pt x="2334340" y="1448559"/>
                  <a:pt x="2341480" y="1436222"/>
                  <a:pt x="2352688" y="1428750"/>
                </a:cubicBezTo>
                <a:cubicBezTo>
                  <a:pt x="2361042" y="1423181"/>
                  <a:pt x="2371738" y="1422400"/>
                  <a:pt x="2381263" y="1419225"/>
                </a:cubicBezTo>
                <a:cubicBezTo>
                  <a:pt x="2387613" y="1409700"/>
                  <a:pt x="2392218" y="1398745"/>
                  <a:pt x="2400313" y="1390650"/>
                </a:cubicBezTo>
                <a:cubicBezTo>
                  <a:pt x="2418777" y="1372186"/>
                  <a:pt x="2434222" y="1369822"/>
                  <a:pt x="2457463" y="1362075"/>
                </a:cubicBezTo>
                <a:cubicBezTo>
                  <a:pt x="2466988" y="1349375"/>
                  <a:pt x="2473985" y="1334306"/>
                  <a:pt x="2486038" y="1323975"/>
                </a:cubicBezTo>
                <a:cubicBezTo>
                  <a:pt x="2496819" y="1314734"/>
                  <a:pt x="2510026" y="1306493"/>
                  <a:pt x="2524138" y="1304925"/>
                </a:cubicBezTo>
                <a:cubicBezTo>
                  <a:pt x="2596785" y="1296853"/>
                  <a:pt x="2670188" y="1298575"/>
                  <a:pt x="2743213" y="1295400"/>
                </a:cubicBezTo>
                <a:cubicBezTo>
                  <a:pt x="2755913" y="1292225"/>
                  <a:pt x="2768400" y="1288027"/>
                  <a:pt x="2781313" y="1285875"/>
                </a:cubicBezTo>
                <a:cubicBezTo>
                  <a:pt x="2806562" y="1281667"/>
                  <a:pt x="2832484" y="1281713"/>
                  <a:pt x="2857513" y="1276350"/>
                </a:cubicBezTo>
                <a:cubicBezTo>
                  <a:pt x="2877148" y="1272143"/>
                  <a:pt x="2895613" y="1263650"/>
                  <a:pt x="2914663" y="1257300"/>
                </a:cubicBezTo>
                <a:lnTo>
                  <a:pt x="2943238" y="1247775"/>
                </a:lnTo>
                <a:lnTo>
                  <a:pt x="2971813" y="1238250"/>
                </a:lnTo>
                <a:cubicBezTo>
                  <a:pt x="2981338" y="1235075"/>
                  <a:pt x="2992034" y="1234294"/>
                  <a:pt x="3000388" y="1228725"/>
                </a:cubicBezTo>
                <a:lnTo>
                  <a:pt x="3057538" y="1190625"/>
                </a:lnTo>
                <a:cubicBezTo>
                  <a:pt x="3067063" y="1184275"/>
                  <a:pt x="3074780" y="1173194"/>
                  <a:pt x="3086113" y="1171575"/>
                </a:cubicBezTo>
                <a:cubicBezTo>
                  <a:pt x="3165747" y="1160199"/>
                  <a:pt x="3131008" y="1167495"/>
                  <a:pt x="3190888" y="1152525"/>
                </a:cubicBezTo>
                <a:cubicBezTo>
                  <a:pt x="3213113" y="1155700"/>
                  <a:pt x="3236718" y="1153712"/>
                  <a:pt x="3257563" y="1162050"/>
                </a:cubicBezTo>
                <a:cubicBezTo>
                  <a:pt x="3270070" y="1167053"/>
                  <a:pt x="3275790" y="1182001"/>
                  <a:pt x="3286138" y="1190625"/>
                </a:cubicBezTo>
                <a:cubicBezTo>
                  <a:pt x="3314380" y="1214160"/>
                  <a:pt x="3319541" y="1208762"/>
                  <a:pt x="3352813" y="1228725"/>
                </a:cubicBezTo>
                <a:cubicBezTo>
                  <a:pt x="3372446" y="1240505"/>
                  <a:pt x="3409963" y="1266825"/>
                  <a:pt x="3409963" y="1266825"/>
                </a:cubicBezTo>
                <a:cubicBezTo>
                  <a:pt x="3416313" y="1276350"/>
                  <a:pt x="3420219" y="1288071"/>
                  <a:pt x="3429013" y="1295400"/>
                </a:cubicBezTo>
                <a:cubicBezTo>
                  <a:pt x="3467166" y="1327194"/>
                  <a:pt x="3459955" y="1304123"/>
                  <a:pt x="3495688" y="1323975"/>
                </a:cubicBezTo>
                <a:cubicBezTo>
                  <a:pt x="3605581" y="1385027"/>
                  <a:pt x="3495068" y="1357261"/>
                  <a:pt x="3667138" y="1371600"/>
                </a:cubicBezTo>
                <a:cubicBezTo>
                  <a:pt x="3736988" y="1368425"/>
                  <a:pt x="3806989" y="1367651"/>
                  <a:pt x="3876688" y="1362075"/>
                </a:cubicBezTo>
                <a:cubicBezTo>
                  <a:pt x="3886696" y="1361274"/>
                  <a:pt x="3895523" y="1354985"/>
                  <a:pt x="3905263" y="1352550"/>
                </a:cubicBezTo>
                <a:lnTo>
                  <a:pt x="3981463" y="1333500"/>
                </a:lnTo>
                <a:cubicBezTo>
                  <a:pt x="4070363" y="1336675"/>
                  <a:pt x="4159391" y="1337298"/>
                  <a:pt x="4248163" y="1343025"/>
                </a:cubicBezTo>
                <a:cubicBezTo>
                  <a:pt x="4258182" y="1343671"/>
                  <a:pt x="4266698" y="1352550"/>
                  <a:pt x="4276738" y="1352550"/>
                </a:cubicBezTo>
                <a:cubicBezTo>
                  <a:pt x="4305489" y="1352550"/>
                  <a:pt x="4333888" y="1346200"/>
                  <a:pt x="4362463" y="1343025"/>
                </a:cubicBezTo>
                <a:cubicBezTo>
                  <a:pt x="4441757" y="1323201"/>
                  <a:pt x="4363359" y="1347339"/>
                  <a:pt x="4429138" y="1314450"/>
                </a:cubicBezTo>
                <a:cubicBezTo>
                  <a:pt x="4438118" y="1309960"/>
                  <a:pt x="4448936" y="1309801"/>
                  <a:pt x="4457713" y="1304925"/>
                </a:cubicBezTo>
                <a:cubicBezTo>
                  <a:pt x="4468533" y="1298914"/>
                  <a:pt x="4530445" y="1252279"/>
                  <a:pt x="4552963" y="1247775"/>
                </a:cubicBezTo>
                <a:cubicBezTo>
                  <a:pt x="4587351" y="1240897"/>
                  <a:pt x="4622813" y="1241425"/>
                  <a:pt x="4657738" y="1238250"/>
                </a:cubicBezTo>
                <a:cubicBezTo>
                  <a:pt x="4742163" y="1210108"/>
                  <a:pt x="4694930" y="1221418"/>
                  <a:pt x="4800613" y="1209675"/>
                </a:cubicBezTo>
                <a:cubicBezTo>
                  <a:pt x="4813313" y="1206500"/>
                  <a:pt x="4825876" y="1202717"/>
                  <a:pt x="4838713" y="1200150"/>
                </a:cubicBezTo>
                <a:cubicBezTo>
                  <a:pt x="4857651" y="1196362"/>
                  <a:pt x="4877010" y="1194815"/>
                  <a:pt x="4895863" y="1190625"/>
                </a:cubicBezTo>
                <a:cubicBezTo>
                  <a:pt x="4905664" y="1188447"/>
                  <a:pt x="4914637" y="1183278"/>
                  <a:pt x="4924438" y="1181100"/>
                </a:cubicBezTo>
                <a:cubicBezTo>
                  <a:pt x="4943291" y="1176910"/>
                  <a:pt x="4962852" y="1176259"/>
                  <a:pt x="4981588" y="1171575"/>
                </a:cubicBezTo>
                <a:cubicBezTo>
                  <a:pt x="5121052" y="1136709"/>
                  <a:pt x="4950642" y="1165110"/>
                  <a:pt x="5105413" y="1143000"/>
                </a:cubicBezTo>
                <a:cubicBezTo>
                  <a:pt x="5114938" y="1139825"/>
                  <a:pt x="5124302" y="1136117"/>
                  <a:pt x="5133988" y="1133475"/>
                </a:cubicBezTo>
                <a:cubicBezTo>
                  <a:pt x="5159247" y="1126586"/>
                  <a:pt x="5210188" y="1114425"/>
                  <a:pt x="5210188" y="1114425"/>
                </a:cubicBezTo>
                <a:cubicBezTo>
                  <a:pt x="5219713" y="1108075"/>
                  <a:pt x="5227903" y="1098995"/>
                  <a:pt x="5238763" y="1095375"/>
                </a:cubicBezTo>
                <a:cubicBezTo>
                  <a:pt x="5257085" y="1089268"/>
                  <a:pt x="5277060" y="1090040"/>
                  <a:pt x="5295913" y="1085850"/>
                </a:cubicBezTo>
                <a:cubicBezTo>
                  <a:pt x="5305714" y="1083672"/>
                  <a:pt x="5314963" y="1079500"/>
                  <a:pt x="5324488" y="1076325"/>
                </a:cubicBezTo>
                <a:cubicBezTo>
                  <a:pt x="5330838" y="1066800"/>
                  <a:pt x="5334599" y="1054901"/>
                  <a:pt x="5343538" y="1047750"/>
                </a:cubicBezTo>
                <a:cubicBezTo>
                  <a:pt x="5351378" y="1041478"/>
                  <a:pt x="5362885" y="1042180"/>
                  <a:pt x="5372113" y="1038225"/>
                </a:cubicBezTo>
                <a:cubicBezTo>
                  <a:pt x="5385164" y="1032632"/>
                  <a:pt x="5398659" y="1027428"/>
                  <a:pt x="5410213" y="1019175"/>
                </a:cubicBezTo>
                <a:cubicBezTo>
                  <a:pt x="5421174" y="1011345"/>
                  <a:pt x="5428155" y="998870"/>
                  <a:pt x="5438788" y="990600"/>
                </a:cubicBezTo>
                <a:cubicBezTo>
                  <a:pt x="5456860" y="976544"/>
                  <a:pt x="5477622" y="966237"/>
                  <a:pt x="5495938" y="952500"/>
                </a:cubicBezTo>
                <a:cubicBezTo>
                  <a:pt x="5543196" y="917056"/>
                  <a:pt x="5520829" y="932731"/>
                  <a:pt x="5562613" y="904875"/>
                </a:cubicBezTo>
                <a:cubicBezTo>
                  <a:pt x="5565788" y="895350"/>
                  <a:pt x="5566569" y="884654"/>
                  <a:pt x="5572138" y="876300"/>
                </a:cubicBezTo>
                <a:cubicBezTo>
                  <a:pt x="5584726" y="857418"/>
                  <a:pt x="5622007" y="831154"/>
                  <a:pt x="5638813" y="819150"/>
                </a:cubicBezTo>
                <a:cubicBezTo>
                  <a:pt x="5648128" y="812496"/>
                  <a:pt x="5658594" y="807429"/>
                  <a:pt x="5667388" y="800100"/>
                </a:cubicBezTo>
                <a:cubicBezTo>
                  <a:pt x="5677736" y="791476"/>
                  <a:pt x="5685736" y="780291"/>
                  <a:pt x="5695963" y="771525"/>
                </a:cubicBezTo>
                <a:cubicBezTo>
                  <a:pt x="5702003" y="766348"/>
                  <a:pt x="5750577" y="729931"/>
                  <a:pt x="5762638" y="723900"/>
                </a:cubicBezTo>
                <a:cubicBezTo>
                  <a:pt x="5771618" y="719410"/>
                  <a:pt x="5781688" y="717550"/>
                  <a:pt x="5791213" y="714375"/>
                </a:cubicBezTo>
                <a:cubicBezTo>
                  <a:pt x="5855463" y="650125"/>
                  <a:pt x="5822805" y="665744"/>
                  <a:pt x="5876938" y="647700"/>
                </a:cubicBezTo>
                <a:cubicBezTo>
                  <a:pt x="5908688" y="650875"/>
                  <a:pt x="5940988" y="650539"/>
                  <a:pt x="5972188" y="657225"/>
                </a:cubicBezTo>
                <a:cubicBezTo>
                  <a:pt x="5986072" y="660200"/>
                  <a:pt x="5996095" y="675869"/>
                  <a:pt x="6010288" y="676275"/>
                </a:cubicBezTo>
                <a:lnTo>
                  <a:pt x="6305563" y="666750"/>
                </a:lnTo>
                <a:cubicBezTo>
                  <a:pt x="6428168" y="625882"/>
                  <a:pt x="6302633" y="665101"/>
                  <a:pt x="6410338" y="638175"/>
                </a:cubicBezTo>
                <a:cubicBezTo>
                  <a:pt x="6420078" y="635740"/>
                  <a:pt x="6428961" y="629977"/>
                  <a:pt x="6438913" y="628650"/>
                </a:cubicBezTo>
                <a:cubicBezTo>
                  <a:pt x="6476810" y="623597"/>
                  <a:pt x="6515113" y="622300"/>
                  <a:pt x="6553213" y="619125"/>
                </a:cubicBezTo>
                <a:cubicBezTo>
                  <a:pt x="6572263" y="600075"/>
                  <a:pt x="6595419" y="584391"/>
                  <a:pt x="6610363" y="561975"/>
                </a:cubicBezTo>
                <a:cubicBezTo>
                  <a:pt x="6623063" y="542925"/>
                  <a:pt x="6641223" y="526545"/>
                  <a:pt x="6648463" y="504825"/>
                </a:cubicBezTo>
                <a:cubicBezTo>
                  <a:pt x="6651638" y="495300"/>
                  <a:pt x="6652419" y="484604"/>
                  <a:pt x="6657988" y="476250"/>
                </a:cubicBezTo>
                <a:cubicBezTo>
                  <a:pt x="6665460" y="465042"/>
                  <a:pt x="6677038" y="457200"/>
                  <a:pt x="6686563" y="447675"/>
                </a:cubicBezTo>
                <a:cubicBezTo>
                  <a:pt x="6689738" y="438150"/>
                  <a:pt x="6691212" y="427877"/>
                  <a:pt x="6696088" y="419100"/>
                </a:cubicBezTo>
                <a:cubicBezTo>
                  <a:pt x="6707207" y="399086"/>
                  <a:pt x="6734188" y="361950"/>
                  <a:pt x="6734188" y="361950"/>
                </a:cubicBezTo>
                <a:cubicBezTo>
                  <a:pt x="6737363" y="349250"/>
                  <a:pt x="6740117" y="336437"/>
                  <a:pt x="6743713" y="323850"/>
                </a:cubicBezTo>
                <a:cubicBezTo>
                  <a:pt x="6746471" y="314196"/>
                  <a:pt x="6749634" y="304646"/>
                  <a:pt x="6753238" y="295275"/>
                </a:cubicBezTo>
                <a:cubicBezTo>
                  <a:pt x="6789382" y="201299"/>
                  <a:pt x="6779047" y="224607"/>
                  <a:pt x="6810388" y="161925"/>
                </a:cubicBezTo>
                <a:cubicBezTo>
                  <a:pt x="6813563" y="130175"/>
                  <a:pt x="6815696" y="98303"/>
                  <a:pt x="6819913" y="66675"/>
                </a:cubicBezTo>
                <a:cubicBezTo>
                  <a:pt x="6822053" y="50628"/>
                  <a:pt x="6837470" y="33106"/>
                  <a:pt x="6829438" y="19050"/>
                </a:cubicBezTo>
                <a:cubicBezTo>
                  <a:pt x="6820955" y="4205"/>
                  <a:pt x="6797688" y="6350"/>
                  <a:pt x="6781813" y="0"/>
                </a:cubicBezTo>
                <a:cubicBezTo>
                  <a:pt x="6731013" y="3175"/>
                  <a:pt x="6679845" y="2648"/>
                  <a:pt x="6629413" y="9525"/>
                </a:cubicBezTo>
                <a:cubicBezTo>
                  <a:pt x="6609517" y="12238"/>
                  <a:pt x="6591313" y="22225"/>
                  <a:pt x="6572263" y="28575"/>
                </a:cubicBezTo>
                <a:lnTo>
                  <a:pt x="6543688" y="38100"/>
                </a:lnTo>
                <a:cubicBezTo>
                  <a:pt x="6537338" y="47625"/>
                  <a:pt x="6533253" y="59137"/>
                  <a:pt x="6524638" y="66675"/>
                </a:cubicBezTo>
                <a:cubicBezTo>
                  <a:pt x="6493987" y="93494"/>
                  <a:pt x="6464205" y="106416"/>
                  <a:pt x="6429388" y="123825"/>
                </a:cubicBezTo>
                <a:cubicBezTo>
                  <a:pt x="6423038" y="133350"/>
                  <a:pt x="6416018" y="142461"/>
                  <a:pt x="6410338" y="152400"/>
                </a:cubicBezTo>
                <a:cubicBezTo>
                  <a:pt x="6393721" y="181480"/>
                  <a:pt x="6389150" y="205101"/>
                  <a:pt x="6362713" y="228600"/>
                </a:cubicBezTo>
                <a:cubicBezTo>
                  <a:pt x="6298437" y="285735"/>
                  <a:pt x="6325621" y="254416"/>
                  <a:pt x="6267463" y="276225"/>
                </a:cubicBezTo>
                <a:cubicBezTo>
                  <a:pt x="6254168" y="281211"/>
                  <a:pt x="6242063" y="288925"/>
                  <a:pt x="6229363" y="295275"/>
                </a:cubicBezTo>
                <a:cubicBezTo>
                  <a:pt x="6184913" y="292100"/>
                  <a:pt x="6139970" y="293076"/>
                  <a:pt x="6096013" y="285750"/>
                </a:cubicBezTo>
                <a:cubicBezTo>
                  <a:pt x="6082007" y="283416"/>
                  <a:pt x="6071096" y="271973"/>
                  <a:pt x="6057913" y="266700"/>
                </a:cubicBezTo>
                <a:cubicBezTo>
                  <a:pt x="6039269" y="259242"/>
                  <a:pt x="6017471" y="258789"/>
                  <a:pt x="6000763" y="247650"/>
                </a:cubicBezTo>
                <a:cubicBezTo>
                  <a:pt x="5991238" y="241300"/>
                  <a:pt x="5982427" y="233720"/>
                  <a:pt x="5972188" y="228600"/>
                </a:cubicBezTo>
                <a:cubicBezTo>
                  <a:pt x="5936320" y="210666"/>
                  <a:pt x="5922843" y="209120"/>
                  <a:pt x="5886463" y="200025"/>
                </a:cubicBezTo>
                <a:cubicBezTo>
                  <a:pt x="5842013" y="203200"/>
                  <a:pt x="5796492" y="199343"/>
                  <a:pt x="5753113" y="209550"/>
                </a:cubicBezTo>
                <a:cubicBezTo>
                  <a:pt x="5740001" y="212635"/>
                  <a:pt x="5734886" y="229501"/>
                  <a:pt x="5724538" y="238125"/>
                </a:cubicBezTo>
                <a:cubicBezTo>
                  <a:pt x="5715744" y="245454"/>
                  <a:pt x="5704757" y="249846"/>
                  <a:pt x="5695963" y="257175"/>
                </a:cubicBezTo>
                <a:cubicBezTo>
                  <a:pt x="5622624" y="318291"/>
                  <a:pt x="5709759" y="257502"/>
                  <a:pt x="5638813" y="304800"/>
                </a:cubicBezTo>
                <a:cubicBezTo>
                  <a:pt x="5635638" y="314325"/>
                  <a:pt x="5634164" y="324598"/>
                  <a:pt x="5629288" y="333375"/>
                </a:cubicBezTo>
                <a:cubicBezTo>
                  <a:pt x="5607391" y="372790"/>
                  <a:pt x="5587585" y="393665"/>
                  <a:pt x="5562613" y="428625"/>
                </a:cubicBezTo>
                <a:cubicBezTo>
                  <a:pt x="5529460" y="475039"/>
                  <a:pt x="5559460" y="441303"/>
                  <a:pt x="5514988" y="485775"/>
                </a:cubicBezTo>
                <a:cubicBezTo>
                  <a:pt x="5494556" y="547072"/>
                  <a:pt x="5521481" y="480495"/>
                  <a:pt x="5476888" y="542925"/>
                </a:cubicBezTo>
                <a:cubicBezTo>
                  <a:pt x="5468635" y="554479"/>
                  <a:pt x="5463431" y="567974"/>
                  <a:pt x="5457838" y="581025"/>
                </a:cubicBezTo>
                <a:cubicBezTo>
                  <a:pt x="5453883" y="590253"/>
                  <a:pt x="5453882" y="601246"/>
                  <a:pt x="5448313" y="609600"/>
                </a:cubicBezTo>
                <a:cubicBezTo>
                  <a:pt x="5440841" y="620808"/>
                  <a:pt x="5428362" y="627827"/>
                  <a:pt x="5419738" y="638175"/>
                </a:cubicBezTo>
                <a:cubicBezTo>
                  <a:pt x="5398641" y="663491"/>
                  <a:pt x="5398577" y="675207"/>
                  <a:pt x="5381638" y="704850"/>
                </a:cubicBezTo>
                <a:cubicBezTo>
                  <a:pt x="5375958" y="714789"/>
                  <a:pt x="5369242" y="724110"/>
                  <a:pt x="5362588" y="733425"/>
                </a:cubicBezTo>
                <a:cubicBezTo>
                  <a:pt x="5325305" y="785621"/>
                  <a:pt x="5332584" y="772954"/>
                  <a:pt x="5276863" y="828675"/>
                </a:cubicBezTo>
                <a:cubicBezTo>
                  <a:pt x="5257799" y="847739"/>
                  <a:pt x="5234626" y="873606"/>
                  <a:pt x="5210188" y="885825"/>
                </a:cubicBezTo>
                <a:cubicBezTo>
                  <a:pt x="5192227" y="894805"/>
                  <a:pt x="5153038" y="904875"/>
                  <a:pt x="5153038" y="904875"/>
                </a:cubicBezTo>
                <a:cubicBezTo>
                  <a:pt x="5137163" y="901700"/>
                  <a:pt x="5119469" y="903382"/>
                  <a:pt x="5105413" y="895350"/>
                </a:cubicBezTo>
                <a:cubicBezTo>
                  <a:pt x="5095474" y="889670"/>
                  <a:pt x="5091012" y="877236"/>
                  <a:pt x="5086363" y="866775"/>
                </a:cubicBezTo>
                <a:cubicBezTo>
                  <a:pt x="5078208" y="848425"/>
                  <a:pt x="5078452" y="826333"/>
                  <a:pt x="5067313" y="809625"/>
                </a:cubicBezTo>
                <a:cubicBezTo>
                  <a:pt x="5012718" y="727733"/>
                  <a:pt x="5078173" y="831345"/>
                  <a:pt x="5038738" y="752475"/>
                </a:cubicBezTo>
                <a:cubicBezTo>
                  <a:pt x="5033618" y="742236"/>
                  <a:pt x="5028303" y="731438"/>
                  <a:pt x="5019688" y="723900"/>
                </a:cubicBezTo>
                <a:cubicBezTo>
                  <a:pt x="5002458" y="708823"/>
                  <a:pt x="4962538" y="685800"/>
                  <a:pt x="4962538" y="685800"/>
                </a:cubicBezTo>
                <a:cubicBezTo>
                  <a:pt x="4902213" y="688975"/>
                  <a:pt x="4841763" y="690308"/>
                  <a:pt x="4781563" y="695325"/>
                </a:cubicBezTo>
                <a:cubicBezTo>
                  <a:pt x="4765430" y="696669"/>
                  <a:pt x="4749097" y="699166"/>
                  <a:pt x="4733938" y="704850"/>
                </a:cubicBezTo>
                <a:cubicBezTo>
                  <a:pt x="4723219" y="708870"/>
                  <a:pt x="4714888" y="717550"/>
                  <a:pt x="4705363" y="723900"/>
                </a:cubicBezTo>
                <a:cubicBezTo>
                  <a:pt x="4657095" y="820437"/>
                  <a:pt x="4722402" y="704021"/>
                  <a:pt x="4648213" y="790575"/>
                </a:cubicBezTo>
                <a:cubicBezTo>
                  <a:pt x="4601133" y="845502"/>
                  <a:pt x="4659279" y="818636"/>
                  <a:pt x="4600588" y="838200"/>
                </a:cubicBezTo>
                <a:cubicBezTo>
                  <a:pt x="4530738" y="835025"/>
                  <a:pt x="4460805" y="833326"/>
                  <a:pt x="4391038" y="828675"/>
                </a:cubicBezTo>
                <a:cubicBezTo>
                  <a:pt x="4365497" y="826972"/>
                  <a:pt x="4340436" y="819150"/>
                  <a:pt x="4314838" y="819150"/>
                </a:cubicBezTo>
                <a:cubicBezTo>
                  <a:pt x="4225881" y="819150"/>
                  <a:pt x="4137038" y="825500"/>
                  <a:pt x="4048138" y="828675"/>
                </a:cubicBezTo>
                <a:cubicBezTo>
                  <a:pt x="4022738" y="835025"/>
                  <a:pt x="3995356" y="836016"/>
                  <a:pt x="3971938" y="847725"/>
                </a:cubicBezTo>
                <a:cubicBezTo>
                  <a:pt x="3946538" y="860425"/>
                  <a:pt x="3922679" y="876845"/>
                  <a:pt x="3895738" y="885825"/>
                </a:cubicBezTo>
                <a:lnTo>
                  <a:pt x="3810013" y="914400"/>
                </a:lnTo>
                <a:lnTo>
                  <a:pt x="3724288" y="942975"/>
                </a:lnTo>
                <a:lnTo>
                  <a:pt x="3695713" y="952500"/>
                </a:lnTo>
                <a:cubicBezTo>
                  <a:pt x="3632213" y="949325"/>
                  <a:pt x="3568403" y="949996"/>
                  <a:pt x="3505213" y="942975"/>
                </a:cubicBezTo>
                <a:cubicBezTo>
                  <a:pt x="3482240" y="940422"/>
                  <a:pt x="3461316" y="927852"/>
                  <a:pt x="3438538" y="923925"/>
                </a:cubicBezTo>
                <a:cubicBezTo>
                  <a:pt x="3369067" y="911947"/>
                  <a:pt x="3228988" y="895350"/>
                  <a:pt x="3228988" y="895350"/>
                </a:cubicBezTo>
                <a:lnTo>
                  <a:pt x="2514613" y="904875"/>
                </a:lnTo>
                <a:cubicBezTo>
                  <a:pt x="2470965" y="905890"/>
                  <a:pt x="2381411" y="917953"/>
                  <a:pt x="2333638" y="923925"/>
                </a:cubicBezTo>
                <a:cubicBezTo>
                  <a:pt x="2317763" y="930275"/>
                  <a:pt x="2302600" y="938828"/>
                  <a:pt x="2286013" y="942975"/>
                </a:cubicBezTo>
                <a:cubicBezTo>
                  <a:pt x="2250911" y="951750"/>
                  <a:pt x="2222072" y="946371"/>
                  <a:pt x="2190763" y="962025"/>
                </a:cubicBezTo>
                <a:cubicBezTo>
                  <a:pt x="2180524" y="967145"/>
                  <a:pt x="2172127" y="975395"/>
                  <a:pt x="2162188" y="981075"/>
                </a:cubicBezTo>
                <a:cubicBezTo>
                  <a:pt x="2149860" y="988120"/>
                  <a:pt x="2136416" y="993080"/>
                  <a:pt x="2124088" y="1000125"/>
                </a:cubicBezTo>
                <a:cubicBezTo>
                  <a:pt x="2114149" y="1005805"/>
                  <a:pt x="2105452" y="1013495"/>
                  <a:pt x="2095513" y="1019175"/>
                </a:cubicBezTo>
                <a:cubicBezTo>
                  <a:pt x="2065870" y="1036114"/>
                  <a:pt x="2054154" y="1036178"/>
                  <a:pt x="2028838" y="1057275"/>
                </a:cubicBezTo>
                <a:cubicBezTo>
                  <a:pt x="2018490" y="1065899"/>
                  <a:pt x="2010896" y="1077580"/>
                  <a:pt x="2000263" y="1085850"/>
                </a:cubicBezTo>
                <a:cubicBezTo>
                  <a:pt x="1986260" y="1096741"/>
                  <a:pt x="1922353" y="1135185"/>
                  <a:pt x="1905013" y="1152525"/>
                </a:cubicBezTo>
                <a:cubicBezTo>
                  <a:pt x="1893056" y="1164482"/>
                  <a:pt x="1872516" y="1206126"/>
                  <a:pt x="1866913" y="1219200"/>
                </a:cubicBezTo>
                <a:cubicBezTo>
                  <a:pt x="1862958" y="1228428"/>
                  <a:pt x="1861343" y="1238547"/>
                  <a:pt x="1857388" y="1247775"/>
                </a:cubicBezTo>
                <a:cubicBezTo>
                  <a:pt x="1851795" y="1260826"/>
                  <a:pt x="1843611" y="1272692"/>
                  <a:pt x="1838338" y="1285875"/>
                </a:cubicBezTo>
                <a:cubicBezTo>
                  <a:pt x="1830880" y="1304519"/>
                  <a:pt x="1830427" y="1326317"/>
                  <a:pt x="1819288" y="1343025"/>
                </a:cubicBezTo>
                <a:cubicBezTo>
                  <a:pt x="1812938" y="1352550"/>
                  <a:pt x="1805358" y="1361361"/>
                  <a:pt x="1800238" y="1371600"/>
                </a:cubicBezTo>
                <a:cubicBezTo>
                  <a:pt x="1778759" y="1414558"/>
                  <a:pt x="1805785" y="1387804"/>
                  <a:pt x="1771663" y="1428750"/>
                </a:cubicBezTo>
                <a:cubicBezTo>
                  <a:pt x="1745503" y="1460142"/>
                  <a:pt x="1745364" y="1454338"/>
                  <a:pt x="1714513" y="1476375"/>
                </a:cubicBezTo>
                <a:cubicBezTo>
                  <a:pt x="1701595" y="1485602"/>
                  <a:pt x="1690196" y="1497074"/>
                  <a:pt x="1676413" y="1504950"/>
                </a:cubicBezTo>
                <a:cubicBezTo>
                  <a:pt x="1667696" y="1509931"/>
                  <a:pt x="1657013" y="1510397"/>
                  <a:pt x="1647838" y="1514475"/>
                </a:cubicBezTo>
                <a:cubicBezTo>
                  <a:pt x="1628375" y="1523125"/>
                  <a:pt x="1609738" y="1533525"/>
                  <a:pt x="1590688" y="1543050"/>
                </a:cubicBezTo>
                <a:cubicBezTo>
                  <a:pt x="1543063" y="1539875"/>
                  <a:pt x="1494119" y="1545101"/>
                  <a:pt x="1447813" y="1533525"/>
                </a:cubicBezTo>
                <a:cubicBezTo>
                  <a:pt x="1438073" y="1531090"/>
                  <a:pt x="1443164" y="1513727"/>
                  <a:pt x="1438288" y="1504950"/>
                </a:cubicBezTo>
                <a:cubicBezTo>
                  <a:pt x="1427169" y="1484936"/>
                  <a:pt x="1413925" y="1466116"/>
                  <a:pt x="1400188" y="1447800"/>
                </a:cubicBezTo>
                <a:cubicBezTo>
                  <a:pt x="1390663" y="1435100"/>
                  <a:pt x="1385550" y="1417302"/>
                  <a:pt x="1371613" y="1409700"/>
                </a:cubicBezTo>
                <a:cubicBezTo>
                  <a:pt x="1348628" y="1397163"/>
                  <a:pt x="1320251" y="1398929"/>
                  <a:pt x="1295413" y="1390650"/>
                </a:cubicBezTo>
                <a:cubicBezTo>
                  <a:pt x="1239386" y="1371974"/>
                  <a:pt x="1284878" y="1385063"/>
                  <a:pt x="1190638" y="1371600"/>
                </a:cubicBezTo>
                <a:cubicBezTo>
                  <a:pt x="1171519" y="1368869"/>
                  <a:pt x="1152576" y="1365012"/>
                  <a:pt x="1133488" y="1362075"/>
                </a:cubicBezTo>
                <a:cubicBezTo>
                  <a:pt x="1111298" y="1358661"/>
                  <a:pt x="1089038" y="1355725"/>
                  <a:pt x="1066813" y="1352550"/>
                </a:cubicBezTo>
                <a:cubicBezTo>
                  <a:pt x="993788" y="1355725"/>
                  <a:pt x="919982" y="1350961"/>
                  <a:pt x="847738" y="1362075"/>
                </a:cubicBezTo>
                <a:cubicBezTo>
                  <a:pt x="834424" y="1364123"/>
                  <a:pt x="829796" y="1382380"/>
                  <a:pt x="819163" y="1390650"/>
                </a:cubicBezTo>
                <a:cubicBezTo>
                  <a:pt x="801091" y="1404706"/>
                  <a:pt x="778202" y="1412561"/>
                  <a:pt x="762013" y="1428750"/>
                </a:cubicBezTo>
                <a:cubicBezTo>
                  <a:pt x="752488" y="1438275"/>
                  <a:pt x="742062" y="1446977"/>
                  <a:pt x="733438" y="1457325"/>
                </a:cubicBezTo>
                <a:cubicBezTo>
                  <a:pt x="726109" y="1466119"/>
                  <a:pt x="722483" y="1477805"/>
                  <a:pt x="714388" y="1485900"/>
                </a:cubicBezTo>
                <a:cubicBezTo>
                  <a:pt x="706293" y="1493995"/>
                  <a:pt x="695338" y="1498600"/>
                  <a:pt x="685813" y="1504950"/>
                </a:cubicBezTo>
                <a:cubicBezTo>
                  <a:pt x="682638" y="1514475"/>
                  <a:pt x="679046" y="1523871"/>
                  <a:pt x="676288" y="1533525"/>
                </a:cubicBezTo>
                <a:cubicBezTo>
                  <a:pt x="668385" y="1561186"/>
                  <a:pt x="661476" y="1617837"/>
                  <a:pt x="628663" y="1628775"/>
                </a:cubicBezTo>
                <a:cubicBezTo>
                  <a:pt x="559094" y="1651965"/>
                  <a:pt x="590994" y="1642955"/>
                  <a:pt x="533413" y="1657350"/>
                </a:cubicBezTo>
                <a:cubicBezTo>
                  <a:pt x="508013" y="1654175"/>
                  <a:pt x="482242" y="1653188"/>
                  <a:pt x="457213" y="1647825"/>
                </a:cubicBezTo>
                <a:cubicBezTo>
                  <a:pt x="338729" y="1622436"/>
                  <a:pt x="445545" y="1641464"/>
                  <a:pt x="371488" y="1609725"/>
                </a:cubicBezTo>
                <a:cubicBezTo>
                  <a:pt x="359456" y="1604568"/>
                  <a:pt x="346088" y="1603375"/>
                  <a:pt x="333388" y="1600200"/>
                </a:cubicBezTo>
                <a:cubicBezTo>
                  <a:pt x="265634" y="1602458"/>
                  <a:pt x="82312" y="1543426"/>
                  <a:pt x="19063" y="1638300"/>
                </a:cubicBezTo>
                <a:cubicBezTo>
                  <a:pt x="13494" y="1646654"/>
                  <a:pt x="12713" y="1657350"/>
                  <a:pt x="9538" y="1666875"/>
                </a:cubicBezTo>
                <a:cubicBezTo>
                  <a:pt x="6363" y="1752600"/>
                  <a:pt x="13" y="1838266"/>
                  <a:pt x="13" y="1924050"/>
                </a:cubicBezTo>
                <a:cubicBezTo>
                  <a:pt x="13" y="1959119"/>
                  <a:pt x="-775" y="1995307"/>
                  <a:pt x="9538" y="2028825"/>
                </a:cubicBezTo>
                <a:cubicBezTo>
                  <a:pt x="40755" y="2130279"/>
                  <a:pt x="25413" y="2060575"/>
                  <a:pt x="28588" y="2066925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6485609" y="2270453"/>
            <a:ext cx="2608288" cy="632358"/>
            <a:chOff x="6428209" y="4993020"/>
            <a:chExt cx="2608288" cy="629207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ст. </a:t>
              </a:r>
              <a:r>
                <a:rPr lang="ru-RU" altLang="ru-RU" sz="1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Бесленеевская</a:t>
              </a:r>
              <a:r>
                <a:rPr lang="ru-RU" altLang="ru-RU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1410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662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домов, 6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>
            <a:grpSpLocks noChangeAspect="1"/>
          </p:cNvGrpSpPr>
          <p:nvPr/>
        </p:nvGrpSpPr>
        <p:grpSpPr>
          <a:xfrm>
            <a:off x="8558374" y="94038"/>
            <a:ext cx="504000" cy="504000"/>
            <a:chOff x="9625856" y="4064"/>
            <a:chExt cx="625999" cy="526433"/>
          </a:xfrm>
        </p:grpSpPr>
        <p:sp>
          <p:nvSpPr>
            <p:cNvPr id="5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2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8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4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73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84" y="3317358"/>
            <a:ext cx="2620963" cy="1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41" y="4897161"/>
            <a:ext cx="2517775" cy="16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88" y="5201961"/>
            <a:ext cx="2517775" cy="15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85" y="3006923"/>
            <a:ext cx="2620963" cy="3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5" y="5163117"/>
            <a:ext cx="2878617" cy="162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5" y="4897160"/>
            <a:ext cx="2878617" cy="32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41" y="4897162"/>
            <a:ext cx="253402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7498" cy="620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УСПЕНСКИЙ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444208" y="5477539"/>
            <a:ext cx="2528280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35496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125876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6" name="TextBox 375"/>
          <p:cNvSpPr txBox="1"/>
          <p:nvPr/>
        </p:nvSpPr>
        <p:spPr>
          <a:xfrm>
            <a:off x="3707904" y="872182"/>
            <a:ext cx="1368152" cy="51058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Успенский район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1" y="1025870"/>
            <a:ext cx="2806512" cy="155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Картинки по запросу успенский район гер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72182"/>
            <a:ext cx="1500101" cy="19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6229290" y="3356992"/>
            <a:ext cx="2591182" cy="1728192"/>
          </a:xfrm>
          <a:prstGeom prst="wedgeRectCallout">
            <a:avLst>
              <a:gd name="adj1" fmla="val -91778"/>
              <a:gd name="adj2" fmla="val -964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662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0,92 – 1,17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20 - 200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4,75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5,5 м.</a:t>
            </a:r>
          </a:p>
        </p:txBody>
      </p:sp>
      <p:pic>
        <p:nvPicPr>
          <p:cNvPr id="2" name="Успе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04" y="4906850"/>
            <a:ext cx="2708163" cy="18345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1" y="816810"/>
            <a:ext cx="281631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" y="4754450"/>
            <a:ext cx="2708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6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654646" y="1652837"/>
            <a:ext cx="91145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х. Державный</a:t>
            </a:r>
            <a:endParaRPr lang="ru-RU" altLang="ru-RU" sz="105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884323" y="1944017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5"/>
          <p:cNvGrpSpPr>
            <a:grpSpLocks/>
          </p:cNvGrpSpPr>
          <p:nvPr/>
        </p:nvGrpSpPr>
        <p:grpSpPr bwMode="auto">
          <a:xfrm rot="380667">
            <a:off x="6007197" y="2102258"/>
            <a:ext cx="299371" cy="173476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500217" y="5341266"/>
            <a:ext cx="2594647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34328"/>
            <a:ext cx="2608288" cy="756905"/>
            <a:chOff x="6428209" y="4986230"/>
            <a:chExt cx="2608288" cy="753134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участок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автомобильной дороги.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836663"/>
            <a:ext cx="2608288" cy="632363"/>
            <a:chOff x="6428209" y="4993020"/>
            <a:chExt cx="2608288" cy="629212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7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х. Державный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367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1894659" y="2950738"/>
            <a:ext cx="6544491" cy="2992862"/>
          </a:xfrm>
          <a:custGeom>
            <a:avLst/>
            <a:gdLst>
              <a:gd name="connsiteX0" fmla="*/ 6515916 w 6544491"/>
              <a:gd name="connsiteY0" fmla="*/ 2068937 h 2992862"/>
              <a:gd name="connsiteX1" fmla="*/ 6515916 w 6544491"/>
              <a:gd name="connsiteY1" fmla="*/ 2068937 h 2992862"/>
              <a:gd name="connsiteX2" fmla="*/ 6420666 w 6544491"/>
              <a:gd name="connsiteY2" fmla="*/ 2049887 h 2992862"/>
              <a:gd name="connsiteX3" fmla="*/ 6382566 w 6544491"/>
              <a:gd name="connsiteY3" fmla="*/ 2040362 h 2992862"/>
              <a:gd name="connsiteX4" fmla="*/ 6315891 w 6544491"/>
              <a:gd name="connsiteY4" fmla="*/ 2030837 h 2992862"/>
              <a:gd name="connsiteX5" fmla="*/ 6249216 w 6544491"/>
              <a:gd name="connsiteY5" fmla="*/ 2011787 h 2992862"/>
              <a:gd name="connsiteX6" fmla="*/ 6201591 w 6544491"/>
              <a:gd name="connsiteY6" fmla="*/ 2002262 h 2992862"/>
              <a:gd name="connsiteX7" fmla="*/ 6153966 w 6544491"/>
              <a:gd name="connsiteY7" fmla="*/ 1973687 h 2992862"/>
              <a:gd name="connsiteX8" fmla="*/ 6087291 w 6544491"/>
              <a:gd name="connsiteY8" fmla="*/ 1964162 h 2992862"/>
              <a:gd name="connsiteX9" fmla="*/ 6058716 w 6544491"/>
              <a:gd name="connsiteY9" fmla="*/ 1954637 h 2992862"/>
              <a:gd name="connsiteX10" fmla="*/ 6011091 w 6544491"/>
              <a:gd name="connsiteY10" fmla="*/ 1945112 h 2992862"/>
              <a:gd name="connsiteX11" fmla="*/ 5963466 w 6544491"/>
              <a:gd name="connsiteY11" fmla="*/ 1916537 h 2992862"/>
              <a:gd name="connsiteX12" fmla="*/ 5887266 w 6544491"/>
              <a:gd name="connsiteY12" fmla="*/ 1887962 h 2992862"/>
              <a:gd name="connsiteX13" fmla="*/ 5858691 w 6544491"/>
              <a:gd name="connsiteY13" fmla="*/ 1859387 h 2992862"/>
              <a:gd name="connsiteX14" fmla="*/ 5782491 w 6544491"/>
              <a:gd name="connsiteY14" fmla="*/ 1830812 h 2992862"/>
              <a:gd name="connsiteX15" fmla="*/ 5744391 w 6544491"/>
              <a:gd name="connsiteY15" fmla="*/ 1802237 h 2992862"/>
              <a:gd name="connsiteX16" fmla="*/ 5668191 w 6544491"/>
              <a:gd name="connsiteY16" fmla="*/ 1764137 h 2992862"/>
              <a:gd name="connsiteX17" fmla="*/ 5591991 w 6544491"/>
              <a:gd name="connsiteY17" fmla="*/ 1706987 h 2992862"/>
              <a:gd name="connsiteX18" fmla="*/ 5563416 w 6544491"/>
              <a:gd name="connsiteY18" fmla="*/ 1678412 h 2992862"/>
              <a:gd name="connsiteX19" fmla="*/ 5525316 w 6544491"/>
              <a:gd name="connsiteY19" fmla="*/ 1649837 h 2992862"/>
              <a:gd name="connsiteX20" fmla="*/ 5458641 w 6544491"/>
              <a:gd name="connsiteY20" fmla="*/ 1583162 h 2992862"/>
              <a:gd name="connsiteX21" fmla="*/ 5391966 w 6544491"/>
              <a:gd name="connsiteY21" fmla="*/ 1535537 h 2992862"/>
              <a:gd name="connsiteX22" fmla="*/ 5363391 w 6544491"/>
              <a:gd name="connsiteY22" fmla="*/ 1497437 h 2992862"/>
              <a:gd name="connsiteX23" fmla="*/ 5296716 w 6544491"/>
              <a:gd name="connsiteY23" fmla="*/ 1430762 h 2992862"/>
              <a:gd name="connsiteX24" fmla="*/ 5268141 w 6544491"/>
              <a:gd name="connsiteY24" fmla="*/ 1402187 h 2992862"/>
              <a:gd name="connsiteX25" fmla="*/ 5249091 w 6544491"/>
              <a:gd name="connsiteY25" fmla="*/ 1373612 h 2992862"/>
              <a:gd name="connsiteX26" fmla="*/ 5191941 w 6544491"/>
              <a:gd name="connsiteY26" fmla="*/ 1316462 h 2992862"/>
              <a:gd name="connsiteX27" fmla="*/ 5125266 w 6544491"/>
              <a:gd name="connsiteY27" fmla="*/ 1221212 h 2992862"/>
              <a:gd name="connsiteX28" fmla="*/ 5096691 w 6544491"/>
              <a:gd name="connsiteY28" fmla="*/ 1192637 h 2992862"/>
              <a:gd name="connsiteX29" fmla="*/ 5077641 w 6544491"/>
              <a:gd name="connsiteY29" fmla="*/ 1164062 h 2992862"/>
              <a:gd name="connsiteX30" fmla="*/ 5020491 w 6544491"/>
              <a:gd name="connsiteY30" fmla="*/ 1106912 h 2992862"/>
              <a:gd name="connsiteX31" fmla="*/ 5001441 w 6544491"/>
              <a:gd name="connsiteY31" fmla="*/ 1078337 h 2992862"/>
              <a:gd name="connsiteX32" fmla="*/ 4991916 w 6544491"/>
              <a:gd name="connsiteY32" fmla="*/ 1049762 h 2992862"/>
              <a:gd name="connsiteX33" fmla="*/ 4963341 w 6544491"/>
              <a:gd name="connsiteY33" fmla="*/ 1030712 h 2992862"/>
              <a:gd name="connsiteX34" fmla="*/ 4934766 w 6544491"/>
              <a:gd name="connsiteY34" fmla="*/ 1002137 h 2992862"/>
              <a:gd name="connsiteX35" fmla="*/ 4887141 w 6544491"/>
              <a:gd name="connsiteY35" fmla="*/ 944987 h 2992862"/>
              <a:gd name="connsiteX36" fmla="*/ 4849041 w 6544491"/>
              <a:gd name="connsiteY36" fmla="*/ 916412 h 2992862"/>
              <a:gd name="connsiteX37" fmla="*/ 4829991 w 6544491"/>
              <a:gd name="connsiteY37" fmla="*/ 887837 h 2992862"/>
              <a:gd name="connsiteX38" fmla="*/ 4763316 w 6544491"/>
              <a:gd name="connsiteY38" fmla="*/ 849737 h 2992862"/>
              <a:gd name="connsiteX39" fmla="*/ 4677591 w 6544491"/>
              <a:gd name="connsiteY39" fmla="*/ 783062 h 2992862"/>
              <a:gd name="connsiteX40" fmla="*/ 4582341 w 6544491"/>
              <a:gd name="connsiteY40" fmla="*/ 716387 h 2992862"/>
              <a:gd name="connsiteX41" fmla="*/ 4553766 w 6544491"/>
              <a:gd name="connsiteY41" fmla="*/ 697337 h 2992862"/>
              <a:gd name="connsiteX42" fmla="*/ 4525191 w 6544491"/>
              <a:gd name="connsiteY42" fmla="*/ 678287 h 2992862"/>
              <a:gd name="connsiteX43" fmla="*/ 4477566 w 6544491"/>
              <a:gd name="connsiteY43" fmla="*/ 640187 h 2992862"/>
              <a:gd name="connsiteX44" fmla="*/ 4448991 w 6544491"/>
              <a:gd name="connsiteY44" fmla="*/ 611612 h 2992862"/>
              <a:gd name="connsiteX45" fmla="*/ 4401366 w 6544491"/>
              <a:gd name="connsiteY45" fmla="*/ 583037 h 2992862"/>
              <a:gd name="connsiteX46" fmla="*/ 4372791 w 6544491"/>
              <a:gd name="connsiteY46" fmla="*/ 563987 h 2992862"/>
              <a:gd name="connsiteX47" fmla="*/ 4344216 w 6544491"/>
              <a:gd name="connsiteY47" fmla="*/ 554462 h 2992862"/>
              <a:gd name="connsiteX48" fmla="*/ 4248966 w 6544491"/>
              <a:gd name="connsiteY48" fmla="*/ 487787 h 2992862"/>
              <a:gd name="connsiteX49" fmla="*/ 4191816 w 6544491"/>
              <a:gd name="connsiteY49" fmla="*/ 449687 h 2992862"/>
              <a:gd name="connsiteX50" fmla="*/ 4134666 w 6544491"/>
              <a:gd name="connsiteY50" fmla="*/ 411587 h 2992862"/>
              <a:gd name="connsiteX51" fmla="*/ 4106091 w 6544491"/>
              <a:gd name="connsiteY51" fmla="*/ 392537 h 2992862"/>
              <a:gd name="connsiteX52" fmla="*/ 4048941 w 6544491"/>
              <a:gd name="connsiteY52" fmla="*/ 363962 h 2992862"/>
              <a:gd name="connsiteX53" fmla="*/ 4010841 w 6544491"/>
              <a:gd name="connsiteY53" fmla="*/ 344912 h 2992862"/>
              <a:gd name="connsiteX54" fmla="*/ 3982266 w 6544491"/>
              <a:gd name="connsiteY54" fmla="*/ 316337 h 2992862"/>
              <a:gd name="connsiteX55" fmla="*/ 3953691 w 6544491"/>
              <a:gd name="connsiteY55" fmla="*/ 306812 h 2992862"/>
              <a:gd name="connsiteX56" fmla="*/ 3925116 w 6544491"/>
              <a:gd name="connsiteY56" fmla="*/ 287762 h 2992862"/>
              <a:gd name="connsiteX57" fmla="*/ 3867966 w 6544491"/>
              <a:gd name="connsiteY57" fmla="*/ 268712 h 2992862"/>
              <a:gd name="connsiteX58" fmla="*/ 3839391 w 6544491"/>
              <a:gd name="connsiteY58" fmla="*/ 259187 h 2992862"/>
              <a:gd name="connsiteX59" fmla="*/ 3810816 w 6544491"/>
              <a:gd name="connsiteY59" fmla="*/ 240137 h 2992862"/>
              <a:gd name="connsiteX60" fmla="*/ 3782241 w 6544491"/>
              <a:gd name="connsiteY60" fmla="*/ 230612 h 2992862"/>
              <a:gd name="connsiteX61" fmla="*/ 3734616 w 6544491"/>
              <a:gd name="connsiteY61" fmla="*/ 211562 h 2992862"/>
              <a:gd name="connsiteX62" fmla="*/ 3706041 w 6544491"/>
              <a:gd name="connsiteY62" fmla="*/ 192512 h 2992862"/>
              <a:gd name="connsiteX63" fmla="*/ 3610791 w 6544491"/>
              <a:gd name="connsiteY63" fmla="*/ 163937 h 2992862"/>
              <a:gd name="connsiteX64" fmla="*/ 3553641 w 6544491"/>
              <a:gd name="connsiteY64" fmla="*/ 144887 h 2992862"/>
              <a:gd name="connsiteX65" fmla="*/ 3477441 w 6544491"/>
              <a:gd name="connsiteY65" fmla="*/ 125837 h 2992862"/>
              <a:gd name="connsiteX66" fmla="*/ 3429816 w 6544491"/>
              <a:gd name="connsiteY66" fmla="*/ 106787 h 2992862"/>
              <a:gd name="connsiteX67" fmla="*/ 3401241 w 6544491"/>
              <a:gd name="connsiteY67" fmla="*/ 87737 h 2992862"/>
              <a:gd name="connsiteX68" fmla="*/ 3296466 w 6544491"/>
              <a:gd name="connsiteY68" fmla="*/ 78212 h 2992862"/>
              <a:gd name="connsiteX69" fmla="*/ 3172641 w 6544491"/>
              <a:gd name="connsiteY69" fmla="*/ 49637 h 2992862"/>
              <a:gd name="connsiteX70" fmla="*/ 2963091 w 6544491"/>
              <a:gd name="connsiteY70" fmla="*/ 21062 h 2992862"/>
              <a:gd name="connsiteX71" fmla="*/ 2724966 w 6544491"/>
              <a:gd name="connsiteY71" fmla="*/ 2012 h 2992862"/>
              <a:gd name="connsiteX72" fmla="*/ 1991541 w 6544491"/>
              <a:gd name="connsiteY72" fmla="*/ 11537 h 2992862"/>
              <a:gd name="connsiteX73" fmla="*/ 1934391 w 6544491"/>
              <a:gd name="connsiteY73" fmla="*/ 49637 h 2992862"/>
              <a:gd name="connsiteX74" fmla="*/ 1839141 w 6544491"/>
              <a:gd name="connsiteY74" fmla="*/ 87737 h 2992862"/>
              <a:gd name="connsiteX75" fmla="*/ 1810566 w 6544491"/>
              <a:gd name="connsiteY75" fmla="*/ 97262 h 2992862"/>
              <a:gd name="connsiteX76" fmla="*/ 1762941 w 6544491"/>
              <a:gd name="connsiteY76" fmla="*/ 116312 h 2992862"/>
              <a:gd name="connsiteX77" fmla="*/ 1734366 w 6544491"/>
              <a:gd name="connsiteY77" fmla="*/ 125837 h 2992862"/>
              <a:gd name="connsiteX78" fmla="*/ 1705791 w 6544491"/>
              <a:gd name="connsiteY78" fmla="*/ 144887 h 2992862"/>
              <a:gd name="connsiteX79" fmla="*/ 1677216 w 6544491"/>
              <a:gd name="connsiteY79" fmla="*/ 154412 h 2992862"/>
              <a:gd name="connsiteX80" fmla="*/ 1648641 w 6544491"/>
              <a:gd name="connsiteY80" fmla="*/ 173462 h 2992862"/>
              <a:gd name="connsiteX81" fmla="*/ 1610541 w 6544491"/>
              <a:gd name="connsiteY81" fmla="*/ 182987 h 2992862"/>
              <a:gd name="connsiteX82" fmla="*/ 1543866 w 6544491"/>
              <a:gd name="connsiteY82" fmla="*/ 202037 h 2992862"/>
              <a:gd name="connsiteX83" fmla="*/ 1496241 w 6544491"/>
              <a:gd name="connsiteY83" fmla="*/ 211562 h 2992862"/>
              <a:gd name="connsiteX84" fmla="*/ 1467666 w 6544491"/>
              <a:gd name="connsiteY84" fmla="*/ 221087 h 2992862"/>
              <a:gd name="connsiteX85" fmla="*/ 1410516 w 6544491"/>
              <a:gd name="connsiteY85" fmla="*/ 230612 h 2992862"/>
              <a:gd name="connsiteX86" fmla="*/ 1381941 w 6544491"/>
              <a:gd name="connsiteY86" fmla="*/ 240137 h 2992862"/>
              <a:gd name="connsiteX87" fmla="*/ 1324791 w 6544491"/>
              <a:gd name="connsiteY87" fmla="*/ 249662 h 2992862"/>
              <a:gd name="connsiteX88" fmla="*/ 1277166 w 6544491"/>
              <a:gd name="connsiteY88" fmla="*/ 259187 h 2992862"/>
              <a:gd name="connsiteX89" fmla="*/ 1239066 w 6544491"/>
              <a:gd name="connsiteY89" fmla="*/ 278237 h 2992862"/>
              <a:gd name="connsiteX90" fmla="*/ 1210491 w 6544491"/>
              <a:gd name="connsiteY90" fmla="*/ 297287 h 2992862"/>
              <a:gd name="connsiteX91" fmla="*/ 1181916 w 6544491"/>
              <a:gd name="connsiteY91" fmla="*/ 306812 h 2992862"/>
              <a:gd name="connsiteX92" fmla="*/ 1096191 w 6544491"/>
              <a:gd name="connsiteY92" fmla="*/ 373487 h 2992862"/>
              <a:gd name="connsiteX93" fmla="*/ 981891 w 6544491"/>
              <a:gd name="connsiteY93" fmla="*/ 478262 h 2992862"/>
              <a:gd name="connsiteX94" fmla="*/ 953316 w 6544491"/>
              <a:gd name="connsiteY94" fmla="*/ 497312 h 2992862"/>
              <a:gd name="connsiteX95" fmla="*/ 924741 w 6544491"/>
              <a:gd name="connsiteY95" fmla="*/ 506837 h 2992862"/>
              <a:gd name="connsiteX96" fmla="*/ 858066 w 6544491"/>
              <a:gd name="connsiteY96" fmla="*/ 554462 h 2992862"/>
              <a:gd name="connsiteX97" fmla="*/ 762816 w 6544491"/>
              <a:gd name="connsiteY97" fmla="*/ 611612 h 2992862"/>
              <a:gd name="connsiteX98" fmla="*/ 724716 w 6544491"/>
              <a:gd name="connsiteY98" fmla="*/ 621137 h 2992862"/>
              <a:gd name="connsiteX99" fmla="*/ 667566 w 6544491"/>
              <a:gd name="connsiteY99" fmla="*/ 649712 h 2992862"/>
              <a:gd name="connsiteX100" fmla="*/ 572316 w 6544491"/>
              <a:gd name="connsiteY100" fmla="*/ 716387 h 2992862"/>
              <a:gd name="connsiteX101" fmla="*/ 543741 w 6544491"/>
              <a:gd name="connsiteY101" fmla="*/ 735437 h 2992862"/>
              <a:gd name="connsiteX102" fmla="*/ 467541 w 6544491"/>
              <a:gd name="connsiteY102" fmla="*/ 792587 h 2992862"/>
              <a:gd name="connsiteX103" fmla="*/ 429441 w 6544491"/>
              <a:gd name="connsiteY103" fmla="*/ 811637 h 2992862"/>
              <a:gd name="connsiteX104" fmla="*/ 305616 w 6544491"/>
              <a:gd name="connsiteY104" fmla="*/ 878312 h 2992862"/>
              <a:gd name="connsiteX105" fmla="*/ 277041 w 6544491"/>
              <a:gd name="connsiteY105" fmla="*/ 906887 h 2992862"/>
              <a:gd name="connsiteX106" fmla="*/ 219891 w 6544491"/>
              <a:gd name="connsiteY106" fmla="*/ 935462 h 2992862"/>
              <a:gd name="connsiteX107" fmla="*/ 143691 w 6544491"/>
              <a:gd name="connsiteY107" fmla="*/ 992612 h 2992862"/>
              <a:gd name="connsiteX108" fmla="*/ 77016 w 6544491"/>
              <a:gd name="connsiteY108" fmla="*/ 1040237 h 2992862"/>
              <a:gd name="connsiteX109" fmla="*/ 57966 w 6544491"/>
              <a:gd name="connsiteY109" fmla="*/ 1068812 h 2992862"/>
              <a:gd name="connsiteX110" fmla="*/ 29391 w 6544491"/>
              <a:gd name="connsiteY110" fmla="*/ 1106912 h 2992862"/>
              <a:gd name="connsiteX111" fmla="*/ 19866 w 6544491"/>
              <a:gd name="connsiteY111" fmla="*/ 1135487 h 2992862"/>
              <a:gd name="connsiteX112" fmla="*/ 816 w 6544491"/>
              <a:gd name="connsiteY112" fmla="*/ 1164062 h 2992862"/>
              <a:gd name="connsiteX113" fmla="*/ 10341 w 6544491"/>
              <a:gd name="connsiteY113" fmla="*/ 1325987 h 2992862"/>
              <a:gd name="connsiteX114" fmla="*/ 29391 w 6544491"/>
              <a:gd name="connsiteY114" fmla="*/ 1354562 h 2992862"/>
              <a:gd name="connsiteX115" fmla="*/ 86541 w 6544491"/>
              <a:gd name="connsiteY115" fmla="*/ 1411712 h 2992862"/>
              <a:gd name="connsiteX116" fmla="*/ 105591 w 6544491"/>
              <a:gd name="connsiteY116" fmla="*/ 1440287 h 2992862"/>
              <a:gd name="connsiteX117" fmla="*/ 153216 w 6544491"/>
              <a:gd name="connsiteY117" fmla="*/ 1497437 h 2992862"/>
              <a:gd name="connsiteX118" fmla="*/ 172266 w 6544491"/>
              <a:gd name="connsiteY118" fmla="*/ 1554587 h 2992862"/>
              <a:gd name="connsiteX119" fmla="*/ 200841 w 6544491"/>
              <a:gd name="connsiteY119" fmla="*/ 1621262 h 2992862"/>
              <a:gd name="connsiteX120" fmla="*/ 219891 w 6544491"/>
              <a:gd name="connsiteY120" fmla="*/ 1659362 h 2992862"/>
              <a:gd name="connsiteX121" fmla="*/ 238941 w 6544491"/>
              <a:gd name="connsiteY121" fmla="*/ 1716512 h 2992862"/>
              <a:gd name="connsiteX122" fmla="*/ 248466 w 6544491"/>
              <a:gd name="connsiteY122" fmla="*/ 1745087 h 2992862"/>
              <a:gd name="connsiteX123" fmla="*/ 296091 w 6544491"/>
              <a:gd name="connsiteY123" fmla="*/ 1811762 h 2992862"/>
              <a:gd name="connsiteX124" fmla="*/ 315141 w 6544491"/>
              <a:gd name="connsiteY124" fmla="*/ 1840337 h 2992862"/>
              <a:gd name="connsiteX125" fmla="*/ 343716 w 6544491"/>
              <a:gd name="connsiteY125" fmla="*/ 1868912 h 2992862"/>
              <a:gd name="connsiteX126" fmla="*/ 381816 w 6544491"/>
              <a:gd name="connsiteY126" fmla="*/ 1926062 h 2992862"/>
              <a:gd name="connsiteX127" fmla="*/ 400866 w 6544491"/>
              <a:gd name="connsiteY127" fmla="*/ 1954637 h 2992862"/>
              <a:gd name="connsiteX128" fmla="*/ 429441 w 6544491"/>
              <a:gd name="connsiteY128" fmla="*/ 1992737 h 2992862"/>
              <a:gd name="connsiteX129" fmla="*/ 458016 w 6544491"/>
              <a:gd name="connsiteY129" fmla="*/ 2021312 h 2992862"/>
              <a:gd name="connsiteX130" fmla="*/ 505641 w 6544491"/>
              <a:gd name="connsiteY130" fmla="*/ 2078462 h 2992862"/>
              <a:gd name="connsiteX131" fmla="*/ 619941 w 6544491"/>
              <a:gd name="connsiteY131" fmla="*/ 2154662 h 2992862"/>
              <a:gd name="connsiteX132" fmla="*/ 648516 w 6544491"/>
              <a:gd name="connsiteY132" fmla="*/ 2173712 h 2992862"/>
              <a:gd name="connsiteX133" fmla="*/ 686616 w 6544491"/>
              <a:gd name="connsiteY133" fmla="*/ 2202287 h 2992862"/>
              <a:gd name="connsiteX134" fmla="*/ 715191 w 6544491"/>
              <a:gd name="connsiteY134" fmla="*/ 2211812 h 2992862"/>
              <a:gd name="connsiteX135" fmla="*/ 753291 w 6544491"/>
              <a:gd name="connsiteY135" fmla="*/ 2249912 h 2992862"/>
              <a:gd name="connsiteX136" fmla="*/ 858066 w 6544491"/>
              <a:gd name="connsiteY136" fmla="*/ 2335637 h 2992862"/>
              <a:gd name="connsiteX137" fmla="*/ 915216 w 6544491"/>
              <a:gd name="connsiteY137" fmla="*/ 2411837 h 2992862"/>
              <a:gd name="connsiteX138" fmla="*/ 943791 w 6544491"/>
              <a:gd name="connsiteY138" fmla="*/ 2449937 h 2992862"/>
              <a:gd name="connsiteX139" fmla="*/ 972366 w 6544491"/>
              <a:gd name="connsiteY139" fmla="*/ 2478512 h 2992862"/>
              <a:gd name="connsiteX140" fmla="*/ 991416 w 6544491"/>
              <a:gd name="connsiteY140" fmla="*/ 2507087 h 2992862"/>
              <a:gd name="connsiteX141" fmla="*/ 1019991 w 6544491"/>
              <a:gd name="connsiteY141" fmla="*/ 2526137 h 2992862"/>
              <a:gd name="connsiteX142" fmla="*/ 1124766 w 6544491"/>
              <a:gd name="connsiteY142" fmla="*/ 2602337 h 2992862"/>
              <a:gd name="connsiteX143" fmla="*/ 1162866 w 6544491"/>
              <a:gd name="connsiteY143" fmla="*/ 2630912 h 2992862"/>
              <a:gd name="connsiteX144" fmla="*/ 1191441 w 6544491"/>
              <a:gd name="connsiteY144" fmla="*/ 2649962 h 2992862"/>
              <a:gd name="connsiteX145" fmla="*/ 1334316 w 6544491"/>
              <a:gd name="connsiteY145" fmla="*/ 2773787 h 2992862"/>
              <a:gd name="connsiteX146" fmla="*/ 1391466 w 6544491"/>
              <a:gd name="connsiteY146" fmla="*/ 2792837 h 2992862"/>
              <a:gd name="connsiteX147" fmla="*/ 1429566 w 6544491"/>
              <a:gd name="connsiteY147" fmla="*/ 2802362 h 2992862"/>
              <a:gd name="connsiteX148" fmla="*/ 1486716 w 6544491"/>
              <a:gd name="connsiteY148" fmla="*/ 2821412 h 2992862"/>
              <a:gd name="connsiteX149" fmla="*/ 1534341 w 6544491"/>
              <a:gd name="connsiteY149" fmla="*/ 2830937 h 2992862"/>
              <a:gd name="connsiteX150" fmla="*/ 1591491 w 6544491"/>
              <a:gd name="connsiteY150" fmla="*/ 2849987 h 2992862"/>
              <a:gd name="connsiteX151" fmla="*/ 1762941 w 6544491"/>
              <a:gd name="connsiteY151" fmla="*/ 2859512 h 2992862"/>
              <a:gd name="connsiteX152" fmla="*/ 1801041 w 6544491"/>
              <a:gd name="connsiteY152" fmla="*/ 2869037 h 2992862"/>
              <a:gd name="connsiteX153" fmla="*/ 1953441 w 6544491"/>
              <a:gd name="connsiteY153" fmla="*/ 2888087 h 2992862"/>
              <a:gd name="connsiteX154" fmla="*/ 2039166 w 6544491"/>
              <a:gd name="connsiteY154" fmla="*/ 2926187 h 2992862"/>
              <a:gd name="connsiteX155" fmla="*/ 2067741 w 6544491"/>
              <a:gd name="connsiteY155" fmla="*/ 2954762 h 2992862"/>
              <a:gd name="connsiteX156" fmla="*/ 2124891 w 6544491"/>
              <a:gd name="connsiteY156" fmla="*/ 2992862 h 2992862"/>
              <a:gd name="connsiteX157" fmla="*/ 2267766 w 6544491"/>
              <a:gd name="connsiteY157" fmla="*/ 2983337 h 2992862"/>
              <a:gd name="connsiteX158" fmla="*/ 2305866 w 6544491"/>
              <a:gd name="connsiteY158" fmla="*/ 2964287 h 2992862"/>
              <a:gd name="connsiteX159" fmla="*/ 2363016 w 6544491"/>
              <a:gd name="connsiteY159" fmla="*/ 2926187 h 2992862"/>
              <a:gd name="connsiteX160" fmla="*/ 2391591 w 6544491"/>
              <a:gd name="connsiteY160" fmla="*/ 2907137 h 2992862"/>
              <a:gd name="connsiteX161" fmla="*/ 2448741 w 6544491"/>
              <a:gd name="connsiteY161" fmla="*/ 2849987 h 2992862"/>
              <a:gd name="connsiteX162" fmla="*/ 2534466 w 6544491"/>
              <a:gd name="connsiteY162" fmla="*/ 2783312 h 2992862"/>
              <a:gd name="connsiteX163" fmla="*/ 2563041 w 6544491"/>
              <a:gd name="connsiteY163" fmla="*/ 2764262 h 2992862"/>
              <a:gd name="connsiteX164" fmla="*/ 2591616 w 6544491"/>
              <a:gd name="connsiteY164" fmla="*/ 2735687 h 2992862"/>
              <a:gd name="connsiteX165" fmla="*/ 2648766 w 6544491"/>
              <a:gd name="connsiteY165" fmla="*/ 2697587 h 2992862"/>
              <a:gd name="connsiteX166" fmla="*/ 2705916 w 6544491"/>
              <a:gd name="connsiteY166" fmla="*/ 2640437 h 2992862"/>
              <a:gd name="connsiteX167" fmla="*/ 2744016 w 6544491"/>
              <a:gd name="connsiteY167" fmla="*/ 2611862 h 2992862"/>
              <a:gd name="connsiteX168" fmla="*/ 2763066 w 6544491"/>
              <a:gd name="connsiteY168" fmla="*/ 2583287 h 2992862"/>
              <a:gd name="connsiteX169" fmla="*/ 2877366 w 6544491"/>
              <a:gd name="connsiteY169" fmla="*/ 2516612 h 2992862"/>
              <a:gd name="connsiteX170" fmla="*/ 2944041 w 6544491"/>
              <a:gd name="connsiteY170" fmla="*/ 2478512 h 2992862"/>
              <a:gd name="connsiteX171" fmla="*/ 2982141 w 6544491"/>
              <a:gd name="connsiteY171" fmla="*/ 2459462 h 2992862"/>
              <a:gd name="connsiteX172" fmla="*/ 3039291 w 6544491"/>
              <a:gd name="connsiteY172" fmla="*/ 2449937 h 2992862"/>
              <a:gd name="connsiteX173" fmla="*/ 3144066 w 6544491"/>
              <a:gd name="connsiteY173" fmla="*/ 2421362 h 2992862"/>
              <a:gd name="connsiteX174" fmla="*/ 3229791 w 6544491"/>
              <a:gd name="connsiteY174" fmla="*/ 2430887 h 2992862"/>
              <a:gd name="connsiteX175" fmla="*/ 3344091 w 6544491"/>
              <a:gd name="connsiteY175" fmla="*/ 2459462 h 2992862"/>
              <a:gd name="connsiteX176" fmla="*/ 3477441 w 6544491"/>
              <a:gd name="connsiteY176" fmla="*/ 2507087 h 2992862"/>
              <a:gd name="connsiteX177" fmla="*/ 3534591 w 6544491"/>
              <a:gd name="connsiteY177" fmla="*/ 2526137 h 2992862"/>
              <a:gd name="connsiteX178" fmla="*/ 3563166 w 6544491"/>
              <a:gd name="connsiteY178" fmla="*/ 2535662 h 2992862"/>
              <a:gd name="connsiteX179" fmla="*/ 4134666 w 6544491"/>
              <a:gd name="connsiteY179" fmla="*/ 2526137 h 2992862"/>
              <a:gd name="connsiteX180" fmla="*/ 4191816 w 6544491"/>
              <a:gd name="connsiteY180" fmla="*/ 2497562 h 2992862"/>
              <a:gd name="connsiteX181" fmla="*/ 4229916 w 6544491"/>
              <a:gd name="connsiteY181" fmla="*/ 2488037 h 2992862"/>
              <a:gd name="connsiteX182" fmla="*/ 4258491 w 6544491"/>
              <a:gd name="connsiteY182" fmla="*/ 2478512 h 2992862"/>
              <a:gd name="connsiteX183" fmla="*/ 4353741 w 6544491"/>
              <a:gd name="connsiteY183" fmla="*/ 2421362 h 2992862"/>
              <a:gd name="connsiteX184" fmla="*/ 4391841 w 6544491"/>
              <a:gd name="connsiteY184" fmla="*/ 2402312 h 2992862"/>
              <a:gd name="connsiteX185" fmla="*/ 4468041 w 6544491"/>
              <a:gd name="connsiteY185" fmla="*/ 2326112 h 2992862"/>
              <a:gd name="connsiteX186" fmla="*/ 4563291 w 6544491"/>
              <a:gd name="connsiteY186" fmla="*/ 2268962 h 2992862"/>
              <a:gd name="connsiteX187" fmla="*/ 4639491 w 6544491"/>
              <a:gd name="connsiteY187" fmla="*/ 2249912 h 2992862"/>
              <a:gd name="connsiteX188" fmla="*/ 4744266 w 6544491"/>
              <a:gd name="connsiteY188" fmla="*/ 2192762 h 2992862"/>
              <a:gd name="connsiteX189" fmla="*/ 4801416 w 6544491"/>
              <a:gd name="connsiteY189" fmla="*/ 2173712 h 2992862"/>
              <a:gd name="connsiteX190" fmla="*/ 4906191 w 6544491"/>
              <a:gd name="connsiteY190" fmla="*/ 2116562 h 2992862"/>
              <a:gd name="connsiteX191" fmla="*/ 4934766 w 6544491"/>
              <a:gd name="connsiteY191" fmla="*/ 2107037 h 2992862"/>
              <a:gd name="connsiteX192" fmla="*/ 5058591 w 6544491"/>
              <a:gd name="connsiteY192" fmla="*/ 2078462 h 2992862"/>
              <a:gd name="connsiteX193" fmla="*/ 5172891 w 6544491"/>
              <a:gd name="connsiteY193" fmla="*/ 2097512 h 2992862"/>
              <a:gd name="connsiteX194" fmla="*/ 5201466 w 6544491"/>
              <a:gd name="connsiteY194" fmla="*/ 2107037 h 2992862"/>
              <a:gd name="connsiteX195" fmla="*/ 5306241 w 6544491"/>
              <a:gd name="connsiteY195" fmla="*/ 2126087 h 2992862"/>
              <a:gd name="connsiteX196" fmla="*/ 5372916 w 6544491"/>
              <a:gd name="connsiteY196" fmla="*/ 2145137 h 2992862"/>
              <a:gd name="connsiteX197" fmla="*/ 5468166 w 6544491"/>
              <a:gd name="connsiteY197" fmla="*/ 2173712 h 2992862"/>
              <a:gd name="connsiteX198" fmla="*/ 5553891 w 6544491"/>
              <a:gd name="connsiteY198" fmla="*/ 2183237 h 2992862"/>
              <a:gd name="connsiteX199" fmla="*/ 5706291 w 6544491"/>
              <a:gd name="connsiteY199" fmla="*/ 2202287 h 2992862"/>
              <a:gd name="connsiteX200" fmla="*/ 5963466 w 6544491"/>
              <a:gd name="connsiteY200" fmla="*/ 2221337 h 2992862"/>
              <a:gd name="connsiteX201" fmla="*/ 6153966 w 6544491"/>
              <a:gd name="connsiteY201" fmla="*/ 2259437 h 2992862"/>
              <a:gd name="connsiteX202" fmla="*/ 6468291 w 6544491"/>
              <a:gd name="connsiteY202" fmla="*/ 2249912 h 2992862"/>
              <a:gd name="connsiteX203" fmla="*/ 6506391 w 6544491"/>
              <a:gd name="connsiteY203" fmla="*/ 2192762 h 2992862"/>
              <a:gd name="connsiteX204" fmla="*/ 6534966 w 6544491"/>
              <a:gd name="connsiteY204" fmla="*/ 2154662 h 2992862"/>
              <a:gd name="connsiteX205" fmla="*/ 6544491 w 6544491"/>
              <a:gd name="connsiteY205" fmla="*/ 2126087 h 2992862"/>
              <a:gd name="connsiteX206" fmla="*/ 6534966 w 6544491"/>
              <a:gd name="connsiteY206" fmla="*/ 2097512 h 2992862"/>
              <a:gd name="connsiteX207" fmla="*/ 6515916 w 6544491"/>
              <a:gd name="connsiteY207" fmla="*/ 2068937 h 299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6544491" h="2992862">
                <a:moveTo>
                  <a:pt x="6515916" y="2068937"/>
                </a:moveTo>
                <a:lnTo>
                  <a:pt x="6515916" y="2068937"/>
                </a:lnTo>
                <a:lnTo>
                  <a:pt x="6420666" y="2049887"/>
                </a:lnTo>
                <a:cubicBezTo>
                  <a:pt x="6407866" y="2047144"/>
                  <a:pt x="6395446" y="2042704"/>
                  <a:pt x="6382566" y="2040362"/>
                </a:cubicBezTo>
                <a:cubicBezTo>
                  <a:pt x="6360477" y="2036346"/>
                  <a:pt x="6337843" y="2035541"/>
                  <a:pt x="6315891" y="2030837"/>
                </a:cubicBezTo>
                <a:cubicBezTo>
                  <a:pt x="6293290" y="2025994"/>
                  <a:pt x="6271640" y="2017393"/>
                  <a:pt x="6249216" y="2011787"/>
                </a:cubicBezTo>
                <a:cubicBezTo>
                  <a:pt x="6233510" y="2007860"/>
                  <a:pt x="6217466" y="2005437"/>
                  <a:pt x="6201591" y="2002262"/>
                </a:cubicBezTo>
                <a:cubicBezTo>
                  <a:pt x="6185716" y="1992737"/>
                  <a:pt x="6171529" y="1979541"/>
                  <a:pt x="6153966" y="1973687"/>
                </a:cubicBezTo>
                <a:cubicBezTo>
                  <a:pt x="6132667" y="1966587"/>
                  <a:pt x="6109306" y="1968565"/>
                  <a:pt x="6087291" y="1964162"/>
                </a:cubicBezTo>
                <a:cubicBezTo>
                  <a:pt x="6077446" y="1962193"/>
                  <a:pt x="6068456" y="1957072"/>
                  <a:pt x="6058716" y="1954637"/>
                </a:cubicBezTo>
                <a:cubicBezTo>
                  <a:pt x="6043010" y="1950710"/>
                  <a:pt x="6026966" y="1948287"/>
                  <a:pt x="6011091" y="1945112"/>
                </a:cubicBezTo>
                <a:cubicBezTo>
                  <a:pt x="5995216" y="1935587"/>
                  <a:pt x="5980025" y="1924816"/>
                  <a:pt x="5963466" y="1916537"/>
                </a:cubicBezTo>
                <a:cubicBezTo>
                  <a:pt x="5940687" y="1905148"/>
                  <a:pt x="5911997" y="1896206"/>
                  <a:pt x="5887266" y="1887962"/>
                </a:cubicBezTo>
                <a:cubicBezTo>
                  <a:pt x="5877741" y="1878437"/>
                  <a:pt x="5869652" y="1867217"/>
                  <a:pt x="5858691" y="1859387"/>
                </a:cubicBezTo>
                <a:cubicBezTo>
                  <a:pt x="5831871" y="1840230"/>
                  <a:pt x="5813172" y="1838482"/>
                  <a:pt x="5782491" y="1830812"/>
                </a:cubicBezTo>
                <a:cubicBezTo>
                  <a:pt x="5769791" y="1821287"/>
                  <a:pt x="5758103" y="1810236"/>
                  <a:pt x="5744391" y="1802237"/>
                </a:cubicBezTo>
                <a:cubicBezTo>
                  <a:pt x="5719861" y="1787928"/>
                  <a:pt x="5690909" y="1781176"/>
                  <a:pt x="5668191" y="1764137"/>
                </a:cubicBezTo>
                <a:cubicBezTo>
                  <a:pt x="5642791" y="1745087"/>
                  <a:pt x="5614442" y="1729438"/>
                  <a:pt x="5591991" y="1706987"/>
                </a:cubicBezTo>
                <a:cubicBezTo>
                  <a:pt x="5582466" y="1697462"/>
                  <a:pt x="5573643" y="1687178"/>
                  <a:pt x="5563416" y="1678412"/>
                </a:cubicBezTo>
                <a:cubicBezTo>
                  <a:pt x="5551363" y="1668081"/>
                  <a:pt x="5537063" y="1660516"/>
                  <a:pt x="5525316" y="1649837"/>
                </a:cubicBezTo>
                <a:cubicBezTo>
                  <a:pt x="5502059" y="1628694"/>
                  <a:pt x="5484793" y="1600597"/>
                  <a:pt x="5458641" y="1583162"/>
                </a:cubicBezTo>
                <a:cubicBezTo>
                  <a:pt x="5442416" y="1572345"/>
                  <a:pt x="5403781" y="1547352"/>
                  <a:pt x="5391966" y="1535537"/>
                </a:cubicBezTo>
                <a:cubicBezTo>
                  <a:pt x="5380741" y="1524312"/>
                  <a:pt x="5374070" y="1509184"/>
                  <a:pt x="5363391" y="1497437"/>
                </a:cubicBezTo>
                <a:cubicBezTo>
                  <a:pt x="5342248" y="1474180"/>
                  <a:pt x="5318941" y="1452987"/>
                  <a:pt x="5296716" y="1430762"/>
                </a:cubicBezTo>
                <a:cubicBezTo>
                  <a:pt x="5287191" y="1421237"/>
                  <a:pt x="5275613" y="1413395"/>
                  <a:pt x="5268141" y="1402187"/>
                </a:cubicBezTo>
                <a:cubicBezTo>
                  <a:pt x="5261791" y="1392662"/>
                  <a:pt x="5256696" y="1382168"/>
                  <a:pt x="5249091" y="1373612"/>
                </a:cubicBezTo>
                <a:cubicBezTo>
                  <a:pt x="5231193" y="1353476"/>
                  <a:pt x="5206885" y="1338878"/>
                  <a:pt x="5191941" y="1316462"/>
                </a:cubicBezTo>
                <a:cubicBezTo>
                  <a:pt x="5175547" y="1291871"/>
                  <a:pt x="5146422" y="1245894"/>
                  <a:pt x="5125266" y="1221212"/>
                </a:cubicBezTo>
                <a:cubicBezTo>
                  <a:pt x="5116500" y="1210985"/>
                  <a:pt x="5105315" y="1202985"/>
                  <a:pt x="5096691" y="1192637"/>
                </a:cubicBezTo>
                <a:cubicBezTo>
                  <a:pt x="5089362" y="1183843"/>
                  <a:pt x="5085246" y="1172618"/>
                  <a:pt x="5077641" y="1164062"/>
                </a:cubicBezTo>
                <a:cubicBezTo>
                  <a:pt x="5059743" y="1143926"/>
                  <a:pt x="5035435" y="1129328"/>
                  <a:pt x="5020491" y="1106912"/>
                </a:cubicBezTo>
                <a:cubicBezTo>
                  <a:pt x="5014141" y="1097387"/>
                  <a:pt x="5006561" y="1088576"/>
                  <a:pt x="5001441" y="1078337"/>
                </a:cubicBezTo>
                <a:cubicBezTo>
                  <a:pt x="4996951" y="1069357"/>
                  <a:pt x="4998188" y="1057602"/>
                  <a:pt x="4991916" y="1049762"/>
                </a:cubicBezTo>
                <a:cubicBezTo>
                  <a:pt x="4984765" y="1040823"/>
                  <a:pt x="4972135" y="1038041"/>
                  <a:pt x="4963341" y="1030712"/>
                </a:cubicBezTo>
                <a:cubicBezTo>
                  <a:pt x="4952993" y="1022088"/>
                  <a:pt x="4943390" y="1012485"/>
                  <a:pt x="4934766" y="1002137"/>
                </a:cubicBezTo>
                <a:cubicBezTo>
                  <a:pt x="4898022" y="958044"/>
                  <a:pt x="4935839" y="986728"/>
                  <a:pt x="4887141" y="944987"/>
                </a:cubicBezTo>
                <a:cubicBezTo>
                  <a:pt x="4875088" y="934656"/>
                  <a:pt x="4860266" y="927637"/>
                  <a:pt x="4849041" y="916412"/>
                </a:cubicBezTo>
                <a:cubicBezTo>
                  <a:pt x="4840946" y="908317"/>
                  <a:pt x="4838086" y="895932"/>
                  <a:pt x="4829991" y="887837"/>
                </a:cubicBezTo>
                <a:cubicBezTo>
                  <a:pt x="4801158" y="859004"/>
                  <a:pt x="4796010" y="860635"/>
                  <a:pt x="4763316" y="849737"/>
                </a:cubicBezTo>
                <a:cubicBezTo>
                  <a:pt x="4705145" y="791566"/>
                  <a:pt x="4768735" y="851420"/>
                  <a:pt x="4677591" y="783062"/>
                </a:cubicBezTo>
                <a:cubicBezTo>
                  <a:pt x="4621175" y="740750"/>
                  <a:pt x="4652700" y="763293"/>
                  <a:pt x="4582341" y="716387"/>
                </a:cubicBezTo>
                <a:lnTo>
                  <a:pt x="4553766" y="697337"/>
                </a:lnTo>
                <a:cubicBezTo>
                  <a:pt x="4544241" y="690987"/>
                  <a:pt x="4534130" y="685438"/>
                  <a:pt x="4525191" y="678287"/>
                </a:cubicBezTo>
                <a:cubicBezTo>
                  <a:pt x="4509316" y="665587"/>
                  <a:pt x="4492866" y="653574"/>
                  <a:pt x="4477566" y="640187"/>
                </a:cubicBezTo>
                <a:cubicBezTo>
                  <a:pt x="4467429" y="631317"/>
                  <a:pt x="4459767" y="619694"/>
                  <a:pt x="4448991" y="611612"/>
                </a:cubicBezTo>
                <a:cubicBezTo>
                  <a:pt x="4434180" y="600504"/>
                  <a:pt x="4417065" y="592849"/>
                  <a:pt x="4401366" y="583037"/>
                </a:cubicBezTo>
                <a:cubicBezTo>
                  <a:pt x="4391658" y="576970"/>
                  <a:pt x="4383030" y="569107"/>
                  <a:pt x="4372791" y="563987"/>
                </a:cubicBezTo>
                <a:cubicBezTo>
                  <a:pt x="4363811" y="559497"/>
                  <a:pt x="4352993" y="559338"/>
                  <a:pt x="4344216" y="554462"/>
                </a:cubicBezTo>
                <a:cubicBezTo>
                  <a:pt x="4299815" y="529795"/>
                  <a:pt x="4287384" y="514680"/>
                  <a:pt x="4248966" y="487787"/>
                </a:cubicBezTo>
                <a:cubicBezTo>
                  <a:pt x="4230209" y="474657"/>
                  <a:pt x="4210866" y="462387"/>
                  <a:pt x="4191816" y="449687"/>
                </a:cubicBezTo>
                <a:lnTo>
                  <a:pt x="4134666" y="411587"/>
                </a:lnTo>
                <a:cubicBezTo>
                  <a:pt x="4125141" y="405237"/>
                  <a:pt x="4116951" y="396157"/>
                  <a:pt x="4106091" y="392537"/>
                </a:cubicBezTo>
                <a:cubicBezTo>
                  <a:pt x="4053700" y="375073"/>
                  <a:pt x="4100642" y="393505"/>
                  <a:pt x="4048941" y="363962"/>
                </a:cubicBezTo>
                <a:cubicBezTo>
                  <a:pt x="4036613" y="356917"/>
                  <a:pt x="4022395" y="353165"/>
                  <a:pt x="4010841" y="344912"/>
                </a:cubicBezTo>
                <a:cubicBezTo>
                  <a:pt x="3999880" y="337082"/>
                  <a:pt x="3993474" y="323809"/>
                  <a:pt x="3982266" y="316337"/>
                </a:cubicBezTo>
                <a:cubicBezTo>
                  <a:pt x="3973912" y="310768"/>
                  <a:pt x="3962671" y="311302"/>
                  <a:pt x="3953691" y="306812"/>
                </a:cubicBezTo>
                <a:cubicBezTo>
                  <a:pt x="3943452" y="301692"/>
                  <a:pt x="3935577" y="292411"/>
                  <a:pt x="3925116" y="287762"/>
                </a:cubicBezTo>
                <a:cubicBezTo>
                  <a:pt x="3906766" y="279607"/>
                  <a:pt x="3887016" y="275062"/>
                  <a:pt x="3867966" y="268712"/>
                </a:cubicBezTo>
                <a:cubicBezTo>
                  <a:pt x="3858441" y="265537"/>
                  <a:pt x="3847745" y="264756"/>
                  <a:pt x="3839391" y="259187"/>
                </a:cubicBezTo>
                <a:cubicBezTo>
                  <a:pt x="3829866" y="252837"/>
                  <a:pt x="3821055" y="245257"/>
                  <a:pt x="3810816" y="240137"/>
                </a:cubicBezTo>
                <a:cubicBezTo>
                  <a:pt x="3801836" y="235647"/>
                  <a:pt x="3791642" y="234137"/>
                  <a:pt x="3782241" y="230612"/>
                </a:cubicBezTo>
                <a:cubicBezTo>
                  <a:pt x="3766232" y="224609"/>
                  <a:pt x="3749909" y="219208"/>
                  <a:pt x="3734616" y="211562"/>
                </a:cubicBezTo>
                <a:cubicBezTo>
                  <a:pt x="3724377" y="206442"/>
                  <a:pt x="3716502" y="197161"/>
                  <a:pt x="3706041" y="192512"/>
                </a:cubicBezTo>
                <a:cubicBezTo>
                  <a:pt x="3659413" y="171788"/>
                  <a:pt x="3653416" y="176725"/>
                  <a:pt x="3610791" y="163937"/>
                </a:cubicBezTo>
                <a:cubicBezTo>
                  <a:pt x="3591557" y="158167"/>
                  <a:pt x="3573122" y="149757"/>
                  <a:pt x="3553641" y="144887"/>
                </a:cubicBezTo>
                <a:cubicBezTo>
                  <a:pt x="3528241" y="138537"/>
                  <a:pt x="3501750" y="135561"/>
                  <a:pt x="3477441" y="125837"/>
                </a:cubicBezTo>
                <a:cubicBezTo>
                  <a:pt x="3461566" y="119487"/>
                  <a:pt x="3445109" y="114433"/>
                  <a:pt x="3429816" y="106787"/>
                </a:cubicBezTo>
                <a:cubicBezTo>
                  <a:pt x="3419577" y="101667"/>
                  <a:pt x="3412435" y="90136"/>
                  <a:pt x="3401241" y="87737"/>
                </a:cubicBezTo>
                <a:cubicBezTo>
                  <a:pt x="3366950" y="80389"/>
                  <a:pt x="3331391" y="81387"/>
                  <a:pt x="3296466" y="78212"/>
                </a:cubicBezTo>
                <a:cubicBezTo>
                  <a:pt x="3241084" y="59751"/>
                  <a:pt x="3265125" y="66452"/>
                  <a:pt x="3172641" y="49637"/>
                </a:cubicBezTo>
                <a:cubicBezTo>
                  <a:pt x="3053862" y="28041"/>
                  <a:pt x="3074474" y="32200"/>
                  <a:pt x="2963091" y="21062"/>
                </a:cubicBezTo>
                <a:cubicBezTo>
                  <a:pt x="2872482" y="-9141"/>
                  <a:pt x="2914603" y="2012"/>
                  <a:pt x="2724966" y="2012"/>
                </a:cubicBezTo>
                <a:cubicBezTo>
                  <a:pt x="2480470" y="2012"/>
                  <a:pt x="2236016" y="8362"/>
                  <a:pt x="1991541" y="11537"/>
                </a:cubicBezTo>
                <a:cubicBezTo>
                  <a:pt x="1972491" y="24237"/>
                  <a:pt x="1956111" y="42397"/>
                  <a:pt x="1934391" y="49637"/>
                </a:cubicBezTo>
                <a:cubicBezTo>
                  <a:pt x="1804309" y="92998"/>
                  <a:pt x="1937247" y="45692"/>
                  <a:pt x="1839141" y="87737"/>
                </a:cubicBezTo>
                <a:cubicBezTo>
                  <a:pt x="1829913" y="91692"/>
                  <a:pt x="1819967" y="93737"/>
                  <a:pt x="1810566" y="97262"/>
                </a:cubicBezTo>
                <a:cubicBezTo>
                  <a:pt x="1794557" y="103265"/>
                  <a:pt x="1778950" y="110309"/>
                  <a:pt x="1762941" y="116312"/>
                </a:cubicBezTo>
                <a:cubicBezTo>
                  <a:pt x="1753540" y="119837"/>
                  <a:pt x="1743346" y="121347"/>
                  <a:pt x="1734366" y="125837"/>
                </a:cubicBezTo>
                <a:cubicBezTo>
                  <a:pt x="1724127" y="130957"/>
                  <a:pt x="1716030" y="139767"/>
                  <a:pt x="1705791" y="144887"/>
                </a:cubicBezTo>
                <a:cubicBezTo>
                  <a:pt x="1696811" y="149377"/>
                  <a:pt x="1686196" y="149922"/>
                  <a:pt x="1677216" y="154412"/>
                </a:cubicBezTo>
                <a:cubicBezTo>
                  <a:pt x="1666977" y="159532"/>
                  <a:pt x="1659163" y="168953"/>
                  <a:pt x="1648641" y="173462"/>
                </a:cubicBezTo>
                <a:cubicBezTo>
                  <a:pt x="1636609" y="178619"/>
                  <a:pt x="1623128" y="179391"/>
                  <a:pt x="1610541" y="182987"/>
                </a:cubicBezTo>
                <a:cubicBezTo>
                  <a:pt x="1554854" y="198898"/>
                  <a:pt x="1610864" y="187149"/>
                  <a:pt x="1543866" y="202037"/>
                </a:cubicBezTo>
                <a:cubicBezTo>
                  <a:pt x="1528062" y="205549"/>
                  <a:pt x="1511947" y="207635"/>
                  <a:pt x="1496241" y="211562"/>
                </a:cubicBezTo>
                <a:cubicBezTo>
                  <a:pt x="1486501" y="213997"/>
                  <a:pt x="1477467" y="218909"/>
                  <a:pt x="1467666" y="221087"/>
                </a:cubicBezTo>
                <a:cubicBezTo>
                  <a:pt x="1448813" y="225277"/>
                  <a:pt x="1429369" y="226422"/>
                  <a:pt x="1410516" y="230612"/>
                </a:cubicBezTo>
                <a:cubicBezTo>
                  <a:pt x="1400715" y="232790"/>
                  <a:pt x="1391742" y="237959"/>
                  <a:pt x="1381941" y="240137"/>
                </a:cubicBezTo>
                <a:cubicBezTo>
                  <a:pt x="1363088" y="244327"/>
                  <a:pt x="1343792" y="246207"/>
                  <a:pt x="1324791" y="249662"/>
                </a:cubicBezTo>
                <a:cubicBezTo>
                  <a:pt x="1308863" y="252558"/>
                  <a:pt x="1293041" y="256012"/>
                  <a:pt x="1277166" y="259187"/>
                </a:cubicBezTo>
                <a:cubicBezTo>
                  <a:pt x="1264466" y="265537"/>
                  <a:pt x="1251394" y="271192"/>
                  <a:pt x="1239066" y="278237"/>
                </a:cubicBezTo>
                <a:cubicBezTo>
                  <a:pt x="1229127" y="283917"/>
                  <a:pt x="1220730" y="292167"/>
                  <a:pt x="1210491" y="297287"/>
                </a:cubicBezTo>
                <a:cubicBezTo>
                  <a:pt x="1201511" y="301777"/>
                  <a:pt x="1191441" y="303637"/>
                  <a:pt x="1181916" y="306812"/>
                </a:cubicBezTo>
                <a:cubicBezTo>
                  <a:pt x="1153341" y="329037"/>
                  <a:pt x="1121789" y="347889"/>
                  <a:pt x="1096191" y="373487"/>
                </a:cubicBezTo>
                <a:cubicBezTo>
                  <a:pt x="1042650" y="427028"/>
                  <a:pt x="1040276" y="432852"/>
                  <a:pt x="981891" y="478262"/>
                </a:cubicBezTo>
                <a:cubicBezTo>
                  <a:pt x="972855" y="485290"/>
                  <a:pt x="963555" y="492192"/>
                  <a:pt x="953316" y="497312"/>
                </a:cubicBezTo>
                <a:cubicBezTo>
                  <a:pt x="944336" y="501802"/>
                  <a:pt x="934266" y="503662"/>
                  <a:pt x="924741" y="506837"/>
                </a:cubicBezTo>
                <a:cubicBezTo>
                  <a:pt x="874232" y="557346"/>
                  <a:pt x="920751" y="516851"/>
                  <a:pt x="858066" y="554462"/>
                </a:cubicBezTo>
                <a:cubicBezTo>
                  <a:pt x="821142" y="576616"/>
                  <a:pt x="801523" y="597097"/>
                  <a:pt x="762816" y="611612"/>
                </a:cubicBezTo>
                <a:cubicBezTo>
                  <a:pt x="750559" y="616209"/>
                  <a:pt x="737416" y="617962"/>
                  <a:pt x="724716" y="621137"/>
                </a:cubicBezTo>
                <a:cubicBezTo>
                  <a:pt x="597861" y="705707"/>
                  <a:pt x="785872" y="583987"/>
                  <a:pt x="667566" y="649712"/>
                </a:cubicBezTo>
                <a:cubicBezTo>
                  <a:pt x="628151" y="671609"/>
                  <a:pt x="607276" y="691415"/>
                  <a:pt x="572316" y="716387"/>
                </a:cubicBezTo>
                <a:cubicBezTo>
                  <a:pt x="563001" y="723041"/>
                  <a:pt x="552999" y="728704"/>
                  <a:pt x="543741" y="735437"/>
                </a:cubicBezTo>
                <a:cubicBezTo>
                  <a:pt x="518064" y="754111"/>
                  <a:pt x="495939" y="778388"/>
                  <a:pt x="467541" y="792587"/>
                </a:cubicBezTo>
                <a:cubicBezTo>
                  <a:pt x="454841" y="798937"/>
                  <a:pt x="441534" y="804195"/>
                  <a:pt x="429441" y="811637"/>
                </a:cubicBezTo>
                <a:cubicBezTo>
                  <a:pt x="319263" y="879439"/>
                  <a:pt x="382202" y="859165"/>
                  <a:pt x="305616" y="878312"/>
                </a:cubicBezTo>
                <a:cubicBezTo>
                  <a:pt x="296091" y="887837"/>
                  <a:pt x="288249" y="899415"/>
                  <a:pt x="277041" y="906887"/>
                </a:cubicBezTo>
                <a:cubicBezTo>
                  <a:pt x="200983" y="957592"/>
                  <a:pt x="298576" y="868017"/>
                  <a:pt x="219891" y="935462"/>
                </a:cubicBezTo>
                <a:cubicBezTo>
                  <a:pt x="152495" y="993230"/>
                  <a:pt x="213079" y="957918"/>
                  <a:pt x="143691" y="992612"/>
                </a:cubicBezTo>
                <a:cubicBezTo>
                  <a:pt x="99556" y="1058815"/>
                  <a:pt x="158571" y="981983"/>
                  <a:pt x="77016" y="1040237"/>
                </a:cubicBezTo>
                <a:cubicBezTo>
                  <a:pt x="67701" y="1046891"/>
                  <a:pt x="64620" y="1059497"/>
                  <a:pt x="57966" y="1068812"/>
                </a:cubicBezTo>
                <a:cubicBezTo>
                  <a:pt x="48739" y="1081730"/>
                  <a:pt x="38916" y="1094212"/>
                  <a:pt x="29391" y="1106912"/>
                </a:cubicBezTo>
                <a:cubicBezTo>
                  <a:pt x="26216" y="1116437"/>
                  <a:pt x="24356" y="1126507"/>
                  <a:pt x="19866" y="1135487"/>
                </a:cubicBezTo>
                <a:cubicBezTo>
                  <a:pt x="14746" y="1145726"/>
                  <a:pt x="1388" y="1152629"/>
                  <a:pt x="816" y="1164062"/>
                </a:cubicBezTo>
                <a:cubicBezTo>
                  <a:pt x="-1884" y="1218063"/>
                  <a:pt x="2320" y="1272517"/>
                  <a:pt x="10341" y="1325987"/>
                </a:cubicBezTo>
                <a:cubicBezTo>
                  <a:pt x="12039" y="1337308"/>
                  <a:pt x="21786" y="1346006"/>
                  <a:pt x="29391" y="1354562"/>
                </a:cubicBezTo>
                <a:cubicBezTo>
                  <a:pt x="47289" y="1374698"/>
                  <a:pt x="71597" y="1389296"/>
                  <a:pt x="86541" y="1411712"/>
                </a:cubicBezTo>
                <a:cubicBezTo>
                  <a:pt x="92891" y="1421237"/>
                  <a:pt x="98262" y="1431493"/>
                  <a:pt x="105591" y="1440287"/>
                </a:cubicBezTo>
                <a:cubicBezTo>
                  <a:pt x="126954" y="1465922"/>
                  <a:pt x="139702" y="1467031"/>
                  <a:pt x="153216" y="1497437"/>
                </a:cubicBezTo>
                <a:cubicBezTo>
                  <a:pt x="161371" y="1515787"/>
                  <a:pt x="163286" y="1536626"/>
                  <a:pt x="172266" y="1554587"/>
                </a:cubicBezTo>
                <a:cubicBezTo>
                  <a:pt x="235447" y="1680949"/>
                  <a:pt x="158796" y="1523156"/>
                  <a:pt x="200841" y="1621262"/>
                </a:cubicBezTo>
                <a:cubicBezTo>
                  <a:pt x="206434" y="1634313"/>
                  <a:pt x="214618" y="1646179"/>
                  <a:pt x="219891" y="1659362"/>
                </a:cubicBezTo>
                <a:cubicBezTo>
                  <a:pt x="227349" y="1678006"/>
                  <a:pt x="232591" y="1697462"/>
                  <a:pt x="238941" y="1716512"/>
                </a:cubicBezTo>
                <a:cubicBezTo>
                  <a:pt x="242116" y="1726037"/>
                  <a:pt x="242897" y="1736733"/>
                  <a:pt x="248466" y="1745087"/>
                </a:cubicBezTo>
                <a:cubicBezTo>
                  <a:pt x="293361" y="1812430"/>
                  <a:pt x="237018" y="1729060"/>
                  <a:pt x="296091" y="1811762"/>
                </a:cubicBezTo>
                <a:cubicBezTo>
                  <a:pt x="302745" y="1821077"/>
                  <a:pt x="307812" y="1831543"/>
                  <a:pt x="315141" y="1840337"/>
                </a:cubicBezTo>
                <a:cubicBezTo>
                  <a:pt x="323765" y="1850685"/>
                  <a:pt x="334191" y="1859387"/>
                  <a:pt x="343716" y="1868912"/>
                </a:cubicBezTo>
                <a:cubicBezTo>
                  <a:pt x="360455" y="1919130"/>
                  <a:pt x="342178" y="1878496"/>
                  <a:pt x="381816" y="1926062"/>
                </a:cubicBezTo>
                <a:cubicBezTo>
                  <a:pt x="389145" y="1934856"/>
                  <a:pt x="394212" y="1945322"/>
                  <a:pt x="400866" y="1954637"/>
                </a:cubicBezTo>
                <a:cubicBezTo>
                  <a:pt x="410093" y="1967555"/>
                  <a:pt x="419110" y="1980684"/>
                  <a:pt x="429441" y="1992737"/>
                </a:cubicBezTo>
                <a:cubicBezTo>
                  <a:pt x="438207" y="2002964"/>
                  <a:pt x="449392" y="2010964"/>
                  <a:pt x="458016" y="2021312"/>
                </a:cubicBezTo>
                <a:cubicBezTo>
                  <a:pt x="490537" y="2060337"/>
                  <a:pt x="461912" y="2042684"/>
                  <a:pt x="505641" y="2078462"/>
                </a:cubicBezTo>
                <a:cubicBezTo>
                  <a:pt x="612049" y="2165523"/>
                  <a:pt x="545013" y="2111846"/>
                  <a:pt x="619941" y="2154662"/>
                </a:cubicBezTo>
                <a:cubicBezTo>
                  <a:pt x="629880" y="2160342"/>
                  <a:pt x="639201" y="2167058"/>
                  <a:pt x="648516" y="2173712"/>
                </a:cubicBezTo>
                <a:cubicBezTo>
                  <a:pt x="661434" y="2182939"/>
                  <a:pt x="672833" y="2194411"/>
                  <a:pt x="686616" y="2202287"/>
                </a:cubicBezTo>
                <a:cubicBezTo>
                  <a:pt x="695333" y="2207268"/>
                  <a:pt x="705666" y="2208637"/>
                  <a:pt x="715191" y="2211812"/>
                </a:cubicBezTo>
                <a:cubicBezTo>
                  <a:pt x="727891" y="2224512"/>
                  <a:pt x="739114" y="2238885"/>
                  <a:pt x="753291" y="2249912"/>
                </a:cubicBezTo>
                <a:cubicBezTo>
                  <a:pt x="817689" y="2299999"/>
                  <a:pt x="797035" y="2254262"/>
                  <a:pt x="858066" y="2335637"/>
                </a:cubicBezTo>
                <a:lnTo>
                  <a:pt x="915216" y="2411837"/>
                </a:lnTo>
                <a:cubicBezTo>
                  <a:pt x="924741" y="2424537"/>
                  <a:pt x="932566" y="2438712"/>
                  <a:pt x="943791" y="2449937"/>
                </a:cubicBezTo>
                <a:cubicBezTo>
                  <a:pt x="953316" y="2459462"/>
                  <a:pt x="963742" y="2468164"/>
                  <a:pt x="972366" y="2478512"/>
                </a:cubicBezTo>
                <a:cubicBezTo>
                  <a:pt x="979695" y="2487306"/>
                  <a:pt x="983321" y="2498992"/>
                  <a:pt x="991416" y="2507087"/>
                </a:cubicBezTo>
                <a:cubicBezTo>
                  <a:pt x="999511" y="2515182"/>
                  <a:pt x="1011482" y="2518479"/>
                  <a:pt x="1019991" y="2526137"/>
                </a:cubicBezTo>
                <a:cubicBezTo>
                  <a:pt x="1107604" y="2604989"/>
                  <a:pt x="1051308" y="2583973"/>
                  <a:pt x="1124766" y="2602337"/>
                </a:cubicBezTo>
                <a:cubicBezTo>
                  <a:pt x="1137466" y="2611862"/>
                  <a:pt x="1149948" y="2621685"/>
                  <a:pt x="1162866" y="2630912"/>
                </a:cubicBezTo>
                <a:cubicBezTo>
                  <a:pt x="1172181" y="2637566"/>
                  <a:pt x="1182885" y="2642357"/>
                  <a:pt x="1191441" y="2649962"/>
                </a:cubicBezTo>
                <a:cubicBezTo>
                  <a:pt x="1227039" y="2681605"/>
                  <a:pt x="1290680" y="2759242"/>
                  <a:pt x="1334316" y="2773787"/>
                </a:cubicBezTo>
                <a:cubicBezTo>
                  <a:pt x="1353366" y="2780137"/>
                  <a:pt x="1371985" y="2787967"/>
                  <a:pt x="1391466" y="2792837"/>
                </a:cubicBezTo>
                <a:cubicBezTo>
                  <a:pt x="1404166" y="2796012"/>
                  <a:pt x="1417027" y="2798600"/>
                  <a:pt x="1429566" y="2802362"/>
                </a:cubicBezTo>
                <a:cubicBezTo>
                  <a:pt x="1448800" y="2808132"/>
                  <a:pt x="1467025" y="2817474"/>
                  <a:pt x="1486716" y="2821412"/>
                </a:cubicBezTo>
                <a:cubicBezTo>
                  <a:pt x="1502591" y="2824587"/>
                  <a:pt x="1518722" y="2826677"/>
                  <a:pt x="1534341" y="2830937"/>
                </a:cubicBezTo>
                <a:cubicBezTo>
                  <a:pt x="1553714" y="2836221"/>
                  <a:pt x="1571441" y="2848873"/>
                  <a:pt x="1591491" y="2849987"/>
                </a:cubicBezTo>
                <a:lnTo>
                  <a:pt x="1762941" y="2859512"/>
                </a:lnTo>
                <a:cubicBezTo>
                  <a:pt x="1775641" y="2862687"/>
                  <a:pt x="1788095" y="2867095"/>
                  <a:pt x="1801041" y="2869037"/>
                </a:cubicBezTo>
                <a:cubicBezTo>
                  <a:pt x="1851670" y="2876631"/>
                  <a:pt x="1953441" y="2888087"/>
                  <a:pt x="1953441" y="2888087"/>
                </a:cubicBezTo>
                <a:cubicBezTo>
                  <a:pt x="1994974" y="2901931"/>
                  <a:pt x="2008977" y="2901030"/>
                  <a:pt x="2039166" y="2926187"/>
                </a:cubicBezTo>
                <a:cubicBezTo>
                  <a:pt x="2049514" y="2934811"/>
                  <a:pt x="2057108" y="2946492"/>
                  <a:pt x="2067741" y="2954762"/>
                </a:cubicBezTo>
                <a:cubicBezTo>
                  <a:pt x="2085813" y="2968818"/>
                  <a:pt x="2124891" y="2992862"/>
                  <a:pt x="2124891" y="2992862"/>
                </a:cubicBezTo>
                <a:cubicBezTo>
                  <a:pt x="2172516" y="2989687"/>
                  <a:pt x="2220619" y="2990781"/>
                  <a:pt x="2267766" y="2983337"/>
                </a:cubicBezTo>
                <a:cubicBezTo>
                  <a:pt x="2281791" y="2981122"/>
                  <a:pt x="2293690" y="2971592"/>
                  <a:pt x="2305866" y="2964287"/>
                </a:cubicBezTo>
                <a:cubicBezTo>
                  <a:pt x="2325499" y="2952507"/>
                  <a:pt x="2343966" y="2938887"/>
                  <a:pt x="2363016" y="2926187"/>
                </a:cubicBezTo>
                <a:cubicBezTo>
                  <a:pt x="2372541" y="2919837"/>
                  <a:pt x="2383496" y="2915232"/>
                  <a:pt x="2391591" y="2907137"/>
                </a:cubicBezTo>
                <a:cubicBezTo>
                  <a:pt x="2410641" y="2888087"/>
                  <a:pt x="2426325" y="2864931"/>
                  <a:pt x="2448741" y="2849987"/>
                </a:cubicBezTo>
                <a:cubicBezTo>
                  <a:pt x="2593184" y="2753692"/>
                  <a:pt x="2444937" y="2857919"/>
                  <a:pt x="2534466" y="2783312"/>
                </a:cubicBezTo>
                <a:cubicBezTo>
                  <a:pt x="2543260" y="2775983"/>
                  <a:pt x="2554247" y="2771591"/>
                  <a:pt x="2563041" y="2764262"/>
                </a:cubicBezTo>
                <a:cubicBezTo>
                  <a:pt x="2573389" y="2755638"/>
                  <a:pt x="2580983" y="2743957"/>
                  <a:pt x="2591616" y="2735687"/>
                </a:cubicBezTo>
                <a:cubicBezTo>
                  <a:pt x="2609688" y="2721631"/>
                  <a:pt x="2632577" y="2713776"/>
                  <a:pt x="2648766" y="2697587"/>
                </a:cubicBezTo>
                <a:cubicBezTo>
                  <a:pt x="2667816" y="2678537"/>
                  <a:pt x="2684363" y="2656601"/>
                  <a:pt x="2705916" y="2640437"/>
                </a:cubicBezTo>
                <a:cubicBezTo>
                  <a:pt x="2718616" y="2630912"/>
                  <a:pt x="2732791" y="2623087"/>
                  <a:pt x="2744016" y="2611862"/>
                </a:cubicBezTo>
                <a:cubicBezTo>
                  <a:pt x="2752111" y="2603767"/>
                  <a:pt x="2754971" y="2591382"/>
                  <a:pt x="2763066" y="2583287"/>
                </a:cubicBezTo>
                <a:cubicBezTo>
                  <a:pt x="2813601" y="2532752"/>
                  <a:pt x="2805363" y="2570614"/>
                  <a:pt x="2877366" y="2516612"/>
                </a:cubicBezTo>
                <a:cubicBezTo>
                  <a:pt x="2943941" y="2466681"/>
                  <a:pt x="2887477" y="2502754"/>
                  <a:pt x="2944041" y="2478512"/>
                </a:cubicBezTo>
                <a:cubicBezTo>
                  <a:pt x="2957092" y="2472919"/>
                  <a:pt x="2968541" y="2463542"/>
                  <a:pt x="2982141" y="2459462"/>
                </a:cubicBezTo>
                <a:cubicBezTo>
                  <a:pt x="3000639" y="2453913"/>
                  <a:pt x="3020353" y="2453725"/>
                  <a:pt x="3039291" y="2449937"/>
                </a:cubicBezTo>
                <a:cubicBezTo>
                  <a:pt x="3064509" y="2444893"/>
                  <a:pt x="3127143" y="2426197"/>
                  <a:pt x="3144066" y="2421362"/>
                </a:cubicBezTo>
                <a:cubicBezTo>
                  <a:pt x="3172641" y="2424537"/>
                  <a:pt x="3201431" y="2426160"/>
                  <a:pt x="3229791" y="2430887"/>
                </a:cubicBezTo>
                <a:cubicBezTo>
                  <a:pt x="3293475" y="2441501"/>
                  <a:pt x="3298668" y="2444321"/>
                  <a:pt x="3344091" y="2459462"/>
                </a:cubicBezTo>
                <a:cubicBezTo>
                  <a:pt x="3425480" y="2520504"/>
                  <a:pt x="3331163" y="2458328"/>
                  <a:pt x="3477441" y="2507087"/>
                </a:cubicBezTo>
                <a:lnTo>
                  <a:pt x="3534591" y="2526137"/>
                </a:lnTo>
                <a:lnTo>
                  <a:pt x="3563166" y="2535662"/>
                </a:lnTo>
                <a:lnTo>
                  <a:pt x="4134666" y="2526137"/>
                </a:lnTo>
                <a:cubicBezTo>
                  <a:pt x="4163564" y="2525220"/>
                  <a:pt x="4166902" y="2508240"/>
                  <a:pt x="4191816" y="2497562"/>
                </a:cubicBezTo>
                <a:cubicBezTo>
                  <a:pt x="4203848" y="2492405"/>
                  <a:pt x="4217329" y="2491633"/>
                  <a:pt x="4229916" y="2488037"/>
                </a:cubicBezTo>
                <a:cubicBezTo>
                  <a:pt x="4239570" y="2485279"/>
                  <a:pt x="4249263" y="2482467"/>
                  <a:pt x="4258491" y="2478512"/>
                </a:cubicBezTo>
                <a:cubicBezTo>
                  <a:pt x="4358287" y="2435742"/>
                  <a:pt x="4218314" y="2489075"/>
                  <a:pt x="4353741" y="2421362"/>
                </a:cubicBezTo>
                <a:cubicBezTo>
                  <a:pt x="4366441" y="2415012"/>
                  <a:pt x="4380933" y="2411402"/>
                  <a:pt x="4391841" y="2402312"/>
                </a:cubicBezTo>
                <a:cubicBezTo>
                  <a:pt x="4419436" y="2379316"/>
                  <a:pt x="4438153" y="2346037"/>
                  <a:pt x="4468041" y="2326112"/>
                </a:cubicBezTo>
                <a:cubicBezTo>
                  <a:pt x="4508669" y="2299027"/>
                  <a:pt x="4522286" y="2286535"/>
                  <a:pt x="4563291" y="2268962"/>
                </a:cubicBezTo>
                <a:cubicBezTo>
                  <a:pt x="4588919" y="2257979"/>
                  <a:pt x="4611538" y="2255503"/>
                  <a:pt x="4639491" y="2249912"/>
                </a:cubicBezTo>
                <a:cubicBezTo>
                  <a:pt x="4676257" y="2227853"/>
                  <a:pt x="4704061" y="2209514"/>
                  <a:pt x="4744266" y="2192762"/>
                </a:cubicBezTo>
                <a:cubicBezTo>
                  <a:pt x="4762802" y="2185039"/>
                  <a:pt x="4784708" y="2184851"/>
                  <a:pt x="4801416" y="2173712"/>
                </a:cubicBezTo>
                <a:cubicBezTo>
                  <a:pt x="4836197" y="2150524"/>
                  <a:pt x="4862971" y="2130969"/>
                  <a:pt x="4906191" y="2116562"/>
                </a:cubicBezTo>
                <a:cubicBezTo>
                  <a:pt x="4915716" y="2113387"/>
                  <a:pt x="4925112" y="2109795"/>
                  <a:pt x="4934766" y="2107037"/>
                </a:cubicBezTo>
                <a:cubicBezTo>
                  <a:pt x="4963859" y="2098725"/>
                  <a:pt x="5043727" y="2081765"/>
                  <a:pt x="5058591" y="2078462"/>
                </a:cubicBezTo>
                <a:cubicBezTo>
                  <a:pt x="5096225" y="2083838"/>
                  <a:pt x="5135750" y="2088227"/>
                  <a:pt x="5172891" y="2097512"/>
                </a:cubicBezTo>
                <a:cubicBezTo>
                  <a:pt x="5182631" y="2099947"/>
                  <a:pt x="5191665" y="2104859"/>
                  <a:pt x="5201466" y="2107037"/>
                </a:cubicBezTo>
                <a:cubicBezTo>
                  <a:pt x="5277895" y="2124021"/>
                  <a:pt x="5236904" y="2108753"/>
                  <a:pt x="5306241" y="2126087"/>
                </a:cubicBezTo>
                <a:cubicBezTo>
                  <a:pt x="5328665" y="2131693"/>
                  <a:pt x="5350988" y="2137828"/>
                  <a:pt x="5372916" y="2145137"/>
                </a:cubicBezTo>
                <a:cubicBezTo>
                  <a:pt x="5437101" y="2166532"/>
                  <a:pt x="5402328" y="2164307"/>
                  <a:pt x="5468166" y="2173712"/>
                </a:cubicBezTo>
                <a:cubicBezTo>
                  <a:pt x="5496628" y="2177778"/>
                  <a:pt x="5525345" y="2179811"/>
                  <a:pt x="5553891" y="2183237"/>
                </a:cubicBezTo>
                <a:cubicBezTo>
                  <a:pt x="5604722" y="2189337"/>
                  <a:pt x="5655306" y="2197652"/>
                  <a:pt x="5706291" y="2202287"/>
                </a:cubicBezTo>
                <a:cubicBezTo>
                  <a:pt x="5861756" y="2216420"/>
                  <a:pt x="5776065" y="2209624"/>
                  <a:pt x="5963466" y="2221337"/>
                </a:cubicBezTo>
                <a:cubicBezTo>
                  <a:pt x="6103591" y="2244691"/>
                  <a:pt x="6040294" y="2231019"/>
                  <a:pt x="6153966" y="2259437"/>
                </a:cubicBezTo>
                <a:cubicBezTo>
                  <a:pt x="6258741" y="2256262"/>
                  <a:pt x="6364109" y="2261488"/>
                  <a:pt x="6468291" y="2249912"/>
                </a:cubicBezTo>
                <a:cubicBezTo>
                  <a:pt x="6498722" y="2246531"/>
                  <a:pt x="6496514" y="2210046"/>
                  <a:pt x="6506391" y="2192762"/>
                </a:cubicBezTo>
                <a:cubicBezTo>
                  <a:pt x="6514267" y="2178979"/>
                  <a:pt x="6525441" y="2167362"/>
                  <a:pt x="6534966" y="2154662"/>
                </a:cubicBezTo>
                <a:cubicBezTo>
                  <a:pt x="6538141" y="2145137"/>
                  <a:pt x="6544491" y="2136127"/>
                  <a:pt x="6544491" y="2126087"/>
                </a:cubicBezTo>
                <a:cubicBezTo>
                  <a:pt x="6544491" y="2116047"/>
                  <a:pt x="6539456" y="2106492"/>
                  <a:pt x="6534966" y="2097512"/>
                </a:cubicBezTo>
                <a:cubicBezTo>
                  <a:pt x="6522950" y="2073481"/>
                  <a:pt x="6514585" y="2067606"/>
                  <a:pt x="6515916" y="206893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74346" y="3866543"/>
            <a:ext cx="1440159" cy="784259"/>
          </a:xfrm>
          <a:prstGeom prst="wedgeRectCallout">
            <a:avLst>
              <a:gd name="adj1" fmla="val 273785"/>
              <a:gd name="adj2" fmla="val 14289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3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х. Державный МО Успенского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2825629"/>
            <a:ext cx="2592461" cy="162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2140637"/>
            <a:ext cx="2508846" cy="166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2593184"/>
            <a:ext cx="26249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" y="1927472"/>
            <a:ext cx="252027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" y="5013176"/>
            <a:ext cx="2504999" cy="179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" y="4772853"/>
            <a:ext cx="25202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8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1829</Words>
  <Application>Microsoft Office PowerPoint</Application>
  <PresentationFormat>Экран (4:3)</PresentationFormat>
  <Paragraphs>654</Paragraphs>
  <Slides>18</Slides>
  <Notes>2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138</cp:revision>
  <cp:lastPrinted>2019-05-20T15:20:52Z</cp:lastPrinted>
  <dcterms:created xsi:type="dcterms:W3CDTF">2019-03-19T10:20:40Z</dcterms:created>
  <dcterms:modified xsi:type="dcterms:W3CDTF">2019-07-08T18:32:15Z</dcterms:modified>
</cp:coreProperties>
</file>