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0" r:id="rId2"/>
    <p:sldId id="300" r:id="rId3"/>
    <p:sldId id="339" r:id="rId4"/>
    <p:sldId id="340" r:id="rId5"/>
    <p:sldId id="341" r:id="rId6"/>
    <p:sldId id="342" r:id="rId7"/>
    <p:sldId id="343" r:id="rId8"/>
    <p:sldId id="344" r:id="rId9"/>
    <p:sldId id="345" r:id="rId10"/>
    <p:sldId id="298" r:id="rId11"/>
  </p:sldIdLst>
  <p:sldSz cx="9144000" cy="6858000" type="screen4x3"/>
  <p:notesSz cx="6858000" cy="9144000"/>
  <p:defaultTextStyle>
    <a:defPPr>
      <a:defRPr lang="ru-RU"/>
    </a:defPPr>
    <a:lvl1pPr marL="0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5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0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24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0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74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49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24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99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46" autoAdjust="0"/>
    <p:restoredTop sz="98398" autoAdjust="0"/>
  </p:normalViewPr>
  <p:slideViewPr>
    <p:cSldViewPr>
      <p:cViewPr varScale="1">
        <p:scale>
          <a:sx n="109" d="100"/>
          <a:sy n="109" d="100"/>
        </p:scale>
        <p:origin x="-1356" y="-90"/>
      </p:cViewPr>
      <p:guideLst>
        <p:guide orient="horz" pos="1620"/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image" Target="../media/image59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image" Target="../media/image6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6.wmf"/><Relationship Id="rId1" Type="http://schemas.openxmlformats.org/officeDocument/2006/relationships/image" Target="../media/image7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2CFE5E-31F8-46A3-AFC3-4076C217C4F8}" type="datetimeFigureOut">
              <a:rPr lang="ru-RU" smtClean="0"/>
              <a:t>29.08.2021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032AB4-5745-4E43-8EEE-E4BC0DB82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835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5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0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24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0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74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49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24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99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 txBox="1">
            <a:spLocks noGrp="1" noChangeArrowheads="1"/>
          </p:cNvSpPr>
          <p:nvPr/>
        </p:nvSpPr>
        <p:spPr bwMode="auto">
          <a:xfrm>
            <a:off x="3884613" y="8685214"/>
            <a:ext cx="2971800" cy="45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3E5B785-1CE4-422D-86A7-92B51C971DFA}" type="slidenum">
              <a:rPr lang="ru-RU" sz="1200"/>
              <a:pPr algn="r"/>
              <a:t>1</a:t>
            </a:fld>
            <a:endParaRPr lang="ru-RU" sz="1200" dirty="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1" y="4344988"/>
            <a:ext cx="5487988" cy="4116387"/>
          </a:xfrm>
          <a:noFill/>
          <a:ln/>
        </p:spPr>
        <p:txBody>
          <a:bodyPr lIns="91465" tIns="45733" rIns="91465" bIns="45733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122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32AB4-5745-4E43-8EEE-E4BC0DB82E9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72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 txBox="1">
            <a:spLocks noGrp="1" noChangeArrowheads="1"/>
          </p:cNvSpPr>
          <p:nvPr/>
        </p:nvSpPr>
        <p:spPr bwMode="auto">
          <a:xfrm>
            <a:off x="3885405" y="8685783"/>
            <a:ext cx="2971003" cy="456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6BAD996-35F1-434C-AD87-EA458F766FB0}" type="slidenum">
              <a:rPr lang="ru-RU" altLang="ru-RU">
                <a:latin typeface="Arial" charset="0"/>
              </a:rPr>
              <a:pPr algn="r" eaLnBrk="1" hangingPunct="1">
                <a:spcBef>
                  <a:spcPct val="0"/>
                </a:spcBef>
              </a:pPr>
              <a:t>6</a:t>
            </a:fld>
            <a:endParaRPr lang="ru-RU" altLang="ru-RU">
              <a:latin typeface="Arial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06386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30724" name="Номер слайда 3"/>
          <p:cNvSpPr txBox="1">
            <a:spLocks noGrp="1"/>
          </p:cNvSpPr>
          <p:nvPr/>
        </p:nvSpPr>
        <p:spPr bwMode="auto">
          <a:xfrm>
            <a:off x="3885405" y="8685783"/>
            <a:ext cx="2971003" cy="456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56E4F2F-FF09-4F6F-ACA6-DCF56FFA0554}" type="slidenum">
              <a:rPr lang="ru-RU" altLang="ru-RU">
                <a:latin typeface="Arial" charset="0"/>
              </a:rPr>
              <a:pPr algn="r" eaLnBrk="1" hangingPunct="1">
                <a:spcBef>
                  <a:spcPct val="0"/>
                </a:spcBef>
              </a:pPr>
              <a:t>7</a:t>
            </a:fld>
            <a:endParaRPr lang="ru-RU" alt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271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 txBox="1">
            <a:spLocks noGrp="1" noChangeArrowheads="1"/>
          </p:cNvSpPr>
          <p:nvPr/>
        </p:nvSpPr>
        <p:spPr bwMode="auto">
          <a:xfrm>
            <a:off x="3885405" y="8685783"/>
            <a:ext cx="2971003" cy="456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ED420C0-8510-45F1-8054-9E95B3EBFCED}" type="slidenum">
              <a:rPr lang="ru-RU" altLang="ru-RU">
                <a:latin typeface="Arial" charset="0"/>
              </a:rPr>
              <a:pPr algn="r" eaLnBrk="1" hangingPunct="1">
                <a:spcBef>
                  <a:spcPct val="0"/>
                </a:spcBef>
              </a:pPr>
              <a:t>8</a:t>
            </a:fld>
            <a:endParaRPr lang="ru-RU" altLang="ru-RU">
              <a:latin typeface="Arial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644576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9096D-1E05-42B8-950A-6A9819D49B9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9715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40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D1A2B-ABB5-4902-A355-A3EE73D280F2}" type="datetimeFigureOut">
              <a:rPr lang="ru-RU"/>
              <a:pPr>
                <a:defRPr/>
              </a:pPr>
              <a:t>29.08.2021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7CAB32-8168-42DF-90DE-008C6FA5DE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662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5" indent="0">
              <a:buNone/>
              <a:defRPr sz="2000" b="1"/>
            </a:lvl2pPr>
            <a:lvl3pPr marL="914350" indent="0">
              <a:buNone/>
              <a:defRPr sz="1800" b="1"/>
            </a:lvl3pPr>
            <a:lvl4pPr marL="1371524" indent="0">
              <a:buNone/>
              <a:defRPr sz="1600" b="1"/>
            </a:lvl4pPr>
            <a:lvl5pPr marL="1828700" indent="0">
              <a:buNone/>
              <a:defRPr sz="1600" b="1"/>
            </a:lvl5pPr>
            <a:lvl6pPr marL="2285874" indent="0">
              <a:buNone/>
              <a:defRPr sz="1600" b="1"/>
            </a:lvl6pPr>
            <a:lvl7pPr marL="2743049" indent="0">
              <a:buNone/>
              <a:defRPr sz="1600" b="1"/>
            </a:lvl7pPr>
            <a:lvl8pPr marL="3200224" indent="0">
              <a:buNone/>
              <a:defRPr sz="1600" b="1"/>
            </a:lvl8pPr>
            <a:lvl9pPr marL="365739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5" indent="0">
              <a:buNone/>
              <a:defRPr sz="2000" b="1"/>
            </a:lvl2pPr>
            <a:lvl3pPr marL="914350" indent="0">
              <a:buNone/>
              <a:defRPr sz="1800" b="1"/>
            </a:lvl3pPr>
            <a:lvl4pPr marL="1371524" indent="0">
              <a:buNone/>
              <a:defRPr sz="1600" b="1"/>
            </a:lvl4pPr>
            <a:lvl5pPr marL="1828700" indent="0">
              <a:buNone/>
              <a:defRPr sz="1600" b="1"/>
            </a:lvl5pPr>
            <a:lvl6pPr marL="2285874" indent="0">
              <a:buNone/>
              <a:defRPr sz="1600" b="1"/>
            </a:lvl6pPr>
            <a:lvl7pPr marL="2743049" indent="0">
              <a:buNone/>
              <a:defRPr sz="1600" b="1"/>
            </a:lvl7pPr>
            <a:lvl8pPr marL="3200224" indent="0">
              <a:buNone/>
              <a:defRPr sz="1600" b="1"/>
            </a:lvl8pPr>
            <a:lvl9pPr marL="365739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1" y="273053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1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5" indent="0">
              <a:buNone/>
              <a:defRPr sz="1200"/>
            </a:lvl2pPr>
            <a:lvl3pPr marL="914350" indent="0">
              <a:buNone/>
              <a:defRPr sz="1000"/>
            </a:lvl3pPr>
            <a:lvl4pPr marL="1371524" indent="0">
              <a:buNone/>
              <a:defRPr sz="900"/>
            </a:lvl4pPr>
            <a:lvl5pPr marL="1828700" indent="0">
              <a:buNone/>
              <a:defRPr sz="900"/>
            </a:lvl5pPr>
            <a:lvl6pPr marL="2285874" indent="0">
              <a:buNone/>
              <a:defRPr sz="900"/>
            </a:lvl6pPr>
            <a:lvl7pPr marL="2743049" indent="0">
              <a:buNone/>
              <a:defRPr sz="900"/>
            </a:lvl7pPr>
            <a:lvl8pPr marL="3200224" indent="0">
              <a:buNone/>
              <a:defRPr sz="900"/>
            </a:lvl8pPr>
            <a:lvl9pPr marL="365739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5" indent="0">
              <a:buNone/>
              <a:defRPr sz="2800"/>
            </a:lvl2pPr>
            <a:lvl3pPr marL="914350" indent="0">
              <a:buNone/>
              <a:defRPr sz="2400"/>
            </a:lvl3pPr>
            <a:lvl4pPr marL="1371524" indent="0">
              <a:buNone/>
              <a:defRPr sz="2000"/>
            </a:lvl4pPr>
            <a:lvl5pPr marL="1828700" indent="0">
              <a:buNone/>
              <a:defRPr sz="2000"/>
            </a:lvl5pPr>
            <a:lvl6pPr marL="2285874" indent="0">
              <a:buNone/>
              <a:defRPr sz="2000"/>
            </a:lvl6pPr>
            <a:lvl7pPr marL="2743049" indent="0">
              <a:buNone/>
              <a:defRPr sz="2000"/>
            </a:lvl7pPr>
            <a:lvl8pPr marL="3200224" indent="0">
              <a:buNone/>
              <a:defRPr sz="2000"/>
            </a:lvl8pPr>
            <a:lvl9pPr marL="365739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9" y="536734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5" indent="0">
              <a:buNone/>
              <a:defRPr sz="1200"/>
            </a:lvl2pPr>
            <a:lvl3pPr marL="914350" indent="0">
              <a:buNone/>
              <a:defRPr sz="1000"/>
            </a:lvl3pPr>
            <a:lvl4pPr marL="1371524" indent="0">
              <a:buNone/>
              <a:defRPr sz="900"/>
            </a:lvl4pPr>
            <a:lvl5pPr marL="1828700" indent="0">
              <a:buNone/>
              <a:defRPr sz="900"/>
            </a:lvl5pPr>
            <a:lvl6pPr marL="2285874" indent="0">
              <a:buNone/>
              <a:defRPr sz="900"/>
            </a:lvl6pPr>
            <a:lvl7pPr marL="2743049" indent="0">
              <a:buNone/>
              <a:defRPr sz="900"/>
            </a:lvl7pPr>
            <a:lvl8pPr marL="3200224" indent="0">
              <a:buNone/>
              <a:defRPr sz="900"/>
            </a:lvl8pPr>
            <a:lvl9pPr marL="365739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35" tIns="45717" rIns="91435" bIns="45717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35" tIns="45717" rIns="91435" bIns="45717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35" tIns="45717" rIns="91435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 vert="horz" lIns="91435" tIns="45717" rIns="91435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35" tIns="45717" rIns="91435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35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1" indent="-342881" algn="l" defTabSz="91435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09" indent="-285734" algn="l" defTabSz="91435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8" indent="-228588" algn="l" defTabSz="91435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2" indent="-228588" algn="l" defTabSz="91435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87" indent="-228588" algn="l" defTabSz="91435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62" indent="-228588" algn="l" defTabSz="914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36" indent="-228588" algn="l" defTabSz="914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12" indent="-228588" algn="l" defTabSz="914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86" indent="-228588" algn="l" defTabSz="914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5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0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24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0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74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9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24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99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3" Type="http://schemas.openxmlformats.org/officeDocument/2006/relationships/image" Target="../media/image1.gif"/><Relationship Id="rId21" Type="http://schemas.openxmlformats.org/officeDocument/2006/relationships/image" Target="../media/image19.png"/><Relationship Id="rId34" Type="http://schemas.openxmlformats.org/officeDocument/2006/relationships/image" Target="../media/image32.gif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41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oleObject" Target="../embeddings/oleObject6.bin"/><Relationship Id="rId3" Type="http://schemas.openxmlformats.org/officeDocument/2006/relationships/image" Target="../media/image61.jpe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63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5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59.wmf"/><Relationship Id="rId11" Type="http://schemas.openxmlformats.org/officeDocument/2006/relationships/image" Target="../media/image60.wmf"/><Relationship Id="rId5" Type="http://schemas.openxmlformats.org/officeDocument/2006/relationships/oleObject" Target="../embeddings/oleObject1.bin"/><Relationship Id="rId15" Type="http://schemas.openxmlformats.org/officeDocument/2006/relationships/image" Target="../media/image64.png"/><Relationship Id="rId10" Type="http://schemas.openxmlformats.org/officeDocument/2006/relationships/oleObject" Target="../embeddings/oleObject5.bin"/><Relationship Id="rId4" Type="http://schemas.openxmlformats.org/officeDocument/2006/relationships/image" Target="../media/image62.gif"/><Relationship Id="rId9" Type="http://schemas.openxmlformats.org/officeDocument/2006/relationships/oleObject" Target="../embeddings/oleObject4.bin"/><Relationship Id="rId14" Type="http://schemas.openxmlformats.org/officeDocument/2006/relationships/oleObject" Target="../embeddings/oleObject7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13" Type="http://schemas.openxmlformats.org/officeDocument/2006/relationships/oleObject" Target="../embeddings/oleObject15.bin"/><Relationship Id="rId18" Type="http://schemas.openxmlformats.org/officeDocument/2006/relationships/oleObject" Target="../embeddings/oleObject20.bin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9.bin"/><Relationship Id="rId12" Type="http://schemas.openxmlformats.org/officeDocument/2006/relationships/oleObject" Target="../embeddings/oleObject14.bin"/><Relationship Id="rId17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18.bin"/><Relationship Id="rId20" Type="http://schemas.openxmlformats.org/officeDocument/2006/relationships/image" Target="../media/image67.e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66.wmf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8.bin"/><Relationship Id="rId15" Type="http://schemas.openxmlformats.org/officeDocument/2006/relationships/oleObject" Target="../embeddings/oleObject17.bin"/><Relationship Id="rId10" Type="http://schemas.openxmlformats.org/officeDocument/2006/relationships/oleObject" Target="../embeddings/oleObject12.bin"/><Relationship Id="rId19" Type="http://schemas.openxmlformats.org/officeDocument/2006/relationships/oleObject" Target="../embeddings/Microsoft_Word_97_-_2003_Document1.doc"/><Relationship Id="rId4" Type="http://schemas.openxmlformats.org/officeDocument/2006/relationships/image" Target="../media/image68.jpeg"/><Relationship Id="rId9" Type="http://schemas.openxmlformats.org/officeDocument/2006/relationships/oleObject" Target="../embeddings/oleObject11.bin"/><Relationship Id="rId14" Type="http://schemas.openxmlformats.org/officeDocument/2006/relationships/oleObject" Target="../embeddings/oleObject16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13" Type="http://schemas.openxmlformats.org/officeDocument/2006/relationships/image" Target="../media/image71.jpeg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22.bin"/><Relationship Id="rId12" Type="http://schemas.openxmlformats.org/officeDocument/2006/relationships/image" Target="../media/image7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6.wmf"/><Relationship Id="rId11" Type="http://schemas.openxmlformats.org/officeDocument/2006/relationships/oleObject" Target="../embeddings/oleObject26.bin"/><Relationship Id="rId5" Type="http://schemas.openxmlformats.org/officeDocument/2006/relationships/oleObject" Target="../embeddings/oleObject21.bin"/><Relationship Id="rId10" Type="http://schemas.openxmlformats.org/officeDocument/2006/relationships/oleObject" Target="../embeddings/oleObject25.bin"/><Relationship Id="rId4" Type="http://schemas.openxmlformats.org/officeDocument/2006/relationships/image" Target="../media/image69.jpeg"/><Relationship Id="rId9" Type="http://schemas.openxmlformats.org/officeDocument/2006/relationships/oleObject" Target="../embeddings/oleObject24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13" Type="http://schemas.openxmlformats.org/officeDocument/2006/relationships/oleObject" Target="../embeddings/oleObject34.bin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28.bin"/><Relationship Id="rId12" Type="http://schemas.openxmlformats.org/officeDocument/2006/relationships/oleObject" Target="../embeddings/oleObject3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6.wmf"/><Relationship Id="rId11" Type="http://schemas.openxmlformats.org/officeDocument/2006/relationships/oleObject" Target="../embeddings/oleObject32.bin"/><Relationship Id="rId5" Type="http://schemas.openxmlformats.org/officeDocument/2006/relationships/oleObject" Target="../embeddings/oleObject27.bin"/><Relationship Id="rId10" Type="http://schemas.openxmlformats.org/officeDocument/2006/relationships/oleObject" Target="../embeddings/oleObject31.bin"/><Relationship Id="rId4" Type="http://schemas.openxmlformats.org/officeDocument/2006/relationships/image" Target="../media/image72.jpeg"/><Relationship Id="rId9" Type="http://schemas.openxmlformats.org/officeDocument/2006/relationships/oleObject" Target="../embeddings/oleObject30.bin"/><Relationship Id="rId14" Type="http://schemas.openxmlformats.org/officeDocument/2006/relationships/oleObject" Target="../embeddings/oleObject35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8.bin"/><Relationship Id="rId3" Type="http://schemas.openxmlformats.org/officeDocument/2006/relationships/image" Target="../media/image74.jpeg"/><Relationship Id="rId7" Type="http://schemas.openxmlformats.org/officeDocument/2006/relationships/image" Target="../media/image66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37.bin"/><Relationship Id="rId5" Type="http://schemas.openxmlformats.org/officeDocument/2006/relationships/image" Target="../media/image73.emf"/><Relationship Id="rId4" Type="http://schemas.openxmlformats.org/officeDocument/2006/relationships/oleObject" Target="../embeddings/oleObject36.bin"/><Relationship Id="rId9" Type="http://schemas.openxmlformats.org/officeDocument/2006/relationships/oleObject" Target="../embeddings/oleObject39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1" y="0"/>
            <a:ext cx="9150350" cy="6858000"/>
          </a:xfrm>
          <a:prstGeom prst="rect">
            <a:avLst/>
          </a:prstGeom>
          <a:gradFill rotWithShape="1">
            <a:gsLst>
              <a:gs pos="0">
                <a:srgbClr val="9999FF"/>
              </a:gs>
              <a:gs pos="100000">
                <a:srgbClr val="00339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52715" tIns="26357" rIns="52715" bIns="26357" anchor="ctr"/>
          <a:lstStyle/>
          <a:p>
            <a:pPr defTabSz="516702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362" name="Picture 41" descr="флаг МЧС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7517"/>
            <a:ext cx="3551238" cy="2514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Rectangle 40"/>
          <p:cNvSpPr>
            <a:spLocks noChangeArrowheads="1"/>
          </p:cNvSpPr>
          <p:nvPr/>
        </p:nvSpPr>
        <p:spPr bwMode="auto">
          <a:xfrm>
            <a:off x="0" y="2610077"/>
            <a:ext cx="9144000" cy="1161224"/>
          </a:xfrm>
          <a:prstGeom prst="rect">
            <a:avLst/>
          </a:prstGeom>
          <a:noFill/>
          <a:ln>
            <a:noFill/>
          </a:ln>
        </p:spPr>
        <p:txBody>
          <a:bodyPr wrap="square" lIns="52711" tIns="26357" rIns="52711" bIns="26357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МОДЕЛЬ </a:t>
            </a:r>
          </a:p>
          <a:p>
            <a:pPr algn="ctr">
              <a:spcBef>
                <a:spcPct val="0"/>
              </a:spcBef>
            </a:pP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ПОЖАРООПАСНОЙ ОБСТАНОВКИ </a:t>
            </a:r>
          </a:p>
          <a:p>
            <a:pPr algn="ctr">
              <a:spcBef>
                <a:spcPct val="0"/>
              </a:spcBef>
            </a:pP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НА ТЕРРИТОРИИ КРАСНОДАРСКОГО КРАЯ</a:t>
            </a:r>
          </a:p>
        </p:txBody>
      </p:sp>
      <p:pic>
        <p:nvPicPr>
          <p:cNvPr id="15364" name="Picture 5" descr="200px-Coat_of_Arms_of_Krasnodar_kr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6125" y="165104"/>
            <a:ext cx="1436688" cy="2353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AutoShape 2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76" tIns="34288" rIns="68576" bIns="34288"/>
          <a:lstStyle/>
          <a:p>
            <a:endParaRPr lang="ru-RU" dirty="0"/>
          </a:p>
        </p:txBody>
      </p:sp>
      <p:sp>
        <p:nvSpPr>
          <p:cNvPr id="15366" name="AutoShape 4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307975" y="10584"/>
            <a:ext cx="3048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76" tIns="34288" rIns="68576" bIns="34288"/>
          <a:lstStyle/>
          <a:p>
            <a:endParaRPr lang="ru-RU" dirty="0"/>
          </a:p>
        </p:txBody>
      </p:sp>
      <p:pic>
        <p:nvPicPr>
          <p:cNvPr id="1540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200" y="4221089"/>
            <a:ext cx="653263" cy="67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1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95491" y="4221091"/>
            <a:ext cx="435509" cy="67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2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01854" y="4221089"/>
            <a:ext cx="452701" cy="67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3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48777" y="4221095"/>
            <a:ext cx="460088" cy="671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4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86784" y="4221095"/>
            <a:ext cx="435509" cy="677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5" name="Picture 1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805035" y="4221089"/>
            <a:ext cx="435988" cy="677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6" name="Picture 1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330656" y="4221089"/>
            <a:ext cx="426482" cy="67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7" name="Picture 1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840515" y="4221089"/>
            <a:ext cx="441238" cy="67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8" name="Picture 1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494706" y="4221095"/>
            <a:ext cx="439452" cy="674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9" name="Picture 20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009262" y="4221089"/>
            <a:ext cx="426721" cy="663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0" name="Picture 2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395264" y="4221089"/>
            <a:ext cx="309178" cy="674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1" name="Picture 2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372114" y="4221088"/>
            <a:ext cx="434721" cy="67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2" name="Picture 23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6951592" y="4221097"/>
            <a:ext cx="436196" cy="67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3" name="Picture 24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445075" y="4221089"/>
            <a:ext cx="430224" cy="67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4" name="Picture 25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5913856" y="4221089"/>
            <a:ext cx="433873" cy="67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5" name="Picture 2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719457" y="4962452"/>
            <a:ext cx="428748" cy="60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6" name="Picture 3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276489" y="4962461"/>
            <a:ext cx="434384" cy="61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7" name="Picture 4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1808757" y="4962453"/>
            <a:ext cx="463841" cy="64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8" name="Picture 5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2346112" y="4962461"/>
            <a:ext cx="464978" cy="641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9" name="Picture 6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2865466" y="4962461"/>
            <a:ext cx="460485" cy="64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0" name="Picture 7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3376973" y="4962459"/>
            <a:ext cx="455880" cy="646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1" name="Picture 8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3886156" y="4962987"/>
            <a:ext cx="430841" cy="64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2" name="Picture 9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4368809" y="4963509"/>
            <a:ext cx="444814" cy="64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3" name="Picture 10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4864818" y="4961929"/>
            <a:ext cx="452588" cy="655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4" name="Picture 11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5366184" y="4961931"/>
            <a:ext cx="455015" cy="64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5" name="Picture 12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5878146" y="4961940"/>
            <a:ext cx="452830" cy="640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6" name="Picture 13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6398020" y="4961929"/>
            <a:ext cx="451576" cy="640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7" name="Picture 14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6940877" y="4978373"/>
            <a:ext cx="457645" cy="6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8" name="Picture 15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7438129" y="4961932"/>
            <a:ext cx="505992" cy="65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9" name="Picture 16"/>
          <p:cNvPicPr>
            <a:picLocks noChangeAspect="1" noChangeArrowheads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7981817" y="4961936"/>
            <a:ext cx="454167" cy="642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70" name="Группа 24"/>
          <p:cNvGrpSpPr>
            <a:grpSpLocks/>
          </p:cNvGrpSpPr>
          <p:nvPr/>
        </p:nvGrpSpPr>
        <p:grpSpPr bwMode="auto">
          <a:xfrm>
            <a:off x="1043261" y="5624333"/>
            <a:ext cx="7054093" cy="656272"/>
            <a:chOff x="1046522" y="4563707"/>
            <a:chExt cx="7084748" cy="528323"/>
          </a:xfrm>
        </p:grpSpPr>
        <p:pic>
          <p:nvPicPr>
            <p:cNvPr id="15371" name="Picture 17"/>
            <p:cNvPicPr>
              <a:picLocks noChangeAspect="1" noChangeArrowheads="1"/>
            </p:cNvPicPr>
            <p:nvPr/>
          </p:nvPicPr>
          <p:blipFill>
            <a:blip r:embed="rId35"/>
            <a:srcRect/>
            <a:stretch>
              <a:fillRect/>
            </a:stretch>
          </p:blipFill>
          <p:spPr bwMode="auto">
            <a:xfrm>
              <a:off x="1046522" y="4566478"/>
              <a:ext cx="414167" cy="489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2" name="Picture 18"/>
            <p:cNvPicPr>
              <a:picLocks noChangeAspect="1" noChangeArrowheads="1"/>
            </p:cNvPicPr>
            <p:nvPr/>
          </p:nvPicPr>
          <p:blipFill>
            <a:blip r:embed="rId36"/>
            <a:srcRect/>
            <a:stretch>
              <a:fillRect/>
            </a:stretch>
          </p:blipFill>
          <p:spPr bwMode="auto">
            <a:xfrm>
              <a:off x="1544737" y="4566477"/>
              <a:ext cx="429515" cy="523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3" name="Picture 20"/>
            <p:cNvPicPr>
              <a:picLocks noChangeAspect="1" noChangeArrowheads="1"/>
            </p:cNvPicPr>
            <p:nvPr/>
          </p:nvPicPr>
          <p:blipFill>
            <a:blip r:embed="rId37"/>
            <a:srcRect/>
            <a:stretch>
              <a:fillRect/>
            </a:stretch>
          </p:blipFill>
          <p:spPr bwMode="auto">
            <a:xfrm>
              <a:off x="2590840" y="4566477"/>
              <a:ext cx="432623" cy="523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4" name="Picture 21"/>
            <p:cNvPicPr>
              <a:picLocks noChangeAspect="1" noChangeArrowheads="1"/>
            </p:cNvPicPr>
            <p:nvPr/>
          </p:nvPicPr>
          <p:blipFill>
            <a:blip r:embed="rId38"/>
            <a:srcRect/>
            <a:stretch>
              <a:fillRect/>
            </a:stretch>
          </p:blipFill>
          <p:spPr bwMode="auto">
            <a:xfrm>
              <a:off x="3104605" y="4566478"/>
              <a:ext cx="460639" cy="510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5" name="Picture 19"/>
            <p:cNvPicPr>
              <a:picLocks noChangeAspect="1" noChangeArrowheads="1"/>
            </p:cNvPicPr>
            <p:nvPr/>
          </p:nvPicPr>
          <p:blipFill>
            <a:blip r:embed="rId39"/>
            <a:srcRect/>
            <a:stretch>
              <a:fillRect/>
            </a:stretch>
          </p:blipFill>
          <p:spPr bwMode="auto">
            <a:xfrm>
              <a:off x="2070665" y="4566478"/>
              <a:ext cx="436764" cy="51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6" name="Picture 22"/>
            <p:cNvPicPr>
              <a:picLocks noChangeAspect="1" noChangeArrowheads="1"/>
            </p:cNvPicPr>
            <p:nvPr/>
          </p:nvPicPr>
          <p:blipFill>
            <a:blip r:embed="rId40"/>
            <a:srcRect/>
            <a:stretch>
              <a:fillRect/>
            </a:stretch>
          </p:blipFill>
          <p:spPr bwMode="auto">
            <a:xfrm>
              <a:off x="3616314" y="4569204"/>
              <a:ext cx="438786" cy="505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7" name="Picture 23"/>
            <p:cNvPicPr>
              <a:picLocks noChangeAspect="1" noChangeArrowheads="1"/>
            </p:cNvPicPr>
            <p:nvPr/>
          </p:nvPicPr>
          <p:blipFill>
            <a:blip r:embed="rId41"/>
            <a:srcRect/>
            <a:stretch>
              <a:fillRect/>
            </a:stretch>
          </p:blipFill>
          <p:spPr bwMode="auto">
            <a:xfrm>
              <a:off x="4116927" y="4570052"/>
              <a:ext cx="445501" cy="519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8" name="Picture 24"/>
            <p:cNvPicPr>
              <a:picLocks noChangeAspect="1" noChangeArrowheads="1"/>
            </p:cNvPicPr>
            <p:nvPr/>
          </p:nvPicPr>
          <p:blipFill>
            <a:blip r:embed="rId42"/>
            <a:srcRect/>
            <a:stretch>
              <a:fillRect/>
            </a:stretch>
          </p:blipFill>
          <p:spPr bwMode="auto">
            <a:xfrm>
              <a:off x="4616573" y="4570052"/>
              <a:ext cx="430792" cy="506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9" name="Picture 25"/>
            <p:cNvPicPr>
              <a:picLocks noChangeAspect="1" noChangeArrowheads="1"/>
            </p:cNvPicPr>
            <p:nvPr/>
          </p:nvPicPr>
          <p:blipFill>
            <a:blip r:embed="rId43"/>
            <a:srcRect/>
            <a:stretch>
              <a:fillRect/>
            </a:stretch>
          </p:blipFill>
          <p:spPr bwMode="auto">
            <a:xfrm>
              <a:off x="5106021" y="4568475"/>
              <a:ext cx="430639" cy="508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0" name="Picture 26"/>
            <p:cNvPicPr>
              <a:picLocks noChangeAspect="1" noChangeArrowheads="1"/>
            </p:cNvPicPr>
            <p:nvPr/>
          </p:nvPicPr>
          <p:blipFill>
            <a:blip r:embed="rId44"/>
            <a:srcRect/>
            <a:stretch>
              <a:fillRect/>
            </a:stretch>
          </p:blipFill>
          <p:spPr bwMode="auto">
            <a:xfrm>
              <a:off x="5601342" y="4566584"/>
              <a:ext cx="448474" cy="523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1" name="Picture 27"/>
            <p:cNvPicPr>
              <a:picLocks noChangeAspect="1" noChangeArrowheads="1"/>
            </p:cNvPicPr>
            <p:nvPr/>
          </p:nvPicPr>
          <p:blipFill>
            <a:blip r:embed="rId45"/>
            <a:srcRect/>
            <a:stretch>
              <a:fillRect/>
            </a:stretch>
          </p:blipFill>
          <p:spPr bwMode="auto">
            <a:xfrm>
              <a:off x="6105726" y="4566285"/>
              <a:ext cx="448131" cy="522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2" name="Picture 28"/>
            <p:cNvPicPr>
              <a:picLocks noChangeAspect="1" noChangeArrowheads="1"/>
            </p:cNvPicPr>
            <p:nvPr/>
          </p:nvPicPr>
          <p:blipFill>
            <a:blip r:embed="rId46"/>
            <a:srcRect/>
            <a:stretch>
              <a:fillRect/>
            </a:stretch>
          </p:blipFill>
          <p:spPr bwMode="auto">
            <a:xfrm>
              <a:off x="6627531" y="4568475"/>
              <a:ext cx="449929" cy="523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3" name="Picture 29"/>
            <p:cNvPicPr>
              <a:picLocks noChangeAspect="1" noChangeArrowheads="1"/>
            </p:cNvPicPr>
            <p:nvPr/>
          </p:nvPicPr>
          <p:blipFill>
            <a:blip r:embed="rId47"/>
            <a:srcRect/>
            <a:stretch>
              <a:fillRect/>
            </a:stretch>
          </p:blipFill>
          <p:spPr bwMode="auto">
            <a:xfrm>
              <a:off x="7153035" y="4563707"/>
              <a:ext cx="450938" cy="526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4" name="Picture 30"/>
            <p:cNvPicPr>
              <a:picLocks noChangeAspect="1" noChangeArrowheads="1"/>
            </p:cNvPicPr>
            <p:nvPr/>
          </p:nvPicPr>
          <p:blipFill>
            <a:blip r:embed="rId48"/>
            <a:srcRect/>
            <a:stretch>
              <a:fillRect/>
            </a:stretch>
          </p:blipFill>
          <p:spPr bwMode="auto">
            <a:xfrm>
              <a:off x="7681844" y="4565472"/>
              <a:ext cx="449426" cy="524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72645941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C:\Users\user\Desktop\open 10.jpg">
            <a:extLst>
              <a:ext uri="{FF2B5EF4-FFF2-40B4-BE49-F238E27FC236}">
                <a16:creationId xmlns="" xmlns:a16="http://schemas.microsoft.com/office/drawing/2014/main" id="{DB6F7C1B-4E11-49F8-8727-D56485DA5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7666" y="637636"/>
            <a:ext cx="9137605" cy="6225723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</p:pic>
      <p:sp>
        <p:nvSpPr>
          <p:cNvPr id="14" name="Text Box 312"/>
          <p:cNvSpPr txBox="1">
            <a:spLocks noChangeArrowheads="1"/>
          </p:cNvSpPr>
          <p:nvPr/>
        </p:nvSpPr>
        <p:spPr bwMode="auto">
          <a:xfrm>
            <a:off x="0" y="-41501"/>
            <a:ext cx="9144000" cy="73419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lIns="62136" tIns="31069" rIns="62136" bIns="31069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/>
              <a:t>РЕКОМЕНДАЦИИ ПО ПРОВЕДЕНИЮ ПРЕВЕНТИВНЫХ МЕРОПРИЯТИЙ </a:t>
            </a:r>
          </a:p>
          <a:p>
            <a:r>
              <a:rPr lang="ru-RU" dirty="0" smtClean="0"/>
              <a:t>ПО РИСКУ ВОЗНИКНОВЕНИЯ ПРИРОДНЫХ ПОЖАРОВ НА ТЕРРИТОРИИ КРАСНОДАРСКОГО КРАЯ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286000" y="26903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/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32060" y="1683768"/>
            <a:ext cx="7368332" cy="28931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endParaRPr lang="ru-RU" sz="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овести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глав городских и сельских поселений, руководителей туристических групп, руководителей санаторно-курортных комплексов, руководителей баз и зон отдыха, руководителей предприятий, организаций, аварийно-спасательных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формирований;</a:t>
            </a:r>
          </a:p>
          <a:p>
            <a:pPr algn="just">
              <a:spcAft>
                <a:spcPts val="600"/>
              </a:spcAft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Усилить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соблюдением обязательных противопожарных разрывов в населенных пунктах.</a:t>
            </a:r>
            <a:endPara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патрулирование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местах огнеопасных работ,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контролировать соблюдение правил пожарной безопасности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1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Поддерживать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постоянной готовности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системы оповещения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населения;</a:t>
            </a:r>
          </a:p>
          <a:p>
            <a:pPr algn="just">
              <a:spcAft>
                <a:spcPts val="600"/>
              </a:spcAft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Рекомендовать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неукоснительное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 требований по организации минерализованных полос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 предприятиям, организациям, учреждениям, другим юридическим лицам и гражданам, ведущих заготовки леса, и деятельность которых связана с лесными массивами, а также населенным пунктам, расположенным вблизи лесных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массивов;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</a:t>
            </a:r>
            <a:r>
              <a:rPr lang="ru-RU" sz="1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роводить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разведку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основного возможного направления распространения пожара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spcAft>
                <a:spcPts val="600"/>
              </a:spcAft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В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случае возникновения возгорания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опашку участков пожара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создать заградительные полосы и осуществить пуск встречного огня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spcAft>
                <a:spcPts val="600"/>
              </a:spcAft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подготовительные работы по проведению эвакуации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людей и материальных ценностей, </a:t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необходимости провести заблаговременную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эвакуацию.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32070" y="1433295"/>
            <a:ext cx="7368331" cy="218192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softEdge rad="31750"/>
          </a:effectLst>
        </p:spPr>
        <p:txBody>
          <a:bodyPr wrap="square" lIns="78922" tIns="39461" rIns="78922" bIns="39461">
            <a:spAutoFit/>
          </a:bodyPr>
          <a:lstStyle/>
          <a:p>
            <a:pPr algn="ctr"/>
            <a:r>
              <a:rPr lang="ru-RU" sz="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превентивных мероприятий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67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2" descr="C:\Users\user\Desktop\open 10.jpg">
            <a:extLst>
              <a:ext uri="{FF2B5EF4-FFF2-40B4-BE49-F238E27FC236}">
                <a16:creationId xmlns:a16="http://schemas.microsoft.com/office/drawing/2014/main" xmlns="" id="{DB6F7C1B-4E11-49F8-8727-D56485DA5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0" y="637636"/>
            <a:ext cx="9171837" cy="6225723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</p:pic>
      <p:sp>
        <p:nvSpPr>
          <p:cNvPr id="124" name="Rectangle 806"/>
          <p:cNvSpPr>
            <a:spLocks noChangeArrowheads="1"/>
          </p:cNvSpPr>
          <p:nvPr/>
        </p:nvSpPr>
        <p:spPr bwMode="auto">
          <a:xfrm rot="21334256">
            <a:off x="4803128" y="3181044"/>
            <a:ext cx="614538" cy="94129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Выселковский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2" name="Freeform 248"/>
          <p:cNvSpPr>
            <a:spLocks/>
          </p:cNvSpPr>
          <p:nvPr/>
        </p:nvSpPr>
        <p:spPr bwMode="auto">
          <a:xfrm rot="21334256">
            <a:off x="5904440" y="2272755"/>
            <a:ext cx="953657" cy="976864"/>
          </a:xfrm>
          <a:custGeom>
            <a:avLst/>
            <a:gdLst>
              <a:gd name="T0" fmla="*/ 2147483647 w 207"/>
              <a:gd name="T1" fmla="*/ 2147483647 h 264"/>
              <a:gd name="T2" fmla="*/ 2147483647 w 207"/>
              <a:gd name="T3" fmla="*/ 2147483647 h 264"/>
              <a:gd name="T4" fmla="*/ 2147483647 w 207"/>
              <a:gd name="T5" fmla="*/ 2147483647 h 264"/>
              <a:gd name="T6" fmla="*/ 2147483647 w 207"/>
              <a:gd name="T7" fmla="*/ 2147483647 h 264"/>
              <a:gd name="T8" fmla="*/ 2147483647 w 207"/>
              <a:gd name="T9" fmla="*/ 2147483647 h 264"/>
              <a:gd name="T10" fmla="*/ 2147483647 w 207"/>
              <a:gd name="T11" fmla="*/ 2147483647 h 264"/>
              <a:gd name="T12" fmla="*/ 2147483647 w 207"/>
              <a:gd name="T13" fmla="*/ 2147483647 h 264"/>
              <a:gd name="T14" fmla="*/ 2147483647 w 207"/>
              <a:gd name="T15" fmla="*/ 0 h 264"/>
              <a:gd name="T16" fmla="*/ 2147483647 w 207"/>
              <a:gd name="T17" fmla="*/ 2147483647 h 264"/>
              <a:gd name="T18" fmla="*/ 2147483647 w 207"/>
              <a:gd name="T19" fmla="*/ 2147483647 h 264"/>
              <a:gd name="T20" fmla="*/ 2147483647 w 207"/>
              <a:gd name="T21" fmla="*/ 2147483647 h 264"/>
              <a:gd name="T22" fmla="*/ 2147483647 w 207"/>
              <a:gd name="T23" fmla="*/ 2147483647 h 264"/>
              <a:gd name="T24" fmla="*/ 2147483647 w 207"/>
              <a:gd name="T25" fmla="*/ 2147483647 h 264"/>
              <a:gd name="T26" fmla="*/ 2147483647 w 207"/>
              <a:gd name="T27" fmla="*/ 2147483647 h 264"/>
              <a:gd name="T28" fmla="*/ 2147483647 w 207"/>
              <a:gd name="T29" fmla="*/ 2147483647 h 264"/>
              <a:gd name="T30" fmla="*/ 2147483647 w 207"/>
              <a:gd name="T31" fmla="*/ 2147483647 h 264"/>
              <a:gd name="T32" fmla="*/ 2147483647 w 207"/>
              <a:gd name="T33" fmla="*/ 2147483647 h 264"/>
              <a:gd name="T34" fmla="*/ 2147483647 w 207"/>
              <a:gd name="T35" fmla="*/ 2147483647 h 264"/>
              <a:gd name="T36" fmla="*/ 2147483647 w 207"/>
              <a:gd name="T37" fmla="*/ 2147483647 h 264"/>
              <a:gd name="T38" fmla="*/ 2147483647 w 207"/>
              <a:gd name="T39" fmla="*/ 2147483647 h 264"/>
              <a:gd name="T40" fmla="*/ 2147483647 w 207"/>
              <a:gd name="T41" fmla="*/ 2147483647 h 264"/>
              <a:gd name="T42" fmla="*/ 2147483647 w 207"/>
              <a:gd name="T43" fmla="*/ 2147483647 h 264"/>
              <a:gd name="T44" fmla="*/ 2147483647 w 207"/>
              <a:gd name="T45" fmla="*/ 2147483647 h 264"/>
              <a:gd name="T46" fmla="*/ 2147483647 w 207"/>
              <a:gd name="T47" fmla="*/ 2147483647 h 264"/>
              <a:gd name="T48" fmla="*/ 2147483647 w 207"/>
              <a:gd name="T49" fmla="*/ 2147483647 h 264"/>
              <a:gd name="T50" fmla="*/ 2147483647 w 207"/>
              <a:gd name="T51" fmla="*/ 2147483647 h 264"/>
              <a:gd name="T52" fmla="*/ 2147483647 w 207"/>
              <a:gd name="T53" fmla="*/ 2147483647 h 264"/>
              <a:gd name="T54" fmla="*/ 2147483647 w 207"/>
              <a:gd name="T55" fmla="*/ 2147483647 h 264"/>
              <a:gd name="T56" fmla="*/ 2147483647 w 207"/>
              <a:gd name="T57" fmla="*/ 2147483647 h 264"/>
              <a:gd name="T58" fmla="*/ 2147483647 w 207"/>
              <a:gd name="T59" fmla="*/ 2147483647 h 264"/>
              <a:gd name="T60" fmla="*/ 2147483647 w 207"/>
              <a:gd name="T61" fmla="*/ 2147483647 h 264"/>
              <a:gd name="T62" fmla="*/ 2147483647 w 207"/>
              <a:gd name="T63" fmla="*/ 2147483647 h 264"/>
              <a:gd name="T64" fmla="*/ 2147483647 w 207"/>
              <a:gd name="T65" fmla="*/ 2147483647 h 264"/>
              <a:gd name="T66" fmla="*/ 2147483647 w 207"/>
              <a:gd name="T67" fmla="*/ 2147483647 h 264"/>
              <a:gd name="T68" fmla="*/ 2147483647 w 207"/>
              <a:gd name="T69" fmla="*/ 2147483647 h 264"/>
              <a:gd name="T70" fmla="*/ 2147483647 w 207"/>
              <a:gd name="T71" fmla="*/ 2147483647 h 264"/>
              <a:gd name="T72" fmla="*/ 2147483647 w 207"/>
              <a:gd name="T73" fmla="*/ 2147483647 h 264"/>
              <a:gd name="T74" fmla="*/ 2147483647 w 207"/>
              <a:gd name="T75" fmla="*/ 2147483647 h 264"/>
              <a:gd name="T76" fmla="*/ 2147483647 w 207"/>
              <a:gd name="T77" fmla="*/ 2147483647 h 264"/>
              <a:gd name="T78" fmla="*/ 2147483647 w 207"/>
              <a:gd name="T79" fmla="*/ 2147483647 h 264"/>
              <a:gd name="T80" fmla="*/ 2147483647 w 207"/>
              <a:gd name="T81" fmla="*/ 2147483647 h 264"/>
              <a:gd name="T82" fmla="*/ 2147483647 w 207"/>
              <a:gd name="T83" fmla="*/ 2147483647 h 264"/>
              <a:gd name="T84" fmla="*/ 2147483647 w 207"/>
              <a:gd name="T85" fmla="*/ 2147483647 h 264"/>
              <a:gd name="T86" fmla="*/ 2147483647 w 207"/>
              <a:gd name="T87" fmla="*/ 2147483647 h 264"/>
              <a:gd name="T88" fmla="*/ 2147483647 w 207"/>
              <a:gd name="T89" fmla="*/ 2147483647 h 264"/>
              <a:gd name="T90" fmla="*/ 2147483647 w 207"/>
              <a:gd name="T91" fmla="*/ 2147483647 h 264"/>
              <a:gd name="T92" fmla="*/ 2147483647 w 207"/>
              <a:gd name="T93" fmla="*/ 2147483647 h 264"/>
              <a:gd name="T94" fmla="*/ 2147483647 w 207"/>
              <a:gd name="T95" fmla="*/ 2147483647 h 264"/>
              <a:gd name="T96" fmla="*/ 2147483647 w 207"/>
              <a:gd name="T97" fmla="*/ 2147483647 h 264"/>
              <a:gd name="T98" fmla="*/ 2147483647 w 207"/>
              <a:gd name="T99" fmla="*/ 2147483647 h 264"/>
              <a:gd name="T100" fmla="*/ 2147483647 w 207"/>
              <a:gd name="T101" fmla="*/ 2147483647 h 264"/>
              <a:gd name="T102" fmla="*/ 2147483647 w 207"/>
              <a:gd name="T103" fmla="*/ 2147483647 h 264"/>
              <a:gd name="T104" fmla="*/ 2147483647 w 207"/>
              <a:gd name="T105" fmla="*/ 2147483647 h 264"/>
              <a:gd name="T106" fmla="*/ 2147483647 w 207"/>
              <a:gd name="T107" fmla="*/ 2147483647 h 264"/>
              <a:gd name="T108" fmla="*/ 2147483647 w 207"/>
              <a:gd name="T109" fmla="*/ 2147483647 h 264"/>
              <a:gd name="T110" fmla="*/ 0 w 207"/>
              <a:gd name="T111" fmla="*/ 2147483647 h 264"/>
              <a:gd name="T112" fmla="*/ 2147483647 w 207"/>
              <a:gd name="T113" fmla="*/ 2147483647 h 264"/>
              <a:gd name="T114" fmla="*/ 2147483647 w 207"/>
              <a:gd name="T115" fmla="*/ 2147483647 h 264"/>
              <a:gd name="T116" fmla="*/ 2147483647 w 207"/>
              <a:gd name="T117" fmla="*/ 2147483647 h 2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07"/>
              <a:gd name="T178" fmla="*/ 0 h 264"/>
              <a:gd name="T179" fmla="*/ 207 w 207"/>
              <a:gd name="T180" fmla="*/ 264 h 26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07" h="264">
                <a:moveTo>
                  <a:pt x="63" y="2"/>
                </a:moveTo>
                <a:lnTo>
                  <a:pt x="63" y="3"/>
                </a:lnTo>
                <a:lnTo>
                  <a:pt x="63" y="8"/>
                </a:lnTo>
                <a:lnTo>
                  <a:pt x="63" y="15"/>
                </a:lnTo>
                <a:lnTo>
                  <a:pt x="63" y="27"/>
                </a:lnTo>
                <a:lnTo>
                  <a:pt x="70" y="27"/>
                </a:lnTo>
                <a:lnTo>
                  <a:pt x="78" y="27"/>
                </a:lnTo>
                <a:lnTo>
                  <a:pt x="81" y="28"/>
                </a:lnTo>
                <a:lnTo>
                  <a:pt x="89" y="28"/>
                </a:lnTo>
                <a:lnTo>
                  <a:pt x="97" y="30"/>
                </a:lnTo>
                <a:lnTo>
                  <a:pt x="106" y="30"/>
                </a:lnTo>
                <a:lnTo>
                  <a:pt x="113" y="30"/>
                </a:lnTo>
                <a:lnTo>
                  <a:pt x="114" y="30"/>
                </a:lnTo>
                <a:lnTo>
                  <a:pt x="116" y="28"/>
                </a:lnTo>
                <a:lnTo>
                  <a:pt x="117" y="28"/>
                </a:lnTo>
                <a:lnTo>
                  <a:pt x="117" y="25"/>
                </a:lnTo>
                <a:lnTo>
                  <a:pt x="117" y="22"/>
                </a:lnTo>
                <a:lnTo>
                  <a:pt x="117" y="18"/>
                </a:lnTo>
                <a:lnTo>
                  <a:pt x="117" y="12"/>
                </a:lnTo>
                <a:lnTo>
                  <a:pt x="117" y="5"/>
                </a:lnTo>
                <a:lnTo>
                  <a:pt x="117" y="2"/>
                </a:lnTo>
                <a:lnTo>
                  <a:pt x="119" y="0"/>
                </a:lnTo>
                <a:lnTo>
                  <a:pt x="122" y="0"/>
                </a:lnTo>
                <a:lnTo>
                  <a:pt x="126" y="2"/>
                </a:lnTo>
                <a:lnTo>
                  <a:pt x="129" y="3"/>
                </a:lnTo>
                <a:lnTo>
                  <a:pt x="132" y="3"/>
                </a:lnTo>
                <a:lnTo>
                  <a:pt x="135" y="2"/>
                </a:lnTo>
                <a:lnTo>
                  <a:pt x="136" y="2"/>
                </a:lnTo>
                <a:lnTo>
                  <a:pt x="135" y="13"/>
                </a:lnTo>
                <a:lnTo>
                  <a:pt x="136" y="27"/>
                </a:lnTo>
                <a:lnTo>
                  <a:pt x="135" y="31"/>
                </a:lnTo>
                <a:lnTo>
                  <a:pt x="135" y="38"/>
                </a:lnTo>
                <a:lnTo>
                  <a:pt x="133" y="40"/>
                </a:lnTo>
                <a:lnTo>
                  <a:pt x="129" y="38"/>
                </a:lnTo>
                <a:lnTo>
                  <a:pt x="129" y="40"/>
                </a:lnTo>
                <a:lnTo>
                  <a:pt x="129" y="44"/>
                </a:lnTo>
                <a:lnTo>
                  <a:pt x="129" y="47"/>
                </a:lnTo>
                <a:lnTo>
                  <a:pt x="130" y="52"/>
                </a:lnTo>
                <a:lnTo>
                  <a:pt x="130" y="57"/>
                </a:lnTo>
                <a:lnTo>
                  <a:pt x="130" y="71"/>
                </a:lnTo>
                <a:lnTo>
                  <a:pt x="130" y="75"/>
                </a:lnTo>
                <a:lnTo>
                  <a:pt x="132" y="78"/>
                </a:lnTo>
                <a:lnTo>
                  <a:pt x="133" y="76"/>
                </a:lnTo>
                <a:lnTo>
                  <a:pt x="136" y="76"/>
                </a:lnTo>
                <a:lnTo>
                  <a:pt x="138" y="75"/>
                </a:lnTo>
                <a:lnTo>
                  <a:pt x="141" y="75"/>
                </a:lnTo>
                <a:lnTo>
                  <a:pt x="144" y="75"/>
                </a:lnTo>
                <a:lnTo>
                  <a:pt x="147" y="75"/>
                </a:lnTo>
                <a:lnTo>
                  <a:pt x="150" y="75"/>
                </a:lnTo>
                <a:lnTo>
                  <a:pt x="152" y="76"/>
                </a:lnTo>
                <a:lnTo>
                  <a:pt x="154" y="76"/>
                </a:lnTo>
                <a:lnTo>
                  <a:pt x="154" y="79"/>
                </a:lnTo>
                <a:lnTo>
                  <a:pt x="154" y="85"/>
                </a:lnTo>
                <a:lnTo>
                  <a:pt x="154" y="91"/>
                </a:lnTo>
                <a:lnTo>
                  <a:pt x="155" y="94"/>
                </a:lnTo>
                <a:lnTo>
                  <a:pt x="158" y="94"/>
                </a:lnTo>
                <a:lnTo>
                  <a:pt x="164" y="94"/>
                </a:lnTo>
                <a:lnTo>
                  <a:pt x="166" y="94"/>
                </a:lnTo>
                <a:lnTo>
                  <a:pt x="166" y="97"/>
                </a:lnTo>
                <a:lnTo>
                  <a:pt x="166" y="104"/>
                </a:lnTo>
                <a:lnTo>
                  <a:pt x="169" y="103"/>
                </a:lnTo>
                <a:lnTo>
                  <a:pt x="170" y="103"/>
                </a:lnTo>
                <a:lnTo>
                  <a:pt x="169" y="110"/>
                </a:lnTo>
                <a:lnTo>
                  <a:pt x="169" y="115"/>
                </a:lnTo>
                <a:lnTo>
                  <a:pt x="167" y="120"/>
                </a:lnTo>
                <a:lnTo>
                  <a:pt x="169" y="123"/>
                </a:lnTo>
                <a:lnTo>
                  <a:pt x="167" y="126"/>
                </a:lnTo>
                <a:lnTo>
                  <a:pt x="170" y="126"/>
                </a:lnTo>
                <a:lnTo>
                  <a:pt x="171" y="128"/>
                </a:lnTo>
                <a:lnTo>
                  <a:pt x="171" y="129"/>
                </a:lnTo>
                <a:lnTo>
                  <a:pt x="171" y="134"/>
                </a:lnTo>
                <a:lnTo>
                  <a:pt x="171" y="138"/>
                </a:lnTo>
                <a:lnTo>
                  <a:pt x="173" y="139"/>
                </a:lnTo>
                <a:lnTo>
                  <a:pt x="179" y="139"/>
                </a:lnTo>
                <a:lnTo>
                  <a:pt x="180" y="142"/>
                </a:lnTo>
                <a:lnTo>
                  <a:pt x="179" y="148"/>
                </a:lnTo>
                <a:lnTo>
                  <a:pt x="177" y="157"/>
                </a:lnTo>
                <a:lnTo>
                  <a:pt x="177" y="178"/>
                </a:lnTo>
                <a:lnTo>
                  <a:pt x="177" y="180"/>
                </a:lnTo>
                <a:lnTo>
                  <a:pt x="182" y="180"/>
                </a:lnTo>
                <a:lnTo>
                  <a:pt x="193" y="180"/>
                </a:lnTo>
                <a:lnTo>
                  <a:pt x="201" y="180"/>
                </a:lnTo>
                <a:lnTo>
                  <a:pt x="202" y="180"/>
                </a:lnTo>
                <a:lnTo>
                  <a:pt x="202" y="183"/>
                </a:lnTo>
                <a:lnTo>
                  <a:pt x="202" y="186"/>
                </a:lnTo>
                <a:lnTo>
                  <a:pt x="202" y="188"/>
                </a:lnTo>
                <a:lnTo>
                  <a:pt x="204" y="191"/>
                </a:lnTo>
                <a:lnTo>
                  <a:pt x="201" y="192"/>
                </a:lnTo>
                <a:lnTo>
                  <a:pt x="199" y="194"/>
                </a:lnTo>
                <a:lnTo>
                  <a:pt x="199" y="197"/>
                </a:lnTo>
                <a:lnTo>
                  <a:pt x="198" y="200"/>
                </a:lnTo>
                <a:lnTo>
                  <a:pt x="198" y="201"/>
                </a:lnTo>
                <a:lnTo>
                  <a:pt x="198" y="202"/>
                </a:lnTo>
                <a:lnTo>
                  <a:pt x="201" y="204"/>
                </a:lnTo>
                <a:lnTo>
                  <a:pt x="202" y="205"/>
                </a:lnTo>
                <a:lnTo>
                  <a:pt x="204" y="207"/>
                </a:lnTo>
                <a:lnTo>
                  <a:pt x="204" y="208"/>
                </a:lnTo>
                <a:lnTo>
                  <a:pt x="204" y="210"/>
                </a:lnTo>
                <a:lnTo>
                  <a:pt x="202" y="210"/>
                </a:lnTo>
                <a:lnTo>
                  <a:pt x="205" y="213"/>
                </a:lnTo>
                <a:lnTo>
                  <a:pt x="205" y="214"/>
                </a:lnTo>
                <a:lnTo>
                  <a:pt x="205" y="222"/>
                </a:lnTo>
                <a:lnTo>
                  <a:pt x="205" y="224"/>
                </a:lnTo>
                <a:lnTo>
                  <a:pt x="207" y="226"/>
                </a:lnTo>
                <a:lnTo>
                  <a:pt x="205" y="230"/>
                </a:lnTo>
                <a:lnTo>
                  <a:pt x="202" y="230"/>
                </a:lnTo>
                <a:lnTo>
                  <a:pt x="198" y="229"/>
                </a:lnTo>
                <a:lnTo>
                  <a:pt x="196" y="229"/>
                </a:lnTo>
                <a:lnTo>
                  <a:pt x="185" y="229"/>
                </a:lnTo>
                <a:lnTo>
                  <a:pt x="176" y="229"/>
                </a:lnTo>
                <a:lnTo>
                  <a:pt x="176" y="233"/>
                </a:lnTo>
                <a:lnTo>
                  <a:pt x="176" y="241"/>
                </a:lnTo>
                <a:lnTo>
                  <a:pt x="174" y="260"/>
                </a:lnTo>
                <a:lnTo>
                  <a:pt x="174" y="263"/>
                </a:lnTo>
                <a:lnTo>
                  <a:pt x="174" y="264"/>
                </a:lnTo>
                <a:lnTo>
                  <a:pt x="167" y="264"/>
                </a:lnTo>
                <a:lnTo>
                  <a:pt x="157" y="264"/>
                </a:lnTo>
                <a:lnTo>
                  <a:pt x="155" y="264"/>
                </a:lnTo>
                <a:lnTo>
                  <a:pt x="151" y="264"/>
                </a:lnTo>
                <a:lnTo>
                  <a:pt x="144" y="263"/>
                </a:lnTo>
                <a:lnTo>
                  <a:pt x="142" y="263"/>
                </a:lnTo>
                <a:lnTo>
                  <a:pt x="142" y="255"/>
                </a:lnTo>
                <a:lnTo>
                  <a:pt x="141" y="255"/>
                </a:lnTo>
                <a:lnTo>
                  <a:pt x="139" y="255"/>
                </a:lnTo>
                <a:lnTo>
                  <a:pt x="138" y="254"/>
                </a:lnTo>
                <a:lnTo>
                  <a:pt x="136" y="249"/>
                </a:lnTo>
                <a:lnTo>
                  <a:pt x="133" y="246"/>
                </a:lnTo>
                <a:lnTo>
                  <a:pt x="129" y="246"/>
                </a:lnTo>
                <a:lnTo>
                  <a:pt x="126" y="245"/>
                </a:lnTo>
                <a:lnTo>
                  <a:pt x="122" y="245"/>
                </a:lnTo>
                <a:lnTo>
                  <a:pt x="119" y="246"/>
                </a:lnTo>
                <a:lnTo>
                  <a:pt x="117" y="248"/>
                </a:lnTo>
                <a:lnTo>
                  <a:pt x="117" y="249"/>
                </a:lnTo>
                <a:lnTo>
                  <a:pt x="116" y="252"/>
                </a:lnTo>
                <a:lnTo>
                  <a:pt x="116" y="254"/>
                </a:lnTo>
                <a:lnTo>
                  <a:pt x="114" y="254"/>
                </a:lnTo>
                <a:lnTo>
                  <a:pt x="110" y="255"/>
                </a:lnTo>
                <a:lnTo>
                  <a:pt x="101" y="254"/>
                </a:lnTo>
                <a:lnTo>
                  <a:pt x="101" y="238"/>
                </a:lnTo>
                <a:lnTo>
                  <a:pt x="86" y="236"/>
                </a:lnTo>
                <a:lnTo>
                  <a:pt x="86" y="227"/>
                </a:lnTo>
                <a:lnTo>
                  <a:pt x="85" y="227"/>
                </a:lnTo>
                <a:lnTo>
                  <a:pt x="84" y="227"/>
                </a:lnTo>
                <a:lnTo>
                  <a:pt x="84" y="216"/>
                </a:lnTo>
                <a:lnTo>
                  <a:pt x="120" y="217"/>
                </a:lnTo>
                <a:lnTo>
                  <a:pt x="123" y="186"/>
                </a:lnTo>
                <a:lnTo>
                  <a:pt x="114" y="186"/>
                </a:lnTo>
                <a:lnTo>
                  <a:pt x="116" y="175"/>
                </a:lnTo>
                <a:lnTo>
                  <a:pt x="119" y="175"/>
                </a:lnTo>
                <a:lnTo>
                  <a:pt x="119" y="161"/>
                </a:lnTo>
                <a:lnTo>
                  <a:pt x="62" y="101"/>
                </a:lnTo>
                <a:lnTo>
                  <a:pt x="59" y="101"/>
                </a:lnTo>
                <a:lnTo>
                  <a:pt x="60" y="50"/>
                </a:lnTo>
                <a:lnTo>
                  <a:pt x="41" y="50"/>
                </a:lnTo>
                <a:lnTo>
                  <a:pt x="41" y="53"/>
                </a:lnTo>
                <a:lnTo>
                  <a:pt x="16" y="52"/>
                </a:lnTo>
                <a:lnTo>
                  <a:pt x="15" y="57"/>
                </a:lnTo>
                <a:lnTo>
                  <a:pt x="0" y="57"/>
                </a:lnTo>
                <a:lnTo>
                  <a:pt x="1" y="31"/>
                </a:lnTo>
                <a:lnTo>
                  <a:pt x="38" y="34"/>
                </a:lnTo>
                <a:lnTo>
                  <a:pt x="38" y="37"/>
                </a:lnTo>
                <a:lnTo>
                  <a:pt x="43" y="37"/>
                </a:lnTo>
                <a:lnTo>
                  <a:pt x="45" y="2"/>
                </a:lnTo>
                <a:lnTo>
                  <a:pt x="48" y="2"/>
                </a:lnTo>
                <a:lnTo>
                  <a:pt x="51" y="2"/>
                </a:lnTo>
                <a:lnTo>
                  <a:pt x="54" y="2"/>
                </a:lnTo>
                <a:lnTo>
                  <a:pt x="59" y="2"/>
                </a:lnTo>
                <a:lnTo>
                  <a:pt x="60" y="2"/>
                </a:lnTo>
                <a:lnTo>
                  <a:pt x="63" y="2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43" name="Freeform 250"/>
          <p:cNvSpPr>
            <a:spLocks/>
          </p:cNvSpPr>
          <p:nvPr/>
        </p:nvSpPr>
        <p:spPr bwMode="auto">
          <a:xfrm rot="21334256">
            <a:off x="3566748" y="2704424"/>
            <a:ext cx="1145957" cy="492562"/>
          </a:xfrm>
          <a:custGeom>
            <a:avLst/>
            <a:gdLst>
              <a:gd name="T0" fmla="*/ 2147483647 w 274"/>
              <a:gd name="T1" fmla="*/ 2147483647 h 133"/>
              <a:gd name="T2" fmla="*/ 2147483647 w 274"/>
              <a:gd name="T3" fmla="*/ 2147483647 h 133"/>
              <a:gd name="T4" fmla="*/ 2147483647 w 274"/>
              <a:gd name="T5" fmla="*/ 2147483647 h 133"/>
              <a:gd name="T6" fmla="*/ 2147483647 w 274"/>
              <a:gd name="T7" fmla="*/ 2147483647 h 133"/>
              <a:gd name="T8" fmla="*/ 2147483647 w 274"/>
              <a:gd name="T9" fmla="*/ 2147483647 h 133"/>
              <a:gd name="T10" fmla="*/ 2147483647 w 274"/>
              <a:gd name="T11" fmla="*/ 2147483647 h 133"/>
              <a:gd name="T12" fmla="*/ 2147483647 w 274"/>
              <a:gd name="T13" fmla="*/ 2147483647 h 133"/>
              <a:gd name="T14" fmla="*/ 2147483647 w 274"/>
              <a:gd name="T15" fmla="*/ 2147483647 h 133"/>
              <a:gd name="T16" fmla="*/ 2147483647 w 274"/>
              <a:gd name="T17" fmla="*/ 2147483647 h 133"/>
              <a:gd name="T18" fmla="*/ 2147483647 w 274"/>
              <a:gd name="T19" fmla="*/ 2147483647 h 133"/>
              <a:gd name="T20" fmla="*/ 2147483647 w 274"/>
              <a:gd name="T21" fmla="*/ 2147483647 h 133"/>
              <a:gd name="T22" fmla="*/ 2147483647 w 274"/>
              <a:gd name="T23" fmla="*/ 2147483647 h 133"/>
              <a:gd name="T24" fmla="*/ 2147483647 w 274"/>
              <a:gd name="T25" fmla="*/ 2147483647 h 133"/>
              <a:gd name="T26" fmla="*/ 2147483647 w 274"/>
              <a:gd name="T27" fmla="*/ 2147483647 h 133"/>
              <a:gd name="T28" fmla="*/ 2147483647 w 274"/>
              <a:gd name="T29" fmla="*/ 2147483647 h 133"/>
              <a:gd name="T30" fmla="*/ 2147483647 w 274"/>
              <a:gd name="T31" fmla="*/ 2147483647 h 133"/>
              <a:gd name="T32" fmla="*/ 2147483647 w 274"/>
              <a:gd name="T33" fmla="*/ 2147483647 h 133"/>
              <a:gd name="T34" fmla="*/ 2147483647 w 274"/>
              <a:gd name="T35" fmla="*/ 2147483647 h 133"/>
              <a:gd name="T36" fmla="*/ 2147483647 w 274"/>
              <a:gd name="T37" fmla="*/ 2147483647 h 133"/>
              <a:gd name="T38" fmla="*/ 2147483647 w 274"/>
              <a:gd name="T39" fmla="*/ 2147483647 h 133"/>
              <a:gd name="T40" fmla="*/ 2147483647 w 274"/>
              <a:gd name="T41" fmla="*/ 2147483647 h 133"/>
              <a:gd name="T42" fmla="*/ 2147483647 w 274"/>
              <a:gd name="T43" fmla="*/ 2147483647 h 133"/>
              <a:gd name="T44" fmla="*/ 2147483647 w 274"/>
              <a:gd name="T45" fmla="*/ 2147483647 h 133"/>
              <a:gd name="T46" fmla="*/ 2147483647 w 274"/>
              <a:gd name="T47" fmla="*/ 2147483647 h 133"/>
              <a:gd name="T48" fmla="*/ 2147483647 w 274"/>
              <a:gd name="T49" fmla="*/ 2147483647 h 133"/>
              <a:gd name="T50" fmla="*/ 2147483647 w 274"/>
              <a:gd name="T51" fmla="*/ 2147483647 h 133"/>
              <a:gd name="T52" fmla="*/ 2147483647 w 274"/>
              <a:gd name="T53" fmla="*/ 2147483647 h 133"/>
              <a:gd name="T54" fmla="*/ 2147483647 w 274"/>
              <a:gd name="T55" fmla="*/ 2147483647 h 133"/>
              <a:gd name="T56" fmla="*/ 2147483647 w 274"/>
              <a:gd name="T57" fmla="*/ 2147483647 h 133"/>
              <a:gd name="T58" fmla="*/ 2147483647 w 274"/>
              <a:gd name="T59" fmla="*/ 2147483647 h 133"/>
              <a:gd name="T60" fmla="*/ 2147483647 w 274"/>
              <a:gd name="T61" fmla="*/ 2147483647 h 133"/>
              <a:gd name="T62" fmla="*/ 2147483647 w 274"/>
              <a:gd name="T63" fmla="*/ 2147483647 h 133"/>
              <a:gd name="T64" fmla="*/ 2147483647 w 274"/>
              <a:gd name="T65" fmla="*/ 2147483647 h 133"/>
              <a:gd name="T66" fmla="*/ 2147483647 w 274"/>
              <a:gd name="T67" fmla="*/ 2147483647 h 133"/>
              <a:gd name="T68" fmla="*/ 2147483647 w 274"/>
              <a:gd name="T69" fmla="*/ 2147483647 h 133"/>
              <a:gd name="T70" fmla="*/ 2147483647 w 274"/>
              <a:gd name="T71" fmla="*/ 2147483647 h 133"/>
              <a:gd name="T72" fmla="*/ 2147483647 w 274"/>
              <a:gd name="T73" fmla="*/ 2147483647 h 133"/>
              <a:gd name="T74" fmla="*/ 2147483647 w 274"/>
              <a:gd name="T75" fmla="*/ 2147483647 h 133"/>
              <a:gd name="T76" fmla="*/ 2147483647 w 274"/>
              <a:gd name="T77" fmla="*/ 2147483647 h 133"/>
              <a:gd name="T78" fmla="*/ 2147483647 w 274"/>
              <a:gd name="T79" fmla="*/ 2147483647 h 133"/>
              <a:gd name="T80" fmla="*/ 2147483647 w 274"/>
              <a:gd name="T81" fmla="*/ 2147483647 h 133"/>
              <a:gd name="T82" fmla="*/ 2147483647 w 274"/>
              <a:gd name="T83" fmla="*/ 2147483647 h 133"/>
              <a:gd name="T84" fmla="*/ 2147483647 w 274"/>
              <a:gd name="T85" fmla="*/ 2147483647 h 133"/>
              <a:gd name="T86" fmla="*/ 2147483647 w 274"/>
              <a:gd name="T87" fmla="*/ 2147483647 h 133"/>
              <a:gd name="T88" fmla="*/ 2147483647 w 274"/>
              <a:gd name="T89" fmla="*/ 2147483647 h 13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74"/>
              <a:gd name="T136" fmla="*/ 0 h 133"/>
              <a:gd name="T137" fmla="*/ 274 w 274"/>
              <a:gd name="T138" fmla="*/ 133 h 13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74" h="133">
                <a:moveTo>
                  <a:pt x="274" y="67"/>
                </a:moveTo>
                <a:lnTo>
                  <a:pt x="271" y="97"/>
                </a:lnTo>
                <a:lnTo>
                  <a:pt x="271" y="108"/>
                </a:lnTo>
                <a:lnTo>
                  <a:pt x="267" y="108"/>
                </a:lnTo>
                <a:lnTo>
                  <a:pt x="264" y="107"/>
                </a:lnTo>
                <a:lnTo>
                  <a:pt x="262" y="105"/>
                </a:lnTo>
                <a:lnTo>
                  <a:pt x="257" y="107"/>
                </a:lnTo>
                <a:lnTo>
                  <a:pt x="257" y="105"/>
                </a:lnTo>
                <a:lnTo>
                  <a:pt x="255" y="104"/>
                </a:lnTo>
                <a:lnTo>
                  <a:pt x="254" y="105"/>
                </a:lnTo>
                <a:lnTo>
                  <a:pt x="252" y="107"/>
                </a:lnTo>
                <a:lnTo>
                  <a:pt x="251" y="107"/>
                </a:lnTo>
                <a:lnTo>
                  <a:pt x="249" y="108"/>
                </a:lnTo>
                <a:lnTo>
                  <a:pt x="249" y="116"/>
                </a:lnTo>
                <a:lnTo>
                  <a:pt x="211" y="114"/>
                </a:lnTo>
                <a:lnTo>
                  <a:pt x="211" y="124"/>
                </a:lnTo>
                <a:lnTo>
                  <a:pt x="191" y="124"/>
                </a:lnTo>
                <a:lnTo>
                  <a:pt x="191" y="120"/>
                </a:lnTo>
                <a:lnTo>
                  <a:pt x="164" y="119"/>
                </a:lnTo>
                <a:lnTo>
                  <a:pt x="163" y="113"/>
                </a:lnTo>
                <a:lnTo>
                  <a:pt x="155" y="113"/>
                </a:lnTo>
                <a:lnTo>
                  <a:pt x="154" y="114"/>
                </a:lnTo>
                <a:lnTo>
                  <a:pt x="158" y="126"/>
                </a:lnTo>
                <a:lnTo>
                  <a:pt x="142" y="133"/>
                </a:lnTo>
                <a:lnTo>
                  <a:pt x="139" y="130"/>
                </a:lnTo>
                <a:lnTo>
                  <a:pt x="136" y="132"/>
                </a:lnTo>
                <a:lnTo>
                  <a:pt x="133" y="124"/>
                </a:lnTo>
                <a:lnTo>
                  <a:pt x="126" y="126"/>
                </a:lnTo>
                <a:lnTo>
                  <a:pt x="92" y="123"/>
                </a:lnTo>
                <a:lnTo>
                  <a:pt x="94" y="101"/>
                </a:lnTo>
                <a:lnTo>
                  <a:pt x="45" y="98"/>
                </a:lnTo>
                <a:lnTo>
                  <a:pt x="43" y="110"/>
                </a:lnTo>
                <a:lnTo>
                  <a:pt x="41" y="111"/>
                </a:lnTo>
                <a:lnTo>
                  <a:pt x="40" y="110"/>
                </a:lnTo>
                <a:lnTo>
                  <a:pt x="40" y="107"/>
                </a:lnTo>
                <a:lnTo>
                  <a:pt x="40" y="105"/>
                </a:lnTo>
                <a:lnTo>
                  <a:pt x="40" y="104"/>
                </a:lnTo>
                <a:lnTo>
                  <a:pt x="38" y="104"/>
                </a:lnTo>
                <a:lnTo>
                  <a:pt x="32" y="102"/>
                </a:lnTo>
                <a:lnTo>
                  <a:pt x="31" y="105"/>
                </a:lnTo>
                <a:lnTo>
                  <a:pt x="31" y="110"/>
                </a:lnTo>
                <a:lnTo>
                  <a:pt x="29" y="111"/>
                </a:lnTo>
                <a:lnTo>
                  <a:pt x="28" y="110"/>
                </a:lnTo>
                <a:lnTo>
                  <a:pt x="26" y="107"/>
                </a:lnTo>
                <a:lnTo>
                  <a:pt x="26" y="108"/>
                </a:lnTo>
                <a:lnTo>
                  <a:pt x="26" y="110"/>
                </a:lnTo>
                <a:lnTo>
                  <a:pt x="19" y="110"/>
                </a:lnTo>
                <a:lnTo>
                  <a:pt x="18" y="108"/>
                </a:lnTo>
                <a:lnTo>
                  <a:pt x="18" y="104"/>
                </a:lnTo>
                <a:lnTo>
                  <a:pt x="16" y="102"/>
                </a:lnTo>
                <a:lnTo>
                  <a:pt x="15" y="104"/>
                </a:lnTo>
                <a:lnTo>
                  <a:pt x="13" y="104"/>
                </a:lnTo>
                <a:lnTo>
                  <a:pt x="10" y="107"/>
                </a:lnTo>
                <a:lnTo>
                  <a:pt x="9" y="108"/>
                </a:lnTo>
                <a:lnTo>
                  <a:pt x="7" y="108"/>
                </a:lnTo>
                <a:lnTo>
                  <a:pt x="6" y="105"/>
                </a:lnTo>
                <a:lnTo>
                  <a:pt x="7" y="69"/>
                </a:lnTo>
                <a:lnTo>
                  <a:pt x="10" y="66"/>
                </a:lnTo>
                <a:lnTo>
                  <a:pt x="0" y="51"/>
                </a:lnTo>
                <a:lnTo>
                  <a:pt x="1" y="51"/>
                </a:lnTo>
                <a:lnTo>
                  <a:pt x="6" y="56"/>
                </a:lnTo>
                <a:lnTo>
                  <a:pt x="9" y="57"/>
                </a:lnTo>
                <a:lnTo>
                  <a:pt x="10" y="56"/>
                </a:lnTo>
                <a:lnTo>
                  <a:pt x="12" y="53"/>
                </a:lnTo>
                <a:lnTo>
                  <a:pt x="13" y="47"/>
                </a:lnTo>
                <a:lnTo>
                  <a:pt x="15" y="47"/>
                </a:lnTo>
                <a:lnTo>
                  <a:pt x="15" y="44"/>
                </a:lnTo>
                <a:lnTo>
                  <a:pt x="18" y="44"/>
                </a:lnTo>
                <a:lnTo>
                  <a:pt x="19" y="45"/>
                </a:lnTo>
                <a:lnTo>
                  <a:pt x="22" y="39"/>
                </a:lnTo>
                <a:lnTo>
                  <a:pt x="40" y="41"/>
                </a:lnTo>
                <a:lnTo>
                  <a:pt x="43" y="39"/>
                </a:lnTo>
                <a:lnTo>
                  <a:pt x="43" y="41"/>
                </a:lnTo>
                <a:lnTo>
                  <a:pt x="45" y="41"/>
                </a:lnTo>
                <a:lnTo>
                  <a:pt x="48" y="44"/>
                </a:lnTo>
                <a:lnTo>
                  <a:pt x="50" y="42"/>
                </a:lnTo>
                <a:lnTo>
                  <a:pt x="51" y="44"/>
                </a:lnTo>
                <a:lnTo>
                  <a:pt x="53" y="44"/>
                </a:lnTo>
                <a:lnTo>
                  <a:pt x="54" y="45"/>
                </a:lnTo>
                <a:lnTo>
                  <a:pt x="60" y="39"/>
                </a:lnTo>
                <a:lnTo>
                  <a:pt x="63" y="39"/>
                </a:lnTo>
                <a:lnTo>
                  <a:pt x="66" y="36"/>
                </a:lnTo>
                <a:lnTo>
                  <a:pt x="63" y="35"/>
                </a:lnTo>
                <a:lnTo>
                  <a:pt x="56" y="23"/>
                </a:lnTo>
                <a:lnTo>
                  <a:pt x="51" y="13"/>
                </a:lnTo>
                <a:lnTo>
                  <a:pt x="50" y="7"/>
                </a:lnTo>
                <a:lnTo>
                  <a:pt x="48" y="0"/>
                </a:lnTo>
                <a:lnTo>
                  <a:pt x="50" y="0"/>
                </a:lnTo>
                <a:lnTo>
                  <a:pt x="65" y="6"/>
                </a:lnTo>
                <a:lnTo>
                  <a:pt x="73" y="3"/>
                </a:lnTo>
                <a:lnTo>
                  <a:pt x="81" y="6"/>
                </a:lnTo>
                <a:lnTo>
                  <a:pt x="91" y="4"/>
                </a:lnTo>
                <a:lnTo>
                  <a:pt x="89" y="22"/>
                </a:lnTo>
                <a:lnTo>
                  <a:pt x="122" y="23"/>
                </a:lnTo>
                <a:lnTo>
                  <a:pt x="125" y="39"/>
                </a:lnTo>
                <a:lnTo>
                  <a:pt x="133" y="39"/>
                </a:lnTo>
                <a:lnTo>
                  <a:pt x="139" y="39"/>
                </a:lnTo>
                <a:lnTo>
                  <a:pt x="150" y="44"/>
                </a:lnTo>
                <a:lnTo>
                  <a:pt x="150" y="47"/>
                </a:lnTo>
                <a:lnTo>
                  <a:pt x="204" y="50"/>
                </a:lnTo>
                <a:lnTo>
                  <a:pt x="205" y="60"/>
                </a:lnTo>
                <a:lnTo>
                  <a:pt x="208" y="60"/>
                </a:lnTo>
                <a:lnTo>
                  <a:pt x="207" y="61"/>
                </a:lnTo>
                <a:lnTo>
                  <a:pt x="208" y="61"/>
                </a:lnTo>
                <a:lnTo>
                  <a:pt x="210" y="64"/>
                </a:lnTo>
                <a:lnTo>
                  <a:pt x="211" y="64"/>
                </a:lnTo>
                <a:lnTo>
                  <a:pt x="211" y="63"/>
                </a:lnTo>
                <a:lnTo>
                  <a:pt x="214" y="63"/>
                </a:lnTo>
                <a:lnTo>
                  <a:pt x="214" y="66"/>
                </a:lnTo>
                <a:lnTo>
                  <a:pt x="215" y="64"/>
                </a:lnTo>
                <a:lnTo>
                  <a:pt x="217" y="63"/>
                </a:lnTo>
                <a:lnTo>
                  <a:pt x="217" y="61"/>
                </a:lnTo>
                <a:lnTo>
                  <a:pt x="218" y="61"/>
                </a:lnTo>
                <a:lnTo>
                  <a:pt x="220" y="64"/>
                </a:lnTo>
                <a:lnTo>
                  <a:pt x="224" y="63"/>
                </a:lnTo>
                <a:lnTo>
                  <a:pt x="224" y="64"/>
                </a:lnTo>
                <a:lnTo>
                  <a:pt x="226" y="64"/>
                </a:lnTo>
                <a:lnTo>
                  <a:pt x="227" y="61"/>
                </a:lnTo>
                <a:lnTo>
                  <a:pt x="229" y="63"/>
                </a:lnTo>
                <a:lnTo>
                  <a:pt x="236" y="63"/>
                </a:lnTo>
                <a:lnTo>
                  <a:pt x="239" y="64"/>
                </a:lnTo>
                <a:lnTo>
                  <a:pt x="240" y="63"/>
                </a:lnTo>
                <a:lnTo>
                  <a:pt x="240" y="60"/>
                </a:lnTo>
                <a:lnTo>
                  <a:pt x="252" y="60"/>
                </a:lnTo>
                <a:lnTo>
                  <a:pt x="252" y="56"/>
                </a:lnTo>
                <a:lnTo>
                  <a:pt x="254" y="48"/>
                </a:lnTo>
                <a:lnTo>
                  <a:pt x="265" y="48"/>
                </a:lnTo>
                <a:lnTo>
                  <a:pt x="265" y="47"/>
                </a:lnTo>
                <a:lnTo>
                  <a:pt x="265" y="45"/>
                </a:lnTo>
                <a:lnTo>
                  <a:pt x="273" y="47"/>
                </a:lnTo>
                <a:lnTo>
                  <a:pt x="271" y="63"/>
                </a:lnTo>
                <a:lnTo>
                  <a:pt x="268" y="63"/>
                </a:lnTo>
                <a:lnTo>
                  <a:pt x="268" y="66"/>
                </a:lnTo>
                <a:lnTo>
                  <a:pt x="273" y="67"/>
                </a:lnTo>
                <a:lnTo>
                  <a:pt x="274" y="67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0" name="Freeform 251"/>
          <p:cNvSpPr>
            <a:spLocks/>
          </p:cNvSpPr>
          <p:nvPr/>
        </p:nvSpPr>
        <p:spPr bwMode="auto">
          <a:xfrm rot="21334256">
            <a:off x="4716301" y="2862680"/>
            <a:ext cx="788194" cy="770250"/>
          </a:xfrm>
          <a:custGeom>
            <a:avLst/>
            <a:gdLst>
              <a:gd name="T0" fmla="*/ 2147483647 w 189"/>
              <a:gd name="T1" fmla="*/ 2147483647 h 208"/>
              <a:gd name="T2" fmla="*/ 2147483647 w 189"/>
              <a:gd name="T3" fmla="*/ 2147483647 h 208"/>
              <a:gd name="T4" fmla="*/ 2147483647 w 189"/>
              <a:gd name="T5" fmla="*/ 2147483647 h 208"/>
              <a:gd name="T6" fmla="*/ 2147483647 w 189"/>
              <a:gd name="T7" fmla="*/ 2147483647 h 208"/>
              <a:gd name="T8" fmla="*/ 2147483647 w 189"/>
              <a:gd name="T9" fmla="*/ 2147483647 h 208"/>
              <a:gd name="T10" fmla="*/ 2147483647 w 189"/>
              <a:gd name="T11" fmla="*/ 2147483647 h 208"/>
              <a:gd name="T12" fmla="*/ 2147483647 w 189"/>
              <a:gd name="T13" fmla="*/ 2147483647 h 208"/>
              <a:gd name="T14" fmla="*/ 2147483647 w 189"/>
              <a:gd name="T15" fmla="*/ 2147483647 h 208"/>
              <a:gd name="T16" fmla="*/ 2147483647 w 189"/>
              <a:gd name="T17" fmla="*/ 2147483647 h 208"/>
              <a:gd name="T18" fmla="*/ 2147483647 w 189"/>
              <a:gd name="T19" fmla="*/ 2147483647 h 208"/>
              <a:gd name="T20" fmla="*/ 2147483647 w 189"/>
              <a:gd name="T21" fmla="*/ 2147483647 h 208"/>
              <a:gd name="T22" fmla="*/ 2147483647 w 189"/>
              <a:gd name="T23" fmla="*/ 2147483647 h 208"/>
              <a:gd name="T24" fmla="*/ 2147483647 w 189"/>
              <a:gd name="T25" fmla="*/ 2147483647 h 208"/>
              <a:gd name="T26" fmla="*/ 2147483647 w 189"/>
              <a:gd name="T27" fmla="*/ 2147483647 h 208"/>
              <a:gd name="T28" fmla="*/ 2147483647 w 189"/>
              <a:gd name="T29" fmla="*/ 2147483647 h 208"/>
              <a:gd name="T30" fmla="*/ 2147483647 w 189"/>
              <a:gd name="T31" fmla="*/ 2147483647 h 208"/>
              <a:gd name="T32" fmla="*/ 2147483647 w 189"/>
              <a:gd name="T33" fmla="*/ 2147483647 h 208"/>
              <a:gd name="T34" fmla="*/ 2147483647 w 189"/>
              <a:gd name="T35" fmla="*/ 2147483647 h 208"/>
              <a:gd name="T36" fmla="*/ 2147483647 w 189"/>
              <a:gd name="T37" fmla="*/ 2147483647 h 208"/>
              <a:gd name="T38" fmla="*/ 2147483647 w 189"/>
              <a:gd name="T39" fmla="*/ 2147483647 h 208"/>
              <a:gd name="T40" fmla="*/ 2147483647 w 189"/>
              <a:gd name="T41" fmla="*/ 2147483647 h 208"/>
              <a:gd name="T42" fmla="*/ 2147483647 w 189"/>
              <a:gd name="T43" fmla="*/ 2147483647 h 208"/>
              <a:gd name="T44" fmla="*/ 2147483647 w 189"/>
              <a:gd name="T45" fmla="*/ 2147483647 h 208"/>
              <a:gd name="T46" fmla="*/ 2147483647 w 189"/>
              <a:gd name="T47" fmla="*/ 2147483647 h 208"/>
              <a:gd name="T48" fmla="*/ 2147483647 w 189"/>
              <a:gd name="T49" fmla="*/ 2147483647 h 208"/>
              <a:gd name="T50" fmla="*/ 2147483647 w 189"/>
              <a:gd name="T51" fmla="*/ 2147483647 h 208"/>
              <a:gd name="T52" fmla="*/ 2147483647 w 189"/>
              <a:gd name="T53" fmla="*/ 2147483647 h 208"/>
              <a:gd name="T54" fmla="*/ 2147483647 w 189"/>
              <a:gd name="T55" fmla="*/ 2147483647 h 208"/>
              <a:gd name="T56" fmla="*/ 0 w 189"/>
              <a:gd name="T57" fmla="*/ 2147483647 h 208"/>
              <a:gd name="T58" fmla="*/ 2147483647 w 189"/>
              <a:gd name="T59" fmla="*/ 2147483647 h 208"/>
              <a:gd name="T60" fmla="*/ 2147483647 w 189"/>
              <a:gd name="T61" fmla="*/ 2147483647 h 208"/>
              <a:gd name="T62" fmla="*/ 2147483647 w 189"/>
              <a:gd name="T63" fmla="*/ 2147483647 h 208"/>
              <a:gd name="T64" fmla="*/ 2147483647 w 189"/>
              <a:gd name="T65" fmla="*/ 2147483647 h 208"/>
              <a:gd name="T66" fmla="*/ 2147483647 w 189"/>
              <a:gd name="T67" fmla="*/ 2147483647 h 208"/>
              <a:gd name="T68" fmla="*/ 2147483647 w 189"/>
              <a:gd name="T69" fmla="*/ 2147483647 h 208"/>
              <a:gd name="T70" fmla="*/ 2147483647 w 189"/>
              <a:gd name="T71" fmla="*/ 2147483647 h 208"/>
              <a:gd name="T72" fmla="*/ 2147483647 w 189"/>
              <a:gd name="T73" fmla="*/ 2147483647 h 208"/>
              <a:gd name="T74" fmla="*/ 2147483647 w 189"/>
              <a:gd name="T75" fmla="*/ 2147483647 h 208"/>
              <a:gd name="T76" fmla="*/ 2147483647 w 189"/>
              <a:gd name="T77" fmla="*/ 2147483647 h 208"/>
              <a:gd name="T78" fmla="*/ 2147483647 w 189"/>
              <a:gd name="T79" fmla="*/ 2147483647 h 208"/>
              <a:gd name="T80" fmla="*/ 2147483647 w 189"/>
              <a:gd name="T81" fmla="*/ 2147483647 h 208"/>
              <a:gd name="T82" fmla="*/ 2147483647 w 189"/>
              <a:gd name="T83" fmla="*/ 2147483647 h 208"/>
              <a:gd name="T84" fmla="*/ 2147483647 w 189"/>
              <a:gd name="T85" fmla="*/ 2147483647 h 208"/>
              <a:gd name="T86" fmla="*/ 2147483647 w 189"/>
              <a:gd name="T87" fmla="*/ 2147483647 h 208"/>
              <a:gd name="T88" fmla="*/ 2147483647 w 189"/>
              <a:gd name="T89" fmla="*/ 2147483647 h 208"/>
              <a:gd name="T90" fmla="*/ 2147483647 w 189"/>
              <a:gd name="T91" fmla="*/ 2147483647 h 208"/>
              <a:gd name="T92" fmla="*/ 2147483647 w 189"/>
              <a:gd name="T93" fmla="*/ 2147483647 h 208"/>
              <a:gd name="T94" fmla="*/ 2147483647 w 189"/>
              <a:gd name="T95" fmla="*/ 2147483647 h 20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89"/>
              <a:gd name="T145" fmla="*/ 0 h 208"/>
              <a:gd name="T146" fmla="*/ 189 w 189"/>
              <a:gd name="T147" fmla="*/ 208 h 20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89" h="208">
                <a:moveTo>
                  <a:pt x="93" y="15"/>
                </a:moveTo>
                <a:lnTo>
                  <a:pt x="109" y="23"/>
                </a:lnTo>
                <a:lnTo>
                  <a:pt x="100" y="39"/>
                </a:lnTo>
                <a:lnTo>
                  <a:pt x="134" y="60"/>
                </a:lnTo>
                <a:lnTo>
                  <a:pt x="144" y="44"/>
                </a:lnTo>
                <a:lnTo>
                  <a:pt x="147" y="42"/>
                </a:lnTo>
                <a:lnTo>
                  <a:pt x="147" y="54"/>
                </a:lnTo>
                <a:lnTo>
                  <a:pt x="159" y="56"/>
                </a:lnTo>
                <a:lnTo>
                  <a:pt x="157" y="79"/>
                </a:lnTo>
                <a:lnTo>
                  <a:pt x="189" y="82"/>
                </a:lnTo>
                <a:lnTo>
                  <a:pt x="188" y="114"/>
                </a:lnTo>
                <a:lnTo>
                  <a:pt x="156" y="113"/>
                </a:lnTo>
                <a:lnTo>
                  <a:pt x="154" y="127"/>
                </a:lnTo>
                <a:lnTo>
                  <a:pt x="151" y="127"/>
                </a:lnTo>
                <a:lnTo>
                  <a:pt x="150" y="141"/>
                </a:lnTo>
                <a:lnTo>
                  <a:pt x="153" y="141"/>
                </a:lnTo>
                <a:lnTo>
                  <a:pt x="154" y="141"/>
                </a:lnTo>
                <a:lnTo>
                  <a:pt x="159" y="139"/>
                </a:lnTo>
                <a:lnTo>
                  <a:pt x="159" y="144"/>
                </a:lnTo>
                <a:lnTo>
                  <a:pt x="163" y="144"/>
                </a:lnTo>
                <a:lnTo>
                  <a:pt x="163" y="146"/>
                </a:lnTo>
                <a:lnTo>
                  <a:pt x="170" y="146"/>
                </a:lnTo>
                <a:lnTo>
                  <a:pt x="170" y="149"/>
                </a:lnTo>
                <a:lnTo>
                  <a:pt x="150" y="148"/>
                </a:lnTo>
                <a:lnTo>
                  <a:pt x="141" y="144"/>
                </a:lnTo>
                <a:lnTo>
                  <a:pt x="139" y="145"/>
                </a:lnTo>
                <a:lnTo>
                  <a:pt x="139" y="149"/>
                </a:lnTo>
                <a:lnTo>
                  <a:pt x="142" y="152"/>
                </a:lnTo>
                <a:lnTo>
                  <a:pt x="138" y="157"/>
                </a:lnTo>
                <a:lnTo>
                  <a:pt x="138" y="165"/>
                </a:lnTo>
                <a:lnTo>
                  <a:pt x="110" y="164"/>
                </a:lnTo>
                <a:lnTo>
                  <a:pt x="110" y="180"/>
                </a:lnTo>
                <a:lnTo>
                  <a:pt x="128" y="182"/>
                </a:lnTo>
                <a:lnTo>
                  <a:pt x="128" y="193"/>
                </a:lnTo>
                <a:lnTo>
                  <a:pt x="137" y="193"/>
                </a:lnTo>
                <a:lnTo>
                  <a:pt x="138" y="196"/>
                </a:lnTo>
                <a:lnTo>
                  <a:pt x="134" y="198"/>
                </a:lnTo>
                <a:lnTo>
                  <a:pt x="129" y="196"/>
                </a:lnTo>
                <a:lnTo>
                  <a:pt x="128" y="201"/>
                </a:lnTo>
                <a:lnTo>
                  <a:pt x="126" y="205"/>
                </a:lnTo>
                <a:lnTo>
                  <a:pt x="103" y="204"/>
                </a:lnTo>
                <a:lnTo>
                  <a:pt x="101" y="208"/>
                </a:lnTo>
                <a:lnTo>
                  <a:pt x="94" y="208"/>
                </a:lnTo>
                <a:lnTo>
                  <a:pt x="94" y="204"/>
                </a:lnTo>
                <a:lnTo>
                  <a:pt x="68" y="201"/>
                </a:lnTo>
                <a:lnTo>
                  <a:pt x="68" y="198"/>
                </a:lnTo>
                <a:lnTo>
                  <a:pt x="37" y="195"/>
                </a:lnTo>
                <a:lnTo>
                  <a:pt x="37" y="183"/>
                </a:lnTo>
                <a:lnTo>
                  <a:pt x="37" y="179"/>
                </a:lnTo>
                <a:lnTo>
                  <a:pt x="40" y="179"/>
                </a:lnTo>
                <a:lnTo>
                  <a:pt x="40" y="163"/>
                </a:lnTo>
                <a:lnTo>
                  <a:pt x="22" y="161"/>
                </a:lnTo>
                <a:lnTo>
                  <a:pt x="22" y="163"/>
                </a:lnTo>
                <a:lnTo>
                  <a:pt x="18" y="163"/>
                </a:lnTo>
                <a:lnTo>
                  <a:pt x="19" y="119"/>
                </a:lnTo>
                <a:lnTo>
                  <a:pt x="16" y="117"/>
                </a:lnTo>
                <a:lnTo>
                  <a:pt x="16" y="114"/>
                </a:lnTo>
                <a:lnTo>
                  <a:pt x="0" y="113"/>
                </a:lnTo>
                <a:lnTo>
                  <a:pt x="2" y="70"/>
                </a:lnTo>
                <a:lnTo>
                  <a:pt x="6" y="69"/>
                </a:lnTo>
                <a:lnTo>
                  <a:pt x="5" y="67"/>
                </a:lnTo>
                <a:lnTo>
                  <a:pt x="3" y="64"/>
                </a:lnTo>
                <a:lnTo>
                  <a:pt x="3" y="63"/>
                </a:lnTo>
                <a:lnTo>
                  <a:pt x="3" y="61"/>
                </a:lnTo>
                <a:lnTo>
                  <a:pt x="8" y="61"/>
                </a:lnTo>
                <a:lnTo>
                  <a:pt x="8" y="60"/>
                </a:lnTo>
                <a:lnTo>
                  <a:pt x="9" y="59"/>
                </a:lnTo>
                <a:lnTo>
                  <a:pt x="9" y="51"/>
                </a:lnTo>
                <a:lnTo>
                  <a:pt x="9" y="47"/>
                </a:lnTo>
                <a:lnTo>
                  <a:pt x="9" y="37"/>
                </a:lnTo>
                <a:lnTo>
                  <a:pt x="3" y="37"/>
                </a:lnTo>
                <a:lnTo>
                  <a:pt x="6" y="7"/>
                </a:lnTo>
                <a:lnTo>
                  <a:pt x="8" y="6"/>
                </a:lnTo>
                <a:lnTo>
                  <a:pt x="8" y="4"/>
                </a:lnTo>
                <a:lnTo>
                  <a:pt x="10" y="4"/>
                </a:lnTo>
                <a:lnTo>
                  <a:pt x="12" y="6"/>
                </a:lnTo>
                <a:lnTo>
                  <a:pt x="15" y="9"/>
                </a:lnTo>
                <a:lnTo>
                  <a:pt x="16" y="9"/>
                </a:lnTo>
                <a:lnTo>
                  <a:pt x="21" y="6"/>
                </a:lnTo>
                <a:lnTo>
                  <a:pt x="24" y="6"/>
                </a:lnTo>
                <a:lnTo>
                  <a:pt x="24" y="7"/>
                </a:lnTo>
                <a:lnTo>
                  <a:pt x="25" y="7"/>
                </a:lnTo>
                <a:lnTo>
                  <a:pt x="24" y="10"/>
                </a:lnTo>
                <a:lnTo>
                  <a:pt x="25" y="10"/>
                </a:lnTo>
                <a:lnTo>
                  <a:pt x="28" y="9"/>
                </a:lnTo>
                <a:lnTo>
                  <a:pt x="31" y="12"/>
                </a:lnTo>
                <a:lnTo>
                  <a:pt x="31" y="3"/>
                </a:lnTo>
                <a:lnTo>
                  <a:pt x="32" y="0"/>
                </a:lnTo>
                <a:lnTo>
                  <a:pt x="59" y="1"/>
                </a:lnTo>
                <a:lnTo>
                  <a:pt x="54" y="10"/>
                </a:lnTo>
                <a:lnTo>
                  <a:pt x="72" y="12"/>
                </a:lnTo>
                <a:lnTo>
                  <a:pt x="75" y="13"/>
                </a:lnTo>
                <a:lnTo>
                  <a:pt x="76" y="10"/>
                </a:lnTo>
                <a:lnTo>
                  <a:pt x="84" y="15"/>
                </a:lnTo>
                <a:lnTo>
                  <a:pt x="87" y="12"/>
                </a:lnTo>
                <a:lnTo>
                  <a:pt x="93" y="15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5" name="Freeform 265"/>
          <p:cNvSpPr>
            <a:spLocks noEditPoints="1"/>
          </p:cNvSpPr>
          <p:nvPr/>
        </p:nvSpPr>
        <p:spPr bwMode="auto">
          <a:xfrm rot="21334256">
            <a:off x="4170628" y="2022283"/>
            <a:ext cx="821734" cy="715706"/>
          </a:xfrm>
          <a:custGeom>
            <a:avLst/>
            <a:gdLst>
              <a:gd name="T0" fmla="*/ 2147483647 w 196"/>
              <a:gd name="T1" fmla="*/ 2147483647 h 193"/>
              <a:gd name="T2" fmla="*/ 2147483647 w 196"/>
              <a:gd name="T3" fmla="*/ 2147483647 h 193"/>
              <a:gd name="T4" fmla="*/ 2147483647 w 196"/>
              <a:gd name="T5" fmla="*/ 2147483647 h 193"/>
              <a:gd name="T6" fmla="*/ 2147483647 w 196"/>
              <a:gd name="T7" fmla="*/ 2147483647 h 193"/>
              <a:gd name="T8" fmla="*/ 2147483647 w 196"/>
              <a:gd name="T9" fmla="*/ 2147483647 h 193"/>
              <a:gd name="T10" fmla="*/ 2147483647 w 196"/>
              <a:gd name="T11" fmla="*/ 2147483647 h 193"/>
              <a:gd name="T12" fmla="*/ 2147483647 w 196"/>
              <a:gd name="T13" fmla="*/ 2147483647 h 193"/>
              <a:gd name="T14" fmla="*/ 2147483647 w 196"/>
              <a:gd name="T15" fmla="*/ 2147483647 h 193"/>
              <a:gd name="T16" fmla="*/ 2147483647 w 196"/>
              <a:gd name="T17" fmla="*/ 2147483647 h 193"/>
              <a:gd name="T18" fmla="*/ 2147483647 w 196"/>
              <a:gd name="T19" fmla="*/ 2147483647 h 193"/>
              <a:gd name="T20" fmla="*/ 2147483647 w 196"/>
              <a:gd name="T21" fmla="*/ 0 h 193"/>
              <a:gd name="T22" fmla="*/ 2147483647 w 196"/>
              <a:gd name="T23" fmla="*/ 2147483647 h 193"/>
              <a:gd name="T24" fmla="*/ 2147483647 w 196"/>
              <a:gd name="T25" fmla="*/ 2147483647 h 193"/>
              <a:gd name="T26" fmla="*/ 2147483647 w 196"/>
              <a:gd name="T27" fmla="*/ 2147483647 h 193"/>
              <a:gd name="T28" fmla="*/ 2147483647 w 196"/>
              <a:gd name="T29" fmla="*/ 2147483647 h 193"/>
              <a:gd name="T30" fmla="*/ 2147483647 w 196"/>
              <a:gd name="T31" fmla="*/ 2147483647 h 193"/>
              <a:gd name="T32" fmla="*/ 2147483647 w 196"/>
              <a:gd name="T33" fmla="*/ 2147483647 h 193"/>
              <a:gd name="T34" fmla="*/ 2147483647 w 196"/>
              <a:gd name="T35" fmla="*/ 2147483647 h 193"/>
              <a:gd name="T36" fmla="*/ 2147483647 w 196"/>
              <a:gd name="T37" fmla="*/ 2147483647 h 193"/>
              <a:gd name="T38" fmla="*/ 2147483647 w 196"/>
              <a:gd name="T39" fmla="*/ 2147483647 h 193"/>
              <a:gd name="T40" fmla="*/ 2147483647 w 196"/>
              <a:gd name="T41" fmla="*/ 2147483647 h 193"/>
              <a:gd name="T42" fmla="*/ 2147483647 w 196"/>
              <a:gd name="T43" fmla="*/ 2147483647 h 193"/>
              <a:gd name="T44" fmla="*/ 2147483647 w 196"/>
              <a:gd name="T45" fmla="*/ 2147483647 h 193"/>
              <a:gd name="T46" fmla="*/ 2147483647 w 196"/>
              <a:gd name="T47" fmla="*/ 2147483647 h 193"/>
              <a:gd name="T48" fmla="*/ 2147483647 w 196"/>
              <a:gd name="T49" fmla="*/ 2147483647 h 193"/>
              <a:gd name="T50" fmla="*/ 2147483647 w 196"/>
              <a:gd name="T51" fmla="*/ 2147483647 h 193"/>
              <a:gd name="T52" fmla="*/ 2147483647 w 196"/>
              <a:gd name="T53" fmla="*/ 2147483647 h 193"/>
              <a:gd name="T54" fmla="*/ 2147483647 w 196"/>
              <a:gd name="T55" fmla="*/ 2147483647 h 193"/>
              <a:gd name="T56" fmla="*/ 2147483647 w 196"/>
              <a:gd name="T57" fmla="*/ 2147483647 h 193"/>
              <a:gd name="T58" fmla="*/ 2147483647 w 196"/>
              <a:gd name="T59" fmla="*/ 2147483647 h 193"/>
              <a:gd name="T60" fmla="*/ 2147483647 w 196"/>
              <a:gd name="T61" fmla="*/ 2147483647 h 193"/>
              <a:gd name="T62" fmla="*/ 2147483647 w 196"/>
              <a:gd name="T63" fmla="*/ 2147483647 h 193"/>
              <a:gd name="T64" fmla="*/ 2147483647 w 196"/>
              <a:gd name="T65" fmla="*/ 2147483647 h 193"/>
              <a:gd name="T66" fmla="*/ 2147483647 w 196"/>
              <a:gd name="T67" fmla="*/ 2147483647 h 193"/>
              <a:gd name="T68" fmla="*/ 2147483647 w 196"/>
              <a:gd name="T69" fmla="*/ 2147483647 h 193"/>
              <a:gd name="T70" fmla="*/ 2147483647 w 196"/>
              <a:gd name="T71" fmla="*/ 2147483647 h 193"/>
              <a:gd name="T72" fmla="*/ 2147483647 w 196"/>
              <a:gd name="T73" fmla="*/ 2147483647 h 193"/>
              <a:gd name="T74" fmla="*/ 2147483647 w 196"/>
              <a:gd name="T75" fmla="*/ 2147483647 h 193"/>
              <a:gd name="T76" fmla="*/ 2147483647 w 196"/>
              <a:gd name="T77" fmla="*/ 2147483647 h 193"/>
              <a:gd name="T78" fmla="*/ 2147483647 w 196"/>
              <a:gd name="T79" fmla="*/ 2147483647 h 193"/>
              <a:gd name="T80" fmla="*/ 2147483647 w 196"/>
              <a:gd name="T81" fmla="*/ 2147483647 h 193"/>
              <a:gd name="T82" fmla="*/ 2147483647 w 196"/>
              <a:gd name="T83" fmla="*/ 2147483647 h 193"/>
              <a:gd name="T84" fmla="*/ 2147483647 w 196"/>
              <a:gd name="T85" fmla="*/ 2147483647 h 193"/>
              <a:gd name="T86" fmla="*/ 2147483647 w 196"/>
              <a:gd name="T87" fmla="*/ 2147483647 h 193"/>
              <a:gd name="T88" fmla="*/ 2147483647 w 196"/>
              <a:gd name="T89" fmla="*/ 2147483647 h 193"/>
              <a:gd name="T90" fmla="*/ 2147483647 w 196"/>
              <a:gd name="T91" fmla="*/ 2147483647 h 193"/>
              <a:gd name="T92" fmla="*/ 2147483647 w 196"/>
              <a:gd name="T93" fmla="*/ 2147483647 h 193"/>
              <a:gd name="T94" fmla="*/ 0 w 196"/>
              <a:gd name="T95" fmla="*/ 2147483647 h 193"/>
              <a:gd name="T96" fmla="*/ 2147483647 w 196"/>
              <a:gd name="T97" fmla="*/ 2147483647 h 193"/>
              <a:gd name="T98" fmla="*/ 2147483647 w 196"/>
              <a:gd name="T99" fmla="*/ 2147483647 h 193"/>
              <a:gd name="T100" fmla="*/ 2147483647 w 196"/>
              <a:gd name="T101" fmla="*/ 2147483647 h 193"/>
              <a:gd name="T102" fmla="*/ 2147483647 w 196"/>
              <a:gd name="T103" fmla="*/ 2147483647 h 193"/>
              <a:gd name="T104" fmla="*/ 2147483647 w 196"/>
              <a:gd name="T105" fmla="*/ 2147483647 h 19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96"/>
              <a:gd name="T160" fmla="*/ 0 h 193"/>
              <a:gd name="T161" fmla="*/ 196 w 196"/>
              <a:gd name="T162" fmla="*/ 193 h 193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96" h="193">
                <a:moveTo>
                  <a:pt x="13" y="45"/>
                </a:moveTo>
                <a:lnTo>
                  <a:pt x="29" y="53"/>
                </a:lnTo>
                <a:lnTo>
                  <a:pt x="29" y="37"/>
                </a:lnTo>
                <a:lnTo>
                  <a:pt x="39" y="26"/>
                </a:lnTo>
                <a:lnTo>
                  <a:pt x="44" y="26"/>
                </a:lnTo>
                <a:lnTo>
                  <a:pt x="48" y="25"/>
                </a:lnTo>
                <a:lnTo>
                  <a:pt x="54" y="22"/>
                </a:lnTo>
                <a:lnTo>
                  <a:pt x="57" y="21"/>
                </a:lnTo>
                <a:lnTo>
                  <a:pt x="57" y="16"/>
                </a:lnTo>
                <a:lnTo>
                  <a:pt x="56" y="12"/>
                </a:lnTo>
                <a:lnTo>
                  <a:pt x="63" y="13"/>
                </a:lnTo>
                <a:lnTo>
                  <a:pt x="69" y="12"/>
                </a:lnTo>
                <a:lnTo>
                  <a:pt x="76" y="16"/>
                </a:lnTo>
                <a:lnTo>
                  <a:pt x="78" y="12"/>
                </a:lnTo>
                <a:lnTo>
                  <a:pt x="95" y="12"/>
                </a:lnTo>
                <a:lnTo>
                  <a:pt x="95" y="10"/>
                </a:lnTo>
                <a:lnTo>
                  <a:pt x="101" y="12"/>
                </a:lnTo>
                <a:lnTo>
                  <a:pt x="101" y="13"/>
                </a:lnTo>
                <a:lnTo>
                  <a:pt x="104" y="15"/>
                </a:lnTo>
                <a:lnTo>
                  <a:pt x="104" y="1"/>
                </a:lnTo>
                <a:lnTo>
                  <a:pt x="116" y="1"/>
                </a:lnTo>
                <a:lnTo>
                  <a:pt x="123" y="0"/>
                </a:lnTo>
                <a:lnTo>
                  <a:pt x="120" y="44"/>
                </a:lnTo>
                <a:lnTo>
                  <a:pt x="149" y="47"/>
                </a:lnTo>
                <a:lnTo>
                  <a:pt x="152" y="51"/>
                </a:lnTo>
                <a:lnTo>
                  <a:pt x="152" y="62"/>
                </a:lnTo>
                <a:lnTo>
                  <a:pt x="152" y="64"/>
                </a:lnTo>
                <a:lnTo>
                  <a:pt x="174" y="66"/>
                </a:lnTo>
                <a:lnTo>
                  <a:pt x="174" y="72"/>
                </a:lnTo>
                <a:lnTo>
                  <a:pt x="170" y="73"/>
                </a:lnTo>
                <a:lnTo>
                  <a:pt x="168" y="75"/>
                </a:lnTo>
                <a:lnTo>
                  <a:pt x="173" y="76"/>
                </a:lnTo>
                <a:lnTo>
                  <a:pt x="171" y="92"/>
                </a:lnTo>
                <a:lnTo>
                  <a:pt x="170" y="104"/>
                </a:lnTo>
                <a:lnTo>
                  <a:pt x="157" y="103"/>
                </a:lnTo>
                <a:lnTo>
                  <a:pt x="157" y="107"/>
                </a:lnTo>
                <a:lnTo>
                  <a:pt x="152" y="107"/>
                </a:lnTo>
                <a:lnTo>
                  <a:pt x="145" y="117"/>
                </a:lnTo>
                <a:lnTo>
                  <a:pt x="142" y="151"/>
                </a:lnTo>
                <a:lnTo>
                  <a:pt x="138" y="148"/>
                </a:lnTo>
                <a:lnTo>
                  <a:pt x="136" y="151"/>
                </a:lnTo>
                <a:lnTo>
                  <a:pt x="135" y="151"/>
                </a:lnTo>
                <a:lnTo>
                  <a:pt x="132" y="154"/>
                </a:lnTo>
                <a:lnTo>
                  <a:pt x="133" y="155"/>
                </a:lnTo>
                <a:lnTo>
                  <a:pt x="132" y="157"/>
                </a:lnTo>
                <a:lnTo>
                  <a:pt x="130" y="157"/>
                </a:lnTo>
                <a:lnTo>
                  <a:pt x="129" y="157"/>
                </a:lnTo>
                <a:lnTo>
                  <a:pt x="127" y="157"/>
                </a:lnTo>
                <a:lnTo>
                  <a:pt x="126" y="155"/>
                </a:lnTo>
                <a:lnTo>
                  <a:pt x="123" y="160"/>
                </a:lnTo>
                <a:lnTo>
                  <a:pt x="123" y="164"/>
                </a:lnTo>
                <a:lnTo>
                  <a:pt x="123" y="176"/>
                </a:lnTo>
                <a:lnTo>
                  <a:pt x="114" y="176"/>
                </a:lnTo>
                <a:lnTo>
                  <a:pt x="101" y="174"/>
                </a:lnTo>
                <a:lnTo>
                  <a:pt x="85" y="173"/>
                </a:lnTo>
                <a:lnTo>
                  <a:pt x="67" y="173"/>
                </a:lnTo>
                <a:lnTo>
                  <a:pt x="67" y="185"/>
                </a:lnTo>
                <a:lnTo>
                  <a:pt x="57" y="182"/>
                </a:lnTo>
                <a:lnTo>
                  <a:pt x="56" y="183"/>
                </a:lnTo>
                <a:lnTo>
                  <a:pt x="56" y="186"/>
                </a:lnTo>
                <a:lnTo>
                  <a:pt x="61" y="188"/>
                </a:lnTo>
                <a:lnTo>
                  <a:pt x="61" y="189"/>
                </a:lnTo>
                <a:lnTo>
                  <a:pt x="64" y="189"/>
                </a:lnTo>
                <a:lnTo>
                  <a:pt x="64" y="190"/>
                </a:lnTo>
                <a:lnTo>
                  <a:pt x="64" y="193"/>
                </a:lnTo>
                <a:lnTo>
                  <a:pt x="50" y="188"/>
                </a:lnTo>
                <a:lnTo>
                  <a:pt x="47" y="192"/>
                </a:lnTo>
                <a:lnTo>
                  <a:pt x="29" y="185"/>
                </a:lnTo>
                <a:lnTo>
                  <a:pt x="31" y="182"/>
                </a:lnTo>
                <a:lnTo>
                  <a:pt x="22" y="179"/>
                </a:lnTo>
                <a:lnTo>
                  <a:pt x="28" y="166"/>
                </a:lnTo>
                <a:lnTo>
                  <a:pt x="28" y="144"/>
                </a:lnTo>
                <a:lnTo>
                  <a:pt x="31" y="145"/>
                </a:lnTo>
                <a:lnTo>
                  <a:pt x="31" y="147"/>
                </a:lnTo>
                <a:lnTo>
                  <a:pt x="34" y="147"/>
                </a:lnTo>
                <a:lnTo>
                  <a:pt x="35" y="145"/>
                </a:lnTo>
                <a:lnTo>
                  <a:pt x="35" y="126"/>
                </a:lnTo>
                <a:lnTo>
                  <a:pt x="39" y="126"/>
                </a:lnTo>
                <a:lnTo>
                  <a:pt x="39" y="107"/>
                </a:lnTo>
                <a:lnTo>
                  <a:pt x="32" y="107"/>
                </a:lnTo>
                <a:lnTo>
                  <a:pt x="31" y="108"/>
                </a:lnTo>
                <a:lnTo>
                  <a:pt x="17" y="107"/>
                </a:lnTo>
                <a:lnTo>
                  <a:pt x="19" y="103"/>
                </a:lnTo>
                <a:lnTo>
                  <a:pt x="13" y="104"/>
                </a:lnTo>
                <a:lnTo>
                  <a:pt x="13" y="94"/>
                </a:lnTo>
                <a:lnTo>
                  <a:pt x="10" y="94"/>
                </a:lnTo>
                <a:lnTo>
                  <a:pt x="10" y="91"/>
                </a:lnTo>
                <a:lnTo>
                  <a:pt x="7" y="88"/>
                </a:lnTo>
                <a:lnTo>
                  <a:pt x="6" y="88"/>
                </a:lnTo>
                <a:lnTo>
                  <a:pt x="3" y="88"/>
                </a:lnTo>
                <a:lnTo>
                  <a:pt x="1" y="91"/>
                </a:lnTo>
                <a:lnTo>
                  <a:pt x="3" y="60"/>
                </a:lnTo>
                <a:lnTo>
                  <a:pt x="0" y="60"/>
                </a:lnTo>
                <a:lnTo>
                  <a:pt x="0" y="57"/>
                </a:lnTo>
                <a:lnTo>
                  <a:pt x="3" y="56"/>
                </a:lnTo>
                <a:lnTo>
                  <a:pt x="6" y="53"/>
                </a:lnTo>
                <a:lnTo>
                  <a:pt x="9" y="51"/>
                </a:lnTo>
                <a:lnTo>
                  <a:pt x="10" y="48"/>
                </a:lnTo>
                <a:lnTo>
                  <a:pt x="13" y="45"/>
                </a:lnTo>
                <a:close/>
                <a:moveTo>
                  <a:pt x="196" y="63"/>
                </a:moveTo>
                <a:lnTo>
                  <a:pt x="192" y="67"/>
                </a:lnTo>
                <a:lnTo>
                  <a:pt x="187" y="67"/>
                </a:lnTo>
                <a:lnTo>
                  <a:pt x="187" y="57"/>
                </a:lnTo>
                <a:lnTo>
                  <a:pt x="196" y="63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7" name="Freeform 282"/>
          <p:cNvSpPr>
            <a:spLocks/>
          </p:cNvSpPr>
          <p:nvPr/>
        </p:nvSpPr>
        <p:spPr bwMode="auto">
          <a:xfrm rot="21334256">
            <a:off x="3563888" y="3073826"/>
            <a:ext cx="1017385" cy="644632"/>
          </a:xfrm>
          <a:custGeom>
            <a:avLst/>
            <a:gdLst>
              <a:gd name="T0" fmla="*/ 2147483647 w 243"/>
              <a:gd name="T1" fmla="*/ 2147483647 h 174"/>
              <a:gd name="T2" fmla="*/ 2147483647 w 243"/>
              <a:gd name="T3" fmla="*/ 2147483647 h 174"/>
              <a:gd name="T4" fmla="*/ 2147483647 w 243"/>
              <a:gd name="T5" fmla="*/ 2147483647 h 174"/>
              <a:gd name="T6" fmla="*/ 2147483647 w 243"/>
              <a:gd name="T7" fmla="*/ 2147483647 h 174"/>
              <a:gd name="T8" fmla="*/ 2147483647 w 243"/>
              <a:gd name="T9" fmla="*/ 2147483647 h 174"/>
              <a:gd name="T10" fmla="*/ 2147483647 w 243"/>
              <a:gd name="T11" fmla="*/ 2147483647 h 174"/>
              <a:gd name="T12" fmla="*/ 2147483647 w 243"/>
              <a:gd name="T13" fmla="*/ 2147483647 h 174"/>
              <a:gd name="T14" fmla="*/ 2147483647 w 243"/>
              <a:gd name="T15" fmla="*/ 2147483647 h 174"/>
              <a:gd name="T16" fmla="*/ 2147483647 w 243"/>
              <a:gd name="T17" fmla="*/ 2147483647 h 174"/>
              <a:gd name="T18" fmla="*/ 2147483647 w 243"/>
              <a:gd name="T19" fmla="*/ 2147483647 h 174"/>
              <a:gd name="T20" fmla="*/ 2147483647 w 243"/>
              <a:gd name="T21" fmla="*/ 2147483647 h 174"/>
              <a:gd name="T22" fmla="*/ 2147483647 w 243"/>
              <a:gd name="T23" fmla="*/ 2147483647 h 174"/>
              <a:gd name="T24" fmla="*/ 2147483647 w 243"/>
              <a:gd name="T25" fmla="*/ 0 h 174"/>
              <a:gd name="T26" fmla="*/ 2147483647 w 243"/>
              <a:gd name="T27" fmla="*/ 2147483647 h 174"/>
              <a:gd name="T28" fmla="*/ 2147483647 w 243"/>
              <a:gd name="T29" fmla="*/ 2147483647 h 174"/>
              <a:gd name="T30" fmla="*/ 2147483647 w 243"/>
              <a:gd name="T31" fmla="*/ 2147483647 h 174"/>
              <a:gd name="T32" fmla="*/ 2147483647 w 243"/>
              <a:gd name="T33" fmla="*/ 2147483647 h 174"/>
              <a:gd name="T34" fmla="*/ 2147483647 w 243"/>
              <a:gd name="T35" fmla="*/ 2147483647 h 174"/>
              <a:gd name="T36" fmla="*/ 2147483647 w 243"/>
              <a:gd name="T37" fmla="*/ 2147483647 h 174"/>
              <a:gd name="T38" fmla="*/ 2147483647 w 243"/>
              <a:gd name="T39" fmla="*/ 2147483647 h 174"/>
              <a:gd name="T40" fmla="*/ 2147483647 w 243"/>
              <a:gd name="T41" fmla="*/ 2147483647 h 174"/>
              <a:gd name="T42" fmla="*/ 2147483647 w 243"/>
              <a:gd name="T43" fmla="*/ 2147483647 h 174"/>
              <a:gd name="T44" fmla="*/ 2147483647 w 243"/>
              <a:gd name="T45" fmla="*/ 2147483647 h 174"/>
              <a:gd name="T46" fmla="*/ 2147483647 w 243"/>
              <a:gd name="T47" fmla="*/ 2147483647 h 174"/>
              <a:gd name="T48" fmla="*/ 2147483647 w 243"/>
              <a:gd name="T49" fmla="*/ 2147483647 h 174"/>
              <a:gd name="T50" fmla="*/ 2147483647 w 243"/>
              <a:gd name="T51" fmla="*/ 2147483647 h 174"/>
              <a:gd name="T52" fmla="*/ 2147483647 w 243"/>
              <a:gd name="T53" fmla="*/ 2147483647 h 174"/>
              <a:gd name="T54" fmla="*/ 2147483647 w 243"/>
              <a:gd name="T55" fmla="*/ 2147483647 h 174"/>
              <a:gd name="T56" fmla="*/ 2147483647 w 243"/>
              <a:gd name="T57" fmla="*/ 2147483647 h 174"/>
              <a:gd name="T58" fmla="*/ 2147483647 w 243"/>
              <a:gd name="T59" fmla="*/ 2147483647 h 174"/>
              <a:gd name="T60" fmla="*/ 2147483647 w 243"/>
              <a:gd name="T61" fmla="*/ 2147483647 h 174"/>
              <a:gd name="T62" fmla="*/ 2147483647 w 243"/>
              <a:gd name="T63" fmla="*/ 2147483647 h 174"/>
              <a:gd name="T64" fmla="*/ 2147483647 w 243"/>
              <a:gd name="T65" fmla="*/ 2147483647 h 174"/>
              <a:gd name="T66" fmla="*/ 2147483647 w 243"/>
              <a:gd name="T67" fmla="*/ 2147483647 h 174"/>
              <a:gd name="T68" fmla="*/ 2147483647 w 243"/>
              <a:gd name="T69" fmla="*/ 2147483647 h 174"/>
              <a:gd name="T70" fmla="*/ 2147483647 w 243"/>
              <a:gd name="T71" fmla="*/ 2147483647 h 174"/>
              <a:gd name="T72" fmla="*/ 2147483647 w 243"/>
              <a:gd name="T73" fmla="*/ 2147483647 h 174"/>
              <a:gd name="T74" fmla="*/ 2147483647 w 243"/>
              <a:gd name="T75" fmla="*/ 2147483647 h 174"/>
              <a:gd name="T76" fmla="*/ 2147483647 w 243"/>
              <a:gd name="T77" fmla="*/ 2147483647 h 174"/>
              <a:gd name="T78" fmla="*/ 2147483647 w 243"/>
              <a:gd name="T79" fmla="*/ 2147483647 h 174"/>
              <a:gd name="T80" fmla="*/ 2147483647 w 243"/>
              <a:gd name="T81" fmla="*/ 2147483647 h 174"/>
              <a:gd name="T82" fmla="*/ 2147483647 w 243"/>
              <a:gd name="T83" fmla="*/ 2147483647 h 174"/>
              <a:gd name="T84" fmla="*/ 2147483647 w 243"/>
              <a:gd name="T85" fmla="*/ 2147483647 h 174"/>
              <a:gd name="T86" fmla="*/ 2147483647 w 243"/>
              <a:gd name="T87" fmla="*/ 2147483647 h 174"/>
              <a:gd name="T88" fmla="*/ 2147483647 w 243"/>
              <a:gd name="T89" fmla="*/ 2147483647 h 174"/>
              <a:gd name="T90" fmla="*/ 2147483647 w 243"/>
              <a:gd name="T91" fmla="*/ 2147483647 h 174"/>
              <a:gd name="T92" fmla="*/ 2147483647 w 243"/>
              <a:gd name="T93" fmla="*/ 2147483647 h 174"/>
              <a:gd name="T94" fmla="*/ 2147483647 w 243"/>
              <a:gd name="T95" fmla="*/ 2147483647 h 174"/>
              <a:gd name="T96" fmla="*/ 2147483647 w 243"/>
              <a:gd name="T97" fmla="*/ 2147483647 h 174"/>
              <a:gd name="T98" fmla="*/ 2147483647 w 243"/>
              <a:gd name="T99" fmla="*/ 2147483647 h 174"/>
              <a:gd name="T100" fmla="*/ 2147483647 w 243"/>
              <a:gd name="T101" fmla="*/ 2147483647 h 174"/>
              <a:gd name="T102" fmla="*/ 2147483647 w 243"/>
              <a:gd name="T103" fmla="*/ 2147483647 h 174"/>
              <a:gd name="T104" fmla="*/ 2147483647 w 243"/>
              <a:gd name="T105" fmla="*/ 2147483647 h 174"/>
              <a:gd name="T106" fmla="*/ 2147483647 w 243"/>
              <a:gd name="T107" fmla="*/ 2147483647 h 174"/>
              <a:gd name="T108" fmla="*/ 2147483647 w 243"/>
              <a:gd name="T109" fmla="*/ 2147483647 h 174"/>
              <a:gd name="T110" fmla="*/ 2147483647 w 243"/>
              <a:gd name="T111" fmla="*/ 2147483647 h 174"/>
              <a:gd name="T112" fmla="*/ 0 w 243"/>
              <a:gd name="T113" fmla="*/ 2147483647 h 174"/>
              <a:gd name="T114" fmla="*/ 2147483647 w 243"/>
              <a:gd name="T115" fmla="*/ 2147483647 h 174"/>
              <a:gd name="T116" fmla="*/ 2147483647 w 243"/>
              <a:gd name="T117" fmla="*/ 2147483647 h 174"/>
              <a:gd name="T118" fmla="*/ 2147483647 w 243"/>
              <a:gd name="T119" fmla="*/ 2147483647 h 174"/>
              <a:gd name="T120" fmla="*/ 2147483647 w 243"/>
              <a:gd name="T121" fmla="*/ 2147483647 h 174"/>
              <a:gd name="T122" fmla="*/ 2147483647 w 243"/>
              <a:gd name="T123" fmla="*/ 2147483647 h 174"/>
              <a:gd name="T124" fmla="*/ 2147483647 w 243"/>
              <a:gd name="T125" fmla="*/ 2147483647 h 17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43"/>
              <a:gd name="T190" fmla="*/ 0 h 174"/>
              <a:gd name="T191" fmla="*/ 243 w 243"/>
              <a:gd name="T192" fmla="*/ 174 h 17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43" h="174">
                <a:moveTo>
                  <a:pt x="16" y="7"/>
                </a:moveTo>
                <a:lnTo>
                  <a:pt x="17" y="10"/>
                </a:lnTo>
                <a:lnTo>
                  <a:pt x="19" y="10"/>
                </a:lnTo>
                <a:lnTo>
                  <a:pt x="20" y="9"/>
                </a:lnTo>
                <a:lnTo>
                  <a:pt x="23" y="6"/>
                </a:lnTo>
                <a:lnTo>
                  <a:pt x="25" y="6"/>
                </a:lnTo>
                <a:lnTo>
                  <a:pt x="26" y="4"/>
                </a:lnTo>
                <a:lnTo>
                  <a:pt x="28" y="6"/>
                </a:lnTo>
                <a:lnTo>
                  <a:pt x="28" y="10"/>
                </a:lnTo>
                <a:lnTo>
                  <a:pt x="29" y="12"/>
                </a:lnTo>
                <a:lnTo>
                  <a:pt x="36" y="12"/>
                </a:lnTo>
                <a:lnTo>
                  <a:pt x="36" y="10"/>
                </a:lnTo>
                <a:lnTo>
                  <a:pt x="36" y="9"/>
                </a:lnTo>
                <a:lnTo>
                  <a:pt x="38" y="12"/>
                </a:lnTo>
                <a:lnTo>
                  <a:pt x="39" y="13"/>
                </a:lnTo>
                <a:lnTo>
                  <a:pt x="41" y="12"/>
                </a:lnTo>
                <a:lnTo>
                  <a:pt x="41" y="7"/>
                </a:lnTo>
                <a:lnTo>
                  <a:pt x="42" y="4"/>
                </a:lnTo>
                <a:lnTo>
                  <a:pt x="48" y="6"/>
                </a:lnTo>
                <a:lnTo>
                  <a:pt x="50" y="6"/>
                </a:lnTo>
                <a:lnTo>
                  <a:pt x="50" y="7"/>
                </a:lnTo>
                <a:lnTo>
                  <a:pt x="50" y="9"/>
                </a:lnTo>
                <a:lnTo>
                  <a:pt x="50" y="12"/>
                </a:lnTo>
                <a:lnTo>
                  <a:pt x="51" y="13"/>
                </a:lnTo>
                <a:lnTo>
                  <a:pt x="53" y="12"/>
                </a:lnTo>
                <a:lnTo>
                  <a:pt x="55" y="0"/>
                </a:lnTo>
                <a:lnTo>
                  <a:pt x="104" y="3"/>
                </a:lnTo>
                <a:lnTo>
                  <a:pt x="102" y="25"/>
                </a:lnTo>
                <a:lnTo>
                  <a:pt x="136" y="28"/>
                </a:lnTo>
                <a:lnTo>
                  <a:pt x="143" y="26"/>
                </a:lnTo>
                <a:lnTo>
                  <a:pt x="146" y="34"/>
                </a:lnTo>
                <a:lnTo>
                  <a:pt x="149" y="32"/>
                </a:lnTo>
                <a:lnTo>
                  <a:pt x="152" y="35"/>
                </a:lnTo>
                <a:lnTo>
                  <a:pt x="168" y="28"/>
                </a:lnTo>
                <a:lnTo>
                  <a:pt x="164" y="16"/>
                </a:lnTo>
                <a:lnTo>
                  <a:pt x="165" y="15"/>
                </a:lnTo>
                <a:lnTo>
                  <a:pt x="173" y="15"/>
                </a:lnTo>
                <a:lnTo>
                  <a:pt x="174" y="21"/>
                </a:lnTo>
                <a:lnTo>
                  <a:pt x="201" y="22"/>
                </a:lnTo>
                <a:lnTo>
                  <a:pt x="201" y="26"/>
                </a:lnTo>
                <a:lnTo>
                  <a:pt x="221" y="26"/>
                </a:lnTo>
                <a:lnTo>
                  <a:pt x="230" y="28"/>
                </a:lnTo>
                <a:lnTo>
                  <a:pt x="230" y="34"/>
                </a:lnTo>
                <a:lnTo>
                  <a:pt x="242" y="34"/>
                </a:lnTo>
                <a:lnTo>
                  <a:pt x="243" y="48"/>
                </a:lnTo>
                <a:lnTo>
                  <a:pt x="239" y="48"/>
                </a:lnTo>
                <a:lnTo>
                  <a:pt x="239" y="56"/>
                </a:lnTo>
                <a:lnTo>
                  <a:pt x="242" y="56"/>
                </a:lnTo>
                <a:lnTo>
                  <a:pt x="242" y="63"/>
                </a:lnTo>
                <a:lnTo>
                  <a:pt x="231" y="63"/>
                </a:lnTo>
                <a:lnTo>
                  <a:pt x="231" y="62"/>
                </a:lnTo>
                <a:lnTo>
                  <a:pt x="220" y="60"/>
                </a:lnTo>
                <a:lnTo>
                  <a:pt x="220" y="59"/>
                </a:lnTo>
                <a:lnTo>
                  <a:pt x="198" y="57"/>
                </a:lnTo>
                <a:lnTo>
                  <a:pt x="198" y="63"/>
                </a:lnTo>
                <a:lnTo>
                  <a:pt x="196" y="63"/>
                </a:lnTo>
                <a:lnTo>
                  <a:pt x="193" y="67"/>
                </a:lnTo>
                <a:lnTo>
                  <a:pt x="192" y="67"/>
                </a:lnTo>
                <a:lnTo>
                  <a:pt x="190" y="69"/>
                </a:lnTo>
                <a:lnTo>
                  <a:pt x="187" y="69"/>
                </a:lnTo>
                <a:lnTo>
                  <a:pt x="187" y="70"/>
                </a:lnTo>
                <a:lnTo>
                  <a:pt x="186" y="70"/>
                </a:lnTo>
                <a:lnTo>
                  <a:pt x="183" y="73"/>
                </a:lnTo>
                <a:lnTo>
                  <a:pt x="182" y="73"/>
                </a:lnTo>
                <a:lnTo>
                  <a:pt x="180" y="76"/>
                </a:lnTo>
                <a:lnTo>
                  <a:pt x="177" y="76"/>
                </a:lnTo>
                <a:lnTo>
                  <a:pt x="177" y="73"/>
                </a:lnTo>
                <a:lnTo>
                  <a:pt x="176" y="73"/>
                </a:lnTo>
                <a:lnTo>
                  <a:pt x="173" y="73"/>
                </a:lnTo>
                <a:lnTo>
                  <a:pt x="171" y="78"/>
                </a:lnTo>
                <a:lnTo>
                  <a:pt x="170" y="79"/>
                </a:lnTo>
                <a:lnTo>
                  <a:pt x="171" y="82"/>
                </a:lnTo>
                <a:lnTo>
                  <a:pt x="171" y="86"/>
                </a:lnTo>
                <a:lnTo>
                  <a:pt x="170" y="88"/>
                </a:lnTo>
                <a:lnTo>
                  <a:pt x="167" y="86"/>
                </a:lnTo>
                <a:lnTo>
                  <a:pt x="165" y="86"/>
                </a:lnTo>
                <a:lnTo>
                  <a:pt x="164" y="86"/>
                </a:lnTo>
                <a:lnTo>
                  <a:pt x="158" y="85"/>
                </a:lnTo>
                <a:lnTo>
                  <a:pt x="155" y="123"/>
                </a:lnTo>
                <a:lnTo>
                  <a:pt x="161" y="125"/>
                </a:lnTo>
                <a:lnTo>
                  <a:pt x="158" y="169"/>
                </a:lnTo>
                <a:lnTo>
                  <a:pt x="151" y="166"/>
                </a:lnTo>
                <a:lnTo>
                  <a:pt x="145" y="169"/>
                </a:lnTo>
                <a:lnTo>
                  <a:pt x="142" y="170"/>
                </a:lnTo>
                <a:lnTo>
                  <a:pt x="139" y="171"/>
                </a:lnTo>
                <a:lnTo>
                  <a:pt x="136" y="174"/>
                </a:lnTo>
                <a:lnTo>
                  <a:pt x="104" y="170"/>
                </a:lnTo>
                <a:lnTo>
                  <a:pt x="99" y="174"/>
                </a:lnTo>
                <a:lnTo>
                  <a:pt x="80" y="157"/>
                </a:lnTo>
                <a:lnTo>
                  <a:pt x="85" y="151"/>
                </a:lnTo>
                <a:lnTo>
                  <a:pt x="80" y="147"/>
                </a:lnTo>
                <a:lnTo>
                  <a:pt x="75" y="152"/>
                </a:lnTo>
                <a:lnTo>
                  <a:pt x="66" y="144"/>
                </a:lnTo>
                <a:lnTo>
                  <a:pt x="79" y="129"/>
                </a:lnTo>
                <a:lnTo>
                  <a:pt x="55" y="107"/>
                </a:lnTo>
                <a:lnTo>
                  <a:pt x="47" y="114"/>
                </a:lnTo>
                <a:lnTo>
                  <a:pt x="6" y="75"/>
                </a:lnTo>
                <a:lnTo>
                  <a:pt x="23" y="54"/>
                </a:lnTo>
                <a:lnTo>
                  <a:pt x="22" y="53"/>
                </a:lnTo>
                <a:lnTo>
                  <a:pt x="31" y="44"/>
                </a:lnTo>
                <a:lnTo>
                  <a:pt x="25" y="40"/>
                </a:lnTo>
                <a:lnTo>
                  <a:pt x="25" y="38"/>
                </a:lnTo>
                <a:lnTo>
                  <a:pt x="23" y="35"/>
                </a:lnTo>
                <a:lnTo>
                  <a:pt x="22" y="32"/>
                </a:lnTo>
                <a:lnTo>
                  <a:pt x="14" y="28"/>
                </a:lnTo>
                <a:lnTo>
                  <a:pt x="14" y="26"/>
                </a:lnTo>
                <a:lnTo>
                  <a:pt x="13" y="26"/>
                </a:lnTo>
                <a:lnTo>
                  <a:pt x="7" y="23"/>
                </a:lnTo>
                <a:lnTo>
                  <a:pt x="7" y="22"/>
                </a:lnTo>
                <a:lnTo>
                  <a:pt x="9" y="21"/>
                </a:lnTo>
                <a:lnTo>
                  <a:pt x="4" y="13"/>
                </a:lnTo>
                <a:lnTo>
                  <a:pt x="4" y="10"/>
                </a:lnTo>
                <a:lnTo>
                  <a:pt x="0" y="7"/>
                </a:lnTo>
                <a:lnTo>
                  <a:pt x="3" y="3"/>
                </a:lnTo>
                <a:lnTo>
                  <a:pt x="4" y="3"/>
                </a:lnTo>
                <a:lnTo>
                  <a:pt x="6" y="3"/>
                </a:lnTo>
                <a:lnTo>
                  <a:pt x="7" y="6"/>
                </a:lnTo>
                <a:lnTo>
                  <a:pt x="10" y="6"/>
                </a:lnTo>
                <a:lnTo>
                  <a:pt x="13" y="3"/>
                </a:lnTo>
                <a:lnTo>
                  <a:pt x="13" y="1"/>
                </a:lnTo>
                <a:lnTo>
                  <a:pt x="14" y="3"/>
                </a:lnTo>
                <a:lnTo>
                  <a:pt x="13" y="4"/>
                </a:lnTo>
                <a:lnTo>
                  <a:pt x="14" y="6"/>
                </a:lnTo>
                <a:lnTo>
                  <a:pt x="14" y="9"/>
                </a:lnTo>
                <a:lnTo>
                  <a:pt x="16" y="7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9" name="Freeform 283"/>
          <p:cNvSpPr>
            <a:spLocks/>
          </p:cNvSpPr>
          <p:nvPr/>
        </p:nvSpPr>
        <p:spPr bwMode="auto">
          <a:xfrm rot="21334256">
            <a:off x="5084954" y="2589674"/>
            <a:ext cx="886951" cy="828103"/>
          </a:xfrm>
          <a:custGeom>
            <a:avLst/>
            <a:gdLst>
              <a:gd name="T0" fmla="*/ 2147483647 w 212"/>
              <a:gd name="T1" fmla="*/ 2147483647 h 223"/>
              <a:gd name="T2" fmla="*/ 2147483647 w 212"/>
              <a:gd name="T3" fmla="*/ 2147483647 h 223"/>
              <a:gd name="T4" fmla="*/ 2147483647 w 212"/>
              <a:gd name="T5" fmla="*/ 2147483647 h 223"/>
              <a:gd name="T6" fmla="*/ 2147483647 w 212"/>
              <a:gd name="T7" fmla="*/ 2147483647 h 223"/>
              <a:gd name="T8" fmla="*/ 2147483647 w 212"/>
              <a:gd name="T9" fmla="*/ 2147483647 h 223"/>
              <a:gd name="T10" fmla="*/ 2147483647 w 212"/>
              <a:gd name="T11" fmla="*/ 2147483647 h 223"/>
              <a:gd name="T12" fmla="*/ 2147483647 w 212"/>
              <a:gd name="T13" fmla="*/ 2147483647 h 223"/>
              <a:gd name="T14" fmla="*/ 2147483647 w 212"/>
              <a:gd name="T15" fmla="*/ 2147483647 h 223"/>
              <a:gd name="T16" fmla="*/ 2147483647 w 212"/>
              <a:gd name="T17" fmla="*/ 2147483647 h 223"/>
              <a:gd name="T18" fmla="*/ 2147483647 w 212"/>
              <a:gd name="T19" fmla="*/ 2147483647 h 223"/>
              <a:gd name="T20" fmla="*/ 2147483647 w 212"/>
              <a:gd name="T21" fmla="*/ 2147483647 h 223"/>
              <a:gd name="T22" fmla="*/ 2147483647 w 212"/>
              <a:gd name="T23" fmla="*/ 2147483647 h 223"/>
              <a:gd name="T24" fmla="*/ 2147483647 w 212"/>
              <a:gd name="T25" fmla="*/ 2147483647 h 223"/>
              <a:gd name="T26" fmla="*/ 2147483647 w 212"/>
              <a:gd name="T27" fmla="*/ 2147483647 h 223"/>
              <a:gd name="T28" fmla="*/ 2147483647 w 212"/>
              <a:gd name="T29" fmla="*/ 2147483647 h 223"/>
              <a:gd name="T30" fmla="*/ 2147483647 w 212"/>
              <a:gd name="T31" fmla="*/ 2147483647 h 223"/>
              <a:gd name="T32" fmla="*/ 2147483647 w 212"/>
              <a:gd name="T33" fmla="*/ 2147483647 h 223"/>
              <a:gd name="T34" fmla="*/ 2147483647 w 212"/>
              <a:gd name="T35" fmla="*/ 2147483647 h 223"/>
              <a:gd name="T36" fmla="*/ 2147483647 w 212"/>
              <a:gd name="T37" fmla="*/ 2147483647 h 223"/>
              <a:gd name="T38" fmla="*/ 2147483647 w 212"/>
              <a:gd name="T39" fmla="*/ 2147483647 h 223"/>
              <a:gd name="T40" fmla="*/ 2147483647 w 212"/>
              <a:gd name="T41" fmla="*/ 2147483647 h 223"/>
              <a:gd name="T42" fmla="*/ 2147483647 w 212"/>
              <a:gd name="T43" fmla="*/ 2147483647 h 223"/>
              <a:gd name="T44" fmla="*/ 2147483647 w 212"/>
              <a:gd name="T45" fmla="*/ 2147483647 h 223"/>
              <a:gd name="T46" fmla="*/ 2147483647 w 212"/>
              <a:gd name="T47" fmla="*/ 2147483647 h 223"/>
              <a:gd name="T48" fmla="*/ 2147483647 w 212"/>
              <a:gd name="T49" fmla="*/ 2147483647 h 223"/>
              <a:gd name="T50" fmla="*/ 2147483647 w 212"/>
              <a:gd name="T51" fmla="*/ 2147483647 h 223"/>
              <a:gd name="T52" fmla="*/ 2147483647 w 212"/>
              <a:gd name="T53" fmla="*/ 2147483647 h 223"/>
              <a:gd name="T54" fmla="*/ 2147483647 w 212"/>
              <a:gd name="T55" fmla="*/ 2147483647 h 223"/>
              <a:gd name="T56" fmla="*/ 2147483647 w 212"/>
              <a:gd name="T57" fmla="*/ 2147483647 h 223"/>
              <a:gd name="T58" fmla="*/ 2147483647 w 212"/>
              <a:gd name="T59" fmla="*/ 2147483647 h 223"/>
              <a:gd name="T60" fmla="*/ 2147483647 w 212"/>
              <a:gd name="T61" fmla="*/ 2147483647 h 223"/>
              <a:gd name="T62" fmla="*/ 2147483647 w 212"/>
              <a:gd name="T63" fmla="*/ 2147483647 h 223"/>
              <a:gd name="T64" fmla="*/ 2147483647 w 212"/>
              <a:gd name="T65" fmla="*/ 2147483647 h 223"/>
              <a:gd name="T66" fmla="*/ 2147483647 w 212"/>
              <a:gd name="T67" fmla="*/ 2147483647 h 223"/>
              <a:gd name="T68" fmla="*/ 2147483647 w 212"/>
              <a:gd name="T69" fmla="*/ 2147483647 h 223"/>
              <a:gd name="T70" fmla="*/ 2147483647 w 212"/>
              <a:gd name="T71" fmla="*/ 2147483647 h 223"/>
              <a:gd name="T72" fmla="*/ 2147483647 w 212"/>
              <a:gd name="T73" fmla="*/ 2147483647 h 223"/>
              <a:gd name="T74" fmla="*/ 2147483647 w 212"/>
              <a:gd name="T75" fmla="*/ 2147483647 h 223"/>
              <a:gd name="T76" fmla="*/ 2147483647 w 212"/>
              <a:gd name="T77" fmla="*/ 2147483647 h 223"/>
              <a:gd name="T78" fmla="*/ 2147483647 w 212"/>
              <a:gd name="T79" fmla="*/ 2147483647 h 223"/>
              <a:gd name="T80" fmla="*/ 2147483647 w 212"/>
              <a:gd name="T81" fmla="*/ 0 h 223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212"/>
              <a:gd name="T124" fmla="*/ 0 h 223"/>
              <a:gd name="T125" fmla="*/ 212 w 212"/>
              <a:gd name="T126" fmla="*/ 223 h 223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212" h="223">
                <a:moveTo>
                  <a:pt x="126" y="0"/>
                </a:moveTo>
                <a:lnTo>
                  <a:pt x="124" y="48"/>
                </a:lnTo>
                <a:lnTo>
                  <a:pt x="153" y="50"/>
                </a:lnTo>
                <a:lnTo>
                  <a:pt x="159" y="56"/>
                </a:lnTo>
                <a:lnTo>
                  <a:pt x="164" y="56"/>
                </a:lnTo>
                <a:lnTo>
                  <a:pt x="167" y="59"/>
                </a:lnTo>
                <a:lnTo>
                  <a:pt x="173" y="59"/>
                </a:lnTo>
                <a:lnTo>
                  <a:pt x="177" y="59"/>
                </a:lnTo>
                <a:lnTo>
                  <a:pt x="183" y="56"/>
                </a:lnTo>
                <a:lnTo>
                  <a:pt x="184" y="57"/>
                </a:lnTo>
                <a:lnTo>
                  <a:pt x="184" y="59"/>
                </a:lnTo>
                <a:lnTo>
                  <a:pt x="189" y="59"/>
                </a:lnTo>
                <a:lnTo>
                  <a:pt x="189" y="56"/>
                </a:lnTo>
                <a:lnTo>
                  <a:pt x="190" y="56"/>
                </a:lnTo>
                <a:lnTo>
                  <a:pt x="197" y="60"/>
                </a:lnTo>
                <a:lnTo>
                  <a:pt x="199" y="60"/>
                </a:lnTo>
                <a:lnTo>
                  <a:pt x="193" y="151"/>
                </a:lnTo>
                <a:lnTo>
                  <a:pt x="206" y="154"/>
                </a:lnTo>
                <a:lnTo>
                  <a:pt x="206" y="164"/>
                </a:lnTo>
                <a:lnTo>
                  <a:pt x="212" y="163"/>
                </a:lnTo>
                <a:lnTo>
                  <a:pt x="212" y="190"/>
                </a:lnTo>
                <a:lnTo>
                  <a:pt x="211" y="202"/>
                </a:lnTo>
                <a:lnTo>
                  <a:pt x="187" y="201"/>
                </a:lnTo>
                <a:lnTo>
                  <a:pt x="186" y="214"/>
                </a:lnTo>
                <a:lnTo>
                  <a:pt x="177" y="214"/>
                </a:lnTo>
                <a:lnTo>
                  <a:pt x="174" y="215"/>
                </a:lnTo>
                <a:lnTo>
                  <a:pt x="167" y="215"/>
                </a:lnTo>
                <a:lnTo>
                  <a:pt x="156" y="223"/>
                </a:lnTo>
                <a:lnTo>
                  <a:pt x="145" y="208"/>
                </a:lnTo>
                <a:lnTo>
                  <a:pt x="143" y="204"/>
                </a:lnTo>
                <a:lnTo>
                  <a:pt x="143" y="202"/>
                </a:lnTo>
                <a:lnTo>
                  <a:pt x="109" y="201"/>
                </a:lnTo>
                <a:lnTo>
                  <a:pt x="109" y="208"/>
                </a:lnTo>
                <a:lnTo>
                  <a:pt x="77" y="207"/>
                </a:lnTo>
                <a:lnTo>
                  <a:pt x="77" y="212"/>
                </a:lnTo>
                <a:lnTo>
                  <a:pt x="70" y="212"/>
                </a:lnTo>
                <a:lnTo>
                  <a:pt x="70" y="210"/>
                </a:lnTo>
                <a:lnTo>
                  <a:pt x="66" y="210"/>
                </a:lnTo>
                <a:lnTo>
                  <a:pt x="66" y="205"/>
                </a:lnTo>
                <a:lnTo>
                  <a:pt x="61" y="207"/>
                </a:lnTo>
                <a:lnTo>
                  <a:pt x="60" y="207"/>
                </a:lnTo>
                <a:lnTo>
                  <a:pt x="57" y="207"/>
                </a:lnTo>
                <a:lnTo>
                  <a:pt x="58" y="193"/>
                </a:lnTo>
                <a:lnTo>
                  <a:pt x="61" y="193"/>
                </a:lnTo>
                <a:lnTo>
                  <a:pt x="63" y="179"/>
                </a:lnTo>
                <a:lnTo>
                  <a:pt x="95" y="180"/>
                </a:lnTo>
                <a:lnTo>
                  <a:pt x="96" y="148"/>
                </a:lnTo>
                <a:lnTo>
                  <a:pt x="64" y="145"/>
                </a:lnTo>
                <a:lnTo>
                  <a:pt x="66" y="122"/>
                </a:lnTo>
                <a:lnTo>
                  <a:pt x="54" y="120"/>
                </a:lnTo>
                <a:lnTo>
                  <a:pt x="54" y="108"/>
                </a:lnTo>
                <a:lnTo>
                  <a:pt x="51" y="110"/>
                </a:lnTo>
                <a:lnTo>
                  <a:pt x="41" y="126"/>
                </a:lnTo>
                <a:lnTo>
                  <a:pt x="7" y="105"/>
                </a:lnTo>
                <a:lnTo>
                  <a:pt x="16" y="89"/>
                </a:lnTo>
                <a:lnTo>
                  <a:pt x="0" y="81"/>
                </a:lnTo>
                <a:lnTo>
                  <a:pt x="13" y="59"/>
                </a:lnTo>
                <a:lnTo>
                  <a:pt x="14" y="59"/>
                </a:lnTo>
                <a:lnTo>
                  <a:pt x="17" y="59"/>
                </a:lnTo>
                <a:lnTo>
                  <a:pt x="26" y="50"/>
                </a:lnTo>
                <a:lnTo>
                  <a:pt x="42" y="63"/>
                </a:lnTo>
                <a:lnTo>
                  <a:pt x="49" y="56"/>
                </a:lnTo>
                <a:lnTo>
                  <a:pt x="51" y="59"/>
                </a:lnTo>
                <a:lnTo>
                  <a:pt x="54" y="62"/>
                </a:lnTo>
                <a:lnTo>
                  <a:pt x="61" y="53"/>
                </a:lnTo>
                <a:lnTo>
                  <a:pt x="66" y="54"/>
                </a:lnTo>
                <a:lnTo>
                  <a:pt x="70" y="57"/>
                </a:lnTo>
                <a:lnTo>
                  <a:pt x="73" y="42"/>
                </a:lnTo>
                <a:lnTo>
                  <a:pt x="68" y="42"/>
                </a:lnTo>
                <a:lnTo>
                  <a:pt x="66" y="38"/>
                </a:lnTo>
                <a:lnTo>
                  <a:pt x="68" y="15"/>
                </a:lnTo>
                <a:lnTo>
                  <a:pt x="71" y="15"/>
                </a:lnTo>
                <a:lnTo>
                  <a:pt x="76" y="16"/>
                </a:lnTo>
                <a:lnTo>
                  <a:pt x="79" y="18"/>
                </a:lnTo>
                <a:lnTo>
                  <a:pt x="79" y="10"/>
                </a:lnTo>
                <a:lnTo>
                  <a:pt x="88" y="12"/>
                </a:lnTo>
                <a:lnTo>
                  <a:pt x="93" y="13"/>
                </a:lnTo>
                <a:lnTo>
                  <a:pt x="95" y="9"/>
                </a:lnTo>
                <a:lnTo>
                  <a:pt x="95" y="6"/>
                </a:lnTo>
                <a:lnTo>
                  <a:pt x="114" y="7"/>
                </a:lnTo>
                <a:lnTo>
                  <a:pt x="115" y="0"/>
                </a:lnTo>
                <a:lnTo>
                  <a:pt x="126" y="0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0" name="Rectangle 683"/>
          <p:cNvSpPr>
            <a:spLocks noChangeArrowheads="1"/>
          </p:cNvSpPr>
          <p:nvPr/>
        </p:nvSpPr>
        <p:spPr bwMode="auto">
          <a:xfrm rot="21334256">
            <a:off x="4715553" y="1738383"/>
            <a:ext cx="482076" cy="94129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Кущевский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1" name="Rectangle 707"/>
          <p:cNvSpPr>
            <a:spLocks noChangeArrowheads="1"/>
          </p:cNvSpPr>
          <p:nvPr/>
        </p:nvSpPr>
        <p:spPr bwMode="auto">
          <a:xfrm rot="21334256">
            <a:off x="5406536" y="2856545"/>
            <a:ext cx="407163" cy="92333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Тихорецкий</a:t>
            </a:r>
          </a:p>
        </p:txBody>
      </p:sp>
      <p:sp>
        <p:nvSpPr>
          <p:cNvPr id="172" name="Rectangle 712"/>
          <p:cNvSpPr>
            <a:spLocks noChangeArrowheads="1"/>
          </p:cNvSpPr>
          <p:nvPr/>
        </p:nvSpPr>
        <p:spPr bwMode="auto">
          <a:xfrm rot="21334256">
            <a:off x="5017289" y="2544215"/>
            <a:ext cx="402354" cy="92333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Павловский</a:t>
            </a:r>
          </a:p>
        </p:txBody>
      </p:sp>
      <p:sp>
        <p:nvSpPr>
          <p:cNvPr id="173" name="Rectangle 821"/>
          <p:cNvSpPr>
            <a:spLocks noChangeArrowheads="1"/>
          </p:cNvSpPr>
          <p:nvPr/>
        </p:nvSpPr>
        <p:spPr bwMode="auto">
          <a:xfrm rot="21334256">
            <a:off x="3765517" y="3239974"/>
            <a:ext cx="471283" cy="92333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Тимашевский</a:t>
            </a:r>
          </a:p>
        </p:txBody>
      </p:sp>
      <p:sp>
        <p:nvSpPr>
          <p:cNvPr id="176" name="Rectangle 847"/>
          <p:cNvSpPr>
            <a:spLocks noChangeArrowheads="1"/>
          </p:cNvSpPr>
          <p:nvPr/>
        </p:nvSpPr>
        <p:spPr bwMode="auto">
          <a:xfrm rot="21334256">
            <a:off x="3972329" y="2953244"/>
            <a:ext cx="455253" cy="92333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Брюховецкий</a:t>
            </a:r>
          </a:p>
        </p:txBody>
      </p:sp>
      <p:sp>
        <p:nvSpPr>
          <p:cNvPr id="177" name="Rectangle 865"/>
          <p:cNvSpPr>
            <a:spLocks noChangeArrowheads="1"/>
          </p:cNvSpPr>
          <p:nvPr/>
        </p:nvSpPr>
        <p:spPr bwMode="auto">
          <a:xfrm rot="21334256">
            <a:off x="4321808" y="2308638"/>
            <a:ext cx="519373" cy="92333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Ленинградский</a:t>
            </a:r>
          </a:p>
        </p:txBody>
      </p:sp>
      <p:sp>
        <p:nvSpPr>
          <p:cNvPr id="179" name="Freeform 263"/>
          <p:cNvSpPr>
            <a:spLocks/>
          </p:cNvSpPr>
          <p:nvPr/>
        </p:nvSpPr>
        <p:spPr bwMode="auto">
          <a:xfrm rot="21334256">
            <a:off x="4363454" y="1455314"/>
            <a:ext cx="1086330" cy="803309"/>
          </a:xfrm>
          <a:custGeom>
            <a:avLst/>
            <a:gdLst>
              <a:gd name="T0" fmla="*/ 2147483647 w 260"/>
              <a:gd name="T1" fmla="*/ 2147483647 h 216"/>
              <a:gd name="T2" fmla="*/ 2147483647 w 260"/>
              <a:gd name="T3" fmla="*/ 2147483647 h 216"/>
              <a:gd name="T4" fmla="*/ 2147483647 w 260"/>
              <a:gd name="T5" fmla="*/ 2147483647 h 216"/>
              <a:gd name="T6" fmla="*/ 2147483647 w 260"/>
              <a:gd name="T7" fmla="*/ 2147483647 h 216"/>
              <a:gd name="T8" fmla="*/ 2147483647 w 260"/>
              <a:gd name="T9" fmla="*/ 2147483647 h 216"/>
              <a:gd name="T10" fmla="*/ 2147483647 w 260"/>
              <a:gd name="T11" fmla="*/ 2147483647 h 216"/>
              <a:gd name="T12" fmla="*/ 2147483647 w 260"/>
              <a:gd name="T13" fmla="*/ 2147483647 h 216"/>
              <a:gd name="T14" fmla="*/ 2147483647 w 260"/>
              <a:gd name="T15" fmla="*/ 2147483647 h 216"/>
              <a:gd name="T16" fmla="*/ 2147483647 w 260"/>
              <a:gd name="T17" fmla="*/ 2147483647 h 216"/>
              <a:gd name="T18" fmla="*/ 2147483647 w 260"/>
              <a:gd name="T19" fmla="*/ 2147483647 h 216"/>
              <a:gd name="T20" fmla="*/ 2147483647 w 260"/>
              <a:gd name="T21" fmla="*/ 2147483647 h 216"/>
              <a:gd name="T22" fmla="*/ 2147483647 w 260"/>
              <a:gd name="T23" fmla="*/ 2147483647 h 216"/>
              <a:gd name="T24" fmla="*/ 2147483647 w 260"/>
              <a:gd name="T25" fmla="*/ 2147483647 h 216"/>
              <a:gd name="T26" fmla="*/ 2147483647 w 260"/>
              <a:gd name="T27" fmla="*/ 2147483647 h 216"/>
              <a:gd name="T28" fmla="*/ 2147483647 w 260"/>
              <a:gd name="T29" fmla="*/ 2147483647 h 216"/>
              <a:gd name="T30" fmla="*/ 2147483647 w 260"/>
              <a:gd name="T31" fmla="*/ 2147483647 h 216"/>
              <a:gd name="T32" fmla="*/ 2147483647 w 260"/>
              <a:gd name="T33" fmla="*/ 2147483647 h 216"/>
              <a:gd name="T34" fmla="*/ 2147483647 w 260"/>
              <a:gd name="T35" fmla="*/ 2147483647 h 216"/>
              <a:gd name="T36" fmla="*/ 2147483647 w 260"/>
              <a:gd name="T37" fmla="*/ 2147483647 h 216"/>
              <a:gd name="T38" fmla="*/ 2147483647 w 260"/>
              <a:gd name="T39" fmla="*/ 2147483647 h 216"/>
              <a:gd name="T40" fmla="*/ 2147483647 w 260"/>
              <a:gd name="T41" fmla="*/ 2147483647 h 216"/>
              <a:gd name="T42" fmla="*/ 2147483647 w 260"/>
              <a:gd name="T43" fmla="*/ 2147483647 h 216"/>
              <a:gd name="T44" fmla="*/ 2147483647 w 260"/>
              <a:gd name="T45" fmla="*/ 2147483647 h 216"/>
              <a:gd name="T46" fmla="*/ 2147483647 w 260"/>
              <a:gd name="T47" fmla="*/ 2147483647 h 216"/>
              <a:gd name="T48" fmla="*/ 2147483647 w 260"/>
              <a:gd name="T49" fmla="*/ 2147483647 h 216"/>
              <a:gd name="T50" fmla="*/ 2147483647 w 260"/>
              <a:gd name="T51" fmla="*/ 2147483647 h 216"/>
              <a:gd name="T52" fmla="*/ 2147483647 w 260"/>
              <a:gd name="T53" fmla="*/ 2147483647 h 216"/>
              <a:gd name="T54" fmla="*/ 0 w 260"/>
              <a:gd name="T55" fmla="*/ 2147483647 h 216"/>
              <a:gd name="T56" fmla="*/ 2147483647 w 260"/>
              <a:gd name="T57" fmla="*/ 2147483647 h 216"/>
              <a:gd name="T58" fmla="*/ 2147483647 w 260"/>
              <a:gd name="T59" fmla="*/ 2147483647 h 216"/>
              <a:gd name="T60" fmla="*/ 2147483647 w 260"/>
              <a:gd name="T61" fmla="*/ 2147483647 h 216"/>
              <a:gd name="T62" fmla="*/ 2147483647 w 260"/>
              <a:gd name="T63" fmla="*/ 2147483647 h 216"/>
              <a:gd name="T64" fmla="*/ 2147483647 w 260"/>
              <a:gd name="T65" fmla="*/ 2147483647 h 216"/>
              <a:gd name="T66" fmla="*/ 2147483647 w 260"/>
              <a:gd name="T67" fmla="*/ 2147483647 h 216"/>
              <a:gd name="T68" fmla="*/ 2147483647 w 260"/>
              <a:gd name="T69" fmla="*/ 2147483647 h 216"/>
              <a:gd name="T70" fmla="*/ 2147483647 w 260"/>
              <a:gd name="T71" fmla="*/ 2147483647 h 216"/>
              <a:gd name="T72" fmla="*/ 2147483647 w 260"/>
              <a:gd name="T73" fmla="*/ 2147483647 h 216"/>
              <a:gd name="T74" fmla="*/ 2147483647 w 260"/>
              <a:gd name="T75" fmla="*/ 2147483647 h 216"/>
              <a:gd name="T76" fmla="*/ 2147483647 w 260"/>
              <a:gd name="T77" fmla="*/ 0 h 216"/>
              <a:gd name="T78" fmla="*/ 2147483647 w 260"/>
              <a:gd name="T79" fmla="*/ 2147483647 h 216"/>
              <a:gd name="T80" fmla="*/ 2147483647 w 260"/>
              <a:gd name="T81" fmla="*/ 2147483647 h 216"/>
              <a:gd name="T82" fmla="*/ 2147483647 w 260"/>
              <a:gd name="T83" fmla="*/ 2147483647 h 216"/>
              <a:gd name="T84" fmla="*/ 2147483647 w 260"/>
              <a:gd name="T85" fmla="*/ 2147483647 h 216"/>
              <a:gd name="T86" fmla="*/ 2147483647 w 260"/>
              <a:gd name="T87" fmla="*/ 2147483647 h 216"/>
              <a:gd name="T88" fmla="*/ 2147483647 w 260"/>
              <a:gd name="T89" fmla="*/ 2147483647 h 216"/>
              <a:gd name="T90" fmla="*/ 2147483647 w 260"/>
              <a:gd name="T91" fmla="*/ 2147483647 h 216"/>
              <a:gd name="T92" fmla="*/ 2147483647 w 260"/>
              <a:gd name="T93" fmla="*/ 2147483647 h 216"/>
              <a:gd name="T94" fmla="*/ 2147483647 w 260"/>
              <a:gd name="T95" fmla="*/ 2147483647 h 216"/>
              <a:gd name="T96" fmla="*/ 2147483647 w 260"/>
              <a:gd name="T97" fmla="*/ 2147483647 h 216"/>
              <a:gd name="T98" fmla="*/ 2147483647 w 260"/>
              <a:gd name="T99" fmla="*/ 2147483647 h 216"/>
              <a:gd name="T100" fmla="*/ 2147483647 w 260"/>
              <a:gd name="T101" fmla="*/ 2147483647 h 216"/>
              <a:gd name="T102" fmla="*/ 2147483647 w 260"/>
              <a:gd name="T103" fmla="*/ 2147483647 h 216"/>
              <a:gd name="T104" fmla="*/ 2147483647 w 260"/>
              <a:gd name="T105" fmla="*/ 2147483647 h 216"/>
              <a:gd name="T106" fmla="*/ 2147483647 w 260"/>
              <a:gd name="T107" fmla="*/ 2147483647 h 216"/>
              <a:gd name="T108" fmla="*/ 2147483647 w 260"/>
              <a:gd name="T109" fmla="*/ 2147483647 h 216"/>
              <a:gd name="T110" fmla="*/ 2147483647 w 260"/>
              <a:gd name="T111" fmla="*/ 2147483647 h 216"/>
              <a:gd name="T112" fmla="*/ 2147483647 w 260"/>
              <a:gd name="T113" fmla="*/ 2147483647 h 216"/>
              <a:gd name="T114" fmla="*/ 2147483647 w 260"/>
              <a:gd name="T115" fmla="*/ 2147483647 h 216"/>
              <a:gd name="T116" fmla="*/ 2147483647 w 260"/>
              <a:gd name="T117" fmla="*/ 2147483647 h 216"/>
              <a:gd name="T118" fmla="*/ 2147483647 w 260"/>
              <a:gd name="T119" fmla="*/ 2147483647 h 21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60"/>
              <a:gd name="T181" fmla="*/ 0 h 216"/>
              <a:gd name="T182" fmla="*/ 260 w 260"/>
              <a:gd name="T183" fmla="*/ 216 h 21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60" h="216">
                <a:moveTo>
                  <a:pt x="260" y="70"/>
                </a:moveTo>
                <a:lnTo>
                  <a:pt x="260" y="71"/>
                </a:lnTo>
                <a:lnTo>
                  <a:pt x="259" y="82"/>
                </a:lnTo>
                <a:lnTo>
                  <a:pt x="258" y="85"/>
                </a:lnTo>
                <a:lnTo>
                  <a:pt x="255" y="85"/>
                </a:lnTo>
                <a:lnTo>
                  <a:pt x="255" y="86"/>
                </a:lnTo>
                <a:lnTo>
                  <a:pt x="255" y="90"/>
                </a:lnTo>
                <a:lnTo>
                  <a:pt x="252" y="90"/>
                </a:lnTo>
                <a:lnTo>
                  <a:pt x="250" y="90"/>
                </a:lnTo>
                <a:lnTo>
                  <a:pt x="249" y="90"/>
                </a:lnTo>
                <a:lnTo>
                  <a:pt x="247" y="90"/>
                </a:lnTo>
                <a:lnTo>
                  <a:pt x="244" y="89"/>
                </a:lnTo>
                <a:lnTo>
                  <a:pt x="243" y="89"/>
                </a:lnTo>
                <a:lnTo>
                  <a:pt x="243" y="95"/>
                </a:lnTo>
                <a:lnTo>
                  <a:pt x="243" y="101"/>
                </a:lnTo>
                <a:lnTo>
                  <a:pt x="241" y="107"/>
                </a:lnTo>
                <a:lnTo>
                  <a:pt x="215" y="105"/>
                </a:lnTo>
                <a:lnTo>
                  <a:pt x="214" y="127"/>
                </a:lnTo>
                <a:lnTo>
                  <a:pt x="214" y="137"/>
                </a:lnTo>
                <a:lnTo>
                  <a:pt x="208" y="137"/>
                </a:lnTo>
                <a:lnTo>
                  <a:pt x="209" y="145"/>
                </a:lnTo>
                <a:lnTo>
                  <a:pt x="195" y="143"/>
                </a:lnTo>
                <a:lnTo>
                  <a:pt x="195" y="134"/>
                </a:lnTo>
                <a:lnTo>
                  <a:pt x="165" y="133"/>
                </a:lnTo>
                <a:lnTo>
                  <a:pt x="165" y="123"/>
                </a:lnTo>
                <a:lnTo>
                  <a:pt x="142" y="121"/>
                </a:lnTo>
                <a:lnTo>
                  <a:pt x="140" y="150"/>
                </a:lnTo>
                <a:lnTo>
                  <a:pt x="142" y="150"/>
                </a:lnTo>
                <a:lnTo>
                  <a:pt x="143" y="155"/>
                </a:lnTo>
                <a:lnTo>
                  <a:pt x="149" y="158"/>
                </a:lnTo>
                <a:lnTo>
                  <a:pt x="155" y="158"/>
                </a:lnTo>
                <a:lnTo>
                  <a:pt x="156" y="159"/>
                </a:lnTo>
                <a:lnTo>
                  <a:pt x="158" y="162"/>
                </a:lnTo>
                <a:lnTo>
                  <a:pt x="159" y="164"/>
                </a:lnTo>
                <a:lnTo>
                  <a:pt x="164" y="165"/>
                </a:lnTo>
                <a:lnTo>
                  <a:pt x="167" y="165"/>
                </a:lnTo>
                <a:lnTo>
                  <a:pt x="167" y="168"/>
                </a:lnTo>
                <a:lnTo>
                  <a:pt x="170" y="170"/>
                </a:lnTo>
                <a:lnTo>
                  <a:pt x="170" y="171"/>
                </a:lnTo>
                <a:lnTo>
                  <a:pt x="173" y="172"/>
                </a:lnTo>
                <a:lnTo>
                  <a:pt x="175" y="171"/>
                </a:lnTo>
                <a:lnTo>
                  <a:pt x="177" y="172"/>
                </a:lnTo>
                <a:lnTo>
                  <a:pt x="180" y="172"/>
                </a:lnTo>
                <a:lnTo>
                  <a:pt x="181" y="175"/>
                </a:lnTo>
                <a:lnTo>
                  <a:pt x="187" y="177"/>
                </a:lnTo>
                <a:lnTo>
                  <a:pt x="180" y="190"/>
                </a:lnTo>
                <a:lnTo>
                  <a:pt x="178" y="190"/>
                </a:lnTo>
                <a:lnTo>
                  <a:pt x="177" y="190"/>
                </a:lnTo>
                <a:lnTo>
                  <a:pt x="175" y="191"/>
                </a:lnTo>
                <a:lnTo>
                  <a:pt x="174" y="194"/>
                </a:lnTo>
                <a:lnTo>
                  <a:pt x="170" y="193"/>
                </a:lnTo>
                <a:lnTo>
                  <a:pt x="167" y="191"/>
                </a:lnTo>
                <a:lnTo>
                  <a:pt x="165" y="190"/>
                </a:lnTo>
                <a:lnTo>
                  <a:pt x="161" y="193"/>
                </a:lnTo>
                <a:lnTo>
                  <a:pt x="143" y="212"/>
                </a:lnTo>
                <a:lnTo>
                  <a:pt x="134" y="206"/>
                </a:lnTo>
                <a:lnTo>
                  <a:pt x="134" y="216"/>
                </a:lnTo>
                <a:lnTo>
                  <a:pt x="121" y="215"/>
                </a:lnTo>
                <a:lnTo>
                  <a:pt x="99" y="213"/>
                </a:lnTo>
                <a:lnTo>
                  <a:pt x="99" y="211"/>
                </a:lnTo>
                <a:lnTo>
                  <a:pt x="99" y="200"/>
                </a:lnTo>
                <a:lnTo>
                  <a:pt x="96" y="196"/>
                </a:lnTo>
                <a:lnTo>
                  <a:pt x="67" y="193"/>
                </a:lnTo>
                <a:lnTo>
                  <a:pt x="70" y="149"/>
                </a:lnTo>
                <a:lnTo>
                  <a:pt x="63" y="150"/>
                </a:lnTo>
                <a:lnTo>
                  <a:pt x="51" y="150"/>
                </a:lnTo>
                <a:lnTo>
                  <a:pt x="51" y="164"/>
                </a:lnTo>
                <a:lnTo>
                  <a:pt x="48" y="162"/>
                </a:lnTo>
                <a:lnTo>
                  <a:pt x="48" y="161"/>
                </a:lnTo>
                <a:lnTo>
                  <a:pt x="42" y="159"/>
                </a:lnTo>
                <a:lnTo>
                  <a:pt x="42" y="161"/>
                </a:lnTo>
                <a:lnTo>
                  <a:pt x="25" y="161"/>
                </a:lnTo>
                <a:lnTo>
                  <a:pt x="26" y="124"/>
                </a:lnTo>
                <a:lnTo>
                  <a:pt x="22" y="124"/>
                </a:lnTo>
                <a:lnTo>
                  <a:pt x="25" y="82"/>
                </a:lnTo>
                <a:lnTo>
                  <a:pt x="22" y="82"/>
                </a:lnTo>
                <a:lnTo>
                  <a:pt x="20" y="85"/>
                </a:lnTo>
                <a:lnTo>
                  <a:pt x="19" y="86"/>
                </a:lnTo>
                <a:lnTo>
                  <a:pt x="19" y="80"/>
                </a:lnTo>
                <a:lnTo>
                  <a:pt x="20" y="54"/>
                </a:lnTo>
                <a:lnTo>
                  <a:pt x="0" y="52"/>
                </a:lnTo>
                <a:lnTo>
                  <a:pt x="0" y="49"/>
                </a:lnTo>
                <a:lnTo>
                  <a:pt x="1" y="44"/>
                </a:lnTo>
                <a:lnTo>
                  <a:pt x="3" y="41"/>
                </a:lnTo>
                <a:lnTo>
                  <a:pt x="5" y="41"/>
                </a:lnTo>
                <a:lnTo>
                  <a:pt x="11" y="42"/>
                </a:lnTo>
                <a:lnTo>
                  <a:pt x="14" y="41"/>
                </a:lnTo>
                <a:lnTo>
                  <a:pt x="16" y="30"/>
                </a:lnTo>
                <a:lnTo>
                  <a:pt x="16" y="26"/>
                </a:lnTo>
                <a:lnTo>
                  <a:pt x="16" y="11"/>
                </a:lnTo>
                <a:lnTo>
                  <a:pt x="16" y="5"/>
                </a:lnTo>
                <a:lnTo>
                  <a:pt x="20" y="5"/>
                </a:lnTo>
                <a:lnTo>
                  <a:pt x="23" y="5"/>
                </a:lnTo>
                <a:lnTo>
                  <a:pt x="27" y="7"/>
                </a:lnTo>
                <a:lnTo>
                  <a:pt x="32" y="7"/>
                </a:lnTo>
                <a:lnTo>
                  <a:pt x="35" y="7"/>
                </a:lnTo>
                <a:lnTo>
                  <a:pt x="35" y="5"/>
                </a:lnTo>
                <a:lnTo>
                  <a:pt x="36" y="4"/>
                </a:lnTo>
                <a:lnTo>
                  <a:pt x="38" y="4"/>
                </a:lnTo>
                <a:lnTo>
                  <a:pt x="41" y="4"/>
                </a:lnTo>
                <a:lnTo>
                  <a:pt x="42" y="4"/>
                </a:lnTo>
                <a:lnTo>
                  <a:pt x="45" y="4"/>
                </a:lnTo>
                <a:lnTo>
                  <a:pt x="47" y="4"/>
                </a:lnTo>
                <a:lnTo>
                  <a:pt x="51" y="2"/>
                </a:lnTo>
                <a:lnTo>
                  <a:pt x="52" y="4"/>
                </a:lnTo>
                <a:lnTo>
                  <a:pt x="57" y="5"/>
                </a:lnTo>
                <a:lnTo>
                  <a:pt x="60" y="5"/>
                </a:lnTo>
                <a:lnTo>
                  <a:pt x="61" y="5"/>
                </a:lnTo>
                <a:lnTo>
                  <a:pt x="64" y="5"/>
                </a:lnTo>
                <a:lnTo>
                  <a:pt x="67" y="4"/>
                </a:lnTo>
                <a:lnTo>
                  <a:pt x="68" y="2"/>
                </a:lnTo>
                <a:lnTo>
                  <a:pt x="70" y="0"/>
                </a:lnTo>
                <a:lnTo>
                  <a:pt x="73" y="0"/>
                </a:lnTo>
                <a:lnTo>
                  <a:pt x="76" y="1"/>
                </a:lnTo>
                <a:lnTo>
                  <a:pt x="80" y="1"/>
                </a:lnTo>
                <a:lnTo>
                  <a:pt x="82" y="1"/>
                </a:lnTo>
                <a:lnTo>
                  <a:pt x="82" y="5"/>
                </a:lnTo>
                <a:lnTo>
                  <a:pt x="83" y="5"/>
                </a:lnTo>
                <a:lnTo>
                  <a:pt x="93" y="5"/>
                </a:lnTo>
                <a:lnTo>
                  <a:pt x="105" y="7"/>
                </a:lnTo>
                <a:lnTo>
                  <a:pt x="105" y="8"/>
                </a:lnTo>
                <a:lnTo>
                  <a:pt x="105" y="13"/>
                </a:lnTo>
                <a:lnTo>
                  <a:pt x="105" y="16"/>
                </a:lnTo>
                <a:lnTo>
                  <a:pt x="110" y="16"/>
                </a:lnTo>
                <a:lnTo>
                  <a:pt x="114" y="16"/>
                </a:lnTo>
                <a:lnTo>
                  <a:pt x="117" y="16"/>
                </a:lnTo>
                <a:lnTo>
                  <a:pt x="123" y="16"/>
                </a:lnTo>
                <a:lnTo>
                  <a:pt x="133" y="16"/>
                </a:lnTo>
                <a:lnTo>
                  <a:pt x="136" y="16"/>
                </a:lnTo>
                <a:lnTo>
                  <a:pt x="145" y="16"/>
                </a:lnTo>
                <a:lnTo>
                  <a:pt x="146" y="14"/>
                </a:lnTo>
                <a:lnTo>
                  <a:pt x="146" y="16"/>
                </a:lnTo>
                <a:lnTo>
                  <a:pt x="148" y="16"/>
                </a:lnTo>
                <a:lnTo>
                  <a:pt x="149" y="16"/>
                </a:lnTo>
                <a:lnTo>
                  <a:pt x="151" y="16"/>
                </a:lnTo>
                <a:lnTo>
                  <a:pt x="152" y="16"/>
                </a:lnTo>
                <a:lnTo>
                  <a:pt x="153" y="17"/>
                </a:lnTo>
                <a:lnTo>
                  <a:pt x="158" y="16"/>
                </a:lnTo>
                <a:lnTo>
                  <a:pt x="159" y="19"/>
                </a:lnTo>
                <a:lnTo>
                  <a:pt x="164" y="20"/>
                </a:lnTo>
                <a:lnTo>
                  <a:pt x="170" y="20"/>
                </a:lnTo>
                <a:lnTo>
                  <a:pt x="183" y="20"/>
                </a:lnTo>
                <a:lnTo>
                  <a:pt x="183" y="22"/>
                </a:lnTo>
                <a:lnTo>
                  <a:pt x="183" y="26"/>
                </a:lnTo>
                <a:lnTo>
                  <a:pt x="183" y="27"/>
                </a:lnTo>
                <a:lnTo>
                  <a:pt x="189" y="27"/>
                </a:lnTo>
                <a:lnTo>
                  <a:pt x="192" y="27"/>
                </a:lnTo>
                <a:lnTo>
                  <a:pt x="197" y="27"/>
                </a:lnTo>
                <a:lnTo>
                  <a:pt x="208" y="29"/>
                </a:lnTo>
                <a:lnTo>
                  <a:pt x="215" y="29"/>
                </a:lnTo>
                <a:lnTo>
                  <a:pt x="221" y="30"/>
                </a:lnTo>
                <a:lnTo>
                  <a:pt x="230" y="30"/>
                </a:lnTo>
                <a:lnTo>
                  <a:pt x="237" y="32"/>
                </a:lnTo>
                <a:lnTo>
                  <a:pt x="241" y="32"/>
                </a:lnTo>
                <a:lnTo>
                  <a:pt x="246" y="32"/>
                </a:lnTo>
                <a:lnTo>
                  <a:pt x="247" y="32"/>
                </a:lnTo>
                <a:lnTo>
                  <a:pt x="247" y="39"/>
                </a:lnTo>
                <a:lnTo>
                  <a:pt x="247" y="42"/>
                </a:lnTo>
                <a:lnTo>
                  <a:pt x="247" y="45"/>
                </a:lnTo>
                <a:lnTo>
                  <a:pt x="250" y="44"/>
                </a:lnTo>
                <a:lnTo>
                  <a:pt x="252" y="44"/>
                </a:lnTo>
                <a:lnTo>
                  <a:pt x="252" y="46"/>
                </a:lnTo>
                <a:lnTo>
                  <a:pt x="252" y="48"/>
                </a:lnTo>
                <a:lnTo>
                  <a:pt x="253" y="49"/>
                </a:lnTo>
                <a:lnTo>
                  <a:pt x="255" y="49"/>
                </a:lnTo>
                <a:lnTo>
                  <a:pt x="256" y="49"/>
                </a:lnTo>
                <a:lnTo>
                  <a:pt x="259" y="49"/>
                </a:lnTo>
                <a:lnTo>
                  <a:pt x="259" y="51"/>
                </a:lnTo>
                <a:lnTo>
                  <a:pt x="260" y="51"/>
                </a:lnTo>
                <a:lnTo>
                  <a:pt x="260" y="55"/>
                </a:lnTo>
                <a:lnTo>
                  <a:pt x="260" y="61"/>
                </a:lnTo>
                <a:lnTo>
                  <a:pt x="260" y="70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0" name="Freeform 260"/>
          <p:cNvSpPr>
            <a:spLocks/>
          </p:cNvSpPr>
          <p:nvPr/>
        </p:nvSpPr>
        <p:spPr bwMode="auto">
          <a:xfrm rot="21334256">
            <a:off x="4840444" y="1807952"/>
            <a:ext cx="933535" cy="609922"/>
          </a:xfrm>
          <a:custGeom>
            <a:avLst/>
            <a:gdLst>
              <a:gd name="T0" fmla="*/ 2147483647 w 223"/>
              <a:gd name="T1" fmla="*/ 2147483647 h 164"/>
              <a:gd name="T2" fmla="*/ 2147483647 w 223"/>
              <a:gd name="T3" fmla="*/ 2147483647 h 164"/>
              <a:gd name="T4" fmla="*/ 2147483647 w 223"/>
              <a:gd name="T5" fmla="*/ 2147483647 h 164"/>
              <a:gd name="T6" fmla="*/ 2147483647 w 223"/>
              <a:gd name="T7" fmla="*/ 2147483647 h 164"/>
              <a:gd name="T8" fmla="*/ 2147483647 w 223"/>
              <a:gd name="T9" fmla="*/ 2147483647 h 164"/>
              <a:gd name="T10" fmla="*/ 2147483647 w 223"/>
              <a:gd name="T11" fmla="*/ 2147483647 h 164"/>
              <a:gd name="T12" fmla="*/ 2147483647 w 223"/>
              <a:gd name="T13" fmla="*/ 2147483647 h 164"/>
              <a:gd name="T14" fmla="*/ 2147483647 w 223"/>
              <a:gd name="T15" fmla="*/ 2147483647 h 164"/>
              <a:gd name="T16" fmla="*/ 2147483647 w 223"/>
              <a:gd name="T17" fmla="*/ 2147483647 h 164"/>
              <a:gd name="T18" fmla="*/ 2147483647 w 223"/>
              <a:gd name="T19" fmla="*/ 2147483647 h 164"/>
              <a:gd name="T20" fmla="*/ 2147483647 w 223"/>
              <a:gd name="T21" fmla="*/ 2147483647 h 164"/>
              <a:gd name="T22" fmla="*/ 2147483647 w 223"/>
              <a:gd name="T23" fmla="*/ 2147483647 h 164"/>
              <a:gd name="T24" fmla="*/ 2147483647 w 223"/>
              <a:gd name="T25" fmla="*/ 2147483647 h 164"/>
              <a:gd name="T26" fmla="*/ 2147483647 w 223"/>
              <a:gd name="T27" fmla="*/ 2147483647 h 164"/>
              <a:gd name="T28" fmla="*/ 2147483647 w 223"/>
              <a:gd name="T29" fmla="*/ 2147483647 h 164"/>
              <a:gd name="T30" fmla="*/ 2147483647 w 223"/>
              <a:gd name="T31" fmla="*/ 2147483647 h 164"/>
              <a:gd name="T32" fmla="*/ 2147483647 w 223"/>
              <a:gd name="T33" fmla="*/ 2147483647 h 164"/>
              <a:gd name="T34" fmla="*/ 2147483647 w 223"/>
              <a:gd name="T35" fmla="*/ 2147483647 h 164"/>
              <a:gd name="T36" fmla="*/ 2147483647 w 223"/>
              <a:gd name="T37" fmla="*/ 2147483647 h 164"/>
              <a:gd name="T38" fmla="*/ 2147483647 w 223"/>
              <a:gd name="T39" fmla="*/ 2147483647 h 164"/>
              <a:gd name="T40" fmla="*/ 2147483647 w 223"/>
              <a:gd name="T41" fmla="*/ 2147483647 h 164"/>
              <a:gd name="T42" fmla="*/ 2147483647 w 223"/>
              <a:gd name="T43" fmla="*/ 2147483647 h 164"/>
              <a:gd name="T44" fmla="*/ 2147483647 w 223"/>
              <a:gd name="T45" fmla="*/ 2147483647 h 164"/>
              <a:gd name="T46" fmla="*/ 2147483647 w 223"/>
              <a:gd name="T47" fmla="*/ 2147483647 h 164"/>
              <a:gd name="T48" fmla="*/ 2147483647 w 223"/>
              <a:gd name="T49" fmla="*/ 2147483647 h 164"/>
              <a:gd name="T50" fmla="*/ 2147483647 w 223"/>
              <a:gd name="T51" fmla="*/ 2147483647 h 164"/>
              <a:gd name="T52" fmla="*/ 2147483647 w 223"/>
              <a:gd name="T53" fmla="*/ 2147483647 h 164"/>
              <a:gd name="T54" fmla="*/ 0 w 223"/>
              <a:gd name="T55" fmla="*/ 2147483647 h 164"/>
              <a:gd name="T56" fmla="*/ 2147483647 w 223"/>
              <a:gd name="T57" fmla="*/ 2147483647 h 164"/>
              <a:gd name="T58" fmla="*/ 2147483647 w 223"/>
              <a:gd name="T59" fmla="*/ 2147483647 h 164"/>
              <a:gd name="T60" fmla="*/ 2147483647 w 223"/>
              <a:gd name="T61" fmla="*/ 2147483647 h 164"/>
              <a:gd name="T62" fmla="*/ 2147483647 w 223"/>
              <a:gd name="T63" fmla="*/ 2147483647 h 164"/>
              <a:gd name="T64" fmla="*/ 2147483647 w 223"/>
              <a:gd name="T65" fmla="*/ 2147483647 h 164"/>
              <a:gd name="T66" fmla="*/ 2147483647 w 223"/>
              <a:gd name="T67" fmla="*/ 2147483647 h 164"/>
              <a:gd name="T68" fmla="*/ 2147483647 w 223"/>
              <a:gd name="T69" fmla="*/ 2147483647 h 164"/>
              <a:gd name="T70" fmla="*/ 2147483647 w 223"/>
              <a:gd name="T71" fmla="*/ 2147483647 h 164"/>
              <a:gd name="T72" fmla="*/ 2147483647 w 223"/>
              <a:gd name="T73" fmla="*/ 2147483647 h 164"/>
              <a:gd name="T74" fmla="*/ 2147483647 w 223"/>
              <a:gd name="T75" fmla="*/ 2147483647 h 164"/>
              <a:gd name="T76" fmla="*/ 2147483647 w 223"/>
              <a:gd name="T77" fmla="*/ 2147483647 h 164"/>
              <a:gd name="T78" fmla="*/ 2147483647 w 223"/>
              <a:gd name="T79" fmla="*/ 2147483647 h 164"/>
              <a:gd name="T80" fmla="*/ 2147483647 w 223"/>
              <a:gd name="T81" fmla="*/ 2147483647 h 164"/>
              <a:gd name="T82" fmla="*/ 2147483647 w 223"/>
              <a:gd name="T83" fmla="*/ 2147483647 h 164"/>
              <a:gd name="T84" fmla="*/ 2147483647 w 223"/>
              <a:gd name="T85" fmla="*/ 0 h 164"/>
              <a:gd name="T86" fmla="*/ 2147483647 w 223"/>
              <a:gd name="T87" fmla="*/ 2147483647 h 164"/>
              <a:gd name="T88" fmla="*/ 2147483647 w 223"/>
              <a:gd name="T89" fmla="*/ 2147483647 h 164"/>
              <a:gd name="T90" fmla="*/ 2147483647 w 223"/>
              <a:gd name="T91" fmla="*/ 2147483647 h 164"/>
              <a:gd name="T92" fmla="*/ 2147483647 w 223"/>
              <a:gd name="T93" fmla="*/ 2147483647 h 164"/>
              <a:gd name="T94" fmla="*/ 2147483647 w 223"/>
              <a:gd name="T95" fmla="*/ 2147483647 h 164"/>
              <a:gd name="T96" fmla="*/ 2147483647 w 223"/>
              <a:gd name="T97" fmla="*/ 2147483647 h 164"/>
              <a:gd name="T98" fmla="*/ 2147483647 w 223"/>
              <a:gd name="T99" fmla="*/ 2147483647 h 164"/>
              <a:gd name="T100" fmla="*/ 2147483647 w 223"/>
              <a:gd name="T101" fmla="*/ 2147483647 h 164"/>
              <a:gd name="T102" fmla="*/ 2147483647 w 223"/>
              <a:gd name="T103" fmla="*/ 2147483647 h 164"/>
              <a:gd name="T104" fmla="*/ 2147483647 w 223"/>
              <a:gd name="T105" fmla="*/ 2147483647 h 164"/>
              <a:gd name="T106" fmla="*/ 2147483647 w 223"/>
              <a:gd name="T107" fmla="*/ 2147483647 h 164"/>
              <a:gd name="T108" fmla="*/ 2147483647 w 223"/>
              <a:gd name="T109" fmla="*/ 2147483647 h 164"/>
              <a:gd name="T110" fmla="*/ 2147483647 w 223"/>
              <a:gd name="T111" fmla="*/ 2147483647 h 16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23"/>
              <a:gd name="T169" fmla="*/ 0 h 164"/>
              <a:gd name="T170" fmla="*/ 223 w 223"/>
              <a:gd name="T171" fmla="*/ 164 h 16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23" h="164">
                <a:moveTo>
                  <a:pt x="179" y="66"/>
                </a:moveTo>
                <a:lnTo>
                  <a:pt x="184" y="66"/>
                </a:lnTo>
                <a:lnTo>
                  <a:pt x="187" y="66"/>
                </a:lnTo>
                <a:lnTo>
                  <a:pt x="187" y="67"/>
                </a:lnTo>
                <a:lnTo>
                  <a:pt x="187" y="70"/>
                </a:lnTo>
                <a:lnTo>
                  <a:pt x="185" y="79"/>
                </a:lnTo>
                <a:lnTo>
                  <a:pt x="185" y="86"/>
                </a:lnTo>
                <a:lnTo>
                  <a:pt x="185" y="91"/>
                </a:lnTo>
                <a:lnTo>
                  <a:pt x="184" y="95"/>
                </a:lnTo>
                <a:lnTo>
                  <a:pt x="182" y="95"/>
                </a:lnTo>
                <a:lnTo>
                  <a:pt x="178" y="94"/>
                </a:lnTo>
                <a:lnTo>
                  <a:pt x="178" y="97"/>
                </a:lnTo>
                <a:lnTo>
                  <a:pt x="178" y="100"/>
                </a:lnTo>
                <a:lnTo>
                  <a:pt x="173" y="100"/>
                </a:lnTo>
                <a:lnTo>
                  <a:pt x="173" y="103"/>
                </a:lnTo>
                <a:lnTo>
                  <a:pt x="173" y="107"/>
                </a:lnTo>
                <a:lnTo>
                  <a:pt x="176" y="107"/>
                </a:lnTo>
                <a:lnTo>
                  <a:pt x="179" y="107"/>
                </a:lnTo>
                <a:lnTo>
                  <a:pt x="181" y="108"/>
                </a:lnTo>
                <a:lnTo>
                  <a:pt x="181" y="110"/>
                </a:lnTo>
                <a:lnTo>
                  <a:pt x="181" y="113"/>
                </a:lnTo>
                <a:lnTo>
                  <a:pt x="181" y="117"/>
                </a:lnTo>
                <a:lnTo>
                  <a:pt x="181" y="120"/>
                </a:lnTo>
                <a:lnTo>
                  <a:pt x="182" y="120"/>
                </a:lnTo>
                <a:lnTo>
                  <a:pt x="184" y="120"/>
                </a:lnTo>
                <a:lnTo>
                  <a:pt x="191" y="120"/>
                </a:lnTo>
                <a:lnTo>
                  <a:pt x="194" y="122"/>
                </a:lnTo>
                <a:lnTo>
                  <a:pt x="194" y="123"/>
                </a:lnTo>
                <a:lnTo>
                  <a:pt x="194" y="126"/>
                </a:lnTo>
                <a:lnTo>
                  <a:pt x="194" y="130"/>
                </a:lnTo>
                <a:lnTo>
                  <a:pt x="194" y="133"/>
                </a:lnTo>
                <a:lnTo>
                  <a:pt x="195" y="136"/>
                </a:lnTo>
                <a:lnTo>
                  <a:pt x="198" y="136"/>
                </a:lnTo>
                <a:lnTo>
                  <a:pt x="200" y="138"/>
                </a:lnTo>
                <a:lnTo>
                  <a:pt x="201" y="138"/>
                </a:lnTo>
                <a:lnTo>
                  <a:pt x="206" y="138"/>
                </a:lnTo>
                <a:lnTo>
                  <a:pt x="210" y="139"/>
                </a:lnTo>
                <a:lnTo>
                  <a:pt x="213" y="141"/>
                </a:lnTo>
                <a:lnTo>
                  <a:pt x="217" y="142"/>
                </a:lnTo>
                <a:lnTo>
                  <a:pt x="219" y="142"/>
                </a:lnTo>
                <a:lnTo>
                  <a:pt x="223" y="142"/>
                </a:lnTo>
                <a:lnTo>
                  <a:pt x="222" y="145"/>
                </a:lnTo>
                <a:lnTo>
                  <a:pt x="223" y="145"/>
                </a:lnTo>
                <a:lnTo>
                  <a:pt x="223" y="147"/>
                </a:lnTo>
                <a:lnTo>
                  <a:pt x="197" y="145"/>
                </a:lnTo>
                <a:lnTo>
                  <a:pt x="197" y="150"/>
                </a:lnTo>
                <a:lnTo>
                  <a:pt x="173" y="148"/>
                </a:lnTo>
                <a:lnTo>
                  <a:pt x="173" y="142"/>
                </a:lnTo>
                <a:lnTo>
                  <a:pt x="160" y="141"/>
                </a:lnTo>
                <a:lnTo>
                  <a:pt x="159" y="139"/>
                </a:lnTo>
                <a:lnTo>
                  <a:pt x="159" y="138"/>
                </a:lnTo>
                <a:lnTo>
                  <a:pt x="162" y="136"/>
                </a:lnTo>
                <a:lnTo>
                  <a:pt x="160" y="133"/>
                </a:lnTo>
                <a:lnTo>
                  <a:pt x="159" y="133"/>
                </a:lnTo>
                <a:lnTo>
                  <a:pt x="154" y="132"/>
                </a:lnTo>
                <a:lnTo>
                  <a:pt x="156" y="133"/>
                </a:lnTo>
                <a:lnTo>
                  <a:pt x="156" y="136"/>
                </a:lnTo>
                <a:lnTo>
                  <a:pt x="151" y="141"/>
                </a:lnTo>
                <a:lnTo>
                  <a:pt x="156" y="141"/>
                </a:lnTo>
                <a:lnTo>
                  <a:pt x="154" y="164"/>
                </a:lnTo>
                <a:lnTo>
                  <a:pt x="129" y="164"/>
                </a:lnTo>
                <a:lnTo>
                  <a:pt x="129" y="161"/>
                </a:lnTo>
                <a:lnTo>
                  <a:pt x="126" y="161"/>
                </a:lnTo>
                <a:lnTo>
                  <a:pt x="124" y="163"/>
                </a:lnTo>
                <a:lnTo>
                  <a:pt x="112" y="158"/>
                </a:lnTo>
                <a:lnTo>
                  <a:pt x="110" y="157"/>
                </a:lnTo>
                <a:lnTo>
                  <a:pt x="109" y="154"/>
                </a:lnTo>
                <a:lnTo>
                  <a:pt x="107" y="152"/>
                </a:lnTo>
                <a:lnTo>
                  <a:pt x="96" y="148"/>
                </a:lnTo>
                <a:lnTo>
                  <a:pt x="94" y="148"/>
                </a:lnTo>
                <a:lnTo>
                  <a:pt x="90" y="151"/>
                </a:lnTo>
                <a:lnTo>
                  <a:pt x="77" y="151"/>
                </a:lnTo>
                <a:lnTo>
                  <a:pt x="75" y="150"/>
                </a:lnTo>
                <a:lnTo>
                  <a:pt x="41" y="148"/>
                </a:lnTo>
                <a:lnTo>
                  <a:pt x="34" y="144"/>
                </a:lnTo>
                <a:lnTo>
                  <a:pt x="33" y="144"/>
                </a:lnTo>
                <a:lnTo>
                  <a:pt x="25" y="145"/>
                </a:lnTo>
                <a:lnTo>
                  <a:pt x="18" y="144"/>
                </a:lnTo>
                <a:lnTo>
                  <a:pt x="15" y="144"/>
                </a:lnTo>
                <a:lnTo>
                  <a:pt x="15" y="136"/>
                </a:lnTo>
                <a:lnTo>
                  <a:pt x="3" y="136"/>
                </a:lnTo>
                <a:lnTo>
                  <a:pt x="5" y="120"/>
                </a:lnTo>
                <a:lnTo>
                  <a:pt x="0" y="119"/>
                </a:lnTo>
                <a:lnTo>
                  <a:pt x="2" y="117"/>
                </a:lnTo>
                <a:lnTo>
                  <a:pt x="6" y="116"/>
                </a:lnTo>
                <a:lnTo>
                  <a:pt x="6" y="110"/>
                </a:lnTo>
                <a:lnTo>
                  <a:pt x="19" y="111"/>
                </a:lnTo>
                <a:lnTo>
                  <a:pt x="24" y="111"/>
                </a:lnTo>
                <a:lnTo>
                  <a:pt x="28" y="107"/>
                </a:lnTo>
                <a:lnTo>
                  <a:pt x="46" y="88"/>
                </a:lnTo>
                <a:lnTo>
                  <a:pt x="50" y="85"/>
                </a:lnTo>
                <a:lnTo>
                  <a:pt x="52" y="86"/>
                </a:lnTo>
                <a:lnTo>
                  <a:pt x="55" y="88"/>
                </a:lnTo>
                <a:lnTo>
                  <a:pt x="59" y="89"/>
                </a:lnTo>
                <a:lnTo>
                  <a:pt x="60" y="86"/>
                </a:lnTo>
                <a:lnTo>
                  <a:pt x="62" y="85"/>
                </a:lnTo>
                <a:lnTo>
                  <a:pt x="63" y="85"/>
                </a:lnTo>
                <a:lnTo>
                  <a:pt x="65" y="85"/>
                </a:lnTo>
                <a:lnTo>
                  <a:pt x="72" y="72"/>
                </a:lnTo>
                <a:lnTo>
                  <a:pt x="66" y="70"/>
                </a:lnTo>
                <a:lnTo>
                  <a:pt x="65" y="67"/>
                </a:lnTo>
                <a:lnTo>
                  <a:pt x="62" y="67"/>
                </a:lnTo>
                <a:lnTo>
                  <a:pt x="60" y="66"/>
                </a:lnTo>
                <a:lnTo>
                  <a:pt x="58" y="67"/>
                </a:lnTo>
                <a:lnTo>
                  <a:pt x="55" y="66"/>
                </a:lnTo>
                <a:lnTo>
                  <a:pt x="55" y="65"/>
                </a:lnTo>
                <a:lnTo>
                  <a:pt x="52" y="63"/>
                </a:lnTo>
                <a:lnTo>
                  <a:pt x="52" y="60"/>
                </a:lnTo>
                <a:lnTo>
                  <a:pt x="49" y="60"/>
                </a:lnTo>
                <a:lnTo>
                  <a:pt x="44" y="59"/>
                </a:lnTo>
                <a:lnTo>
                  <a:pt x="43" y="57"/>
                </a:lnTo>
                <a:lnTo>
                  <a:pt x="41" y="54"/>
                </a:lnTo>
                <a:lnTo>
                  <a:pt x="40" y="53"/>
                </a:lnTo>
                <a:lnTo>
                  <a:pt x="34" y="53"/>
                </a:lnTo>
                <a:lnTo>
                  <a:pt x="28" y="50"/>
                </a:lnTo>
                <a:lnTo>
                  <a:pt x="27" y="45"/>
                </a:lnTo>
                <a:lnTo>
                  <a:pt x="25" y="45"/>
                </a:lnTo>
                <a:lnTo>
                  <a:pt x="27" y="16"/>
                </a:lnTo>
                <a:lnTo>
                  <a:pt x="50" y="18"/>
                </a:lnTo>
                <a:lnTo>
                  <a:pt x="50" y="28"/>
                </a:lnTo>
                <a:lnTo>
                  <a:pt x="80" y="29"/>
                </a:lnTo>
                <a:lnTo>
                  <a:pt x="80" y="38"/>
                </a:lnTo>
                <a:lnTo>
                  <a:pt x="94" y="40"/>
                </a:lnTo>
                <a:lnTo>
                  <a:pt x="93" y="32"/>
                </a:lnTo>
                <a:lnTo>
                  <a:pt x="99" y="32"/>
                </a:lnTo>
                <a:lnTo>
                  <a:pt x="99" y="22"/>
                </a:lnTo>
                <a:lnTo>
                  <a:pt x="100" y="0"/>
                </a:lnTo>
                <a:lnTo>
                  <a:pt x="126" y="2"/>
                </a:lnTo>
                <a:lnTo>
                  <a:pt x="126" y="15"/>
                </a:lnTo>
                <a:lnTo>
                  <a:pt x="126" y="21"/>
                </a:lnTo>
                <a:lnTo>
                  <a:pt x="125" y="22"/>
                </a:lnTo>
                <a:lnTo>
                  <a:pt x="125" y="23"/>
                </a:lnTo>
                <a:lnTo>
                  <a:pt x="126" y="26"/>
                </a:lnTo>
                <a:lnTo>
                  <a:pt x="129" y="25"/>
                </a:lnTo>
                <a:lnTo>
                  <a:pt x="132" y="23"/>
                </a:lnTo>
                <a:lnTo>
                  <a:pt x="135" y="23"/>
                </a:lnTo>
                <a:lnTo>
                  <a:pt x="137" y="25"/>
                </a:lnTo>
                <a:lnTo>
                  <a:pt x="138" y="25"/>
                </a:lnTo>
                <a:lnTo>
                  <a:pt x="141" y="25"/>
                </a:lnTo>
                <a:lnTo>
                  <a:pt x="144" y="25"/>
                </a:lnTo>
                <a:lnTo>
                  <a:pt x="147" y="25"/>
                </a:lnTo>
                <a:lnTo>
                  <a:pt x="148" y="26"/>
                </a:lnTo>
                <a:lnTo>
                  <a:pt x="154" y="26"/>
                </a:lnTo>
                <a:lnTo>
                  <a:pt x="157" y="28"/>
                </a:lnTo>
                <a:lnTo>
                  <a:pt x="159" y="28"/>
                </a:lnTo>
                <a:lnTo>
                  <a:pt x="160" y="26"/>
                </a:lnTo>
                <a:lnTo>
                  <a:pt x="162" y="26"/>
                </a:lnTo>
                <a:lnTo>
                  <a:pt x="163" y="26"/>
                </a:lnTo>
                <a:lnTo>
                  <a:pt x="165" y="28"/>
                </a:lnTo>
                <a:lnTo>
                  <a:pt x="166" y="28"/>
                </a:lnTo>
                <a:lnTo>
                  <a:pt x="169" y="28"/>
                </a:lnTo>
                <a:lnTo>
                  <a:pt x="169" y="29"/>
                </a:lnTo>
                <a:lnTo>
                  <a:pt x="169" y="31"/>
                </a:lnTo>
                <a:lnTo>
                  <a:pt x="169" y="32"/>
                </a:lnTo>
                <a:lnTo>
                  <a:pt x="167" y="38"/>
                </a:lnTo>
                <a:lnTo>
                  <a:pt x="169" y="43"/>
                </a:lnTo>
                <a:lnTo>
                  <a:pt x="172" y="43"/>
                </a:lnTo>
                <a:lnTo>
                  <a:pt x="173" y="44"/>
                </a:lnTo>
                <a:lnTo>
                  <a:pt x="173" y="47"/>
                </a:lnTo>
                <a:lnTo>
                  <a:pt x="173" y="60"/>
                </a:lnTo>
                <a:lnTo>
                  <a:pt x="173" y="63"/>
                </a:lnTo>
                <a:lnTo>
                  <a:pt x="173" y="65"/>
                </a:lnTo>
                <a:lnTo>
                  <a:pt x="175" y="66"/>
                </a:lnTo>
                <a:lnTo>
                  <a:pt x="176" y="66"/>
                </a:lnTo>
                <a:lnTo>
                  <a:pt x="179" y="66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4" name="Rectangle 827"/>
          <p:cNvSpPr>
            <a:spLocks noChangeArrowheads="1"/>
          </p:cNvSpPr>
          <p:nvPr/>
        </p:nvSpPr>
        <p:spPr bwMode="auto">
          <a:xfrm rot="21334256">
            <a:off x="5037867" y="2102106"/>
            <a:ext cx="415178" cy="92333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Крыловский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B8CC4655-6E0F-4F26-B7E5-8E9D7DD717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968" y="98477"/>
            <a:ext cx="1269087" cy="64222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14A74C13-225A-46AB-BA9E-A38487CA6D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0" y="98484"/>
            <a:ext cx="793715" cy="634921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-1246" y="-27384"/>
            <a:ext cx="9181758" cy="83139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3" rIns="46603" bIns="23303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/>
              <a:t>ПРОГНОЗИРУЕМАЯ </a:t>
            </a:r>
            <a:r>
              <a:rPr lang="ru-RU" sz="1200" dirty="0" smtClean="0"/>
              <a:t>ПОЖАРООПАСНОСТЬ И ДЕЙСТВУЮЩИЕ КЛАССЫ ПОЖАРНОЙ ОПАСНОСТИ</a:t>
            </a:r>
          </a:p>
          <a:p>
            <a:r>
              <a:rPr lang="ru-RU" sz="1200" dirty="0" smtClean="0"/>
              <a:t>НА </a:t>
            </a:r>
            <a:r>
              <a:rPr lang="ru-RU" sz="1200" dirty="0"/>
              <a:t>ТЕРРИТОРИИ </a:t>
            </a:r>
            <a:r>
              <a:rPr lang="ru-RU" sz="1200" dirty="0" smtClean="0"/>
              <a:t>КРАСНОДАРСКОГО </a:t>
            </a:r>
            <a:r>
              <a:rPr lang="ru-RU" sz="1200" dirty="0"/>
              <a:t>КРАЯ</a:t>
            </a:r>
          </a:p>
          <a:p>
            <a:r>
              <a:rPr lang="ru-RU" sz="1200" dirty="0"/>
              <a:t>(по состоянию на </a:t>
            </a:r>
            <a:r>
              <a:rPr lang="ru-RU" sz="1200" dirty="0" smtClean="0"/>
              <a:t>30.08.2021 </a:t>
            </a:r>
            <a:r>
              <a:rPr lang="ru-RU" sz="1200" dirty="0"/>
              <a:t>г.)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7087578" y="828461"/>
            <a:ext cx="2052984" cy="1807593"/>
            <a:chOff x="6732240" y="3753958"/>
            <a:chExt cx="2376264" cy="1355695"/>
          </a:xfrm>
        </p:grpSpPr>
        <p:grpSp>
          <p:nvGrpSpPr>
            <p:cNvPr id="56" name="Группа 2"/>
            <p:cNvGrpSpPr>
              <a:grpSpLocks/>
            </p:cNvGrpSpPr>
            <p:nvPr/>
          </p:nvGrpSpPr>
          <p:grpSpPr bwMode="auto">
            <a:xfrm>
              <a:off x="6732240" y="3753958"/>
              <a:ext cx="2376264" cy="1355695"/>
              <a:chOff x="3881365" y="5911947"/>
              <a:chExt cx="1996910" cy="906106"/>
            </a:xfrm>
            <a:solidFill>
              <a:schemeClr val="bg1"/>
            </a:solidFill>
          </p:grpSpPr>
          <p:sp>
            <p:nvSpPr>
              <p:cNvPr id="60" name="Прямоугольник 59"/>
              <p:cNvSpPr/>
              <p:nvPr/>
            </p:nvSpPr>
            <p:spPr bwMode="auto">
              <a:xfrm>
                <a:off x="3881365" y="5911947"/>
                <a:ext cx="1996910" cy="906106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6352" tIns="38177" rIns="76352" bIns="38177" anchor="ctr"/>
              <a:lstStyle>
                <a:defPPr>
                  <a:defRPr lang="ru-RU"/>
                </a:defPPr>
                <a:lvl1pPr algn="l" defTabSz="1038225" rtl="0" fontAlgn="base">
                  <a:spcBef>
                    <a:spcPct val="0"/>
                  </a:spcBef>
                  <a:spcAft>
                    <a:spcPct val="0"/>
                  </a:spcAft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508000" indent="-50800" algn="l" defTabSz="1038225" rtl="0" fontAlgn="base">
                  <a:spcBef>
                    <a:spcPct val="0"/>
                  </a:spcBef>
                  <a:spcAft>
                    <a:spcPct val="0"/>
                  </a:spcAft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038225" indent="-123825" algn="l" defTabSz="1038225" rtl="0" fontAlgn="base">
                  <a:spcBef>
                    <a:spcPct val="0"/>
                  </a:spcBef>
                  <a:spcAft>
                    <a:spcPct val="0"/>
                  </a:spcAft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566863" indent="-195263" algn="l" defTabSz="1038225" rtl="0" fontAlgn="base">
                  <a:spcBef>
                    <a:spcPct val="0"/>
                  </a:spcBef>
                  <a:spcAft>
                    <a:spcPct val="0"/>
                  </a:spcAft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097088" indent="-268288" algn="l" defTabSz="1038225" rtl="0" fontAlgn="base">
                  <a:spcBef>
                    <a:spcPct val="0"/>
                  </a:spcBef>
                  <a:spcAft>
                    <a:spcPct val="0"/>
                  </a:spcAft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1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ru-RU" sz="9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1" name="TextBox 5"/>
              <p:cNvSpPr txBox="1">
                <a:spLocks noChangeArrowheads="1"/>
              </p:cNvSpPr>
              <p:nvPr/>
            </p:nvSpPr>
            <p:spPr bwMode="auto">
              <a:xfrm>
                <a:off x="4049018" y="5936972"/>
                <a:ext cx="1682267" cy="121046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lIns="86738" tIns="43370" rIns="86738" bIns="43370">
                <a:spAutoFit/>
              </a:bodyPr>
              <a:lstStyle>
                <a:lvl1pPr defTabSz="1147763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1147763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1147763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1147763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1147763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11477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11477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11477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114776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ru-RU" sz="10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Условные обозначения</a:t>
                </a:r>
              </a:p>
            </p:txBody>
          </p:sp>
        </p:grpSp>
        <p:sp>
          <p:nvSpPr>
            <p:cNvPr id="62" name="Rectangle 197"/>
            <p:cNvSpPr>
              <a:spLocks noChangeArrowheads="1"/>
            </p:cNvSpPr>
            <p:nvPr/>
          </p:nvSpPr>
          <p:spPr bwMode="auto">
            <a:xfrm>
              <a:off x="7424078" y="4170091"/>
              <a:ext cx="240327" cy="117958"/>
            </a:xfrm>
            <a:prstGeom prst="rect">
              <a:avLst/>
            </a:prstGeom>
            <a:solidFill>
              <a:srgbClr val="FF0000">
                <a:alpha val="65097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8" tIns="45709" rIns="91418" bIns="45709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63" name="Rectangle 198"/>
            <p:cNvSpPr>
              <a:spLocks noChangeArrowheads="1"/>
            </p:cNvSpPr>
            <p:nvPr/>
          </p:nvSpPr>
          <p:spPr bwMode="auto">
            <a:xfrm>
              <a:off x="7420244" y="4537675"/>
              <a:ext cx="240327" cy="120064"/>
            </a:xfrm>
            <a:prstGeom prst="rect">
              <a:avLst/>
            </a:prstGeom>
            <a:solidFill>
              <a:srgbClr val="FFFF00">
                <a:alpha val="7097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8" tIns="45709" rIns="91418" bIns="45709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64" name="Rectangle 199"/>
            <p:cNvSpPr>
              <a:spLocks noChangeArrowheads="1"/>
            </p:cNvSpPr>
            <p:nvPr/>
          </p:nvSpPr>
          <p:spPr bwMode="auto">
            <a:xfrm>
              <a:off x="7421537" y="4719859"/>
              <a:ext cx="239049" cy="117958"/>
            </a:xfrm>
            <a:prstGeom prst="rect">
              <a:avLst/>
            </a:prstGeom>
            <a:solidFill>
              <a:srgbClr val="FAE3A8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8" tIns="45709" rIns="91418" bIns="45709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dirty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65" name="Rectangle 200"/>
            <p:cNvSpPr>
              <a:spLocks noChangeArrowheads="1"/>
            </p:cNvSpPr>
            <p:nvPr/>
          </p:nvSpPr>
          <p:spPr bwMode="auto">
            <a:xfrm>
              <a:off x="7424078" y="4901011"/>
              <a:ext cx="240327" cy="11901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8" tIns="45709" rIns="91418" bIns="45709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dirty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6" name="Rectangle 201"/>
            <p:cNvSpPr>
              <a:spLocks noChangeArrowheads="1"/>
            </p:cNvSpPr>
            <p:nvPr/>
          </p:nvSpPr>
          <p:spPr bwMode="auto">
            <a:xfrm>
              <a:off x="7421520" y="4352248"/>
              <a:ext cx="240327" cy="120064"/>
            </a:xfrm>
            <a:prstGeom prst="rect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8" tIns="45709" rIns="91418" bIns="45709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dirty="0">
                <a:solidFill>
                  <a:srgbClr val="000000"/>
                </a:solidFill>
                <a:latin typeface="Trebuchet MS" pitchFamily="34" charset="0"/>
                <a:cs typeface="Arial" charset="0"/>
              </a:endParaRPr>
            </a:p>
          </p:txBody>
        </p:sp>
        <p:sp>
          <p:nvSpPr>
            <p:cNvPr id="67" name="Text Box 202"/>
            <p:cNvSpPr txBox="1">
              <a:spLocks noChangeArrowheads="1"/>
            </p:cNvSpPr>
            <p:nvPr/>
          </p:nvSpPr>
          <p:spPr bwMode="auto">
            <a:xfrm>
              <a:off x="7768398" y="4112255"/>
              <a:ext cx="989431" cy="1846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8" tIns="45709" rIns="91418" bIns="45709"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ru-RU" altLang="ru-RU" sz="1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класс</a:t>
              </a:r>
            </a:p>
          </p:txBody>
        </p:sp>
        <p:sp>
          <p:nvSpPr>
            <p:cNvPr id="68" name="Text Box 208"/>
            <p:cNvSpPr txBox="1">
              <a:spLocks noChangeArrowheads="1"/>
            </p:cNvSpPr>
            <p:nvPr/>
          </p:nvSpPr>
          <p:spPr bwMode="auto">
            <a:xfrm>
              <a:off x="7750475" y="4288139"/>
              <a:ext cx="989431" cy="1846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8" tIns="45709" rIns="91418" bIns="45709"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ru-RU" altLang="ru-RU" sz="1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 класс</a:t>
              </a:r>
            </a:p>
          </p:txBody>
        </p:sp>
        <p:sp>
          <p:nvSpPr>
            <p:cNvPr id="69" name="Text Box 209"/>
            <p:cNvSpPr txBox="1">
              <a:spLocks noChangeArrowheads="1"/>
            </p:cNvSpPr>
            <p:nvPr/>
          </p:nvSpPr>
          <p:spPr bwMode="auto">
            <a:xfrm>
              <a:off x="7750475" y="4470343"/>
              <a:ext cx="989431" cy="1846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8" tIns="45709" rIns="91418" bIns="45709"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ru-RU" altLang="ru-RU" sz="1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 класс</a:t>
              </a:r>
            </a:p>
          </p:txBody>
        </p:sp>
        <p:sp>
          <p:nvSpPr>
            <p:cNvPr id="82" name="Text Box 210"/>
            <p:cNvSpPr txBox="1">
              <a:spLocks noChangeArrowheads="1"/>
            </p:cNvSpPr>
            <p:nvPr/>
          </p:nvSpPr>
          <p:spPr bwMode="auto">
            <a:xfrm>
              <a:off x="7768398" y="4651492"/>
              <a:ext cx="989431" cy="1846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8" tIns="45709" rIns="91418" bIns="45709"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ru-RU" altLang="ru-RU" sz="1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класс</a:t>
              </a:r>
            </a:p>
          </p:txBody>
        </p:sp>
        <p:sp>
          <p:nvSpPr>
            <p:cNvPr id="83" name="Text Box 211"/>
            <p:cNvSpPr txBox="1">
              <a:spLocks noChangeArrowheads="1"/>
            </p:cNvSpPr>
            <p:nvPr/>
          </p:nvSpPr>
          <p:spPr bwMode="auto">
            <a:xfrm>
              <a:off x="7768398" y="4828429"/>
              <a:ext cx="989431" cy="1846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18" tIns="45709" rIns="91418" bIns="45709">
              <a:spAutoFit/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ru-RU" altLang="ru-RU" sz="1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класс</a:t>
              </a:r>
            </a:p>
          </p:txBody>
        </p:sp>
      </p:grpSp>
      <p:graphicFrame>
        <p:nvGraphicFramePr>
          <p:cNvPr id="84" name="Таблица 8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5806957"/>
              </p:ext>
            </p:extLst>
          </p:nvPr>
        </p:nvGraphicFramePr>
        <p:xfrm>
          <a:off x="0" y="4967829"/>
          <a:ext cx="3059832" cy="1874520"/>
        </p:xfrm>
        <a:graphic>
          <a:graphicData uri="http://schemas.openxmlformats.org/drawingml/2006/table">
            <a:tbl>
              <a:tblPr/>
              <a:tblGrid>
                <a:gridCol w="305983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40478">
                <a:tc>
                  <a:txBody>
                    <a:bodyPr/>
                    <a:lstStyle>
                      <a:lvl1pPr defTabSz="9017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0850" defTabSz="9017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01700" defTabSz="9017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52550" defTabSz="9017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03400" defTabSz="9017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606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178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1750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322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017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Установлена пожароопасность </a:t>
                      </a:r>
                      <a:endParaRPr kumimoji="0" lang="ru-RU" alt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017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 </a:t>
                      </a:r>
                      <a:r>
                        <a:rPr kumimoji="0" lang="ru-RU" alt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класса</a:t>
                      </a:r>
                      <a:endParaRPr kumimoji="0" lang="ru-RU" alt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48421">
                <a:tc>
                  <a:txBody>
                    <a:bodyPr/>
                    <a:lstStyle/>
                    <a:p>
                      <a:pPr algn="ctr"/>
                      <a:r>
                        <a:rPr lang="ru-RU" sz="1400" u="none" dirty="0" smtClean="0">
                          <a:effectLst/>
                          <a:latin typeface="Times New Roman"/>
                          <a:ea typeface="MS Mincho"/>
                        </a:rPr>
                        <a:t>Кореновский, Каневской, Белоглинский, </a:t>
                      </a:r>
                      <a:r>
                        <a:rPr lang="ru-RU" sz="1400" u="none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MS Mincho"/>
                          <a:cs typeface="+mn-cs"/>
                        </a:rPr>
                        <a:t>Староминской, Ленинградский, Кущевский, Крыловской, Павловский, Тихорецкий, Выселковский, Брюховецкий, Тимашевский районы</a:t>
                      </a:r>
                      <a:endParaRPr lang="ru-RU" sz="1400" u="none" kern="1200" dirty="0" smtClean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70239">
                <a:tc>
                  <a:txBody>
                    <a:bodyPr/>
                    <a:lstStyle>
                      <a:lvl1pPr defTabSz="9017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0850" defTabSz="9017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01700" defTabSz="9017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52550" defTabSz="9017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03400" defTabSz="9017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606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178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1750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322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0180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300" u="non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</a:t>
                      </a:r>
                      <a:endParaRPr lang="ru-RU" altLang="ru-RU" sz="1300" u="non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5" name="Таблица 8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925161"/>
              </p:ext>
            </p:extLst>
          </p:nvPr>
        </p:nvGraphicFramePr>
        <p:xfrm>
          <a:off x="6552458" y="5721812"/>
          <a:ext cx="2620125" cy="1145716"/>
        </p:xfrm>
        <a:graphic>
          <a:graphicData uri="http://schemas.openxmlformats.org/drawingml/2006/table">
            <a:tbl>
              <a:tblPr/>
              <a:tblGrid>
                <a:gridCol w="26201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406400">
                <a:tc>
                  <a:txBody>
                    <a:bodyPr/>
                    <a:lstStyle>
                      <a:lvl1pPr defTabSz="9017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0850" defTabSz="9017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01700" defTabSz="9017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52550" defTabSz="9017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03400" defTabSz="9017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606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178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1750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322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017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Установлена пожароопасность </a:t>
                      </a:r>
                    </a:p>
                    <a:p>
                      <a:pPr marL="0" marR="0" lvl="0" indent="0" algn="ctr" defTabSz="9017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altLang="ru-RU" sz="13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 класса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36116">
                <a:tc>
                  <a:txBody>
                    <a:bodyPr/>
                    <a:lstStyle/>
                    <a:p>
                      <a:pPr marL="0" marR="0" indent="0" algn="ctr" defTabSz="9014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lang="ru-RU" sz="1300" dirty="0" smtClean="0">
                        <a:solidFill>
                          <a:schemeClr val="tx1"/>
                        </a:solidFill>
                        <a:effectLst/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>
                      <a:lvl1pPr defTabSz="9017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0850" defTabSz="9017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01700" defTabSz="9017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52550" defTabSz="9017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03400" defTabSz="9017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606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178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1750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32200" indent="1588" defTabSz="9017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0180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300" u="none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endParaRPr lang="ru-RU" altLang="ru-RU" sz="1300" u="none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8" name="TextBox 107"/>
          <p:cNvSpPr txBox="1"/>
          <p:nvPr/>
        </p:nvSpPr>
        <p:spPr>
          <a:xfrm>
            <a:off x="1553" y="2276872"/>
            <a:ext cx="2196797" cy="246219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выпадения осадков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>
            <a:spLocks/>
          </p:cNvSpPr>
          <p:nvPr/>
        </p:nvSpPr>
        <p:spPr bwMode="auto">
          <a:xfrm rot="21334256">
            <a:off x="15641290" y="3919798"/>
            <a:ext cx="845958" cy="932280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46" name="Полилиния 45"/>
          <p:cNvSpPr>
            <a:spLocks/>
          </p:cNvSpPr>
          <p:nvPr/>
        </p:nvSpPr>
        <p:spPr bwMode="auto">
          <a:xfrm rot="21334256">
            <a:off x="16052022" y="3739443"/>
            <a:ext cx="845958" cy="392368"/>
          </a:xfrm>
          <a:custGeom>
            <a:avLst/>
            <a:gdLst>
              <a:gd name="T0" fmla="*/ 65738 w 720900"/>
              <a:gd name="T1" fmla="*/ 38693 h 384825"/>
              <a:gd name="T2" fmla="*/ 72597 w 720900"/>
              <a:gd name="T3" fmla="*/ 23811 h 384825"/>
              <a:gd name="T4" fmla="*/ 96708 w 720900"/>
              <a:gd name="T5" fmla="*/ 17859 h 384825"/>
              <a:gd name="T6" fmla="*/ 131184 w 720900"/>
              <a:gd name="T7" fmla="*/ 0 h 384825"/>
              <a:gd name="T8" fmla="*/ 151849 w 720900"/>
              <a:gd name="T9" fmla="*/ 41668 h 384825"/>
              <a:gd name="T10" fmla="*/ 175961 w 720900"/>
              <a:gd name="T11" fmla="*/ 71431 h 384825"/>
              <a:gd name="T12" fmla="*/ 193186 w 720900"/>
              <a:gd name="T13" fmla="*/ 56551 h 384825"/>
              <a:gd name="T14" fmla="*/ 227638 w 720900"/>
              <a:gd name="T15" fmla="*/ 62504 h 384825"/>
              <a:gd name="T16" fmla="*/ 317206 w 720900"/>
              <a:gd name="T17" fmla="*/ 74408 h 384825"/>
              <a:gd name="T18" fmla="*/ 324097 w 720900"/>
              <a:gd name="T19" fmla="*/ 119053 h 384825"/>
              <a:gd name="T20" fmla="*/ 358546 w 720900"/>
              <a:gd name="T21" fmla="*/ 119053 h 384825"/>
              <a:gd name="T22" fmla="*/ 334432 w 720900"/>
              <a:gd name="T23" fmla="*/ 74408 h 384825"/>
              <a:gd name="T24" fmla="*/ 361991 w 720900"/>
              <a:gd name="T25" fmla="*/ 44645 h 384825"/>
              <a:gd name="T26" fmla="*/ 437779 w 720900"/>
              <a:gd name="T27" fmla="*/ 59529 h 384825"/>
              <a:gd name="T28" fmla="*/ 417111 w 720900"/>
              <a:gd name="T29" fmla="*/ 71431 h 384825"/>
              <a:gd name="T30" fmla="*/ 448119 w 720900"/>
              <a:gd name="T31" fmla="*/ 80362 h 384825"/>
              <a:gd name="T32" fmla="*/ 475673 w 720900"/>
              <a:gd name="T33" fmla="*/ 86313 h 384825"/>
              <a:gd name="T34" fmla="*/ 510125 w 720900"/>
              <a:gd name="T35" fmla="*/ 107148 h 384825"/>
              <a:gd name="T36" fmla="*/ 513570 w 720900"/>
              <a:gd name="T37" fmla="*/ 125006 h 384825"/>
              <a:gd name="T38" fmla="*/ 506680 w 720900"/>
              <a:gd name="T39" fmla="*/ 154772 h 384825"/>
              <a:gd name="T40" fmla="*/ 592808 w 720900"/>
              <a:gd name="T41" fmla="*/ 175603 h 384825"/>
              <a:gd name="T42" fmla="*/ 592808 w 720900"/>
              <a:gd name="T43" fmla="*/ 154772 h 384825"/>
              <a:gd name="T44" fmla="*/ 634144 w 720900"/>
              <a:gd name="T45" fmla="*/ 142865 h 384825"/>
              <a:gd name="T46" fmla="*/ 696154 w 720900"/>
              <a:gd name="T47" fmla="*/ 154772 h 384825"/>
              <a:gd name="T48" fmla="*/ 682373 w 720900"/>
              <a:gd name="T49" fmla="*/ 187509 h 384825"/>
              <a:gd name="T50" fmla="*/ 692711 w 720900"/>
              <a:gd name="T51" fmla="*/ 202392 h 384825"/>
              <a:gd name="T52" fmla="*/ 699600 w 720900"/>
              <a:gd name="T53" fmla="*/ 223229 h 384825"/>
              <a:gd name="T54" fmla="*/ 658260 w 720900"/>
              <a:gd name="T55" fmla="*/ 235129 h 384825"/>
              <a:gd name="T56" fmla="*/ 620363 w 720900"/>
              <a:gd name="T57" fmla="*/ 244060 h 384825"/>
              <a:gd name="T58" fmla="*/ 565246 w 720900"/>
              <a:gd name="T59" fmla="*/ 270849 h 384825"/>
              <a:gd name="T60" fmla="*/ 451561 w 720900"/>
              <a:gd name="T61" fmla="*/ 279776 h 384825"/>
              <a:gd name="T62" fmla="*/ 420558 w 720900"/>
              <a:gd name="T63" fmla="*/ 300618 h 384825"/>
              <a:gd name="T64" fmla="*/ 410217 w 720900"/>
              <a:gd name="T65" fmla="*/ 321445 h 384825"/>
              <a:gd name="T66" fmla="*/ 386104 w 720900"/>
              <a:gd name="T67" fmla="*/ 309528 h 384825"/>
              <a:gd name="T68" fmla="*/ 341320 w 720900"/>
              <a:gd name="T69" fmla="*/ 321445 h 384825"/>
              <a:gd name="T70" fmla="*/ 317206 w 720900"/>
              <a:gd name="T71" fmla="*/ 321445 h 384825"/>
              <a:gd name="T72" fmla="*/ 303429 w 720900"/>
              <a:gd name="T73" fmla="*/ 276800 h 384825"/>
              <a:gd name="T74" fmla="*/ 255204 w 720900"/>
              <a:gd name="T75" fmla="*/ 300618 h 384825"/>
              <a:gd name="T76" fmla="*/ 244855 w 720900"/>
              <a:gd name="T77" fmla="*/ 267872 h 384825"/>
              <a:gd name="T78" fmla="*/ 248305 w 720900"/>
              <a:gd name="T79" fmla="*/ 250011 h 384825"/>
              <a:gd name="T80" fmla="*/ 210416 w 720900"/>
              <a:gd name="T81" fmla="*/ 235129 h 384825"/>
              <a:gd name="T82" fmla="*/ 196629 w 720900"/>
              <a:gd name="T83" fmla="*/ 220250 h 384825"/>
              <a:gd name="T84" fmla="*/ 141508 w 720900"/>
              <a:gd name="T85" fmla="*/ 244060 h 384825"/>
              <a:gd name="T86" fmla="*/ 155294 w 720900"/>
              <a:gd name="T87" fmla="*/ 270849 h 384825"/>
              <a:gd name="T88" fmla="*/ 165627 w 720900"/>
              <a:gd name="T89" fmla="*/ 282753 h 384825"/>
              <a:gd name="T90" fmla="*/ 110523 w 720900"/>
              <a:gd name="T91" fmla="*/ 261919 h 384825"/>
              <a:gd name="T92" fmla="*/ 96708 w 720900"/>
              <a:gd name="T93" fmla="*/ 282753 h 384825"/>
              <a:gd name="T94" fmla="*/ 58841 w 720900"/>
              <a:gd name="T95" fmla="*/ 229182 h 384825"/>
              <a:gd name="T96" fmla="*/ 34708 w 720900"/>
              <a:gd name="T97" fmla="*/ 214295 h 384825"/>
              <a:gd name="T98" fmla="*/ 7133 w 720900"/>
              <a:gd name="T99" fmla="*/ 208345 h 384825"/>
              <a:gd name="T100" fmla="*/ 3704 w 720900"/>
              <a:gd name="T101" fmla="*/ 175603 h 384825"/>
              <a:gd name="T102" fmla="*/ 27811 w 720900"/>
              <a:gd name="T103" fmla="*/ 151788 h 384825"/>
              <a:gd name="T104" fmla="*/ 48489 w 720900"/>
              <a:gd name="T105" fmla="*/ 139888 h 384825"/>
              <a:gd name="T106" fmla="*/ 72597 w 720900"/>
              <a:gd name="T107" fmla="*/ 139888 h 384825"/>
              <a:gd name="T108" fmla="*/ 96708 w 720900"/>
              <a:gd name="T109" fmla="*/ 116079 h 384825"/>
              <a:gd name="T110" fmla="*/ 79499 w 720900"/>
              <a:gd name="T111" fmla="*/ 83338 h 384825"/>
              <a:gd name="T112" fmla="*/ 69167 w 720900"/>
              <a:gd name="T113" fmla="*/ 56551 h 3848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20900" h="384825">
                <a:moveTo>
                  <a:pt x="70884" y="67079"/>
                </a:moveTo>
                <a:cubicBezTo>
                  <a:pt x="70296" y="59430"/>
                  <a:pt x="69618" y="52687"/>
                  <a:pt x="67354" y="45896"/>
                </a:cubicBezTo>
                <a:cubicBezTo>
                  <a:pt x="66012" y="41871"/>
                  <a:pt x="58717" y="39245"/>
                  <a:pt x="60293" y="35305"/>
                </a:cubicBezTo>
                <a:cubicBezTo>
                  <a:pt x="62248" y="30418"/>
                  <a:pt x="69487" y="30092"/>
                  <a:pt x="74415" y="28244"/>
                </a:cubicBezTo>
                <a:cubicBezTo>
                  <a:pt x="78958" y="26540"/>
                  <a:pt x="83871" y="26046"/>
                  <a:pt x="88537" y="24713"/>
                </a:cubicBezTo>
                <a:cubicBezTo>
                  <a:pt x="92115" y="23691"/>
                  <a:pt x="95598" y="22360"/>
                  <a:pt x="99128" y="21183"/>
                </a:cubicBezTo>
                <a:cubicBezTo>
                  <a:pt x="124940" y="3976"/>
                  <a:pt x="92478" y="24983"/>
                  <a:pt x="123842" y="7061"/>
                </a:cubicBezTo>
                <a:cubicBezTo>
                  <a:pt x="127526" y="4956"/>
                  <a:pt x="130903" y="2354"/>
                  <a:pt x="134433" y="0"/>
                </a:cubicBezTo>
                <a:cubicBezTo>
                  <a:pt x="137964" y="2354"/>
                  <a:pt x="142024" y="4061"/>
                  <a:pt x="145025" y="7061"/>
                </a:cubicBezTo>
                <a:cubicBezTo>
                  <a:pt x="158489" y="20525"/>
                  <a:pt x="150382" y="28490"/>
                  <a:pt x="155616" y="49427"/>
                </a:cubicBezTo>
                <a:cubicBezTo>
                  <a:pt x="156645" y="53543"/>
                  <a:pt x="160954" y="56141"/>
                  <a:pt x="162677" y="60018"/>
                </a:cubicBezTo>
                <a:cubicBezTo>
                  <a:pt x="174139" y="85806"/>
                  <a:pt x="161065" y="78310"/>
                  <a:pt x="180330" y="84732"/>
                </a:cubicBezTo>
                <a:cubicBezTo>
                  <a:pt x="185037" y="83555"/>
                  <a:pt x="191021" y="84632"/>
                  <a:pt x="194452" y="81201"/>
                </a:cubicBezTo>
                <a:cubicBezTo>
                  <a:pt x="197883" y="77770"/>
                  <a:pt x="193821" y="69575"/>
                  <a:pt x="197982" y="67079"/>
                </a:cubicBezTo>
                <a:cubicBezTo>
                  <a:pt x="202143" y="64583"/>
                  <a:pt x="207346" y="69658"/>
                  <a:pt x="212104" y="70610"/>
                </a:cubicBezTo>
                <a:cubicBezTo>
                  <a:pt x="219123" y="72014"/>
                  <a:pt x="226226" y="72963"/>
                  <a:pt x="233287" y="74140"/>
                </a:cubicBezTo>
                <a:cubicBezTo>
                  <a:pt x="273482" y="87538"/>
                  <a:pt x="247040" y="80764"/>
                  <a:pt x="314489" y="84732"/>
                </a:cubicBezTo>
                <a:cubicBezTo>
                  <a:pt x="318019" y="85909"/>
                  <a:pt x="322174" y="85937"/>
                  <a:pt x="325080" y="88262"/>
                </a:cubicBezTo>
                <a:cubicBezTo>
                  <a:pt x="331301" y="93239"/>
                  <a:pt x="333346" y="102469"/>
                  <a:pt x="335672" y="109445"/>
                </a:cubicBezTo>
                <a:cubicBezTo>
                  <a:pt x="327918" y="121077"/>
                  <a:pt x="322384" y="124146"/>
                  <a:pt x="332141" y="141220"/>
                </a:cubicBezTo>
                <a:cubicBezTo>
                  <a:pt x="333987" y="144451"/>
                  <a:pt x="339202" y="143573"/>
                  <a:pt x="342733" y="144750"/>
                </a:cubicBezTo>
                <a:cubicBezTo>
                  <a:pt x="350971" y="143573"/>
                  <a:pt x="359476" y="143611"/>
                  <a:pt x="367446" y="141220"/>
                </a:cubicBezTo>
                <a:cubicBezTo>
                  <a:pt x="387183" y="135299"/>
                  <a:pt x="387227" y="108329"/>
                  <a:pt x="374507" y="91793"/>
                </a:cubicBezTo>
                <a:cubicBezTo>
                  <a:pt x="368010" y="83346"/>
                  <a:pt x="353324" y="89439"/>
                  <a:pt x="342733" y="88262"/>
                </a:cubicBezTo>
                <a:cubicBezTo>
                  <a:pt x="339195" y="77650"/>
                  <a:pt x="331107" y="58469"/>
                  <a:pt x="342733" y="49427"/>
                </a:cubicBezTo>
                <a:cubicBezTo>
                  <a:pt x="350222" y="43602"/>
                  <a:pt x="361509" y="52346"/>
                  <a:pt x="370977" y="52957"/>
                </a:cubicBezTo>
                <a:cubicBezTo>
                  <a:pt x="398013" y="54701"/>
                  <a:pt x="425111" y="55311"/>
                  <a:pt x="452178" y="56488"/>
                </a:cubicBezTo>
                <a:cubicBezTo>
                  <a:pt x="451001" y="61195"/>
                  <a:pt x="451679" y="66821"/>
                  <a:pt x="448648" y="70610"/>
                </a:cubicBezTo>
                <a:cubicBezTo>
                  <a:pt x="446323" y="73516"/>
                  <a:pt x="441153" y="72076"/>
                  <a:pt x="438056" y="74140"/>
                </a:cubicBezTo>
                <a:cubicBezTo>
                  <a:pt x="433902" y="76910"/>
                  <a:pt x="430995" y="81201"/>
                  <a:pt x="427465" y="84732"/>
                </a:cubicBezTo>
                <a:cubicBezTo>
                  <a:pt x="432172" y="85909"/>
                  <a:pt x="436984" y="86728"/>
                  <a:pt x="441587" y="88262"/>
                </a:cubicBezTo>
                <a:cubicBezTo>
                  <a:pt x="447599" y="90266"/>
                  <a:pt x="453169" y="93502"/>
                  <a:pt x="459239" y="95323"/>
                </a:cubicBezTo>
                <a:cubicBezTo>
                  <a:pt x="464987" y="97047"/>
                  <a:pt x="471070" y="97399"/>
                  <a:pt x="476892" y="98854"/>
                </a:cubicBezTo>
                <a:cubicBezTo>
                  <a:pt x="480502" y="99757"/>
                  <a:pt x="483953" y="101207"/>
                  <a:pt x="487483" y="102384"/>
                </a:cubicBezTo>
                <a:cubicBezTo>
                  <a:pt x="491014" y="104738"/>
                  <a:pt x="494622" y="106979"/>
                  <a:pt x="498075" y="109445"/>
                </a:cubicBezTo>
                <a:cubicBezTo>
                  <a:pt x="528747" y="131353"/>
                  <a:pt x="497815" y="110449"/>
                  <a:pt x="522788" y="127098"/>
                </a:cubicBezTo>
                <a:cubicBezTo>
                  <a:pt x="525142" y="130628"/>
                  <a:pt x="529151" y="133504"/>
                  <a:pt x="529849" y="137689"/>
                </a:cubicBezTo>
                <a:cubicBezTo>
                  <a:pt x="530461" y="141360"/>
                  <a:pt x="528644" y="145375"/>
                  <a:pt x="526319" y="148281"/>
                </a:cubicBezTo>
                <a:cubicBezTo>
                  <a:pt x="521342" y="154503"/>
                  <a:pt x="512113" y="156547"/>
                  <a:pt x="505136" y="158872"/>
                </a:cubicBezTo>
                <a:cubicBezTo>
                  <a:pt x="512926" y="197830"/>
                  <a:pt x="501249" y="161074"/>
                  <a:pt x="519258" y="183586"/>
                </a:cubicBezTo>
                <a:cubicBezTo>
                  <a:pt x="522151" y="187203"/>
                  <a:pt x="526144" y="210955"/>
                  <a:pt x="526319" y="211830"/>
                </a:cubicBezTo>
                <a:cubicBezTo>
                  <a:pt x="553386" y="210653"/>
                  <a:pt x="580864" y="213146"/>
                  <a:pt x="607520" y="208300"/>
                </a:cubicBezTo>
                <a:cubicBezTo>
                  <a:pt x="611182" y="207634"/>
                  <a:pt x="603990" y="201430"/>
                  <a:pt x="603990" y="197708"/>
                </a:cubicBezTo>
                <a:cubicBezTo>
                  <a:pt x="603990" y="192856"/>
                  <a:pt x="603041" y="185452"/>
                  <a:pt x="607520" y="183586"/>
                </a:cubicBezTo>
                <a:cubicBezTo>
                  <a:pt x="619519" y="178587"/>
                  <a:pt x="633411" y="181233"/>
                  <a:pt x="646356" y="180056"/>
                </a:cubicBezTo>
                <a:cubicBezTo>
                  <a:pt x="647533" y="176525"/>
                  <a:pt x="647561" y="172370"/>
                  <a:pt x="649886" y="169464"/>
                </a:cubicBezTo>
                <a:cubicBezTo>
                  <a:pt x="660066" y="156739"/>
                  <a:pt x="670664" y="163858"/>
                  <a:pt x="685191" y="165934"/>
                </a:cubicBezTo>
                <a:cubicBezTo>
                  <a:pt x="710399" y="174337"/>
                  <a:pt x="702245" y="166802"/>
                  <a:pt x="713435" y="183586"/>
                </a:cubicBezTo>
                <a:cubicBezTo>
                  <a:pt x="712258" y="193001"/>
                  <a:pt x="713147" y="202913"/>
                  <a:pt x="709905" y="211830"/>
                </a:cubicBezTo>
                <a:cubicBezTo>
                  <a:pt x="708199" y="216523"/>
                  <a:pt x="702083" y="218267"/>
                  <a:pt x="699313" y="222422"/>
                </a:cubicBezTo>
                <a:cubicBezTo>
                  <a:pt x="697249" y="225518"/>
                  <a:pt x="696960" y="229483"/>
                  <a:pt x="695783" y="233013"/>
                </a:cubicBezTo>
                <a:cubicBezTo>
                  <a:pt x="700490" y="235367"/>
                  <a:pt x="705622" y="237015"/>
                  <a:pt x="709905" y="240074"/>
                </a:cubicBezTo>
                <a:cubicBezTo>
                  <a:pt x="713968" y="242976"/>
                  <a:pt x="719125" y="245865"/>
                  <a:pt x="720497" y="250666"/>
                </a:cubicBezTo>
                <a:cubicBezTo>
                  <a:pt x="721830" y="255332"/>
                  <a:pt x="719658" y="260751"/>
                  <a:pt x="716966" y="264788"/>
                </a:cubicBezTo>
                <a:cubicBezTo>
                  <a:pt x="714612" y="268319"/>
                  <a:pt x="710169" y="269951"/>
                  <a:pt x="706374" y="271849"/>
                </a:cubicBezTo>
                <a:cubicBezTo>
                  <a:pt x="697685" y="276194"/>
                  <a:pt x="682732" y="277555"/>
                  <a:pt x="674600" y="278910"/>
                </a:cubicBezTo>
                <a:cubicBezTo>
                  <a:pt x="671069" y="281264"/>
                  <a:pt x="668102" y="284855"/>
                  <a:pt x="664008" y="285971"/>
                </a:cubicBezTo>
                <a:cubicBezTo>
                  <a:pt x="654854" y="288467"/>
                  <a:pt x="642816" y="283154"/>
                  <a:pt x="635764" y="289501"/>
                </a:cubicBezTo>
                <a:cubicBezTo>
                  <a:pt x="628551" y="295993"/>
                  <a:pt x="637161" y="312987"/>
                  <a:pt x="628703" y="317745"/>
                </a:cubicBezTo>
                <a:cubicBezTo>
                  <a:pt x="614307" y="325843"/>
                  <a:pt x="595752" y="320099"/>
                  <a:pt x="579276" y="321276"/>
                </a:cubicBezTo>
                <a:cubicBezTo>
                  <a:pt x="566447" y="340518"/>
                  <a:pt x="579488" y="328337"/>
                  <a:pt x="561624" y="328337"/>
                </a:cubicBezTo>
                <a:cubicBezTo>
                  <a:pt x="528652" y="328337"/>
                  <a:pt x="495721" y="330690"/>
                  <a:pt x="462770" y="331867"/>
                </a:cubicBezTo>
                <a:cubicBezTo>
                  <a:pt x="458270" y="338618"/>
                  <a:pt x="452438" y="348867"/>
                  <a:pt x="445117" y="353050"/>
                </a:cubicBezTo>
                <a:cubicBezTo>
                  <a:pt x="440904" y="355457"/>
                  <a:pt x="435702" y="355404"/>
                  <a:pt x="430995" y="356581"/>
                </a:cubicBezTo>
                <a:cubicBezTo>
                  <a:pt x="428641" y="360111"/>
                  <a:pt x="425605" y="363272"/>
                  <a:pt x="423934" y="367172"/>
                </a:cubicBezTo>
                <a:cubicBezTo>
                  <a:pt x="422023" y="371632"/>
                  <a:pt x="424744" y="379124"/>
                  <a:pt x="420404" y="381294"/>
                </a:cubicBezTo>
                <a:cubicBezTo>
                  <a:pt x="415037" y="383978"/>
                  <a:pt x="408635" y="378941"/>
                  <a:pt x="402751" y="377764"/>
                </a:cubicBezTo>
                <a:cubicBezTo>
                  <a:pt x="400397" y="374233"/>
                  <a:pt x="399630" y="368748"/>
                  <a:pt x="395690" y="367172"/>
                </a:cubicBezTo>
                <a:cubicBezTo>
                  <a:pt x="384868" y="362843"/>
                  <a:pt x="380028" y="380844"/>
                  <a:pt x="378038" y="384825"/>
                </a:cubicBezTo>
                <a:cubicBezTo>
                  <a:pt x="368623" y="383648"/>
                  <a:pt x="359129" y="382991"/>
                  <a:pt x="349794" y="381294"/>
                </a:cubicBezTo>
                <a:cubicBezTo>
                  <a:pt x="346132" y="380628"/>
                  <a:pt x="342924" y="377764"/>
                  <a:pt x="339202" y="377764"/>
                </a:cubicBezTo>
                <a:cubicBezTo>
                  <a:pt x="334350" y="377764"/>
                  <a:pt x="329787" y="380117"/>
                  <a:pt x="325080" y="381294"/>
                </a:cubicBezTo>
                <a:cubicBezTo>
                  <a:pt x="321550" y="377764"/>
                  <a:pt x="315775" y="375527"/>
                  <a:pt x="314489" y="370703"/>
                </a:cubicBezTo>
                <a:cubicBezTo>
                  <a:pt x="310838" y="357011"/>
                  <a:pt x="320490" y="338823"/>
                  <a:pt x="310958" y="328337"/>
                </a:cubicBezTo>
                <a:cubicBezTo>
                  <a:pt x="303790" y="320452"/>
                  <a:pt x="289775" y="330690"/>
                  <a:pt x="279184" y="331867"/>
                </a:cubicBezTo>
                <a:cubicBezTo>
                  <a:pt x="270946" y="356581"/>
                  <a:pt x="279184" y="350696"/>
                  <a:pt x="261531" y="356581"/>
                </a:cubicBezTo>
                <a:cubicBezTo>
                  <a:pt x="258001" y="354227"/>
                  <a:pt x="253294" y="353050"/>
                  <a:pt x="250940" y="349520"/>
                </a:cubicBezTo>
                <a:cubicBezTo>
                  <a:pt x="244991" y="340597"/>
                  <a:pt x="247647" y="326526"/>
                  <a:pt x="250940" y="317745"/>
                </a:cubicBezTo>
                <a:cubicBezTo>
                  <a:pt x="252430" y="313772"/>
                  <a:pt x="255647" y="310684"/>
                  <a:pt x="258001" y="307154"/>
                </a:cubicBezTo>
                <a:cubicBezTo>
                  <a:pt x="256824" y="303623"/>
                  <a:pt x="258163" y="297024"/>
                  <a:pt x="254470" y="296562"/>
                </a:cubicBezTo>
                <a:cubicBezTo>
                  <a:pt x="244535" y="295320"/>
                  <a:pt x="186088" y="317933"/>
                  <a:pt x="205043" y="289501"/>
                </a:cubicBezTo>
                <a:cubicBezTo>
                  <a:pt x="207813" y="285347"/>
                  <a:pt x="212104" y="282440"/>
                  <a:pt x="215635" y="278910"/>
                </a:cubicBezTo>
                <a:cubicBezTo>
                  <a:pt x="216742" y="275588"/>
                  <a:pt x="223941" y="261049"/>
                  <a:pt x="215635" y="257727"/>
                </a:cubicBezTo>
                <a:cubicBezTo>
                  <a:pt x="211130" y="255925"/>
                  <a:pt x="206220" y="260080"/>
                  <a:pt x="201513" y="261257"/>
                </a:cubicBezTo>
                <a:cubicBezTo>
                  <a:pt x="190641" y="277565"/>
                  <a:pt x="193111" y="283252"/>
                  <a:pt x="176799" y="285971"/>
                </a:cubicBezTo>
                <a:cubicBezTo>
                  <a:pt x="166287" y="287723"/>
                  <a:pt x="155616" y="288324"/>
                  <a:pt x="145025" y="289501"/>
                </a:cubicBezTo>
                <a:cubicBezTo>
                  <a:pt x="146202" y="298916"/>
                  <a:pt x="144702" y="309075"/>
                  <a:pt x="148555" y="317745"/>
                </a:cubicBezTo>
                <a:cubicBezTo>
                  <a:pt x="150066" y="321146"/>
                  <a:pt x="155569" y="320254"/>
                  <a:pt x="159147" y="321276"/>
                </a:cubicBezTo>
                <a:cubicBezTo>
                  <a:pt x="163812" y="322609"/>
                  <a:pt x="168562" y="323629"/>
                  <a:pt x="173269" y="324806"/>
                </a:cubicBezTo>
                <a:cubicBezTo>
                  <a:pt x="172092" y="328337"/>
                  <a:pt x="173349" y="334495"/>
                  <a:pt x="169738" y="335398"/>
                </a:cubicBezTo>
                <a:cubicBezTo>
                  <a:pt x="150816" y="340128"/>
                  <a:pt x="137475" y="326834"/>
                  <a:pt x="123842" y="317745"/>
                </a:cubicBezTo>
                <a:lnTo>
                  <a:pt x="113250" y="310684"/>
                </a:lnTo>
                <a:cubicBezTo>
                  <a:pt x="109720" y="311861"/>
                  <a:pt x="104505" y="310984"/>
                  <a:pt x="102659" y="314215"/>
                </a:cubicBezTo>
                <a:cubicBezTo>
                  <a:pt x="99107" y="320430"/>
                  <a:pt x="105198" y="331604"/>
                  <a:pt x="99128" y="335398"/>
                </a:cubicBezTo>
                <a:cubicBezTo>
                  <a:pt x="92071" y="339808"/>
                  <a:pt x="82653" y="333044"/>
                  <a:pt x="74415" y="331867"/>
                </a:cubicBezTo>
                <a:cubicBezTo>
                  <a:pt x="41441" y="298896"/>
                  <a:pt x="99584" y="361658"/>
                  <a:pt x="60293" y="271849"/>
                </a:cubicBezTo>
                <a:cubicBezTo>
                  <a:pt x="57310" y="265030"/>
                  <a:pt x="39110" y="264788"/>
                  <a:pt x="39110" y="264788"/>
                </a:cubicBezTo>
                <a:cubicBezTo>
                  <a:pt x="37933" y="261257"/>
                  <a:pt x="33915" y="257525"/>
                  <a:pt x="35579" y="254196"/>
                </a:cubicBezTo>
                <a:cubicBezTo>
                  <a:pt x="37243" y="250867"/>
                  <a:pt x="49781" y="251569"/>
                  <a:pt x="46171" y="250666"/>
                </a:cubicBezTo>
                <a:cubicBezTo>
                  <a:pt x="33560" y="247513"/>
                  <a:pt x="20280" y="248312"/>
                  <a:pt x="7335" y="247135"/>
                </a:cubicBezTo>
                <a:cubicBezTo>
                  <a:pt x="4981" y="243605"/>
                  <a:pt x="658" y="240770"/>
                  <a:pt x="274" y="236544"/>
                </a:cubicBezTo>
                <a:cubicBezTo>
                  <a:pt x="-585" y="227095"/>
                  <a:pt x="563" y="217217"/>
                  <a:pt x="3805" y="208300"/>
                </a:cubicBezTo>
                <a:cubicBezTo>
                  <a:pt x="5980" y="202318"/>
                  <a:pt x="19944" y="194010"/>
                  <a:pt x="24988" y="190647"/>
                </a:cubicBezTo>
                <a:cubicBezTo>
                  <a:pt x="26165" y="187117"/>
                  <a:pt x="29130" y="183727"/>
                  <a:pt x="28518" y="180056"/>
                </a:cubicBezTo>
                <a:cubicBezTo>
                  <a:pt x="25458" y="161697"/>
                  <a:pt x="11572" y="176054"/>
                  <a:pt x="32049" y="162403"/>
                </a:cubicBezTo>
                <a:cubicBezTo>
                  <a:pt x="37933" y="163580"/>
                  <a:pt x="43880" y="164479"/>
                  <a:pt x="49701" y="165934"/>
                </a:cubicBezTo>
                <a:cubicBezTo>
                  <a:pt x="53311" y="166837"/>
                  <a:pt x="56571" y="169464"/>
                  <a:pt x="60293" y="169464"/>
                </a:cubicBezTo>
                <a:cubicBezTo>
                  <a:pt x="65145" y="169464"/>
                  <a:pt x="69708" y="167111"/>
                  <a:pt x="74415" y="165934"/>
                </a:cubicBezTo>
                <a:cubicBezTo>
                  <a:pt x="82227" y="160725"/>
                  <a:pt x="90164" y="156432"/>
                  <a:pt x="95598" y="148281"/>
                </a:cubicBezTo>
                <a:cubicBezTo>
                  <a:pt x="97662" y="145184"/>
                  <a:pt x="97321" y="140942"/>
                  <a:pt x="99128" y="137689"/>
                </a:cubicBezTo>
                <a:cubicBezTo>
                  <a:pt x="103249" y="130271"/>
                  <a:pt x="113250" y="116506"/>
                  <a:pt x="113250" y="116506"/>
                </a:cubicBezTo>
                <a:cubicBezTo>
                  <a:pt x="88971" y="100320"/>
                  <a:pt x="100118" y="105067"/>
                  <a:pt x="81476" y="98854"/>
                </a:cubicBezTo>
                <a:cubicBezTo>
                  <a:pt x="77945" y="96500"/>
                  <a:pt x="73535" y="95106"/>
                  <a:pt x="70884" y="91793"/>
                </a:cubicBezTo>
                <a:cubicBezTo>
                  <a:pt x="65494" y="85055"/>
                  <a:pt x="71472" y="74728"/>
                  <a:pt x="70884" y="67079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49" name="Freeform 245"/>
          <p:cNvSpPr>
            <a:spLocks/>
          </p:cNvSpPr>
          <p:nvPr/>
        </p:nvSpPr>
        <p:spPr bwMode="auto">
          <a:xfrm rot="21334256">
            <a:off x="15128857" y="3794777"/>
            <a:ext cx="814281" cy="932280"/>
          </a:xfrm>
          <a:custGeom>
            <a:avLst/>
            <a:gdLst>
              <a:gd name="T0" fmla="*/ 2147483647 w 195"/>
              <a:gd name="T1" fmla="*/ 2147483647 h 256"/>
              <a:gd name="T2" fmla="*/ 2147483647 w 195"/>
              <a:gd name="T3" fmla="*/ 2147483647 h 256"/>
              <a:gd name="T4" fmla="*/ 2147483647 w 195"/>
              <a:gd name="T5" fmla="*/ 2147483647 h 256"/>
              <a:gd name="T6" fmla="*/ 2147483647 w 195"/>
              <a:gd name="T7" fmla="*/ 2147483647 h 256"/>
              <a:gd name="T8" fmla="*/ 2147483647 w 195"/>
              <a:gd name="T9" fmla="*/ 2147483647 h 256"/>
              <a:gd name="T10" fmla="*/ 2147483647 w 195"/>
              <a:gd name="T11" fmla="*/ 2147483647 h 256"/>
              <a:gd name="T12" fmla="*/ 2147483647 w 195"/>
              <a:gd name="T13" fmla="*/ 2147483647 h 256"/>
              <a:gd name="T14" fmla="*/ 2147483647 w 195"/>
              <a:gd name="T15" fmla="*/ 2147483647 h 256"/>
              <a:gd name="T16" fmla="*/ 2147483647 w 195"/>
              <a:gd name="T17" fmla="*/ 2147483647 h 256"/>
              <a:gd name="T18" fmla="*/ 2147483647 w 195"/>
              <a:gd name="T19" fmla="*/ 2147483647 h 256"/>
              <a:gd name="T20" fmla="*/ 2147483647 w 195"/>
              <a:gd name="T21" fmla="*/ 2147483647 h 256"/>
              <a:gd name="T22" fmla="*/ 2147483647 w 195"/>
              <a:gd name="T23" fmla="*/ 2147483647 h 256"/>
              <a:gd name="T24" fmla="*/ 2147483647 w 195"/>
              <a:gd name="T25" fmla="*/ 2147483647 h 256"/>
              <a:gd name="T26" fmla="*/ 2147483647 w 195"/>
              <a:gd name="T27" fmla="*/ 2147483647 h 256"/>
              <a:gd name="T28" fmla="*/ 2147483647 w 195"/>
              <a:gd name="T29" fmla="*/ 2147483647 h 256"/>
              <a:gd name="T30" fmla="*/ 2147483647 w 195"/>
              <a:gd name="T31" fmla="*/ 2147483647 h 256"/>
              <a:gd name="T32" fmla="*/ 2147483647 w 195"/>
              <a:gd name="T33" fmla="*/ 2147483647 h 256"/>
              <a:gd name="T34" fmla="*/ 2147483647 w 195"/>
              <a:gd name="T35" fmla="*/ 2147483647 h 256"/>
              <a:gd name="T36" fmla="*/ 2147483647 w 195"/>
              <a:gd name="T37" fmla="*/ 2147483647 h 256"/>
              <a:gd name="T38" fmla="*/ 2147483647 w 195"/>
              <a:gd name="T39" fmla="*/ 2147483647 h 256"/>
              <a:gd name="T40" fmla="*/ 2147483647 w 195"/>
              <a:gd name="T41" fmla="*/ 2147483647 h 256"/>
              <a:gd name="T42" fmla="*/ 2147483647 w 195"/>
              <a:gd name="T43" fmla="*/ 2147483647 h 256"/>
              <a:gd name="T44" fmla="*/ 2147483647 w 195"/>
              <a:gd name="T45" fmla="*/ 2147483647 h 256"/>
              <a:gd name="T46" fmla="*/ 2147483647 w 195"/>
              <a:gd name="T47" fmla="*/ 2147483647 h 256"/>
              <a:gd name="T48" fmla="*/ 2147483647 w 195"/>
              <a:gd name="T49" fmla="*/ 2147483647 h 256"/>
              <a:gd name="T50" fmla="*/ 2147483647 w 195"/>
              <a:gd name="T51" fmla="*/ 2147483647 h 256"/>
              <a:gd name="T52" fmla="*/ 2147483647 w 195"/>
              <a:gd name="T53" fmla="*/ 2147483647 h 256"/>
              <a:gd name="T54" fmla="*/ 2147483647 w 195"/>
              <a:gd name="T55" fmla="*/ 2147483647 h 256"/>
              <a:gd name="T56" fmla="*/ 2147483647 w 195"/>
              <a:gd name="T57" fmla="*/ 2147483647 h 256"/>
              <a:gd name="T58" fmla="*/ 2147483647 w 195"/>
              <a:gd name="T59" fmla="*/ 2147483647 h 256"/>
              <a:gd name="T60" fmla="*/ 2147483647 w 195"/>
              <a:gd name="T61" fmla="*/ 2147483647 h 256"/>
              <a:gd name="T62" fmla="*/ 2147483647 w 195"/>
              <a:gd name="T63" fmla="*/ 2147483647 h 256"/>
              <a:gd name="T64" fmla="*/ 2147483647 w 195"/>
              <a:gd name="T65" fmla="*/ 2147483647 h 256"/>
              <a:gd name="T66" fmla="*/ 2147483647 w 195"/>
              <a:gd name="T67" fmla="*/ 2147483647 h 256"/>
              <a:gd name="T68" fmla="*/ 2147483647 w 195"/>
              <a:gd name="T69" fmla="*/ 2147483647 h 256"/>
              <a:gd name="T70" fmla="*/ 2147483647 w 195"/>
              <a:gd name="T71" fmla="*/ 2147483647 h 256"/>
              <a:gd name="T72" fmla="*/ 2147483647 w 195"/>
              <a:gd name="T73" fmla="*/ 2147483647 h 256"/>
              <a:gd name="T74" fmla="*/ 2147483647 w 195"/>
              <a:gd name="T75" fmla="*/ 2147483647 h 256"/>
              <a:gd name="T76" fmla="*/ 2147483647 w 195"/>
              <a:gd name="T77" fmla="*/ 2147483647 h 256"/>
              <a:gd name="T78" fmla="*/ 2147483647 w 195"/>
              <a:gd name="T79" fmla="*/ 2147483647 h 256"/>
              <a:gd name="T80" fmla="*/ 2147483647 w 195"/>
              <a:gd name="T81" fmla="*/ 2147483647 h 256"/>
              <a:gd name="T82" fmla="*/ 2147483647 w 195"/>
              <a:gd name="T83" fmla="*/ 2147483647 h 256"/>
              <a:gd name="T84" fmla="*/ 2147483647 w 195"/>
              <a:gd name="T85" fmla="*/ 2147483647 h 256"/>
              <a:gd name="T86" fmla="*/ 2147483647 w 195"/>
              <a:gd name="T87" fmla="*/ 2147483647 h 256"/>
              <a:gd name="T88" fmla="*/ 2147483647 w 195"/>
              <a:gd name="T89" fmla="*/ 2147483647 h 256"/>
              <a:gd name="T90" fmla="*/ 2147483647 w 195"/>
              <a:gd name="T91" fmla="*/ 2147483647 h 256"/>
              <a:gd name="T92" fmla="*/ 2147483647 w 195"/>
              <a:gd name="T93" fmla="*/ 2147483647 h 256"/>
              <a:gd name="T94" fmla="*/ 2147483647 w 195"/>
              <a:gd name="T95" fmla="*/ 2147483647 h 256"/>
              <a:gd name="T96" fmla="*/ 2147483647 w 195"/>
              <a:gd name="T97" fmla="*/ 2147483647 h 256"/>
              <a:gd name="T98" fmla="*/ 2147483647 w 195"/>
              <a:gd name="T99" fmla="*/ 2147483647 h 25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95"/>
              <a:gd name="T151" fmla="*/ 0 h 256"/>
              <a:gd name="T152" fmla="*/ 195 w 195"/>
              <a:gd name="T153" fmla="*/ 256 h 25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95" h="256">
                <a:moveTo>
                  <a:pt x="193" y="57"/>
                </a:moveTo>
                <a:lnTo>
                  <a:pt x="192" y="58"/>
                </a:lnTo>
                <a:lnTo>
                  <a:pt x="192" y="63"/>
                </a:lnTo>
                <a:lnTo>
                  <a:pt x="183" y="63"/>
                </a:lnTo>
                <a:lnTo>
                  <a:pt x="183" y="68"/>
                </a:lnTo>
                <a:lnTo>
                  <a:pt x="180" y="70"/>
                </a:lnTo>
                <a:lnTo>
                  <a:pt x="176" y="68"/>
                </a:lnTo>
                <a:lnTo>
                  <a:pt x="174" y="65"/>
                </a:lnTo>
                <a:lnTo>
                  <a:pt x="170" y="64"/>
                </a:lnTo>
                <a:lnTo>
                  <a:pt x="168" y="65"/>
                </a:lnTo>
                <a:lnTo>
                  <a:pt x="165" y="63"/>
                </a:lnTo>
                <a:lnTo>
                  <a:pt x="156" y="63"/>
                </a:lnTo>
                <a:lnTo>
                  <a:pt x="155" y="82"/>
                </a:lnTo>
                <a:lnTo>
                  <a:pt x="149" y="80"/>
                </a:lnTo>
                <a:lnTo>
                  <a:pt x="149" y="92"/>
                </a:lnTo>
                <a:lnTo>
                  <a:pt x="145" y="90"/>
                </a:lnTo>
                <a:lnTo>
                  <a:pt x="145" y="95"/>
                </a:lnTo>
                <a:lnTo>
                  <a:pt x="146" y="96"/>
                </a:lnTo>
                <a:lnTo>
                  <a:pt x="146" y="101"/>
                </a:lnTo>
                <a:lnTo>
                  <a:pt x="151" y="104"/>
                </a:lnTo>
                <a:lnTo>
                  <a:pt x="155" y="104"/>
                </a:lnTo>
                <a:lnTo>
                  <a:pt x="161" y="102"/>
                </a:lnTo>
                <a:lnTo>
                  <a:pt x="161" y="104"/>
                </a:lnTo>
                <a:lnTo>
                  <a:pt x="161" y="105"/>
                </a:lnTo>
                <a:lnTo>
                  <a:pt x="164" y="105"/>
                </a:lnTo>
                <a:lnTo>
                  <a:pt x="164" y="108"/>
                </a:lnTo>
                <a:lnTo>
                  <a:pt x="162" y="118"/>
                </a:lnTo>
                <a:lnTo>
                  <a:pt x="158" y="118"/>
                </a:lnTo>
                <a:lnTo>
                  <a:pt x="156" y="139"/>
                </a:lnTo>
                <a:lnTo>
                  <a:pt x="146" y="137"/>
                </a:lnTo>
                <a:lnTo>
                  <a:pt x="146" y="142"/>
                </a:lnTo>
                <a:lnTo>
                  <a:pt x="146" y="143"/>
                </a:lnTo>
                <a:lnTo>
                  <a:pt x="143" y="146"/>
                </a:lnTo>
                <a:lnTo>
                  <a:pt x="143" y="149"/>
                </a:lnTo>
                <a:lnTo>
                  <a:pt x="140" y="156"/>
                </a:lnTo>
                <a:lnTo>
                  <a:pt x="154" y="158"/>
                </a:lnTo>
                <a:lnTo>
                  <a:pt x="152" y="162"/>
                </a:lnTo>
                <a:lnTo>
                  <a:pt x="146" y="161"/>
                </a:lnTo>
                <a:lnTo>
                  <a:pt x="137" y="164"/>
                </a:lnTo>
                <a:lnTo>
                  <a:pt x="136" y="168"/>
                </a:lnTo>
                <a:lnTo>
                  <a:pt x="133" y="172"/>
                </a:lnTo>
                <a:lnTo>
                  <a:pt x="132" y="180"/>
                </a:lnTo>
                <a:lnTo>
                  <a:pt x="130" y="186"/>
                </a:lnTo>
                <a:lnTo>
                  <a:pt x="132" y="186"/>
                </a:lnTo>
                <a:lnTo>
                  <a:pt x="130" y="202"/>
                </a:lnTo>
                <a:lnTo>
                  <a:pt x="126" y="202"/>
                </a:lnTo>
                <a:lnTo>
                  <a:pt x="126" y="205"/>
                </a:lnTo>
                <a:lnTo>
                  <a:pt x="123" y="203"/>
                </a:lnTo>
                <a:lnTo>
                  <a:pt x="120" y="206"/>
                </a:lnTo>
                <a:lnTo>
                  <a:pt x="123" y="216"/>
                </a:lnTo>
                <a:lnTo>
                  <a:pt x="130" y="216"/>
                </a:lnTo>
                <a:lnTo>
                  <a:pt x="132" y="222"/>
                </a:lnTo>
                <a:lnTo>
                  <a:pt x="129" y="224"/>
                </a:lnTo>
                <a:lnTo>
                  <a:pt x="127" y="228"/>
                </a:lnTo>
                <a:lnTo>
                  <a:pt x="123" y="228"/>
                </a:lnTo>
                <a:lnTo>
                  <a:pt x="127" y="234"/>
                </a:lnTo>
                <a:lnTo>
                  <a:pt x="133" y="232"/>
                </a:lnTo>
                <a:lnTo>
                  <a:pt x="133" y="235"/>
                </a:lnTo>
                <a:lnTo>
                  <a:pt x="130" y="235"/>
                </a:lnTo>
                <a:lnTo>
                  <a:pt x="130" y="238"/>
                </a:lnTo>
                <a:lnTo>
                  <a:pt x="132" y="241"/>
                </a:lnTo>
                <a:lnTo>
                  <a:pt x="132" y="243"/>
                </a:lnTo>
                <a:lnTo>
                  <a:pt x="129" y="246"/>
                </a:lnTo>
                <a:lnTo>
                  <a:pt x="129" y="247"/>
                </a:lnTo>
                <a:lnTo>
                  <a:pt x="133" y="250"/>
                </a:lnTo>
                <a:lnTo>
                  <a:pt x="133" y="253"/>
                </a:lnTo>
                <a:lnTo>
                  <a:pt x="127" y="256"/>
                </a:lnTo>
                <a:lnTo>
                  <a:pt x="120" y="256"/>
                </a:lnTo>
                <a:lnTo>
                  <a:pt x="117" y="247"/>
                </a:lnTo>
                <a:lnTo>
                  <a:pt x="113" y="246"/>
                </a:lnTo>
                <a:lnTo>
                  <a:pt x="108" y="243"/>
                </a:lnTo>
                <a:lnTo>
                  <a:pt x="105" y="238"/>
                </a:lnTo>
                <a:lnTo>
                  <a:pt x="104" y="234"/>
                </a:lnTo>
                <a:lnTo>
                  <a:pt x="102" y="237"/>
                </a:lnTo>
                <a:lnTo>
                  <a:pt x="101" y="246"/>
                </a:lnTo>
                <a:lnTo>
                  <a:pt x="98" y="249"/>
                </a:lnTo>
                <a:lnTo>
                  <a:pt x="93" y="250"/>
                </a:lnTo>
                <a:lnTo>
                  <a:pt x="89" y="249"/>
                </a:lnTo>
                <a:lnTo>
                  <a:pt x="86" y="244"/>
                </a:lnTo>
                <a:lnTo>
                  <a:pt x="82" y="243"/>
                </a:lnTo>
                <a:lnTo>
                  <a:pt x="77" y="241"/>
                </a:lnTo>
                <a:lnTo>
                  <a:pt x="71" y="238"/>
                </a:lnTo>
                <a:lnTo>
                  <a:pt x="69" y="235"/>
                </a:lnTo>
                <a:lnTo>
                  <a:pt x="66" y="235"/>
                </a:lnTo>
                <a:lnTo>
                  <a:pt x="64" y="237"/>
                </a:lnTo>
                <a:lnTo>
                  <a:pt x="60" y="234"/>
                </a:lnTo>
                <a:lnTo>
                  <a:pt x="54" y="232"/>
                </a:lnTo>
                <a:lnTo>
                  <a:pt x="55" y="230"/>
                </a:lnTo>
                <a:lnTo>
                  <a:pt x="54" y="230"/>
                </a:lnTo>
                <a:lnTo>
                  <a:pt x="51" y="231"/>
                </a:lnTo>
                <a:lnTo>
                  <a:pt x="45" y="231"/>
                </a:lnTo>
                <a:lnTo>
                  <a:pt x="45" y="230"/>
                </a:lnTo>
                <a:lnTo>
                  <a:pt x="47" y="227"/>
                </a:lnTo>
                <a:lnTo>
                  <a:pt x="54" y="225"/>
                </a:lnTo>
                <a:lnTo>
                  <a:pt x="54" y="222"/>
                </a:lnTo>
                <a:lnTo>
                  <a:pt x="52" y="221"/>
                </a:lnTo>
                <a:lnTo>
                  <a:pt x="49" y="221"/>
                </a:lnTo>
                <a:lnTo>
                  <a:pt x="47" y="224"/>
                </a:lnTo>
                <a:lnTo>
                  <a:pt x="44" y="222"/>
                </a:lnTo>
                <a:lnTo>
                  <a:pt x="45" y="218"/>
                </a:lnTo>
                <a:lnTo>
                  <a:pt x="45" y="216"/>
                </a:lnTo>
                <a:lnTo>
                  <a:pt x="41" y="219"/>
                </a:lnTo>
                <a:lnTo>
                  <a:pt x="42" y="212"/>
                </a:lnTo>
                <a:lnTo>
                  <a:pt x="41" y="211"/>
                </a:lnTo>
                <a:lnTo>
                  <a:pt x="38" y="213"/>
                </a:lnTo>
                <a:lnTo>
                  <a:pt x="38" y="215"/>
                </a:lnTo>
                <a:lnTo>
                  <a:pt x="35" y="215"/>
                </a:lnTo>
                <a:lnTo>
                  <a:pt x="33" y="211"/>
                </a:lnTo>
                <a:lnTo>
                  <a:pt x="25" y="216"/>
                </a:lnTo>
                <a:lnTo>
                  <a:pt x="20" y="219"/>
                </a:lnTo>
                <a:lnTo>
                  <a:pt x="19" y="216"/>
                </a:lnTo>
                <a:lnTo>
                  <a:pt x="20" y="212"/>
                </a:lnTo>
                <a:lnTo>
                  <a:pt x="19" y="209"/>
                </a:lnTo>
                <a:lnTo>
                  <a:pt x="16" y="206"/>
                </a:lnTo>
                <a:lnTo>
                  <a:pt x="3" y="202"/>
                </a:lnTo>
                <a:lnTo>
                  <a:pt x="0" y="199"/>
                </a:lnTo>
                <a:lnTo>
                  <a:pt x="0" y="190"/>
                </a:lnTo>
                <a:lnTo>
                  <a:pt x="4" y="191"/>
                </a:lnTo>
                <a:lnTo>
                  <a:pt x="6" y="191"/>
                </a:lnTo>
                <a:lnTo>
                  <a:pt x="8" y="193"/>
                </a:lnTo>
                <a:lnTo>
                  <a:pt x="10" y="187"/>
                </a:lnTo>
                <a:lnTo>
                  <a:pt x="0" y="186"/>
                </a:lnTo>
                <a:lnTo>
                  <a:pt x="1" y="180"/>
                </a:lnTo>
                <a:lnTo>
                  <a:pt x="1" y="178"/>
                </a:lnTo>
                <a:lnTo>
                  <a:pt x="7" y="175"/>
                </a:lnTo>
                <a:lnTo>
                  <a:pt x="11" y="164"/>
                </a:lnTo>
                <a:lnTo>
                  <a:pt x="13" y="162"/>
                </a:lnTo>
                <a:lnTo>
                  <a:pt x="20" y="164"/>
                </a:lnTo>
                <a:lnTo>
                  <a:pt x="19" y="167"/>
                </a:lnTo>
                <a:lnTo>
                  <a:pt x="26" y="171"/>
                </a:lnTo>
                <a:lnTo>
                  <a:pt x="30" y="167"/>
                </a:lnTo>
                <a:lnTo>
                  <a:pt x="32" y="152"/>
                </a:lnTo>
                <a:lnTo>
                  <a:pt x="36" y="152"/>
                </a:lnTo>
                <a:lnTo>
                  <a:pt x="36" y="145"/>
                </a:lnTo>
                <a:lnTo>
                  <a:pt x="35" y="136"/>
                </a:lnTo>
                <a:lnTo>
                  <a:pt x="39" y="133"/>
                </a:lnTo>
                <a:lnTo>
                  <a:pt x="33" y="128"/>
                </a:lnTo>
                <a:lnTo>
                  <a:pt x="44" y="109"/>
                </a:lnTo>
                <a:lnTo>
                  <a:pt x="41" y="106"/>
                </a:lnTo>
                <a:lnTo>
                  <a:pt x="42" y="105"/>
                </a:lnTo>
                <a:lnTo>
                  <a:pt x="47" y="105"/>
                </a:lnTo>
                <a:lnTo>
                  <a:pt x="48" y="108"/>
                </a:lnTo>
                <a:lnTo>
                  <a:pt x="55" y="108"/>
                </a:lnTo>
                <a:lnTo>
                  <a:pt x="55" y="109"/>
                </a:lnTo>
                <a:lnTo>
                  <a:pt x="61" y="109"/>
                </a:lnTo>
                <a:lnTo>
                  <a:pt x="63" y="90"/>
                </a:lnTo>
                <a:lnTo>
                  <a:pt x="66" y="90"/>
                </a:lnTo>
                <a:lnTo>
                  <a:pt x="66" y="83"/>
                </a:lnTo>
                <a:lnTo>
                  <a:pt x="58" y="83"/>
                </a:lnTo>
                <a:lnTo>
                  <a:pt x="52" y="76"/>
                </a:lnTo>
                <a:lnTo>
                  <a:pt x="60" y="73"/>
                </a:lnTo>
                <a:lnTo>
                  <a:pt x="66" y="71"/>
                </a:lnTo>
                <a:lnTo>
                  <a:pt x="73" y="71"/>
                </a:lnTo>
                <a:lnTo>
                  <a:pt x="77" y="67"/>
                </a:lnTo>
                <a:lnTo>
                  <a:pt x="82" y="65"/>
                </a:lnTo>
                <a:lnTo>
                  <a:pt x="83" y="63"/>
                </a:lnTo>
                <a:lnTo>
                  <a:pt x="82" y="60"/>
                </a:lnTo>
                <a:lnTo>
                  <a:pt x="83" y="57"/>
                </a:lnTo>
                <a:lnTo>
                  <a:pt x="88" y="4"/>
                </a:lnTo>
                <a:lnTo>
                  <a:pt x="88" y="2"/>
                </a:lnTo>
                <a:lnTo>
                  <a:pt x="86" y="0"/>
                </a:lnTo>
                <a:lnTo>
                  <a:pt x="91" y="1"/>
                </a:lnTo>
                <a:lnTo>
                  <a:pt x="93" y="2"/>
                </a:lnTo>
                <a:lnTo>
                  <a:pt x="96" y="2"/>
                </a:lnTo>
                <a:lnTo>
                  <a:pt x="99" y="4"/>
                </a:lnTo>
                <a:lnTo>
                  <a:pt x="98" y="8"/>
                </a:lnTo>
                <a:lnTo>
                  <a:pt x="101" y="11"/>
                </a:lnTo>
                <a:lnTo>
                  <a:pt x="102" y="11"/>
                </a:lnTo>
                <a:lnTo>
                  <a:pt x="105" y="11"/>
                </a:lnTo>
                <a:lnTo>
                  <a:pt x="108" y="13"/>
                </a:lnTo>
                <a:lnTo>
                  <a:pt x="113" y="10"/>
                </a:lnTo>
                <a:lnTo>
                  <a:pt x="114" y="10"/>
                </a:lnTo>
                <a:lnTo>
                  <a:pt x="117" y="11"/>
                </a:lnTo>
                <a:lnTo>
                  <a:pt x="118" y="16"/>
                </a:lnTo>
                <a:lnTo>
                  <a:pt x="123" y="19"/>
                </a:lnTo>
                <a:lnTo>
                  <a:pt x="124" y="23"/>
                </a:lnTo>
                <a:lnTo>
                  <a:pt x="127" y="26"/>
                </a:lnTo>
                <a:lnTo>
                  <a:pt x="133" y="30"/>
                </a:lnTo>
                <a:lnTo>
                  <a:pt x="136" y="30"/>
                </a:lnTo>
                <a:lnTo>
                  <a:pt x="139" y="30"/>
                </a:lnTo>
                <a:lnTo>
                  <a:pt x="142" y="33"/>
                </a:lnTo>
                <a:lnTo>
                  <a:pt x="146" y="33"/>
                </a:lnTo>
                <a:lnTo>
                  <a:pt x="149" y="33"/>
                </a:lnTo>
                <a:lnTo>
                  <a:pt x="152" y="36"/>
                </a:lnTo>
                <a:lnTo>
                  <a:pt x="152" y="42"/>
                </a:lnTo>
                <a:lnTo>
                  <a:pt x="154" y="43"/>
                </a:lnTo>
                <a:lnTo>
                  <a:pt x="161" y="48"/>
                </a:lnTo>
                <a:lnTo>
                  <a:pt x="162" y="48"/>
                </a:lnTo>
                <a:lnTo>
                  <a:pt x="162" y="43"/>
                </a:lnTo>
                <a:lnTo>
                  <a:pt x="164" y="42"/>
                </a:lnTo>
                <a:lnTo>
                  <a:pt x="173" y="41"/>
                </a:lnTo>
                <a:lnTo>
                  <a:pt x="180" y="39"/>
                </a:lnTo>
                <a:lnTo>
                  <a:pt x="183" y="39"/>
                </a:lnTo>
                <a:lnTo>
                  <a:pt x="186" y="45"/>
                </a:lnTo>
                <a:lnTo>
                  <a:pt x="189" y="45"/>
                </a:lnTo>
                <a:lnTo>
                  <a:pt x="192" y="43"/>
                </a:lnTo>
                <a:lnTo>
                  <a:pt x="195" y="45"/>
                </a:lnTo>
                <a:lnTo>
                  <a:pt x="193" y="5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50" name="Freeform 246"/>
          <p:cNvSpPr>
            <a:spLocks noEditPoints="1"/>
          </p:cNvSpPr>
          <p:nvPr/>
        </p:nvSpPr>
        <p:spPr bwMode="auto">
          <a:xfrm rot="21334256">
            <a:off x="13826704" y="3789105"/>
            <a:ext cx="931672" cy="708535"/>
          </a:xfrm>
          <a:custGeom>
            <a:avLst/>
            <a:gdLst>
              <a:gd name="T0" fmla="*/ 2147483647 w 223"/>
              <a:gd name="T1" fmla="*/ 2147483647 h 195"/>
              <a:gd name="T2" fmla="*/ 2147483647 w 223"/>
              <a:gd name="T3" fmla="*/ 2147483647 h 195"/>
              <a:gd name="T4" fmla="*/ 2147483647 w 223"/>
              <a:gd name="T5" fmla="*/ 2147483647 h 195"/>
              <a:gd name="T6" fmla="*/ 2147483647 w 223"/>
              <a:gd name="T7" fmla="*/ 2147483647 h 195"/>
              <a:gd name="T8" fmla="*/ 2147483647 w 223"/>
              <a:gd name="T9" fmla="*/ 2147483647 h 195"/>
              <a:gd name="T10" fmla="*/ 2147483647 w 223"/>
              <a:gd name="T11" fmla="*/ 2147483647 h 195"/>
              <a:gd name="T12" fmla="*/ 2147483647 w 223"/>
              <a:gd name="T13" fmla="*/ 0 h 195"/>
              <a:gd name="T14" fmla="*/ 2147483647 w 223"/>
              <a:gd name="T15" fmla="*/ 2147483647 h 195"/>
              <a:gd name="T16" fmla="*/ 2147483647 w 223"/>
              <a:gd name="T17" fmla="*/ 2147483647 h 195"/>
              <a:gd name="T18" fmla="*/ 2147483647 w 223"/>
              <a:gd name="T19" fmla="*/ 2147483647 h 195"/>
              <a:gd name="T20" fmla="*/ 2147483647 w 223"/>
              <a:gd name="T21" fmla="*/ 2147483647 h 195"/>
              <a:gd name="T22" fmla="*/ 2147483647 w 223"/>
              <a:gd name="T23" fmla="*/ 2147483647 h 195"/>
              <a:gd name="T24" fmla="*/ 2147483647 w 223"/>
              <a:gd name="T25" fmla="*/ 2147483647 h 195"/>
              <a:gd name="T26" fmla="*/ 2147483647 w 223"/>
              <a:gd name="T27" fmla="*/ 2147483647 h 195"/>
              <a:gd name="T28" fmla="*/ 2147483647 w 223"/>
              <a:gd name="T29" fmla="*/ 2147483647 h 195"/>
              <a:gd name="T30" fmla="*/ 2147483647 w 223"/>
              <a:gd name="T31" fmla="*/ 2147483647 h 195"/>
              <a:gd name="T32" fmla="*/ 2147483647 w 223"/>
              <a:gd name="T33" fmla="*/ 2147483647 h 195"/>
              <a:gd name="T34" fmla="*/ 2147483647 w 223"/>
              <a:gd name="T35" fmla="*/ 2147483647 h 195"/>
              <a:gd name="T36" fmla="*/ 2147483647 w 223"/>
              <a:gd name="T37" fmla="*/ 2147483647 h 195"/>
              <a:gd name="T38" fmla="*/ 2147483647 w 223"/>
              <a:gd name="T39" fmla="*/ 2147483647 h 195"/>
              <a:gd name="T40" fmla="*/ 2147483647 w 223"/>
              <a:gd name="T41" fmla="*/ 2147483647 h 195"/>
              <a:gd name="T42" fmla="*/ 2147483647 w 223"/>
              <a:gd name="T43" fmla="*/ 2147483647 h 195"/>
              <a:gd name="T44" fmla="*/ 2147483647 w 223"/>
              <a:gd name="T45" fmla="*/ 2147483647 h 195"/>
              <a:gd name="T46" fmla="*/ 2147483647 w 223"/>
              <a:gd name="T47" fmla="*/ 2147483647 h 195"/>
              <a:gd name="T48" fmla="*/ 2147483647 w 223"/>
              <a:gd name="T49" fmla="*/ 2147483647 h 195"/>
              <a:gd name="T50" fmla="*/ 2147483647 w 223"/>
              <a:gd name="T51" fmla="*/ 2147483647 h 195"/>
              <a:gd name="T52" fmla="*/ 2147483647 w 223"/>
              <a:gd name="T53" fmla="*/ 2147483647 h 195"/>
              <a:gd name="T54" fmla="*/ 2147483647 w 223"/>
              <a:gd name="T55" fmla="*/ 2147483647 h 195"/>
              <a:gd name="T56" fmla="*/ 2147483647 w 223"/>
              <a:gd name="T57" fmla="*/ 2147483647 h 195"/>
              <a:gd name="T58" fmla="*/ 2147483647 w 223"/>
              <a:gd name="T59" fmla="*/ 2147483647 h 195"/>
              <a:gd name="T60" fmla="*/ 2147483647 w 223"/>
              <a:gd name="T61" fmla="*/ 2147483647 h 195"/>
              <a:gd name="T62" fmla="*/ 2147483647 w 223"/>
              <a:gd name="T63" fmla="*/ 2147483647 h 195"/>
              <a:gd name="T64" fmla="*/ 2147483647 w 223"/>
              <a:gd name="T65" fmla="*/ 2147483647 h 195"/>
              <a:gd name="T66" fmla="*/ 2147483647 w 223"/>
              <a:gd name="T67" fmla="*/ 2147483647 h 195"/>
              <a:gd name="T68" fmla="*/ 2147483647 w 223"/>
              <a:gd name="T69" fmla="*/ 2147483647 h 195"/>
              <a:gd name="T70" fmla="*/ 2147483647 w 223"/>
              <a:gd name="T71" fmla="*/ 2147483647 h 195"/>
              <a:gd name="T72" fmla="*/ 2147483647 w 223"/>
              <a:gd name="T73" fmla="*/ 2147483647 h 195"/>
              <a:gd name="T74" fmla="*/ 2147483647 w 223"/>
              <a:gd name="T75" fmla="*/ 2147483647 h 195"/>
              <a:gd name="T76" fmla="*/ 2147483647 w 223"/>
              <a:gd name="T77" fmla="*/ 2147483647 h 195"/>
              <a:gd name="T78" fmla="*/ 2147483647 w 223"/>
              <a:gd name="T79" fmla="*/ 2147483647 h 195"/>
              <a:gd name="T80" fmla="*/ 2147483647 w 223"/>
              <a:gd name="T81" fmla="*/ 2147483647 h 195"/>
              <a:gd name="T82" fmla="*/ 2147483647 w 223"/>
              <a:gd name="T83" fmla="*/ 2147483647 h 195"/>
              <a:gd name="T84" fmla="*/ 2147483647 w 223"/>
              <a:gd name="T85" fmla="*/ 2147483647 h 195"/>
              <a:gd name="T86" fmla="*/ 2147483647 w 223"/>
              <a:gd name="T87" fmla="*/ 2147483647 h 195"/>
              <a:gd name="T88" fmla="*/ 2147483647 w 223"/>
              <a:gd name="T89" fmla="*/ 2147483647 h 195"/>
              <a:gd name="T90" fmla="*/ 2147483647 w 223"/>
              <a:gd name="T91" fmla="*/ 2147483647 h 195"/>
              <a:gd name="T92" fmla="*/ 2147483647 w 223"/>
              <a:gd name="T93" fmla="*/ 2147483647 h 195"/>
              <a:gd name="T94" fmla="*/ 2147483647 w 223"/>
              <a:gd name="T95" fmla="*/ 2147483647 h 195"/>
              <a:gd name="T96" fmla="*/ 2147483647 w 223"/>
              <a:gd name="T97" fmla="*/ 2147483647 h 195"/>
              <a:gd name="T98" fmla="*/ 2147483647 w 223"/>
              <a:gd name="T99" fmla="*/ 2147483647 h 19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95"/>
              <a:gd name="T152" fmla="*/ 223 w 223"/>
              <a:gd name="T153" fmla="*/ 195 h 19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95">
                <a:moveTo>
                  <a:pt x="92" y="40"/>
                </a:moveTo>
                <a:lnTo>
                  <a:pt x="97" y="38"/>
                </a:lnTo>
                <a:lnTo>
                  <a:pt x="100" y="37"/>
                </a:lnTo>
                <a:lnTo>
                  <a:pt x="101" y="31"/>
                </a:lnTo>
                <a:lnTo>
                  <a:pt x="102" y="28"/>
                </a:lnTo>
                <a:lnTo>
                  <a:pt x="104" y="26"/>
                </a:lnTo>
                <a:lnTo>
                  <a:pt x="105" y="28"/>
                </a:lnTo>
                <a:lnTo>
                  <a:pt x="110" y="25"/>
                </a:lnTo>
                <a:lnTo>
                  <a:pt x="117" y="19"/>
                </a:lnTo>
                <a:lnTo>
                  <a:pt x="123" y="19"/>
                </a:lnTo>
                <a:lnTo>
                  <a:pt x="130" y="16"/>
                </a:lnTo>
                <a:lnTo>
                  <a:pt x="136" y="12"/>
                </a:lnTo>
                <a:lnTo>
                  <a:pt x="138" y="9"/>
                </a:lnTo>
                <a:lnTo>
                  <a:pt x="139" y="9"/>
                </a:lnTo>
                <a:lnTo>
                  <a:pt x="152" y="10"/>
                </a:lnTo>
                <a:lnTo>
                  <a:pt x="154" y="10"/>
                </a:lnTo>
                <a:lnTo>
                  <a:pt x="158" y="4"/>
                </a:lnTo>
                <a:lnTo>
                  <a:pt x="160" y="2"/>
                </a:lnTo>
                <a:lnTo>
                  <a:pt x="167" y="0"/>
                </a:lnTo>
                <a:lnTo>
                  <a:pt x="170" y="0"/>
                </a:lnTo>
                <a:lnTo>
                  <a:pt x="173" y="4"/>
                </a:lnTo>
                <a:lnTo>
                  <a:pt x="176" y="4"/>
                </a:lnTo>
                <a:lnTo>
                  <a:pt x="177" y="9"/>
                </a:lnTo>
                <a:lnTo>
                  <a:pt x="174" y="10"/>
                </a:lnTo>
                <a:lnTo>
                  <a:pt x="171" y="12"/>
                </a:lnTo>
                <a:lnTo>
                  <a:pt x="168" y="15"/>
                </a:lnTo>
                <a:lnTo>
                  <a:pt x="168" y="16"/>
                </a:lnTo>
                <a:lnTo>
                  <a:pt x="170" y="18"/>
                </a:lnTo>
                <a:lnTo>
                  <a:pt x="174" y="18"/>
                </a:lnTo>
                <a:lnTo>
                  <a:pt x="185" y="19"/>
                </a:lnTo>
                <a:lnTo>
                  <a:pt x="185" y="35"/>
                </a:lnTo>
                <a:lnTo>
                  <a:pt x="183" y="35"/>
                </a:lnTo>
                <a:lnTo>
                  <a:pt x="186" y="38"/>
                </a:lnTo>
                <a:lnTo>
                  <a:pt x="186" y="46"/>
                </a:lnTo>
                <a:lnTo>
                  <a:pt x="186" y="54"/>
                </a:lnTo>
                <a:lnTo>
                  <a:pt x="189" y="59"/>
                </a:lnTo>
                <a:lnTo>
                  <a:pt x="193" y="60"/>
                </a:lnTo>
                <a:lnTo>
                  <a:pt x="208" y="72"/>
                </a:lnTo>
                <a:lnTo>
                  <a:pt x="208" y="75"/>
                </a:lnTo>
                <a:lnTo>
                  <a:pt x="211" y="78"/>
                </a:lnTo>
                <a:lnTo>
                  <a:pt x="215" y="79"/>
                </a:lnTo>
                <a:lnTo>
                  <a:pt x="218" y="79"/>
                </a:lnTo>
                <a:lnTo>
                  <a:pt x="221" y="82"/>
                </a:lnTo>
                <a:lnTo>
                  <a:pt x="223" y="84"/>
                </a:lnTo>
                <a:lnTo>
                  <a:pt x="221" y="85"/>
                </a:lnTo>
                <a:lnTo>
                  <a:pt x="209" y="82"/>
                </a:lnTo>
                <a:lnTo>
                  <a:pt x="205" y="84"/>
                </a:lnTo>
                <a:lnTo>
                  <a:pt x="208" y="89"/>
                </a:lnTo>
                <a:lnTo>
                  <a:pt x="205" y="89"/>
                </a:lnTo>
                <a:lnTo>
                  <a:pt x="198" y="81"/>
                </a:lnTo>
                <a:lnTo>
                  <a:pt x="193" y="81"/>
                </a:lnTo>
                <a:lnTo>
                  <a:pt x="193" y="82"/>
                </a:lnTo>
                <a:lnTo>
                  <a:pt x="195" y="85"/>
                </a:lnTo>
                <a:lnTo>
                  <a:pt x="201" y="92"/>
                </a:lnTo>
                <a:lnTo>
                  <a:pt x="199" y="95"/>
                </a:lnTo>
                <a:lnTo>
                  <a:pt x="207" y="98"/>
                </a:lnTo>
                <a:lnTo>
                  <a:pt x="205" y="100"/>
                </a:lnTo>
                <a:lnTo>
                  <a:pt x="195" y="100"/>
                </a:lnTo>
                <a:lnTo>
                  <a:pt x="192" y="97"/>
                </a:lnTo>
                <a:lnTo>
                  <a:pt x="187" y="92"/>
                </a:lnTo>
                <a:lnTo>
                  <a:pt x="183" y="97"/>
                </a:lnTo>
                <a:lnTo>
                  <a:pt x="177" y="95"/>
                </a:lnTo>
                <a:lnTo>
                  <a:pt x="170" y="117"/>
                </a:lnTo>
                <a:lnTo>
                  <a:pt x="176" y="122"/>
                </a:lnTo>
                <a:lnTo>
                  <a:pt x="174" y="126"/>
                </a:lnTo>
                <a:lnTo>
                  <a:pt x="176" y="129"/>
                </a:lnTo>
                <a:lnTo>
                  <a:pt x="174" y="132"/>
                </a:lnTo>
                <a:lnTo>
                  <a:pt x="161" y="129"/>
                </a:lnTo>
                <a:lnTo>
                  <a:pt x="158" y="154"/>
                </a:lnTo>
                <a:lnTo>
                  <a:pt x="154" y="152"/>
                </a:lnTo>
                <a:lnTo>
                  <a:pt x="152" y="158"/>
                </a:lnTo>
                <a:lnTo>
                  <a:pt x="145" y="157"/>
                </a:lnTo>
                <a:lnTo>
                  <a:pt x="145" y="158"/>
                </a:lnTo>
                <a:lnTo>
                  <a:pt x="151" y="161"/>
                </a:lnTo>
                <a:lnTo>
                  <a:pt x="151" y="164"/>
                </a:lnTo>
                <a:lnTo>
                  <a:pt x="155" y="166"/>
                </a:lnTo>
                <a:lnTo>
                  <a:pt x="168" y="174"/>
                </a:lnTo>
                <a:lnTo>
                  <a:pt x="167" y="177"/>
                </a:lnTo>
                <a:lnTo>
                  <a:pt x="165" y="176"/>
                </a:lnTo>
                <a:lnTo>
                  <a:pt x="164" y="183"/>
                </a:lnTo>
                <a:lnTo>
                  <a:pt x="160" y="188"/>
                </a:lnTo>
                <a:lnTo>
                  <a:pt x="158" y="192"/>
                </a:lnTo>
                <a:lnTo>
                  <a:pt x="155" y="192"/>
                </a:lnTo>
                <a:lnTo>
                  <a:pt x="155" y="188"/>
                </a:lnTo>
                <a:lnTo>
                  <a:pt x="155" y="185"/>
                </a:lnTo>
                <a:lnTo>
                  <a:pt x="152" y="185"/>
                </a:lnTo>
                <a:lnTo>
                  <a:pt x="144" y="195"/>
                </a:lnTo>
                <a:lnTo>
                  <a:pt x="144" y="193"/>
                </a:lnTo>
                <a:lnTo>
                  <a:pt x="141" y="191"/>
                </a:lnTo>
                <a:lnTo>
                  <a:pt x="139" y="189"/>
                </a:lnTo>
                <a:lnTo>
                  <a:pt x="138" y="188"/>
                </a:lnTo>
                <a:lnTo>
                  <a:pt x="136" y="186"/>
                </a:lnTo>
                <a:lnTo>
                  <a:pt x="135" y="183"/>
                </a:lnTo>
                <a:lnTo>
                  <a:pt x="133" y="182"/>
                </a:lnTo>
                <a:lnTo>
                  <a:pt x="132" y="180"/>
                </a:lnTo>
                <a:lnTo>
                  <a:pt x="132" y="177"/>
                </a:lnTo>
                <a:lnTo>
                  <a:pt x="132" y="176"/>
                </a:lnTo>
                <a:lnTo>
                  <a:pt x="132" y="172"/>
                </a:lnTo>
                <a:lnTo>
                  <a:pt x="130" y="170"/>
                </a:lnTo>
                <a:lnTo>
                  <a:pt x="130" y="169"/>
                </a:lnTo>
                <a:lnTo>
                  <a:pt x="124" y="158"/>
                </a:lnTo>
                <a:lnTo>
                  <a:pt x="124" y="155"/>
                </a:lnTo>
                <a:lnTo>
                  <a:pt x="122" y="148"/>
                </a:lnTo>
                <a:lnTo>
                  <a:pt x="122" y="144"/>
                </a:lnTo>
                <a:lnTo>
                  <a:pt x="120" y="138"/>
                </a:lnTo>
                <a:lnTo>
                  <a:pt x="117" y="135"/>
                </a:lnTo>
                <a:lnTo>
                  <a:pt x="116" y="130"/>
                </a:lnTo>
                <a:lnTo>
                  <a:pt x="114" y="130"/>
                </a:lnTo>
                <a:lnTo>
                  <a:pt x="113" y="128"/>
                </a:lnTo>
                <a:lnTo>
                  <a:pt x="111" y="125"/>
                </a:lnTo>
                <a:lnTo>
                  <a:pt x="110" y="122"/>
                </a:lnTo>
                <a:lnTo>
                  <a:pt x="113" y="122"/>
                </a:lnTo>
                <a:lnTo>
                  <a:pt x="116" y="120"/>
                </a:lnTo>
                <a:lnTo>
                  <a:pt x="117" y="119"/>
                </a:lnTo>
                <a:lnTo>
                  <a:pt x="117" y="117"/>
                </a:lnTo>
                <a:lnTo>
                  <a:pt x="117" y="114"/>
                </a:lnTo>
                <a:lnTo>
                  <a:pt x="117" y="113"/>
                </a:lnTo>
                <a:lnTo>
                  <a:pt x="117" y="111"/>
                </a:lnTo>
                <a:lnTo>
                  <a:pt x="114" y="103"/>
                </a:lnTo>
                <a:lnTo>
                  <a:pt x="111" y="97"/>
                </a:lnTo>
                <a:lnTo>
                  <a:pt x="104" y="87"/>
                </a:lnTo>
                <a:lnTo>
                  <a:pt x="102" y="87"/>
                </a:lnTo>
                <a:lnTo>
                  <a:pt x="101" y="84"/>
                </a:lnTo>
                <a:lnTo>
                  <a:pt x="97" y="81"/>
                </a:lnTo>
                <a:lnTo>
                  <a:pt x="86" y="70"/>
                </a:lnTo>
                <a:lnTo>
                  <a:pt x="79" y="66"/>
                </a:lnTo>
                <a:lnTo>
                  <a:pt x="69" y="59"/>
                </a:lnTo>
                <a:lnTo>
                  <a:pt x="54" y="50"/>
                </a:lnTo>
                <a:lnTo>
                  <a:pt x="51" y="50"/>
                </a:lnTo>
                <a:lnTo>
                  <a:pt x="50" y="48"/>
                </a:lnTo>
                <a:lnTo>
                  <a:pt x="44" y="46"/>
                </a:lnTo>
                <a:lnTo>
                  <a:pt x="35" y="41"/>
                </a:lnTo>
                <a:lnTo>
                  <a:pt x="13" y="28"/>
                </a:lnTo>
                <a:lnTo>
                  <a:pt x="6" y="25"/>
                </a:lnTo>
                <a:lnTo>
                  <a:pt x="0" y="22"/>
                </a:lnTo>
                <a:lnTo>
                  <a:pt x="28" y="16"/>
                </a:lnTo>
                <a:lnTo>
                  <a:pt x="48" y="25"/>
                </a:lnTo>
                <a:lnTo>
                  <a:pt x="80" y="37"/>
                </a:lnTo>
                <a:lnTo>
                  <a:pt x="85" y="40"/>
                </a:lnTo>
                <a:lnTo>
                  <a:pt x="89" y="41"/>
                </a:lnTo>
                <a:lnTo>
                  <a:pt x="92" y="40"/>
                </a:lnTo>
                <a:close/>
                <a:moveTo>
                  <a:pt x="127" y="176"/>
                </a:moveTo>
                <a:lnTo>
                  <a:pt x="127" y="177"/>
                </a:lnTo>
                <a:lnTo>
                  <a:pt x="126" y="177"/>
                </a:lnTo>
                <a:lnTo>
                  <a:pt x="126" y="176"/>
                </a:lnTo>
                <a:lnTo>
                  <a:pt x="127" y="17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51" name="Freeform 247"/>
          <p:cNvSpPr>
            <a:spLocks/>
          </p:cNvSpPr>
          <p:nvPr/>
        </p:nvSpPr>
        <p:spPr bwMode="auto">
          <a:xfrm rot="21334256">
            <a:off x="16757278" y="4595748"/>
            <a:ext cx="1041609" cy="1118735"/>
          </a:xfrm>
          <a:custGeom>
            <a:avLst/>
            <a:gdLst>
              <a:gd name="T0" fmla="*/ 2147483647 w 249"/>
              <a:gd name="T1" fmla="*/ 2147483647 h 308"/>
              <a:gd name="T2" fmla="*/ 2147483647 w 249"/>
              <a:gd name="T3" fmla="*/ 2147483647 h 308"/>
              <a:gd name="T4" fmla="*/ 2147483647 w 249"/>
              <a:gd name="T5" fmla="*/ 2147483647 h 308"/>
              <a:gd name="T6" fmla="*/ 2147483647 w 249"/>
              <a:gd name="T7" fmla="*/ 2147483647 h 308"/>
              <a:gd name="T8" fmla="*/ 2147483647 w 249"/>
              <a:gd name="T9" fmla="*/ 2147483647 h 308"/>
              <a:gd name="T10" fmla="*/ 2147483647 w 249"/>
              <a:gd name="T11" fmla="*/ 2147483647 h 308"/>
              <a:gd name="T12" fmla="*/ 2147483647 w 249"/>
              <a:gd name="T13" fmla="*/ 2147483647 h 308"/>
              <a:gd name="T14" fmla="*/ 2147483647 w 249"/>
              <a:gd name="T15" fmla="*/ 2147483647 h 308"/>
              <a:gd name="T16" fmla="*/ 2147483647 w 249"/>
              <a:gd name="T17" fmla="*/ 2147483647 h 308"/>
              <a:gd name="T18" fmla="*/ 2147483647 w 249"/>
              <a:gd name="T19" fmla="*/ 2147483647 h 308"/>
              <a:gd name="T20" fmla="*/ 2147483647 w 249"/>
              <a:gd name="T21" fmla="*/ 2147483647 h 308"/>
              <a:gd name="T22" fmla="*/ 2147483647 w 249"/>
              <a:gd name="T23" fmla="*/ 2147483647 h 308"/>
              <a:gd name="T24" fmla="*/ 2147483647 w 249"/>
              <a:gd name="T25" fmla="*/ 2147483647 h 308"/>
              <a:gd name="T26" fmla="*/ 2147483647 w 249"/>
              <a:gd name="T27" fmla="*/ 2147483647 h 308"/>
              <a:gd name="T28" fmla="*/ 2147483647 w 249"/>
              <a:gd name="T29" fmla="*/ 2147483647 h 308"/>
              <a:gd name="T30" fmla="*/ 2147483647 w 249"/>
              <a:gd name="T31" fmla="*/ 2147483647 h 308"/>
              <a:gd name="T32" fmla="*/ 2147483647 w 249"/>
              <a:gd name="T33" fmla="*/ 2147483647 h 308"/>
              <a:gd name="T34" fmla="*/ 2147483647 w 249"/>
              <a:gd name="T35" fmla="*/ 2147483647 h 308"/>
              <a:gd name="T36" fmla="*/ 2147483647 w 249"/>
              <a:gd name="T37" fmla="*/ 2147483647 h 308"/>
              <a:gd name="T38" fmla="*/ 2147483647 w 249"/>
              <a:gd name="T39" fmla="*/ 2147483647 h 308"/>
              <a:gd name="T40" fmla="*/ 2147483647 w 249"/>
              <a:gd name="T41" fmla="*/ 2147483647 h 308"/>
              <a:gd name="T42" fmla="*/ 2147483647 w 249"/>
              <a:gd name="T43" fmla="*/ 2147483647 h 308"/>
              <a:gd name="T44" fmla="*/ 2147483647 w 249"/>
              <a:gd name="T45" fmla="*/ 2147483647 h 308"/>
              <a:gd name="T46" fmla="*/ 2147483647 w 249"/>
              <a:gd name="T47" fmla="*/ 2147483647 h 308"/>
              <a:gd name="T48" fmla="*/ 2147483647 w 249"/>
              <a:gd name="T49" fmla="*/ 2147483647 h 308"/>
              <a:gd name="T50" fmla="*/ 2147483647 w 249"/>
              <a:gd name="T51" fmla="*/ 2147483647 h 308"/>
              <a:gd name="T52" fmla="*/ 2147483647 w 249"/>
              <a:gd name="T53" fmla="*/ 2147483647 h 308"/>
              <a:gd name="T54" fmla="*/ 2147483647 w 249"/>
              <a:gd name="T55" fmla="*/ 2147483647 h 308"/>
              <a:gd name="T56" fmla="*/ 2147483647 w 249"/>
              <a:gd name="T57" fmla="*/ 2147483647 h 308"/>
              <a:gd name="T58" fmla="*/ 2147483647 w 249"/>
              <a:gd name="T59" fmla="*/ 2147483647 h 308"/>
              <a:gd name="T60" fmla="*/ 2147483647 w 249"/>
              <a:gd name="T61" fmla="*/ 2147483647 h 308"/>
              <a:gd name="T62" fmla="*/ 2147483647 w 249"/>
              <a:gd name="T63" fmla="*/ 2147483647 h 308"/>
              <a:gd name="T64" fmla="*/ 2147483647 w 249"/>
              <a:gd name="T65" fmla="*/ 2147483647 h 308"/>
              <a:gd name="T66" fmla="*/ 2147483647 w 249"/>
              <a:gd name="T67" fmla="*/ 2147483647 h 308"/>
              <a:gd name="T68" fmla="*/ 2147483647 w 249"/>
              <a:gd name="T69" fmla="*/ 2147483647 h 308"/>
              <a:gd name="T70" fmla="*/ 2147483647 w 249"/>
              <a:gd name="T71" fmla="*/ 2147483647 h 308"/>
              <a:gd name="T72" fmla="*/ 2147483647 w 249"/>
              <a:gd name="T73" fmla="*/ 2147483647 h 308"/>
              <a:gd name="T74" fmla="*/ 2147483647 w 249"/>
              <a:gd name="T75" fmla="*/ 2147483647 h 308"/>
              <a:gd name="T76" fmla="*/ 2147483647 w 249"/>
              <a:gd name="T77" fmla="*/ 2147483647 h 308"/>
              <a:gd name="T78" fmla="*/ 2147483647 w 249"/>
              <a:gd name="T79" fmla="*/ 2147483647 h 308"/>
              <a:gd name="T80" fmla="*/ 2147483647 w 249"/>
              <a:gd name="T81" fmla="*/ 2147483647 h 308"/>
              <a:gd name="T82" fmla="*/ 2147483647 w 249"/>
              <a:gd name="T83" fmla="*/ 2147483647 h 308"/>
              <a:gd name="T84" fmla="*/ 2147483647 w 249"/>
              <a:gd name="T85" fmla="*/ 2147483647 h 308"/>
              <a:gd name="T86" fmla="*/ 2147483647 w 249"/>
              <a:gd name="T87" fmla="*/ 2147483647 h 308"/>
              <a:gd name="T88" fmla="*/ 2147483647 w 249"/>
              <a:gd name="T89" fmla="*/ 2147483647 h 308"/>
              <a:gd name="T90" fmla="*/ 2147483647 w 249"/>
              <a:gd name="T91" fmla="*/ 2147483647 h 308"/>
              <a:gd name="T92" fmla="*/ 2147483647 w 249"/>
              <a:gd name="T93" fmla="*/ 2147483647 h 308"/>
              <a:gd name="T94" fmla="*/ 2147483647 w 249"/>
              <a:gd name="T95" fmla="*/ 2147483647 h 308"/>
              <a:gd name="T96" fmla="*/ 2147483647 w 249"/>
              <a:gd name="T97" fmla="*/ 2147483647 h 308"/>
              <a:gd name="T98" fmla="*/ 2147483647 w 249"/>
              <a:gd name="T99" fmla="*/ 2147483647 h 308"/>
              <a:gd name="T100" fmla="*/ 2147483647 w 249"/>
              <a:gd name="T101" fmla="*/ 2147483647 h 308"/>
              <a:gd name="T102" fmla="*/ 2147483647 w 249"/>
              <a:gd name="T103" fmla="*/ 2147483647 h 308"/>
              <a:gd name="T104" fmla="*/ 2147483647 w 249"/>
              <a:gd name="T105" fmla="*/ 2147483647 h 308"/>
              <a:gd name="T106" fmla="*/ 2147483647 w 249"/>
              <a:gd name="T107" fmla="*/ 2147483647 h 308"/>
              <a:gd name="T108" fmla="*/ 2147483647 w 249"/>
              <a:gd name="T109" fmla="*/ 2147483647 h 308"/>
              <a:gd name="T110" fmla="*/ 2147483647 w 249"/>
              <a:gd name="T111" fmla="*/ 2147483647 h 308"/>
              <a:gd name="T112" fmla="*/ 2147483647 w 249"/>
              <a:gd name="T113" fmla="*/ 2147483647 h 308"/>
              <a:gd name="T114" fmla="*/ 2147483647 w 249"/>
              <a:gd name="T115" fmla="*/ 2147483647 h 308"/>
              <a:gd name="T116" fmla="*/ 2147483647 w 249"/>
              <a:gd name="T117" fmla="*/ 2147483647 h 308"/>
              <a:gd name="T118" fmla="*/ 2147483647 w 249"/>
              <a:gd name="T119" fmla="*/ 2147483647 h 30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9"/>
              <a:gd name="T181" fmla="*/ 0 h 308"/>
              <a:gd name="T182" fmla="*/ 249 w 249"/>
              <a:gd name="T183" fmla="*/ 308 h 30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9" h="308">
                <a:moveTo>
                  <a:pt x="193" y="35"/>
                </a:moveTo>
                <a:lnTo>
                  <a:pt x="193" y="35"/>
                </a:lnTo>
                <a:lnTo>
                  <a:pt x="192" y="40"/>
                </a:lnTo>
                <a:lnTo>
                  <a:pt x="192" y="48"/>
                </a:lnTo>
                <a:lnTo>
                  <a:pt x="192" y="51"/>
                </a:lnTo>
                <a:lnTo>
                  <a:pt x="192" y="54"/>
                </a:lnTo>
                <a:lnTo>
                  <a:pt x="193" y="59"/>
                </a:lnTo>
                <a:lnTo>
                  <a:pt x="193" y="69"/>
                </a:lnTo>
                <a:lnTo>
                  <a:pt x="192" y="79"/>
                </a:lnTo>
                <a:lnTo>
                  <a:pt x="192" y="82"/>
                </a:lnTo>
                <a:lnTo>
                  <a:pt x="191" y="89"/>
                </a:lnTo>
                <a:lnTo>
                  <a:pt x="189" y="97"/>
                </a:lnTo>
                <a:lnTo>
                  <a:pt x="189" y="98"/>
                </a:lnTo>
                <a:lnTo>
                  <a:pt x="188" y="103"/>
                </a:lnTo>
                <a:lnTo>
                  <a:pt x="186" y="106"/>
                </a:lnTo>
                <a:lnTo>
                  <a:pt x="186" y="111"/>
                </a:lnTo>
                <a:lnTo>
                  <a:pt x="188" y="113"/>
                </a:lnTo>
                <a:lnTo>
                  <a:pt x="186" y="120"/>
                </a:lnTo>
                <a:lnTo>
                  <a:pt x="185" y="123"/>
                </a:lnTo>
                <a:lnTo>
                  <a:pt x="182" y="128"/>
                </a:lnTo>
                <a:lnTo>
                  <a:pt x="179" y="130"/>
                </a:lnTo>
                <a:lnTo>
                  <a:pt x="179" y="132"/>
                </a:lnTo>
                <a:lnTo>
                  <a:pt x="180" y="135"/>
                </a:lnTo>
                <a:lnTo>
                  <a:pt x="185" y="139"/>
                </a:lnTo>
                <a:lnTo>
                  <a:pt x="186" y="139"/>
                </a:lnTo>
                <a:lnTo>
                  <a:pt x="192" y="135"/>
                </a:lnTo>
                <a:lnTo>
                  <a:pt x="193" y="135"/>
                </a:lnTo>
                <a:lnTo>
                  <a:pt x="196" y="136"/>
                </a:lnTo>
                <a:lnTo>
                  <a:pt x="198" y="139"/>
                </a:lnTo>
                <a:lnTo>
                  <a:pt x="201" y="142"/>
                </a:lnTo>
                <a:lnTo>
                  <a:pt x="201" y="144"/>
                </a:lnTo>
                <a:lnTo>
                  <a:pt x="202" y="144"/>
                </a:lnTo>
                <a:lnTo>
                  <a:pt x="204" y="139"/>
                </a:lnTo>
                <a:lnTo>
                  <a:pt x="208" y="138"/>
                </a:lnTo>
                <a:lnTo>
                  <a:pt x="212" y="138"/>
                </a:lnTo>
                <a:lnTo>
                  <a:pt x="215" y="139"/>
                </a:lnTo>
                <a:lnTo>
                  <a:pt x="217" y="142"/>
                </a:lnTo>
                <a:lnTo>
                  <a:pt x="218" y="144"/>
                </a:lnTo>
                <a:lnTo>
                  <a:pt x="218" y="148"/>
                </a:lnTo>
                <a:lnTo>
                  <a:pt x="212" y="154"/>
                </a:lnTo>
                <a:lnTo>
                  <a:pt x="214" y="160"/>
                </a:lnTo>
                <a:lnTo>
                  <a:pt x="215" y="164"/>
                </a:lnTo>
                <a:lnTo>
                  <a:pt x="215" y="169"/>
                </a:lnTo>
                <a:lnTo>
                  <a:pt x="215" y="172"/>
                </a:lnTo>
                <a:lnTo>
                  <a:pt x="217" y="173"/>
                </a:lnTo>
                <a:lnTo>
                  <a:pt x="218" y="174"/>
                </a:lnTo>
                <a:lnTo>
                  <a:pt x="221" y="174"/>
                </a:lnTo>
                <a:lnTo>
                  <a:pt x="224" y="173"/>
                </a:lnTo>
                <a:lnTo>
                  <a:pt x="227" y="173"/>
                </a:lnTo>
                <a:lnTo>
                  <a:pt x="232" y="173"/>
                </a:lnTo>
                <a:lnTo>
                  <a:pt x="234" y="173"/>
                </a:lnTo>
                <a:lnTo>
                  <a:pt x="239" y="173"/>
                </a:lnTo>
                <a:lnTo>
                  <a:pt x="242" y="173"/>
                </a:lnTo>
                <a:lnTo>
                  <a:pt x="245" y="174"/>
                </a:lnTo>
                <a:lnTo>
                  <a:pt x="246" y="180"/>
                </a:lnTo>
                <a:lnTo>
                  <a:pt x="249" y="183"/>
                </a:lnTo>
                <a:lnTo>
                  <a:pt x="249" y="185"/>
                </a:lnTo>
                <a:lnTo>
                  <a:pt x="248" y="189"/>
                </a:lnTo>
                <a:lnTo>
                  <a:pt x="246" y="191"/>
                </a:lnTo>
                <a:lnTo>
                  <a:pt x="245" y="196"/>
                </a:lnTo>
                <a:lnTo>
                  <a:pt x="245" y="198"/>
                </a:lnTo>
                <a:lnTo>
                  <a:pt x="245" y="199"/>
                </a:lnTo>
                <a:lnTo>
                  <a:pt x="246" y="201"/>
                </a:lnTo>
                <a:lnTo>
                  <a:pt x="246" y="204"/>
                </a:lnTo>
                <a:lnTo>
                  <a:pt x="246" y="205"/>
                </a:lnTo>
                <a:lnTo>
                  <a:pt x="246" y="207"/>
                </a:lnTo>
                <a:lnTo>
                  <a:pt x="248" y="207"/>
                </a:lnTo>
                <a:lnTo>
                  <a:pt x="248" y="208"/>
                </a:lnTo>
                <a:lnTo>
                  <a:pt x="246" y="210"/>
                </a:lnTo>
                <a:lnTo>
                  <a:pt x="246" y="211"/>
                </a:lnTo>
                <a:lnTo>
                  <a:pt x="246" y="213"/>
                </a:lnTo>
                <a:lnTo>
                  <a:pt x="245" y="213"/>
                </a:lnTo>
                <a:lnTo>
                  <a:pt x="245" y="214"/>
                </a:lnTo>
                <a:lnTo>
                  <a:pt x="243" y="215"/>
                </a:lnTo>
                <a:lnTo>
                  <a:pt x="243" y="217"/>
                </a:lnTo>
                <a:lnTo>
                  <a:pt x="243" y="218"/>
                </a:lnTo>
                <a:lnTo>
                  <a:pt x="245" y="218"/>
                </a:lnTo>
                <a:lnTo>
                  <a:pt x="245" y="220"/>
                </a:lnTo>
                <a:lnTo>
                  <a:pt x="243" y="223"/>
                </a:lnTo>
                <a:lnTo>
                  <a:pt x="243" y="224"/>
                </a:lnTo>
                <a:lnTo>
                  <a:pt x="242" y="224"/>
                </a:lnTo>
                <a:lnTo>
                  <a:pt x="243" y="226"/>
                </a:lnTo>
                <a:lnTo>
                  <a:pt x="246" y="229"/>
                </a:lnTo>
                <a:lnTo>
                  <a:pt x="248" y="232"/>
                </a:lnTo>
                <a:lnTo>
                  <a:pt x="248" y="233"/>
                </a:lnTo>
                <a:lnTo>
                  <a:pt x="246" y="235"/>
                </a:lnTo>
                <a:lnTo>
                  <a:pt x="245" y="235"/>
                </a:lnTo>
                <a:lnTo>
                  <a:pt x="242" y="233"/>
                </a:lnTo>
                <a:lnTo>
                  <a:pt x="240" y="232"/>
                </a:lnTo>
                <a:lnTo>
                  <a:pt x="239" y="229"/>
                </a:lnTo>
                <a:lnTo>
                  <a:pt x="237" y="229"/>
                </a:lnTo>
                <a:lnTo>
                  <a:pt x="237" y="227"/>
                </a:lnTo>
                <a:lnTo>
                  <a:pt x="236" y="227"/>
                </a:lnTo>
                <a:lnTo>
                  <a:pt x="236" y="229"/>
                </a:lnTo>
                <a:lnTo>
                  <a:pt x="234" y="229"/>
                </a:lnTo>
                <a:lnTo>
                  <a:pt x="233" y="230"/>
                </a:lnTo>
                <a:lnTo>
                  <a:pt x="233" y="232"/>
                </a:lnTo>
                <a:lnTo>
                  <a:pt x="232" y="232"/>
                </a:lnTo>
                <a:lnTo>
                  <a:pt x="230" y="233"/>
                </a:lnTo>
                <a:lnTo>
                  <a:pt x="229" y="235"/>
                </a:lnTo>
                <a:lnTo>
                  <a:pt x="227" y="236"/>
                </a:lnTo>
                <a:lnTo>
                  <a:pt x="227" y="237"/>
                </a:lnTo>
                <a:lnTo>
                  <a:pt x="226" y="242"/>
                </a:lnTo>
                <a:lnTo>
                  <a:pt x="226" y="246"/>
                </a:lnTo>
                <a:lnTo>
                  <a:pt x="224" y="251"/>
                </a:lnTo>
                <a:lnTo>
                  <a:pt x="224" y="252"/>
                </a:lnTo>
                <a:lnTo>
                  <a:pt x="221" y="252"/>
                </a:lnTo>
                <a:lnTo>
                  <a:pt x="218" y="252"/>
                </a:lnTo>
                <a:lnTo>
                  <a:pt x="212" y="251"/>
                </a:lnTo>
                <a:lnTo>
                  <a:pt x="210" y="246"/>
                </a:lnTo>
                <a:lnTo>
                  <a:pt x="208" y="245"/>
                </a:lnTo>
                <a:lnTo>
                  <a:pt x="205" y="242"/>
                </a:lnTo>
                <a:lnTo>
                  <a:pt x="202" y="240"/>
                </a:lnTo>
                <a:lnTo>
                  <a:pt x="199" y="239"/>
                </a:lnTo>
                <a:lnTo>
                  <a:pt x="199" y="237"/>
                </a:lnTo>
                <a:lnTo>
                  <a:pt x="196" y="236"/>
                </a:lnTo>
                <a:lnTo>
                  <a:pt x="195" y="233"/>
                </a:lnTo>
                <a:lnTo>
                  <a:pt x="193" y="232"/>
                </a:lnTo>
                <a:lnTo>
                  <a:pt x="191" y="232"/>
                </a:lnTo>
                <a:lnTo>
                  <a:pt x="186" y="230"/>
                </a:lnTo>
                <a:lnTo>
                  <a:pt x="185" y="229"/>
                </a:lnTo>
                <a:lnTo>
                  <a:pt x="182" y="223"/>
                </a:lnTo>
                <a:lnTo>
                  <a:pt x="182" y="220"/>
                </a:lnTo>
                <a:lnTo>
                  <a:pt x="183" y="214"/>
                </a:lnTo>
                <a:lnTo>
                  <a:pt x="182" y="208"/>
                </a:lnTo>
                <a:lnTo>
                  <a:pt x="179" y="205"/>
                </a:lnTo>
                <a:lnTo>
                  <a:pt x="173" y="205"/>
                </a:lnTo>
                <a:lnTo>
                  <a:pt x="171" y="205"/>
                </a:lnTo>
                <a:lnTo>
                  <a:pt x="169" y="205"/>
                </a:lnTo>
                <a:lnTo>
                  <a:pt x="166" y="204"/>
                </a:lnTo>
                <a:lnTo>
                  <a:pt x="163" y="204"/>
                </a:lnTo>
                <a:lnTo>
                  <a:pt x="158" y="204"/>
                </a:lnTo>
                <a:lnTo>
                  <a:pt x="155" y="204"/>
                </a:lnTo>
                <a:lnTo>
                  <a:pt x="151" y="205"/>
                </a:lnTo>
                <a:lnTo>
                  <a:pt x="149" y="210"/>
                </a:lnTo>
                <a:lnTo>
                  <a:pt x="149" y="214"/>
                </a:lnTo>
                <a:lnTo>
                  <a:pt x="149" y="218"/>
                </a:lnTo>
                <a:lnTo>
                  <a:pt x="149" y="221"/>
                </a:lnTo>
                <a:lnTo>
                  <a:pt x="152" y="224"/>
                </a:lnTo>
                <a:lnTo>
                  <a:pt x="155" y="226"/>
                </a:lnTo>
                <a:lnTo>
                  <a:pt x="158" y="227"/>
                </a:lnTo>
                <a:lnTo>
                  <a:pt x="160" y="229"/>
                </a:lnTo>
                <a:lnTo>
                  <a:pt x="161" y="232"/>
                </a:lnTo>
                <a:lnTo>
                  <a:pt x="164" y="239"/>
                </a:lnTo>
                <a:lnTo>
                  <a:pt x="166" y="245"/>
                </a:lnTo>
                <a:lnTo>
                  <a:pt x="167" y="246"/>
                </a:lnTo>
                <a:lnTo>
                  <a:pt x="166" y="248"/>
                </a:lnTo>
                <a:lnTo>
                  <a:pt x="167" y="249"/>
                </a:lnTo>
                <a:lnTo>
                  <a:pt x="167" y="254"/>
                </a:lnTo>
                <a:lnTo>
                  <a:pt x="166" y="255"/>
                </a:lnTo>
                <a:lnTo>
                  <a:pt x="163" y="258"/>
                </a:lnTo>
                <a:lnTo>
                  <a:pt x="160" y="259"/>
                </a:lnTo>
                <a:lnTo>
                  <a:pt x="157" y="265"/>
                </a:lnTo>
                <a:lnTo>
                  <a:pt x="155" y="274"/>
                </a:lnTo>
                <a:lnTo>
                  <a:pt x="154" y="280"/>
                </a:lnTo>
                <a:lnTo>
                  <a:pt x="154" y="286"/>
                </a:lnTo>
                <a:lnTo>
                  <a:pt x="154" y="290"/>
                </a:lnTo>
                <a:lnTo>
                  <a:pt x="148" y="296"/>
                </a:lnTo>
                <a:lnTo>
                  <a:pt x="148" y="299"/>
                </a:lnTo>
                <a:lnTo>
                  <a:pt x="154" y="305"/>
                </a:lnTo>
                <a:lnTo>
                  <a:pt x="142" y="308"/>
                </a:lnTo>
                <a:lnTo>
                  <a:pt x="138" y="308"/>
                </a:lnTo>
                <a:lnTo>
                  <a:pt x="133" y="305"/>
                </a:lnTo>
                <a:lnTo>
                  <a:pt x="127" y="300"/>
                </a:lnTo>
                <a:lnTo>
                  <a:pt x="125" y="299"/>
                </a:lnTo>
                <a:lnTo>
                  <a:pt x="122" y="299"/>
                </a:lnTo>
                <a:lnTo>
                  <a:pt x="120" y="300"/>
                </a:lnTo>
                <a:lnTo>
                  <a:pt x="117" y="300"/>
                </a:lnTo>
                <a:lnTo>
                  <a:pt x="114" y="296"/>
                </a:lnTo>
                <a:lnTo>
                  <a:pt x="116" y="293"/>
                </a:lnTo>
                <a:lnTo>
                  <a:pt x="114" y="290"/>
                </a:lnTo>
                <a:lnTo>
                  <a:pt x="119" y="281"/>
                </a:lnTo>
                <a:lnTo>
                  <a:pt x="110" y="274"/>
                </a:lnTo>
                <a:lnTo>
                  <a:pt x="107" y="273"/>
                </a:lnTo>
                <a:lnTo>
                  <a:pt x="104" y="273"/>
                </a:lnTo>
                <a:lnTo>
                  <a:pt x="92" y="265"/>
                </a:lnTo>
                <a:lnTo>
                  <a:pt x="85" y="261"/>
                </a:lnTo>
                <a:lnTo>
                  <a:pt x="84" y="258"/>
                </a:lnTo>
                <a:lnTo>
                  <a:pt x="84" y="252"/>
                </a:lnTo>
                <a:lnTo>
                  <a:pt x="81" y="248"/>
                </a:lnTo>
                <a:lnTo>
                  <a:pt x="75" y="246"/>
                </a:lnTo>
                <a:lnTo>
                  <a:pt x="66" y="240"/>
                </a:lnTo>
                <a:lnTo>
                  <a:pt x="91" y="230"/>
                </a:lnTo>
                <a:lnTo>
                  <a:pt x="92" y="227"/>
                </a:lnTo>
                <a:lnTo>
                  <a:pt x="92" y="221"/>
                </a:lnTo>
                <a:lnTo>
                  <a:pt x="91" y="215"/>
                </a:lnTo>
                <a:lnTo>
                  <a:pt x="89" y="210"/>
                </a:lnTo>
                <a:lnTo>
                  <a:pt x="89" y="202"/>
                </a:lnTo>
                <a:lnTo>
                  <a:pt x="81" y="189"/>
                </a:lnTo>
                <a:lnTo>
                  <a:pt x="89" y="179"/>
                </a:lnTo>
                <a:lnTo>
                  <a:pt x="92" y="167"/>
                </a:lnTo>
                <a:lnTo>
                  <a:pt x="94" y="164"/>
                </a:lnTo>
                <a:lnTo>
                  <a:pt x="94" y="158"/>
                </a:lnTo>
                <a:lnTo>
                  <a:pt x="94" y="154"/>
                </a:lnTo>
                <a:lnTo>
                  <a:pt x="82" y="152"/>
                </a:lnTo>
                <a:lnTo>
                  <a:pt x="75" y="150"/>
                </a:lnTo>
                <a:lnTo>
                  <a:pt x="73" y="144"/>
                </a:lnTo>
                <a:lnTo>
                  <a:pt x="70" y="141"/>
                </a:lnTo>
                <a:lnTo>
                  <a:pt x="67" y="138"/>
                </a:lnTo>
                <a:lnTo>
                  <a:pt x="67" y="135"/>
                </a:lnTo>
                <a:lnTo>
                  <a:pt x="70" y="132"/>
                </a:lnTo>
                <a:lnTo>
                  <a:pt x="70" y="129"/>
                </a:lnTo>
                <a:lnTo>
                  <a:pt x="62" y="122"/>
                </a:lnTo>
                <a:lnTo>
                  <a:pt x="59" y="120"/>
                </a:lnTo>
                <a:lnTo>
                  <a:pt x="51" y="117"/>
                </a:lnTo>
                <a:lnTo>
                  <a:pt x="47" y="114"/>
                </a:lnTo>
                <a:lnTo>
                  <a:pt x="45" y="110"/>
                </a:lnTo>
                <a:lnTo>
                  <a:pt x="42" y="106"/>
                </a:lnTo>
                <a:lnTo>
                  <a:pt x="40" y="104"/>
                </a:lnTo>
                <a:lnTo>
                  <a:pt x="29" y="106"/>
                </a:lnTo>
                <a:lnTo>
                  <a:pt x="25" y="101"/>
                </a:lnTo>
                <a:lnTo>
                  <a:pt x="19" y="98"/>
                </a:lnTo>
                <a:lnTo>
                  <a:pt x="13" y="95"/>
                </a:lnTo>
                <a:lnTo>
                  <a:pt x="7" y="91"/>
                </a:lnTo>
                <a:lnTo>
                  <a:pt x="0" y="89"/>
                </a:lnTo>
                <a:lnTo>
                  <a:pt x="1" y="85"/>
                </a:lnTo>
                <a:lnTo>
                  <a:pt x="28" y="88"/>
                </a:lnTo>
                <a:lnTo>
                  <a:pt x="34" y="82"/>
                </a:lnTo>
                <a:lnTo>
                  <a:pt x="40" y="81"/>
                </a:lnTo>
                <a:lnTo>
                  <a:pt x="47" y="81"/>
                </a:lnTo>
                <a:lnTo>
                  <a:pt x="48" y="72"/>
                </a:lnTo>
                <a:lnTo>
                  <a:pt x="53" y="72"/>
                </a:lnTo>
                <a:lnTo>
                  <a:pt x="56" y="70"/>
                </a:lnTo>
                <a:lnTo>
                  <a:pt x="56" y="67"/>
                </a:lnTo>
                <a:lnTo>
                  <a:pt x="47" y="59"/>
                </a:lnTo>
                <a:lnTo>
                  <a:pt x="42" y="56"/>
                </a:lnTo>
                <a:lnTo>
                  <a:pt x="37" y="53"/>
                </a:lnTo>
                <a:lnTo>
                  <a:pt x="28" y="50"/>
                </a:lnTo>
                <a:lnTo>
                  <a:pt x="28" y="47"/>
                </a:lnTo>
                <a:lnTo>
                  <a:pt x="37" y="44"/>
                </a:lnTo>
                <a:lnTo>
                  <a:pt x="38" y="41"/>
                </a:lnTo>
                <a:lnTo>
                  <a:pt x="54" y="31"/>
                </a:lnTo>
                <a:lnTo>
                  <a:pt x="63" y="28"/>
                </a:lnTo>
                <a:lnTo>
                  <a:pt x="67" y="24"/>
                </a:lnTo>
                <a:lnTo>
                  <a:pt x="79" y="3"/>
                </a:lnTo>
                <a:lnTo>
                  <a:pt x="85" y="3"/>
                </a:lnTo>
                <a:lnTo>
                  <a:pt x="86" y="2"/>
                </a:lnTo>
                <a:lnTo>
                  <a:pt x="107" y="16"/>
                </a:lnTo>
                <a:lnTo>
                  <a:pt x="108" y="15"/>
                </a:lnTo>
                <a:lnTo>
                  <a:pt x="110" y="15"/>
                </a:lnTo>
                <a:lnTo>
                  <a:pt x="111" y="12"/>
                </a:lnTo>
                <a:lnTo>
                  <a:pt x="114" y="16"/>
                </a:lnTo>
                <a:lnTo>
                  <a:pt x="116" y="16"/>
                </a:lnTo>
                <a:lnTo>
                  <a:pt x="117" y="16"/>
                </a:lnTo>
                <a:lnTo>
                  <a:pt x="117" y="12"/>
                </a:lnTo>
                <a:lnTo>
                  <a:pt x="119" y="12"/>
                </a:lnTo>
                <a:lnTo>
                  <a:pt x="119" y="13"/>
                </a:lnTo>
                <a:lnTo>
                  <a:pt x="120" y="13"/>
                </a:lnTo>
                <a:lnTo>
                  <a:pt x="122" y="12"/>
                </a:lnTo>
                <a:lnTo>
                  <a:pt x="122" y="10"/>
                </a:lnTo>
                <a:lnTo>
                  <a:pt x="119" y="7"/>
                </a:lnTo>
                <a:lnTo>
                  <a:pt x="120" y="3"/>
                </a:lnTo>
                <a:lnTo>
                  <a:pt x="122" y="2"/>
                </a:lnTo>
                <a:lnTo>
                  <a:pt x="126" y="0"/>
                </a:lnTo>
                <a:lnTo>
                  <a:pt x="129" y="0"/>
                </a:lnTo>
                <a:lnTo>
                  <a:pt x="130" y="2"/>
                </a:lnTo>
                <a:lnTo>
                  <a:pt x="132" y="12"/>
                </a:lnTo>
                <a:lnTo>
                  <a:pt x="142" y="13"/>
                </a:lnTo>
                <a:lnTo>
                  <a:pt x="151" y="7"/>
                </a:lnTo>
                <a:lnTo>
                  <a:pt x="152" y="10"/>
                </a:lnTo>
                <a:lnTo>
                  <a:pt x="158" y="10"/>
                </a:lnTo>
                <a:lnTo>
                  <a:pt x="157" y="13"/>
                </a:lnTo>
                <a:lnTo>
                  <a:pt x="155" y="16"/>
                </a:lnTo>
                <a:lnTo>
                  <a:pt x="155" y="19"/>
                </a:lnTo>
                <a:lnTo>
                  <a:pt x="155" y="21"/>
                </a:lnTo>
                <a:lnTo>
                  <a:pt x="155" y="22"/>
                </a:lnTo>
                <a:lnTo>
                  <a:pt x="154" y="22"/>
                </a:lnTo>
                <a:lnTo>
                  <a:pt x="151" y="22"/>
                </a:lnTo>
                <a:lnTo>
                  <a:pt x="171" y="50"/>
                </a:lnTo>
                <a:lnTo>
                  <a:pt x="164" y="60"/>
                </a:lnTo>
                <a:lnTo>
                  <a:pt x="179" y="67"/>
                </a:lnTo>
                <a:lnTo>
                  <a:pt x="188" y="51"/>
                </a:lnTo>
                <a:lnTo>
                  <a:pt x="174" y="41"/>
                </a:lnTo>
                <a:lnTo>
                  <a:pt x="183" y="29"/>
                </a:lnTo>
                <a:lnTo>
                  <a:pt x="186" y="31"/>
                </a:lnTo>
                <a:lnTo>
                  <a:pt x="186" y="21"/>
                </a:lnTo>
                <a:lnTo>
                  <a:pt x="193" y="21"/>
                </a:lnTo>
                <a:lnTo>
                  <a:pt x="193" y="3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2" name="Freeform 248"/>
          <p:cNvSpPr>
            <a:spLocks/>
          </p:cNvSpPr>
          <p:nvPr/>
        </p:nvSpPr>
        <p:spPr bwMode="auto">
          <a:xfrm rot="21334256">
            <a:off x="18272457" y="2086264"/>
            <a:ext cx="953657" cy="958223"/>
          </a:xfrm>
          <a:custGeom>
            <a:avLst/>
            <a:gdLst>
              <a:gd name="T0" fmla="*/ 2147483647 w 207"/>
              <a:gd name="T1" fmla="*/ 2147483647 h 264"/>
              <a:gd name="T2" fmla="*/ 2147483647 w 207"/>
              <a:gd name="T3" fmla="*/ 2147483647 h 264"/>
              <a:gd name="T4" fmla="*/ 2147483647 w 207"/>
              <a:gd name="T5" fmla="*/ 2147483647 h 264"/>
              <a:gd name="T6" fmla="*/ 2147483647 w 207"/>
              <a:gd name="T7" fmla="*/ 2147483647 h 264"/>
              <a:gd name="T8" fmla="*/ 2147483647 w 207"/>
              <a:gd name="T9" fmla="*/ 2147483647 h 264"/>
              <a:gd name="T10" fmla="*/ 2147483647 w 207"/>
              <a:gd name="T11" fmla="*/ 2147483647 h 264"/>
              <a:gd name="T12" fmla="*/ 2147483647 w 207"/>
              <a:gd name="T13" fmla="*/ 2147483647 h 264"/>
              <a:gd name="T14" fmla="*/ 2147483647 w 207"/>
              <a:gd name="T15" fmla="*/ 0 h 264"/>
              <a:gd name="T16" fmla="*/ 2147483647 w 207"/>
              <a:gd name="T17" fmla="*/ 2147483647 h 264"/>
              <a:gd name="T18" fmla="*/ 2147483647 w 207"/>
              <a:gd name="T19" fmla="*/ 2147483647 h 264"/>
              <a:gd name="T20" fmla="*/ 2147483647 w 207"/>
              <a:gd name="T21" fmla="*/ 2147483647 h 264"/>
              <a:gd name="T22" fmla="*/ 2147483647 w 207"/>
              <a:gd name="T23" fmla="*/ 2147483647 h 264"/>
              <a:gd name="T24" fmla="*/ 2147483647 w 207"/>
              <a:gd name="T25" fmla="*/ 2147483647 h 264"/>
              <a:gd name="T26" fmla="*/ 2147483647 w 207"/>
              <a:gd name="T27" fmla="*/ 2147483647 h 264"/>
              <a:gd name="T28" fmla="*/ 2147483647 w 207"/>
              <a:gd name="T29" fmla="*/ 2147483647 h 264"/>
              <a:gd name="T30" fmla="*/ 2147483647 w 207"/>
              <a:gd name="T31" fmla="*/ 2147483647 h 264"/>
              <a:gd name="T32" fmla="*/ 2147483647 w 207"/>
              <a:gd name="T33" fmla="*/ 2147483647 h 264"/>
              <a:gd name="T34" fmla="*/ 2147483647 w 207"/>
              <a:gd name="T35" fmla="*/ 2147483647 h 264"/>
              <a:gd name="T36" fmla="*/ 2147483647 w 207"/>
              <a:gd name="T37" fmla="*/ 2147483647 h 264"/>
              <a:gd name="T38" fmla="*/ 2147483647 w 207"/>
              <a:gd name="T39" fmla="*/ 2147483647 h 264"/>
              <a:gd name="T40" fmla="*/ 2147483647 w 207"/>
              <a:gd name="T41" fmla="*/ 2147483647 h 264"/>
              <a:gd name="T42" fmla="*/ 2147483647 w 207"/>
              <a:gd name="T43" fmla="*/ 2147483647 h 264"/>
              <a:gd name="T44" fmla="*/ 2147483647 w 207"/>
              <a:gd name="T45" fmla="*/ 2147483647 h 264"/>
              <a:gd name="T46" fmla="*/ 2147483647 w 207"/>
              <a:gd name="T47" fmla="*/ 2147483647 h 264"/>
              <a:gd name="T48" fmla="*/ 2147483647 w 207"/>
              <a:gd name="T49" fmla="*/ 2147483647 h 264"/>
              <a:gd name="T50" fmla="*/ 2147483647 w 207"/>
              <a:gd name="T51" fmla="*/ 2147483647 h 264"/>
              <a:gd name="T52" fmla="*/ 2147483647 w 207"/>
              <a:gd name="T53" fmla="*/ 2147483647 h 264"/>
              <a:gd name="T54" fmla="*/ 2147483647 w 207"/>
              <a:gd name="T55" fmla="*/ 2147483647 h 264"/>
              <a:gd name="T56" fmla="*/ 2147483647 w 207"/>
              <a:gd name="T57" fmla="*/ 2147483647 h 264"/>
              <a:gd name="T58" fmla="*/ 2147483647 w 207"/>
              <a:gd name="T59" fmla="*/ 2147483647 h 264"/>
              <a:gd name="T60" fmla="*/ 2147483647 w 207"/>
              <a:gd name="T61" fmla="*/ 2147483647 h 264"/>
              <a:gd name="T62" fmla="*/ 2147483647 w 207"/>
              <a:gd name="T63" fmla="*/ 2147483647 h 264"/>
              <a:gd name="T64" fmla="*/ 2147483647 w 207"/>
              <a:gd name="T65" fmla="*/ 2147483647 h 264"/>
              <a:gd name="T66" fmla="*/ 2147483647 w 207"/>
              <a:gd name="T67" fmla="*/ 2147483647 h 264"/>
              <a:gd name="T68" fmla="*/ 2147483647 w 207"/>
              <a:gd name="T69" fmla="*/ 2147483647 h 264"/>
              <a:gd name="T70" fmla="*/ 2147483647 w 207"/>
              <a:gd name="T71" fmla="*/ 2147483647 h 264"/>
              <a:gd name="T72" fmla="*/ 2147483647 w 207"/>
              <a:gd name="T73" fmla="*/ 2147483647 h 264"/>
              <a:gd name="T74" fmla="*/ 2147483647 w 207"/>
              <a:gd name="T75" fmla="*/ 2147483647 h 264"/>
              <a:gd name="T76" fmla="*/ 2147483647 w 207"/>
              <a:gd name="T77" fmla="*/ 2147483647 h 264"/>
              <a:gd name="T78" fmla="*/ 2147483647 w 207"/>
              <a:gd name="T79" fmla="*/ 2147483647 h 264"/>
              <a:gd name="T80" fmla="*/ 2147483647 w 207"/>
              <a:gd name="T81" fmla="*/ 2147483647 h 264"/>
              <a:gd name="T82" fmla="*/ 2147483647 w 207"/>
              <a:gd name="T83" fmla="*/ 2147483647 h 264"/>
              <a:gd name="T84" fmla="*/ 2147483647 w 207"/>
              <a:gd name="T85" fmla="*/ 2147483647 h 264"/>
              <a:gd name="T86" fmla="*/ 2147483647 w 207"/>
              <a:gd name="T87" fmla="*/ 2147483647 h 264"/>
              <a:gd name="T88" fmla="*/ 2147483647 w 207"/>
              <a:gd name="T89" fmla="*/ 2147483647 h 264"/>
              <a:gd name="T90" fmla="*/ 2147483647 w 207"/>
              <a:gd name="T91" fmla="*/ 2147483647 h 264"/>
              <a:gd name="T92" fmla="*/ 2147483647 w 207"/>
              <a:gd name="T93" fmla="*/ 2147483647 h 264"/>
              <a:gd name="T94" fmla="*/ 2147483647 w 207"/>
              <a:gd name="T95" fmla="*/ 2147483647 h 264"/>
              <a:gd name="T96" fmla="*/ 2147483647 w 207"/>
              <a:gd name="T97" fmla="*/ 2147483647 h 264"/>
              <a:gd name="T98" fmla="*/ 2147483647 w 207"/>
              <a:gd name="T99" fmla="*/ 2147483647 h 264"/>
              <a:gd name="T100" fmla="*/ 2147483647 w 207"/>
              <a:gd name="T101" fmla="*/ 2147483647 h 264"/>
              <a:gd name="T102" fmla="*/ 2147483647 w 207"/>
              <a:gd name="T103" fmla="*/ 2147483647 h 264"/>
              <a:gd name="T104" fmla="*/ 2147483647 w 207"/>
              <a:gd name="T105" fmla="*/ 2147483647 h 264"/>
              <a:gd name="T106" fmla="*/ 2147483647 w 207"/>
              <a:gd name="T107" fmla="*/ 2147483647 h 264"/>
              <a:gd name="T108" fmla="*/ 2147483647 w 207"/>
              <a:gd name="T109" fmla="*/ 2147483647 h 264"/>
              <a:gd name="T110" fmla="*/ 0 w 207"/>
              <a:gd name="T111" fmla="*/ 2147483647 h 264"/>
              <a:gd name="T112" fmla="*/ 2147483647 w 207"/>
              <a:gd name="T113" fmla="*/ 2147483647 h 264"/>
              <a:gd name="T114" fmla="*/ 2147483647 w 207"/>
              <a:gd name="T115" fmla="*/ 2147483647 h 264"/>
              <a:gd name="T116" fmla="*/ 2147483647 w 207"/>
              <a:gd name="T117" fmla="*/ 2147483647 h 2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07"/>
              <a:gd name="T178" fmla="*/ 0 h 264"/>
              <a:gd name="T179" fmla="*/ 207 w 207"/>
              <a:gd name="T180" fmla="*/ 264 h 26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07" h="264">
                <a:moveTo>
                  <a:pt x="63" y="2"/>
                </a:moveTo>
                <a:lnTo>
                  <a:pt x="63" y="3"/>
                </a:lnTo>
                <a:lnTo>
                  <a:pt x="63" y="8"/>
                </a:lnTo>
                <a:lnTo>
                  <a:pt x="63" y="15"/>
                </a:lnTo>
                <a:lnTo>
                  <a:pt x="63" y="27"/>
                </a:lnTo>
                <a:lnTo>
                  <a:pt x="70" y="27"/>
                </a:lnTo>
                <a:lnTo>
                  <a:pt x="78" y="27"/>
                </a:lnTo>
                <a:lnTo>
                  <a:pt x="81" y="28"/>
                </a:lnTo>
                <a:lnTo>
                  <a:pt x="89" y="28"/>
                </a:lnTo>
                <a:lnTo>
                  <a:pt x="97" y="30"/>
                </a:lnTo>
                <a:lnTo>
                  <a:pt x="106" y="30"/>
                </a:lnTo>
                <a:lnTo>
                  <a:pt x="113" y="30"/>
                </a:lnTo>
                <a:lnTo>
                  <a:pt x="114" y="30"/>
                </a:lnTo>
                <a:lnTo>
                  <a:pt x="116" y="28"/>
                </a:lnTo>
                <a:lnTo>
                  <a:pt x="117" y="28"/>
                </a:lnTo>
                <a:lnTo>
                  <a:pt x="117" y="25"/>
                </a:lnTo>
                <a:lnTo>
                  <a:pt x="117" y="22"/>
                </a:lnTo>
                <a:lnTo>
                  <a:pt x="117" y="18"/>
                </a:lnTo>
                <a:lnTo>
                  <a:pt x="117" y="12"/>
                </a:lnTo>
                <a:lnTo>
                  <a:pt x="117" y="5"/>
                </a:lnTo>
                <a:lnTo>
                  <a:pt x="117" y="2"/>
                </a:lnTo>
                <a:lnTo>
                  <a:pt x="119" y="0"/>
                </a:lnTo>
                <a:lnTo>
                  <a:pt x="122" y="0"/>
                </a:lnTo>
                <a:lnTo>
                  <a:pt x="126" y="2"/>
                </a:lnTo>
                <a:lnTo>
                  <a:pt x="129" y="3"/>
                </a:lnTo>
                <a:lnTo>
                  <a:pt x="132" y="3"/>
                </a:lnTo>
                <a:lnTo>
                  <a:pt x="135" y="2"/>
                </a:lnTo>
                <a:lnTo>
                  <a:pt x="136" y="2"/>
                </a:lnTo>
                <a:lnTo>
                  <a:pt x="135" y="13"/>
                </a:lnTo>
                <a:lnTo>
                  <a:pt x="136" y="27"/>
                </a:lnTo>
                <a:lnTo>
                  <a:pt x="135" y="31"/>
                </a:lnTo>
                <a:lnTo>
                  <a:pt x="135" y="38"/>
                </a:lnTo>
                <a:lnTo>
                  <a:pt x="133" y="40"/>
                </a:lnTo>
                <a:lnTo>
                  <a:pt x="129" y="38"/>
                </a:lnTo>
                <a:lnTo>
                  <a:pt x="129" y="40"/>
                </a:lnTo>
                <a:lnTo>
                  <a:pt x="129" y="44"/>
                </a:lnTo>
                <a:lnTo>
                  <a:pt x="129" y="47"/>
                </a:lnTo>
                <a:lnTo>
                  <a:pt x="130" y="52"/>
                </a:lnTo>
                <a:lnTo>
                  <a:pt x="130" y="57"/>
                </a:lnTo>
                <a:lnTo>
                  <a:pt x="130" y="71"/>
                </a:lnTo>
                <a:lnTo>
                  <a:pt x="130" y="75"/>
                </a:lnTo>
                <a:lnTo>
                  <a:pt x="132" y="78"/>
                </a:lnTo>
                <a:lnTo>
                  <a:pt x="133" y="76"/>
                </a:lnTo>
                <a:lnTo>
                  <a:pt x="136" y="76"/>
                </a:lnTo>
                <a:lnTo>
                  <a:pt x="138" y="75"/>
                </a:lnTo>
                <a:lnTo>
                  <a:pt x="141" y="75"/>
                </a:lnTo>
                <a:lnTo>
                  <a:pt x="144" y="75"/>
                </a:lnTo>
                <a:lnTo>
                  <a:pt x="147" y="75"/>
                </a:lnTo>
                <a:lnTo>
                  <a:pt x="150" y="75"/>
                </a:lnTo>
                <a:lnTo>
                  <a:pt x="152" y="76"/>
                </a:lnTo>
                <a:lnTo>
                  <a:pt x="154" y="76"/>
                </a:lnTo>
                <a:lnTo>
                  <a:pt x="154" y="79"/>
                </a:lnTo>
                <a:lnTo>
                  <a:pt x="154" y="85"/>
                </a:lnTo>
                <a:lnTo>
                  <a:pt x="154" y="91"/>
                </a:lnTo>
                <a:lnTo>
                  <a:pt x="155" y="94"/>
                </a:lnTo>
                <a:lnTo>
                  <a:pt x="158" y="94"/>
                </a:lnTo>
                <a:lnTo>
                  <a:pt x="164" y="94"/>
                </a:lnTo>
                <a:lnTo>
                  <a:pt x="166" y="94"/>
                </a:lnTo>
                <a:lnTo>
                  <a:pt x="166" y="97"/>
                </a:lnTo>
                <a:lnTo>
                  <a:pt x="166" y="104"/>
                </a:lnTo>
                <a:lnTo>
                  <a:pt x="169" y="103"/>
                </a:lnTo>
                <a:lnTo>
                  <a:pt x="170" y="103"/>
                </a:lnTo>
                <a:lnTo>
                  <a:pt x="169" y="110"/>
                </a:lnTo>
                <a:lnTo>
                  <a:pt x="169" y="115"/>
                </a:lnTo>
                <a:lnTo>
                  <a:pt x="167" y="120"/>
                </a:lnTo>
                <a:lnTo>
                  <a:pt x="169" y="123"/>
                </a:lnTo>
                <a:lnTo>
                  <a:pt x="167" y="126"/>
                </a:lnTo>
                <a:lnTo>
                  <a:pt x="170" y="126"/>
                </a:lnTo>
                <a:lnTo>
                  <a:pt x="171" y="128"/>
                </a:lnTo>
                <a:lnTo>
                  <a:pt x="171" y="129"/>
                </a:lnTo>
                <a:lnTo>
                  <a:pt x="171" y="134"/>
                </a:lnTo>
                <a:lnTo>
                  <a:pt x="171" y="138"/>
                </a:lnTo>
                <a:lnTo>
                  <a:pt x="173" y="139"/>
                </a:lnTo>
                <a:lnTo>
                  <a:pt x="179" y="139"/>
                </a:lnTo>
                <a:lnTo>
                  <a:pt x="180" y="142"/>
                </a:lnTo>
                <a:lnTo>
                  <a:pt x="179" y="148"/>
                </a:lnTo>
                <a:lnTo>
                  <a:pt x="177" y="157"/>
                </a:lnTo>
                <a:lnTo>
                  <a:pt x="177" y="178"/>
                </a:lnTo>
                <a:lnTo>
                  <a:pt x="177" y="180"/>
                </a:lnTo>
                <a:lnTo>
                  <a:pt x="182" y="180"/>
                </a:lnTo>
                <a:lnTo>
                  <a:pt x="193" y="180"/>
                </a:lnTo>
                <a:lnTo>
                  <a:pt x="201" y="180"/>
                </a:lnTo>
                <a:lnTo>
                  <a:pt x="202" y="180"/>
                </a:lnTo>
                <a:lnTo>
                  <a:pt x="202" y="183"/>
                </a:lnTo>
                <a:lnTo>
                  <a:pt x="202" y="186"/>
                </a:lnTo>
                <a:lnTo>
                  <a:pt x="202" y="188"/>
                </a:lnTo>
                <a:lnTo>
                  <a:pt x="204" y="191"/>
                </a:lnTo>
                <a:lnTo>
                  <a:pt x="201" y="192"/>
                </a:lnTo>
                <a:lnTo>
                  <a:pt x="199" y="194"/>
                </a:lnTo>
                <a:lnTo>
                  <a:pt x="199" y="197"/>
                </a:lnTo>
                <a:lnTo>
                  <a:pt x="198" y="200"/>
                </a:lnTo>
                <a:lnTo>
                  <a:pt x="198" y="201"/>
                </a:lnTo>
                <a:lnTo>
                  <a:pt x="198" y="202"/>
                </a:lnTo>
                <a:lnTo>
                  <a:pt x="201" y="204"/>
                </a:lnTo>
                <a:lnTo>
                  <a:pt x="202" y="205"/>
                </a:lnTo>
                <a:lnTo>
                  <a:pt x="204" y="207"/>
                </a:lnTo>
                <a:lnTo>
                  <a:pt x="204" y="208"/>
                </a:lnTo>
                <a:lnTo>
                  <a:pt x="204" y="210"/>
                </a:lnTo>
                <a:lnTo>
                  <a:pt x="202" y="210"/>
                </a:lnTo>
                <a:lnTo>
                  <a:pt x="205" y="213"/>
                </a:lnTo>
                <a:lnTo>
                  <a:pt x="205" y="214"/>
                </a:lnTo>
                <a:lnTo>
                  <a:pt x="205" y="222"/>
                </a:lnTo>
                <a:lnTo>
                  <a:pt x="205" y="224"/>
                </a:lnTo>
                <a:lnTo>
                  <a:pt x="207" y="226"/>
                </a:lnTo>
                <a:lnTo>
                  <a:pt x="205" y="230"/>
                </a:lnTo>
                <a:lnTo>
                  <a:pt x="202" y="230"/>
                </a:lnTo>
                <a:lnTo>
                  <a:pt x="198" y="229"/>
                </a:lnTo>
                <a:lnTo>
                  <a:pt x="196" y="229"/>
                </a:lnTo>
                <a:lnTo>
                  <a:pt x="185" y="229"/>
                </a:lnTo>
                <a:lnTo>
                  <a:pt x="176" y="229"/>
                </a:lnTo>
                <a:lnTo>
                  <a:pt x="176" y="233"/>
                </a:lnTo>
                <a:lnTo>
                  <a:pt x="176" y="241"/>
                </a:lnTo>
                <a:lnTo>
                  <a:pt x="174" y="260"/>
                </a:lnTo>
                <a:lnTo>
                  <a:pt x="174" y="263"/>
                </a:lnTo>
                <a:lnTo>
                  <a:pt x="174" y="264"/>
                </a:lnTo>
                <a:lnTo>
                  <a:pt x="167" y="264"/>
                </a:lnTo>
                <a:lnTo>
                  <a:pt x="157" y="264"/>
                </a:lnTo>
                <a:lnTo>
                  <a:pt x="155" y="264"/>
                </a:lnTo>
                <a:lnTo>
                  <a:pt x="151" y="264"/>
                </a:lnTo>
                <a:lnTo>
                  <a:pt x="144" y="263"/>
                </a:lnTo>
                <a:lnTo>
                  <a:pt x="142" y="263"/>
                </a:lnTo>
                <a:lnTo>
                  <a:pt x="142" y="255"/>
                </a:lnTo>
                <a:lnTo>
                  <a:pt x="141" y="255"/>
                </a:lnTo>
                <a:lnTo>
                  <a:pt x="139" y="255"/>
                </a:lnTo>
                <a:lnTo>
                  <a:pt x="138" y="254"/>
                </a:lnTo>
                <a:lnTo>
                  <a:pt x="136" y="249"/>
                </a:lnTo>
                <a:lnTo>
                  <a:pt x="133" y="246"/>
                </a:lnTo>
                <a:lnTo>
                  <a:pt x="129" y="246"/>
                </a:lnTo>
                <a:lnTo>
                  <a:pt x="126" y="245"/>
                </a:lnTo>
                <a:lnTo>
                  <a:pt x="122" y="245"/>
                </a:lnTo>
                <a:lnTo>
                  <a:pt x="119" y="246"/>
                </a:lnTo>
                <a:lnTo>
                  <a:pt x="117" y="248"/>
                </a:lnTo>
                <a:lnTo>
                  <a:pt x="117" y="249"/>
                </a:lnTo>
                <a:lnTo>
                  <a:pt x="116" y="252"/>
                </a:lnTo>
                <a:lnTo>
                  <a:pt x="116" y="254"/>
                </a:lnTo>
                <a:lnTo>
                  <a:pt x="114" y="254"/>
                </a:lnTo>
                <a:lnTo>
                  <a:pt x="110" y="255"/>
                </a:lnTo>
                <a:lnTo>
                  <a:pt x="101" y="254"/>
                </a:lnTo>
                <a:lnTo>
                  <a:pt x="101" y="238"/>
                </a:lnTo>
                <a:lnTo>
                  <a:pt x="86" y="236"/>
                </a:lnTo>
                <a:lnTo>
                  <a:pt x="86" y="227"/>
                </a:lnTo>
                <a:lnTo>
                  <a:pt x="85" y="227"/>
                </a:lnTo>
                <a:lnTo>
                  <a:pt x="84" y="227"/>
                </a:lnTo>
                <a:lnTo>
                  <a:pt x="84" y="216"/>
                </a:lnTo>
                <a:lnTo>
                  <a:pt x="120" y="217"/>
                </a:lnTo>
                <a:lnTo>
                  <a:pt x="123" y="186"/>
                </a:lnTo>
                <a:lnTo>
                  <a:pt x="114" y="186"/>
                </a:lnTo>
                <a:lnTo>
                  <a:pt x="116" y="175"/>
                </a:lnTo>
                <a:lnTo>
                  <a:pt x="119" y="175"/>
                </a:lnTo>
                <a:lnTo>
                  <a:pt x="119" y="161"/>
                </a:lnTo>
                <a:lnTo>
                  <a:pt x="62" y="101"/>
                </a:lnTo>
                <a:lnTo>
                  <a:pt x="59" y="101"/>
                </a:lnTo>
                <a:lnTo>
                  <a:pt x="60" y="50"/>
                </a:lnTo>
                <a:lnTo>
                  <a:pt x="41" y="50"/>
                </a:lnTo>
                <a:lnTo>
                  <a:pt x="41" y="53"/>
                </a:lnTo>
                <a:lnTo>
                  <a:pt x="16" y="52"/>
                </a:lnTo>
                <a:lnTo>
                  <a:pt x="15" y="57"/>
                </a:lnTo>
                <a:lnTo>
                  <a:pt x="0" y="57"/>
                </a:lnTo>
                <a:lnTo>
                  <a:pt x="1" y="31"/>
                </a:lnTo>
                <a:lnTo>
                  <a:pt x="38" y="34"/>
                </a:lnTo>
                <a:lnTo>
                  <a:pt x="38" y="37"/>
                </a:lnTo>
                <a:lnTo>
                  <a:pt x="43" y="37"/>
                </a:lnTo>
                <a:lnTo>
                  <a:pt x="45" y="2"/>
                </a:lnTo>
                <a:lnTo>
                  <a:pt x="48" y="2"/>
                </a:lnTo>
                <a:lnTo>
                  <a:pt x="51" y="2"/>
                </a:lnTo>
                <a:lnTo>
                  <a:pt x="54" y="2"/>
                </a:lnTo>
                <a:lnTo>
                  <a:pt x="59" y="2"/>
                </a:lnTo>
                <a:lnTo>
                  <a:pt x="60" y="2"/>
                </a:lnTo>
                <a:lnTo>
                  <a:pt x="63" y="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53" name="Freeform 249"/>
          <p:cNvSpPr>
            <a:spLocks/>
          </p:cNvSpPr>
          <p:nvPr/>
        </p:nvSpPr>
        <p:spPr bwMode="auto">
          <a:xfrm rot="21334256">
            <a:off x="17016255" y="3933070"/>
            <a:ext cx="687573" cy="898232"/>
          </a:xfrm>
          <a:custGeom>
            <a:avLst/>
            <a:gdLst>
              <a:gd name="T0" fmla="*/ 2147483647 w 164"/>
              <a:gd name="T1" fmla="*/ 2147483647 h 247"/>
              <a:gd name="T2" fmla="*/ 2147483647 w 164"/>
              <a:gd name="T3" fmla="*/ 2147483647 h 247"/>
              <a:gd name="T4" fmla="*/ 2147483647 w 164"/>
              <a:gd name="T5" fmla="*/ 2147483647 h 247"/>
              <a:gd name="T6" fmla="*/ 2147483647 w 164"/>
              <a:gd name="T7" fmla="*/ 2147483647 h 247"/>
              <a:gd name="T8" fmla="*/ 2147483647 w 164"/>
              <a:gd name="T9" fmla="*/ 2147483647 h 247"/>
              <a:gd name="T10" fmla="*/ 2147483647 w 164"/>
              <a:gd name="T11" fmla="*/ 2147483647 h 247"/>
              <a:gd name="T12" fmla="*/ 2147483647 w 164"/>
              <a:gd name="T13" fmla="*/ 2147483647 h 247"/>
              <a:gd name="T14" fmla="*/ 2147483647 w 164"/>
              <a:gd name="T15" fmla="*/ 2147483647 h 247"/>
              <a:gd name="T16" fmla="*/ 2147483647 w 164"/>
              <a:gd name="T17" fmla="*/ 2147483647 h 247"/>
              <a:gd name="T18" fmla="*/ 2147483647 w 164"/>
              <a:gd name="T19" fmla="*/ 2147483647 h 247"/>
              <a:gd name="T20" fmla="*/ 2147483647 w 164"/>
              <a:gd name="T21" fmla="*/ 2147483647 h 247"/>
              <a:gd name="T22" fmla="*/ 2147483647 w 164"/>
              <a:gd name="T23" fmla="*/ 2147483647 h 247"/>
              <a:gd name="T24" fmla="*/ 2147483647 w 164"/>
              <a:gd name="T25" fmla="*/ 2147483647 h 247"/>
              <a:gd name="T26" fmla="*/ 2147483647 w 164"/>
              <a:gd name="T27" fmla="*/ 2147483647 h 247"/>
              <a:gd name="T28" fmla="*/ 2147483647 w 164"/>
              <a:gd name="T29" fmla="*/ 2147483647 h 247"/>
              <a:gd name="T30" fmla="*/ 2147483647 w 164"/>
              <a:gd name="T31" fmla="*/ 2147483647 h 247"/>
              <a:gd name="T32" fmla="*/ 2147483647 w 164"/>
              <a:gd name="T33" fmla="*/ 2147483647 h 247"/>
              <a:gd name="T34" fmla="*/ 2147483647 w 164"/>
              <a:gd name="T35" fmla="*/ 2147483647 h 247"/>
              <a:gd name="T36" fmla="*/ 2147483647 w 164"/>
              <a:gd name="T37" fmla="*/ 2147483647 h 247"/>
              <a:gd name="T38" fmla="*/ 2147483647 w 164"/>
              <a:gd name="T39" fmla="*/ 2147483647 h 247"/>
              <a:gd name="T40" fmla="*/ 2147483647 w 164"/>
              <a:gd name="T41" fmla="*/ 2147483647 h 247"/>
              <a:gd name="T42" fmla="*/ 2147483647 w 164"/>
              <a:gd name="T43" fmla="*/ 2147483647 h 247"/>
              <a:gd name="T44" fmla="*/ 2147483647 w 164"/>
              <a:gd name="T45" fmla="*/ 2147483647 h 247"/>
              <a:gd name="T46" fmla="*/ 2147483647 w 164"/>
              <a:gd name="T47" fmla="*/ 2147483647 h 247"/>
              <a:gd name="T48" fmla="*/ 2147483647 w 164"/>
              <a:gd name="T49" fmla="*/ 2147483647 h 247"/>
              <a:gd name="T50" fmla="*/ 2147483647 w 164"/>
              <a:gd name="T51" fmla="*/ 2147483647 h 247"/>
              <a:gd name="T52" fmla="*/ 2147483647 w 164"/>
              <a:gd name="T53" fmla="*/ 2147483647 h 247"/>
              <a:gd name="T54" fmla="*/ 2147483647 w 164"/>
              <a:gd name="T55" fmla="*/ 2147483647 h 247"/>
              <a:gd name="T56" fmla="*/ 2147483647 w 164"/>
              <a:gd name="T57" fmla="*/ 2147483647 h 247"/>
              <a:gd name="T58" fmla="*/ 2147483647 w 164"/>
              <a:gd name="T59" fmla="*/ 2147483647 h 247"/>
              <a:gd name="T60" fmla="*/ 2147483647 w 164"/>
              <a:gd name="T61" fmla="*/ 2147483647 h 247"/>
              <a:gd name="T62" fmla="*/ 2147483647 w 164"/>
              <a:gd name="T63" fmla="*/ 2147483647 h 247"/>
              <a:gd name="T64" fmla="*/ 2147483647 w 164"/>
              <a:gd name="T65" fmla="*/ 2147483647 h 247"/>
              <a:gd name="T66" fmla="*/ 2147483647 w 164"/>
              <a:gd name="T67" fmla="*/ 2147483647 h 247"/>
              <a:gd name="T68" fmla="*/ 2147483647 w 164"/>
              <a:gd name="T69" fmla="*/ 2147483647 h 247"/>
              <a:gd name="T70" fmla="*/ 2147483647 w 164"/>
              <a:gd name="T71" fmla="*/ 2147483647 h 247"/>
              <a:gd name="T72" fmla="*/ 2147483647 w 164"/>
              <a:gd name="T73" fmla="*/ 2147483647 h 247"/>
              <a:gd name="T74" fmla="*/ 2147483647 w 164"/>
              <a:gd name="T75" fmla="*/ 2147483647 h 247"/>
              <a:gd name="T76" fmla="*/ 2147483647 w 164"/>
              <a:gd name="T77" fmla="*/ 2147483647 h 247"/>
              <a:gd name="T78" fmla="*/ 2147483647 w 164"/>
              <a:gd name="T79" fmla="*/ 2147483647 h 247"/>
              <a:gd name="T80" fmla="*/ 2147483647 w 164"/>
              <a:gd name="T81" fmla="*/ 2147483647 h 247"/>
              <a:gd name="T82" fmla="*/ 2147483647 w 164"/>
              <a:gd name="T83" fmla="*/ 2147483647 h 247"/>
              <a:gd name="T84" fmla="*/ 2147483647 w 164"/>
              <a:gd name="T85" fmla="*/ 2147483647 h 247"/>
              <a:gd name="T86" fmla="*/ 2147483647 w 164"/>
              <a:gd name="T87" fmla="*/ 2147483647 h 247"/>
              <a:gd name="T88" fmla="*/ 2147483647 w 164"/>
              <a:gd name="T89" fmla="*/ 2147483647 h 247"/>
              <a:gd name="T90" fmla="*/ 2147483647 w 164"/>
              <a:gd name="T91" fmla="*/ 2147483647 h 247"/>
              <a:gd name="T92" fmla="*/ 2147483647 w 164"/>
              <a:gd name="T93" fmla="*/ 2147483647 h 247"/>
              <a:gd name="T94" fmla="*/ 2147483647 w 164"/>
              <a:gd name="T95" fmla="*/ 2147483647 h 247"/>
              <a:gd name="T96" fmla="*/ 2147483647 w 164"/>
              <a:gd name="T97" fmla="*/ 2147483647 h 247"/>
              <a:gd name="T98" fmla="*/ 2147483647 w 164"/>
              <a:gd name="T99" fmla="*/ 2147483647 h 247"/>
              <a:gd name="T100" fmla="*/ 2147483647 w 164"/>
              <a:gd name="T101" fmla="*/ 2147483647 h 247"/>
              <a:gd name="T102" fmla="*/ 2147483647 w 164"/>
              <a:gd name="T103" fmla="*/ 2147483647 h 247"/>
              <a:gd name="T104" fmla="*/ 2147483647 w 164"/>
              <a:gd name="T105" fmla="*/ 2147483647 h 247"/>
              <a:gd name="T106" fmla="*/ 2147483647 w 164"/>
              <a:gd name="T107" fmla="*/ 2147483647 h 247"/>
              <a:gd name="T108" fmla="*/ 2147483647 w 164"/>
              <a:gd name="T109" fmla="*/ 2147483647 h 24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64"/>
              <a:gd name="T166" fmla="*/ 0 h 247"/>
              <a:gd name="T167" fmla="*/ 164 w 164"/>
              <a:gd name="T168" fmla="*/ 247 h 24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64" h="247">
                <a:moveTo>
                  <a:pt x="128" y="35"/>
                </a:moveTo>
                <a:lnTo>
                  <a:pt x="129" y="39"/>
                </a:lnTo>
                <a:lnTo>
                  <a:pt x="131" y="42"/>
                </a:lnTo>
                <a:lnTo>
                  <a:pt x="132" y="44"/>
                </a:lnTo>
                <a:lnTo>
                  <a:pt x="133" y="44"/>
                </a:lnTo>
                <a:lnTo>
                  <a:pt x="133" y="47"/>
                </a:lnTo>
                <a:lnTo>
                  <a:pt x="135" y="53"/>
                </a:lnTo>
                <a:lnTo>
                  <a:pt x="135" y="57"/>
                </a:lnTo>
                <a:lnTo>
                  <a:pt x="135" y="64"/>
                </a:lnTo>
                <a:lnTo>
                  <a:pt x="136" y="69"/>
                </a:lnTo>
                <a:lnTo>
                  <a:pt x="136" y="70"/>
                </a:lnTo>
                <a:lnTo>
                  <a:pt x="138" y="75"/>
                </a:lnTo>
                <a:lnTo>
                  <a:pt x="141" y="76"/>
                </a:lnTo>
                <a:lnTo>
                  <a:pt x="142" y="76"/>
                </a:lnTo>
                <a:lnTo>
                  <a:pt x="145" y="83"/>
                </a:lnTo>
                <a:lnTo>
                  <a:pt x="148" y="89"/>
                </a:lnTo>
                <a:lnTo>
                  <a:pt x="148" y="91"/>
                </a:lnTo>
                <a:lnTo>
                  <a:pt x="144" y="92"/>
                </a:lnTo>
                <a:lnTo>
                  <a:pt x="141" y="94"/>
                </a:lnTo>
                <a:lnTo>
                  <a:pt x="139" y="97"/>
                </a:lnTo>
                <a:lnTo>
                  <a:pt x="139" y="99"/>
                </a:lnTo>
                <a:lnTo>
                  <a:pt x="141" y="101"/>
                </a:lnTo>
                <a:lnTo>
                  <a:pt x="141" y="102"/>
                </a:lnTo>
                <a:lnTo>
                  <a:pt x="142" y="104"/>
                </a:lnTo>
                <a:lnTo>
                  <a:pt x="142" y="105"/>
                </a:lnTo>
                <a:lnTo>
                  <a:pt x="142" y="107"/>
                </a:lnTo>
                <a:lnTo>
                  <a:pt x="142" y="108"/>
                </a:lnTo>
                <a:lnTo>
                  <a:pt x="144" y="111"/>
                </a:lnTo>
                <a:lnTo>
                  <a:pt x="147" y="114"/>
                </a:lnTo>
                <a:lnTo>
                  <a:pt x="150" y="113"/>
                </a:lnTo>
                <a:lnTo>
                  <a:pt x="151" y="111"/>
                </a:lnTo>
                <a:lnTo>
                  <a:pt x="153" y="114"/>
                </a:lnTo>
                <a:lnTo>
                  <a:pt x="153" y="116"/>
                </a:lnTo>
                <a:lnTo>
                  <a:pt x="151" y="116"/>
                </a:lnTo>
                <a:lnTo>
                  <a:pt x="144" y="117"/>
                </a:lnTo>
                <a:lnTo>
                  <a:pt x="142" y="116"/>
                </a:lnTo>
                <a:lnTo>
                  <a:pt x="141" y="116"/>
                </a:lnTo>
                <a:lnTo>
                  <a:pt x="139" y="116"/>
                </a:lnTo>
                <a:lnTo>
                  <a:pt x="138" y="121"/>
                </a:lnTo>
                <a:lnTo>
                  <a:pt x="139" y="127"/>
                </a:lnTo>
                <a:lnTo>
                  <a:pt x="141" y="130"/>
                </a:lnTo>
                <a:lnTo>
                  <a:pt x="142" y="132"/>
                </a:lnTo>
                <a:lnTo>
                  <a:pt x="145" y="130"/>
                </a:lnTo>
                <a:lnTo>
                  <a:pt x="148" y="130"/>
                </a:lnTo>
                <a:lnTo>
                  <a:pt x="150" y="132"/>
                </a:lnTo>
                <a:lnTo>
                  <a:pt x="153" y="133"/>
                </a:lnTo>
                <a:lnTo>
                  <a:pt x="154" y="136"/>
                </a:lnTo>
                <a:lnTo>
                  <a:pt x="157" y="142"/>
                </a:lnTo>
                <a:lnTo>
                  <a:pt x="160" y="148"/>
                </a:lnTo>
                <a:lnTo>
                  <a:pt x="161" y="149"/>
                </a:lnTo>
                <a:lnTo>
                  <a:pt x="163" y="152"/>
                </a:lnTo>
                <a:lnTo>
                  <a:pt x="164" y="155"/>
                </a:lnTo>
                <a:lnTo>
                  <a:pt x="160" y="158"/>
                </a:lnTo>
                <a:lnTo>
                  <a:pt x="157" y="160"/>
                </a:lnTo>
                <a:lnTo>
                  <a:pt x="151" y="162"/>
                </a:lnTo>
                <a:lnTo>
                  <a:pt x="150" y="162"/>
                </a:lnTo>
                <a:lnTo>
                  <a:pt x="147" y="160"/>
                </a:lnTo>
                <a:lnTo>
                  <a:pt x="145" y="160"/>
                </a:lnTo>
                <a:lnTo>
                  <a:pt x="144" y="160"/>
                </a:lnTo>
                <a:lnTo>
                  <a:pt x="142" y="160"/>
                </a:lnTo>
                <a:lnTo>
                  <a:pt x="141" y="157"/>
                </a:lnTo>
                <a:lnTo>
                  <a:pt x="136" y="160"/>
                </a:lnTo>
                <a:lnTo>
                  <a:pt x="135" y="161"/>
                </a:lnTo>
                <a:lnTo>
                  <a:pt x="128" y="164"/>
                </a:lnTo>
                <a:lnTo>
                  <a:pt x="128" y="165"/>
                </a:lnTo>
                <a:lnTo>
                  <a:pt x="128" y="170"/>
                </a:lnTo>
                <a:lnTo>
                  <a:pt x="129" y="170"/>
                </a:lnTo>
                <a:lnTo>
                  <a:pt x="129" y="173"/>
                </a:lnTo>
                <a:lnTo>
                  <a:pt x="129" y="174"/>
                </a:lnTo>
                <a:lnTo>
                  <a:pt x="129" y="176"/>
                </a:lnTo>
                <a:lnTo>
                  <a:pt x="131" y="179"/>
                </a:lnTo>
                <a:lnTo>
                  <a:pt x="128" y="180"/>
                </a:lnTo>
                <a:lnTo>
                  <a:pt x="126" y="182"/>
                </a:lnTo>
                <a:lnTo>
                  <a:pt x="125" y="183"/>
                </a:lnTo>
                <a:lnTo>
                  <a:pt x="123" y="184"/>
                </a:lnTo>
                <a:lnTo>
                  <a:pt x="123" y="186"/>
                </a:lnTo>
                <a:lnTo>
                  <a:pt x="125" y="190"/>
                </a:lnTo>
                <a:lnTo>
                  <a:pt x="125" y="192"/>
                </a:lnTo>
                <a:lnTo>
                  <a:pt x="123" y="195"/>
                </a:lnTo>
                <a:lnTo>
                  <a:pt x="125" y="198"/>
                </a:lnTo>
                <a:lnTo>
                  <a:pt x="126" y="198"/>
                </a:lnTo>
                <a:lnTo>
                  <a:pt x="126" y="199"/>
                </a:lnTo>
                <a:lnTo>
                  <a:pt x="126" y="201"/>
                </a:lnTo>
                <a:lnTo>
                  <a:pt x="126" y="202"/>
                </a:lnTo>
                <a:lnTo>
                  <a:pt x="126" y="204"/>
                </a:lnTo>
                <a:lnTo>
                  <a:pt x="128" y="208"/>
                </a:lnTo>
                <a:lnTo>
                  <a:pt x="131" y="208"/>
                </a:lnTo>
                <a:lnTo>
                  <a:pt x="131" y="209"/>
                </a:lnTo>
                <a:lnTo>
                  <a:pt x="131" y="212"/>
                </a:lnTo>
                <a:lnTo>
                  <a:pt x="129" y="214"/>
                </a:lnTo>
                <a:lnTo>
                  <a:pt x="128" y="215"/>
                </a:lnTo>
                <a:lnTo>
                  <a:pt x="114" y="215"/>
                </a:lnTo>
                <a:lnTo>
                  <a:pt x="114" y="201"/>
                </a:lnTo>
                <a:lnTo>
                  <a:pt x="107" y="201"/>
                </a:lnTo>
                <a:lnTo>
                  <a:pt x="107" y="211"/>
                </a:lnTo>
                <a:lnTo>
                  <a:pt x="104" y="209"/>
                </a:lnTo>
                <a:lnTo>
                  <a:pt x="95" y="221"/>
                </a:lnTo>
                <a:lnTo>
                  <a:pt x="109" y="231"/>
                </a:lnTo>
                <a:lnTo>
                  <a:pt x="100" y="247"/>
                </a:lnTo>
                <a:lnTo>
                  <a:pt x="85" y="240"/>
                </a:lnTo>
                <a:lnTo>
                  <a:pt x="92" y="230"/>
                </a:lnTo>
                <a:lnTo>
                  <a:pt x="72" y="202"/>
                </a:lnTo>
                <a:lnTo>
                  <a:pt x="75" y="202"/>
                </a:lnTo>
                <a:lnTo>
                  <a:pt x="76" y="202"/>
                </a:lnTo>
                <a:lnTo>
                  <a:pt x="76" y="201"/>
                </a:lnTo>
                <a:lnTo>
                  <a:pt x="76" y="199"/>
                </a:lnTo>
                <a:lnTo>
                  <a:pt x="76" y="196"/>
                </a:lnTo>
                <a:lnTo>
                  <a:pt x="78" y="193"/>
                </a:lnTo>
                <a:lnTo>
                  <a:pt x="79" y="190"/>
                </a:lnTo>
                <a:lnTo>
                  <a:pt x="73" y="190"/>
                </a:lnTo>
                <a:lnTo>
                  <a:pt x="72" y="187"/>
                </a:lnTo>
                <a:lnTo>
                  <a:pt x="63" y="193"/>
                </a:lnTo>
                <a:lnTo>
                  <a:pt x="53" y="192"/>
                </a:lnTo>
                <a:lnTo>
                  <a:pt x="51" y="182"/>
                </a:lnTo>
                <a:lnTo>
                  <a:pt x="50" y="180"/>
                </a:lnTo>
                <a:lnTo>
                  <a:pt x="47" y="180"/>
                </a:lnTo>
                <a:lnTo>
                  <a:pt x="43" y="182"/>
                </a:lnTo>
                <a:lnTo>
                  <a:pt x="41" y="183"/>
                </a:lnTo>
                <a:lnTo>
                  <a:pt x="40" y="187"/>
                </a:lnTo>
                <a:lnTo>
                  <a:pt x="43" y="190"/>
                </a:lnTo>
                <a:lnTo>
                  <a:pt x="43" y="192"/>
                </a:lnTo>
                <a:lnTo>
                  <a:pt x="41" y="193"/>
                </a:lnTo>
                <a:lnTo>
                  <a:pt x="40" y="193"/>
                </a:lnTo>
                <a:lnTo>
                  <a:pt x="40" y="192"/>
                </a:lnTo>
                <a:lnTo>
                  <a:pt x="38" y="192"/>
                </a:lnTo>
                <a:lnTo>
                  <a:pt x="38" y="196"/>
                </a:lnTo>
                <a:lnTo>
                  <a:pt x="37" y="196"/>
                </a:lnTo>
                <a:lnTo>
                  <a:pt x="35" y="196"/>
                </a:lnTo>
                <a:lnTo>
                  <a:pt x="32" y="192"/>
                </a:lnTo>
                <a:lnTo>
                  <a:pt x="31" y="195"/>
                </a:lnTo>
                <a:lnTo>
                  <a:pt x="29" y="195"/>
                </a:lnTo>
                <a:lnTo>
                  <a:pt x="28" y="196"/>
                </a:lnTo>
                <a:lnTo>
                  <a:pt x="7" y="182"/>
                </a:lnTo>
                <a:lnTo>
                  <a:pt x="6" y="180"/>
                </a:lnTo>
                <a:lnTo>
                  <a:pt x="19" y="167"/>
                </a:lnTo>
                <a:lnTo>
                  <a:pt x="16" y="165"/>
                </a:lnTo>
                <a:lnTo>
                  <a:pt x="35" y="146"/>
                </a:lnTo>
                <a:lnTo>
                  <a:pt x="37" y="141"/>
                </a:lnTo>
                <a:lnTo>
                  <a:pt x="38" y="136"/>
                </a:lnTo>
                <a:lnTo>
                  <a:pt x="38" y="133"/>
                </a:lnTo>
                <a:lnTo>
                  <a:pt x="38" y="130"/>
                </a:lnTo>
                <a:lnTo>
                  <a:pt x="32" y="138"/>
                </a:lnTo>
                <a:lnTo>
                  <a:pt x="22" y="130"/>
                </a:lnTo>
                <a:lnTo>
                  <a:pt x="19" y="130"/>
                </a:lnTo>
                <a:lnTo>
                  <a:pt x="15" y="127"/>
                </a:lnTo>
                <a:lnTo>
                  <a:pt x="16" y="116"/>
                </a:lnTo>
                <a:lnTo>
                  <a:pt x="21" y="117"/>
                </a:lnTo>
                <a:lnTo>
                  <a:pt x="24" y="119"/>
                </a:lnTo>
                <a:lnTo>
                  <a:pt x="28" y="116"/>
                </a:lnTo>
                <a:lnTo>
                  <a:pt x="29" y="114"/>
                </a:lnTo>
                <a:lnTo>
                  <a:pt x="29" y="111"/>
                </a:lnTo>
                <a:lnTo>
                  <a:pt x="28" y="108"/>
                </a:lnTo>
                <a:lnTo>
                  <a:pt x="28" y="107"/>
                </a:lnTo>
                <a:lnTo>
                  <a:pt x="27" y="105"/>
                </a:lnTo>
                <a:lnTo>
                  <a:pt x="37" y="101"/>
                </a:lnTo>
                <a:lnTo>
                  <a:pt x="40" y="101"/>
                </a:lnTo>
                <a:lnTo>
                  <a:pt x="43" y="101"/>
                </a:lnTo>
                <a:lnTo>
                  <a:pt x="46" y="101"/>
                </a:lnTo>
                <a:lnTo>
                  <a:pt x="48" y="99"/>
                </a:lnTo>
                <a:lnTo>
                  <a:pt x="51" y="99"/>
                </a:lnTo>
                <a:lnTo>
                  <a:pt x="54" y="98"/>
                </a:lnTo>
                <a:lnTo>
                  <a:pt x="51" y="97"/>
                </a:lnTo>
                <a:lnTo>
                  <a:pt x="51" y="94"/>
                </a:lnTo>
                <a:lnTo>
                  <a:pt x="51" y="91"/>
                </a:lnTo>
                <a:lnTo>
                  <a:pt x="51" y="88"/>
                </a:lnTo>
                <a:lnTo>
                  <a:pt x="51" y="85"/>
                </a:lnTo>
                <a:lnTo>
                  <a:pt x="50" y="82"/>
                </a:lnTo>
                <a:lnTo>
                  <a:pt x="47" y="80"/>
                </a:lnTo>
                <a:lnTo>
                  <a:pt x="44" y="79"/>
                </a:lnTo>
                <a:lnTo>
                  <a:pt x="44" y="78"/>
                </a:lnTo>
                <a:lnTo>
                  <a:pt x="41" y="73"/>
                </a:lnTo>
                <a:lnTo>
                  <a:pt x="40" y="72"/>
                </a:lnTo>
                <a:lnTo>
                  <a:pt x="38" y="70"/>
                </a:lnTo>
                <a:lnTo>
                  <a:pt x="37" y="69"/>
                </a:lnTo>
                <a:lnTo>
                  <a:pt x="35" y="63"/>
                </a:lnTo>
                <a:lnTo>
                  <a:pt x="34" y="63"/>
                </a:lnTo>
                <a:lnTo>
                  <a:pt x="32" y="64"/>
                </a:lnTo>
                <a:lnTo>
                  <a:pt x="34" y="66"/>
                </a:lnTo>
                <a:lnTo>
                  <a:pt x="32" y="66"/>
                </a:lnTo>
                <a:lnTo>
                  <a:pt x="31" y="66"/>
                </a:lnTo>
                <a:lnTo>
                  <a:pt x="29" y="64"/>
                </a:lnTo>
                <a:lnTo>
                  <a:pt x="29" y="63"/>
                </a:lnTo>
                <a:lnTo>
                  <a:pt x="29" y="61"/>
                </a:lnTo>
                <a:lnTo>
                  <a:pt x="28" y="61"/>
                </a:lnTo>
                <a:lnTo>
                  <a:pt x="27" y="60"/>
                </a:lnTo>
                <a:lnTo>
                  <a:pt x="25" y="57"/>
                </a:lnTo>
                <a:lnTo>
                  <a:pt x="24" y="54"/>
                </a:lnTo>
                <a:lnTo>
                  <a:pt x="21" y="54"/>
                </a:lnTo>
                <a:lnTo>
                  <a:pt x="18" y="51"/>
                </a:lnTo>
                <a:lnTo>
                  <a:pt x="16" y="50"/>
                </a:lnTo>
                <a:lnTo>
                  <a:pt x="16" y="48"/>
                </a:lnTo>
                <a:lnTo>
                  <a:pt x="18" y="45"/>
                </a:lnTo>
                <a:lnTo>
                  <a:pt x="18" y="42"/>
                </a:lnTo>
                <a:lnTo>
                  <a:pt x="16" y="42"/>
                </a:lnTo>
                <a:lnTo>
                  <a:pt x="13" y="44"/>
                </a:lnTo>
                <a:lnTo>
                  <a:pt x="12" y="44"/>
                </a:lnTo>
                <a:lnTo>
                  <a:pt x="6" y="39"/>
                </a:lnTo>
                <a:lnTo>
                  <a:pt x="7" y="38"/>
                </a:lnTo>
                <a:lnTo>
                  <a:pt x="7" y="36"/>
                </a:lnTo>
                <a:lnTo>
                  <a:pt x="7" y="34"/>
                </a:lnTo>
                <a:lnTo>
                  <a:pt x="6" y="31"/>
                </a:lnTo>
                <a:lnTo>
                  <a:pt x="6" y="29"/>
                </a:lnTo>
                <a:lnTo>
                  <a:pt x="5" y="29"/>
                </a:lnTo>
                <a:lnTo>
                  <a:pt x="5" y="28"/>
                </a:lnTo>
                <a:lnTo>
                  <a:pt x="3" y="26"/>
                </a:lnTo>
                <a:lnTo>
                  <a:pt x="2" y="25"/>
                </a:lnTo>
                <a:lnTo>
                  <a:pt x="2" y="22"/>
                </a:lnTo>
                <a:lnTo>
                  <a:pt x="2" y="20"/>
                </a:lnTo>
                <a:lnTo>
                  <a:pt x="0" y="19"/>
                </a:lnTo>
                <a:lnTo>
                  <a:pt x="2" y="17"/>
                </a:lnTo>
                <a:lnTo>
                  <a:pt x="3" y="16"/>
                </a:lnTo>
                <a:lnTo>
                  <a:pt x="5" y="15"/>
                </a:lnTo>
                <a:lnTo>
                  <a:pt x="7" y="13"/>
                </a:lnTo>
                <a:lnTo>
                  <a:pt x="7" y="12"/>
                </a:lnTo>
                <a:lnTo>
                  <a:pt x="7" y="7"/>
                </a:lnTo>
                <a:lnTo>
                  <a:pt x="6" y="6"/>
                </a:lnTo>
                <a:lnTo>
                  <a:pt x="5" y="4"/>
                </a:lnTo>
                <a:lnTo>
                  <a:pt x="3" y="4"/>
                </a:lnTo>
                <a:lnTo>
                  <a:pt x="2" y="3"/>
                </a:lnTo>
                <a:lnTo>
                  <a:pt x="3" y="1"/>
                </a:lnTo>
                <a:lnTo>
                  <a:pt x="5" y="0"/>
                </a:lnTo>
                <a:lnTo>
                  <a:pt x="6" y="0"/>
                </a:lnTo>
                <a:lnTo>
                  <a:pt x="9" y="4"/>
                </a:lnTo>
                <a:lnTo>
                  <a:pt x="9" y="6"/>
                </a:lnTo>
                <a:lnTo>
                  <a:pt x="10" y="10"/>
                </a:lnTo>
                <a:lnTo>
                  <a:pt x="12" y="13"/>
                </a:lnTo>
                <a:lnTo>
                  <a:pt x="12" y="15"/>
                </a:lnTo>
                <a:lnTo>
                  <a:pt x="10" y="16"/>
                </a:lnTo>
                <a:lnTo>
                  <a:pt x="12" y="17"/>
                </a:lnTo>
                <a:lnTo>
                  <a:pt x="13" y="17"/>
                </a:lnTo>
                <a:lnTo>
                  <a:pt x="16" y="20"/>
                </a:lnTo>
                <a:lnTo>
                  <a:pt x="18" y="19"/>
                </a:lnTo>
                <a:lnTo>
                  <a:pt x="18" y="17"/>
                </a:lnTo>
                <a:lnTo>
                  <a:pt x="18" y="16"/>
                </a:lnTo>
                <a:lnTo>
                  <a:pt x="19" y="16"/>
                </a:lnTo>
                <a:lnTo>
                  <a:pt x="21" y="16"/>
                </a:lnTo>
                <a:lnTo>
                  <a:pt x="24" y="16"/>
                </a:lnTo>
                <a:lnTo>
                  <a:pt x="28" y="16"/>
                </a:lnTo>
                <a:lnTo>
                  <a:pt x="28" y="17"/>
                </a:lnTo>
                <a:lnTo>
                  <a:pt x="31" y="19"/>
                </a:lnTo>
                <a:lnTo>
                  <a:pt x="32" y="22"/>
                </a:lnTo>
                <a:lnTo>
                  <a:pt x="34" y="23"/>
                </a:lnTo>
                <a:lnTo>
                  <a:pt x="35" y="22"/>
                </a:lnTo>
                <a:lnTo>
                  <a:pt x="34" y="19"/>
                </a:lnTo>
                <a:lnTo>
                  <a:pt x="35" y="19"/>
                </a:lnTo>
                <a:lnTo>
                  <a:pt x="35" y="17"/>
                </a:lnTo>
                <a:lnTo>
                  <a:pt x="37" y="17"/>
                </a:lnTo>
                <a:lnTo>
                  <a:pt x="40" y="19"/>
                </a:lnTo>
                <a:lnTo>
                  <a:pt x="43" y="19"/>
                </a:lnTo>
                <a:lnTo>
                  <a:pt x="44" y="20"/>
                </a:lnTo>
                <a:lnTo>
                  <a:pt x="46" y="20"/>
                </a:lnTo>
                <a:lnTo>
                  <a:pt x="47" y="20"/>
                </a:lnTo>
                <a:lnTo>
                  <a:pt x="50" y="19"/>
                </a:lnTo>
                <a:lnTo>
                  <a:pt x="53" y="19"/>
                </a:lnTo>
                <a:lnTo>
                  <a:pt x="54" y="22"/>
                </a:lnTo>
                <a:lnTo>
                  <a:pt x="56" y="23"/>
                </a:lnTo>
                <a:lnTo>
                  <a:pt x="59" y="26"/>
                </a:lnTo>
                <a:lnTo>
                  <a:pt x="59" y="28"/>
                </a:lnTo>
                <a:lnTo>
                  <a:pt x="59" y="29"/>
                </a:lnTo>
                <a:lnTo>
                  <a:pt x="56" y="31"/>
                </a:lnTo>
                <a:lnTo>
                  <a:pt x="56" y="32"/>
                </a:lnTo>
                <a:lnTo>
                  <a:pt x="57" y="32"/>
                </a:lnTo>
                <a:lnTo>
                  <a:pt x="59" y="32"/>
                </a:lnTo>
                <a:lnTo>
                  <a:pt x="60" y="32"/>
                </a:lnTo>
                <a:lnTo>
                  <a:pt x="60" y="34"/>
                </a:lnTo>
                <a:lnTo>
                  <a:pt x="60" y="35"/>
                </a:lnTo>
                <a:lnTo>
                  <a:pt x="59" y="35"/>
                </a:lnTo>
                <a:lnTo>
                  <a:pt x="57" y="36"/>
                </a:lnTo>
                <a:lnTo>
                  <a:pt x="59" y="36"/>
                </a:lnTo>
                <a:lnTo>
                  <a:pt x="54" y="36"/>
                </a:lnTo>
                <a:lnTo>
                  <a:pt x="51" y="39"/>
                </a:lnTo>
                <a:lnTo>
                  <a:pt x="48" y="41"/>
                </a:lnTo>
                <a:lnTo>
                  <a:pt x="46" y="42"/>
                </a:lnTo>
                <a:lnTo>
                  <a:pt x="44" y="48"/>
                </a:lnTo>
                <a:lnTo>
                  <a:pt x="46" y="51"/>
                </a:lnTo>
                <a:lnTo>
                  <a:pt x="47" y="54"/>
                </a:lnTo>
                <a:lnTo>
                  <a:pt x="48" y="56"/>
                </a:lnTo>
                <a:lnTo>
                  <a:pt x="53" y="53"/>
                </a:lnTo>
                <a:lnTo>
                  <a:pt x="56" y="51"/>
                </a:lnTo>
                <a:lnTo>
                  <a:pt x="59" y="50"/>
                </a:lnTo>
                <a:lnTo>
                  <a:pt x="57" y="48"/>
                </a:lnTo>
                <a:lnTo>
                  <a:pt x="65" y="47"/>
                </a:lnTo>
                <a:lnTo>
                  <a:pt x="65" y="48"/>
                </a:lnTo>
                <a:lnTo>
                  <a:pt x="68" y="48"/>
                </a:lnTo>
                <a:lnTo>
                  <a:pt x="69" y="48"/>
                </a:lnTo>
                <a:lnTo>
                  <a:pt x="69" y="50"/>
                </a:lnTo>
                <a:lnTo>
                  <a:pt x="69" y="54"/>
                </a:lnTo>
                <a:lnTo>
                  <a:pt x="68" y="54"/>
                </a:lnTo>
                <a:lnTo>
                  <a:pt x="72" y="56"/>
                </a:lnTo>
                <a:lnTo>
                  <a:pt x="73" y="57"/>
                </a:lnTo>
                <a:lnTo>
                  <a:pt x="75" y="58"/>
                </a:lnTo>
                <a:lnTo>
                  <a:pt x="85" y="56"/>
                </a:lnTo>
                <a:lnTo>
                  <a:pt x="91" y="53"/>
                </a:lnTo>
                <a:lnTo>
                  <a:pt x="92" y="53"/>
                </a:lnTo>
                <a:lnTo>
                  <a:pt x="92" y="48"/>
                </a:lnTo>
                <a:lnTo>
                  <a:pt x="91" y="47"/>
                </a:lnTo>
                <a:lnTo>
                  <a:pt x="91" y="45"/>
                </a:lnTo>
                <a:lnTo>
                  <a:pt x="95" y="44"/>
                </a:lnTo>
                <a:lnTo>
                  <a:pt x="100" y="42"/>
                </a:lnTo>
                <a:lnTo>
                  <a:pt x="107" y="39"/>
                </a:lnTo>
                <a:lnTo>
                  <a:pt x="112" y="38"/>
                </a:lnTo>
                <a:lnTo>
                  <a:pt x="117" y="36"/>
                </a:lnTo>
                <a:lnTo>
                  <a:pt x="120" y="35"/>
                </a:lnTo>
                <a:lnTo>
                  <a:pt x="123" y="35"/>
                </a:lnTo>
                <a:lnTo>
                  <a:pt x="128" y="34"/>
                </a:lnTo>
                <a:lnTo>
                  <a:pt x="128" y="3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54" name="Freeform 250"/>
          <p:cNvSpPr>
            <a:spLocks/>
          </p:cNvSpPr>
          <p:nvPr/>
        </p:nvSpPr>
        <p:spPr bwMode="auto">
          <a:xfrm rot="21334256">
            <a:off x="15905908" y="2531027"/>
            <a:ext cx="1145957" cy="483163"/>
          </a:xfrm>
          <a:custGeom>
            <a:avLst/>
            <a:gdLst>
              <a:gd name="T0" fmla="*/ 2147483647 w 274"/>
              <a:gd name="T1" fmla="*/ 2147483647 h 133"/>
              <a:gd name="T2" fmla="*/ 2147483647 w 274"/>
              <a:gd name="T3" fmla="*/ 2147483647 h 133"/>
              <a:gd name="T4" fmla="*/ 2147483647 w 274"/>
              <a:gd name="T5" fmla="*/ 2147483647 h 133"/>
              <a:gd name="T6" fmla="*/ 2147483647 w 274"/>
              <a:gd name="T7" fmla="*/ 2147483647 h 133"/>
              <a:gd name="T8" fmla="*/ 2147483647 w 274"/>
              <a:gd name="T9" fmla="*/ 2147483647 h 133"/>
              <a:gd name="T10" fmla="*/ 2147483647 w 274"/>
              <a:gd name="T11" fmla="*/ 2147483647 h 133"/>
              <a:gd name="T12" fmla="*/ 2147483647 w 274"/>
              <a:gd name="T13" fmla="*/ 2147483647 h 133"/>
              <a:gd name="T14" fmla="*/ 2147483647 w 274"/>
              <a:gd name="T15" fmla="*/ 2147483647 h 133"/>
              <a:gd name="T16" fmla="*/ 2147483647 w 274"/>
              <a:gd name="T17" fmla="*/ 2147483647 h 133"/>
              <a:gd name="T18" fmla="*/ 2147483647 w 274"/>
              <a:gd name="T19" fmla="*/ 2147483647 h 133"/>
              <a:gd name="T20" fmla="*/ 2147483647 w 274"/>
              <a:gd name="T21" fmla="*/ 2147483647 h 133"/>
              <a:gd name="T22" fmla="*/ 2147483647 w 274"/>
              <a:gd name="T23" fmla="*/ 2147483647 h 133"/>
              <a:gd name="T24" fmla="*/ 2147483647 w 274"/>
              <a:gd name="T25" fmla="*/ 2147483647 h 133"/>
              <a:gd name="T26" fmla="*/ 2147483647 w 274"/>
              <a:gd name="T27" fmla="*/ 2147483647 h 133"/>
              <a:gd name="T28" fmla="*/ 2147483647 w 274"/>
              <a:gd name="T29" fmla="*/ 2147483647 h 133"/>
              <a:gd name="T30" fmla="*/ 2147483647 w 274"/>
              <a:gd name="T31" fmla="*/ 2147483647 h 133"/>
              <a:gd name="T32" fmla="*/ 2147483647 w 274"/>
              <a:gd name="T33" fmla="*/ 2147483647 h 133"/>
              <a:gd name="T34" fmla="*/ 2147483647 w 274"/>
              <a:gd name="T35" fmla="*/ 2147483647 h 133"/>
              <a:gd name="T36" fmla="*/ 2147483647 w 274"/>
              <a:gd name="T37" fmla="*/ 2147483647 h 133"/>
              <a:gd name="T38" fmla="*/ 2147483647 w 274"/>
              <a:gd name="T39" fmla="*/ 2147483647 h 133"/>
              <a:gd name="T40" fmla="*/ 2147483647 w 274"/>
              <a:gd name="T41" fmla="*/ 2147483647 h 133"/>
              <a:gd name="T42" fmla="*/ 2147483647 w 274"/>
              <a:gd name="T43" fmla="*/ 2147483647 h 133"/>
              <a:gd name="T44" fmla="*/ 2147483647 w 274"/>
              <a:gd name="T45" fmla="*/ 2147483647 h 133"/>
              <a:gd name="T46" fmla="*/ 2147483647 w 274"/>
              <a:gd name="T47" fmla="*/ 2147483647 h 133"/>
              <a:gd name="T48" fmla="*/ 2147483647 w 274"/>
              <a:gd name="T49" fmla="*/ 2147483647 h 133"/>
              <a:gd name="T50" fmla="*/ 2147483647 w 274"/>
              <a:gd name="T51" fmla="*/ 2147483647 h 133"/>
              <a:gd name="T52" fmla="*/ 2147483647 w 274"/>
              <a:gd name="T53" fmla="*/ 2147483647 h 133"/>
              <a:gd name="T54" fmla="*/ 2147483647 w 274"/>
              <a:gd name="T55" fmla="*/ 2147483647 h 133"/>
              <a:gd name="T56" fmla="*/ 2147483647 w 274"/>
              <a:gd name="T57" fmla="*/ 2147483647 h 133"/>
              <a:gd name="T58" fmla="*/ 2147483647 w 274"/>
              <a:gd name="T59" fmla="*/ 2147483647 h 133"/>
              <a:gd name="T60" fmla="*/ 2147483647 w 274"/>
              <a:gd name="T61" fmla="*/ 2147483647 h 133"/>
              <a:gd name="T62" fmla="*/ 2147483647 w 274"/>
              <a:gd name="T63" fmla="*/ 2147483647 h 133"/>
              <a:gd name="T64" fmla="*/ 2147483647 w 274"/>
              <a:gd name="T65" fmla="*/ 2147483647 h 133"/>
              <a:gd name="T66" fmla="*/ 2147483647 w 274"/>
              <a:gd name="T67" fmla="*/ 2147483647 h 133"/>
              <a:gd name="T68" fmla="*/ 2147483647 w 274"/>
              <a:gd name="T69" fmla="*/ 2147483647 h 133"/>
              <a:gd name="T70" fmla="*/ 2147483647 w 274"/>
              <a:gd name="T71" fmla="*/ 2147483647 h 133"/>
              <a:gd name="T72" fmla="*/ 2147483647 w 274"/>
              <a:gd name="T73" fmla="*/ 2147483647 h 133"/>
              <a:gd name="T74" fmla="*/ 2147483647 w 274"/>
              <a:gd name="T75" fmla="*/ 2147483647 h 133"/>
              <a:gd name="T76" fmla="*/ 2147483647 w 274"/>
              <a:gd name="T77" fmla="*/ 2147483647 h 133"/>
              <a:gd name="T78" fmla="*/ 2147483647 w 274"/>
              <a:gd name="T79" fmla="*/ 2147483647 h 133"/>
              <a:gd name="T80" fmla="*/ 2147483647 w 274"/>
              <a:gd name="T81" fmla="*/ 2147483647 h 133"/>
              <a:gd name="T82" fmla="*/ 2147483647 w 274"/>
              <a:gd name="T83" fmla="*/ 2147483647 h 133"/>
              <a:gd name="T84" fmla="*/ 2147483647 w 274"/>
              <a:gd name="T85" fmla="*/ 2147483647 h 133"/>
              <a:gd name="T86" fmla="*/ 2147483647 w 274"/>
              <a:gd name="T87" fmla="*/ 2147483647 h 133"/>
              <a:gd name="T88" fmla="*/ 2147483647 w 274"/>
              <a:gd name="T89" fmla="*/ 2147483647 h 13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74"/>
              <a:gd name="T136" fmla="*/ 0 h 133"/>
              <a:gd name="T137" fmla="*/ 274 w 274"/>
              <a:gd name="T138" fmla="*/ 133 h 13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74" h="133">
                <a:moveTo>
                  <a:pt x="274" y="67"/>
                </a:moveTo>
                <a:lnTo>
                  <a:pt x="271" y="97"/>
                </a:lnTo>
                <a:lnTo>
                  <a:pt x="271" y="108"/>
                </a:lnTo>
                <a:lnTo>
                  <a:pt x="267" y="108"/>
                </a:lnTo>
                <a:lnTo>
                  <a:pt x="264" y="107"/>
                </a:lnTo>
                <a:lnTo>
                  <a:pt x="262" y="105"/>
                </a:lnTo>
                <a:lnTo>
                  <a:pt x="257" y="107"/>
                </a:lnTo>
                <a:lnTo>
                  <a:pt x="257" y="105"/>
                </a:lnTo>
                <a:lnTo>
                  <a:pt x="255" y="104"/>
                </a:lnTo>
                <a:lnTo>
                  <a:pt x="254" y="105"/>
                </a:lnTo>
                <a:lnTo>
                  <a:pt x="252" y="107"/>
                </a:lnTo>
                <a:lnTo>
                  <a:pt x="251" y="107"/>
                </a:lnTo>
                <a:lnTo>
                  <a:pt x="249" y="108"/>
                </a:lnTo>
                <a:lnTo>
                  <a:pt x="249" y="116"/>
                </a:lnTo>
                <a:lnTo>
                  <a:pt x="211" y="114"/>
                </a:lnTo>
                <a:lnTo>
                  <a:pt x="211" y="124"/>
                </a:lnTo>
                <a:lnTo>
                  <a:pt x="191" y="124"/>
                </a:lnTo>
                <a:lnTo>
                  <a:pt x="191" y="120"/>
                </a:lnTo>
                <a:lnTo>
                  <a:pt x="164" y="119"/>
                </a:lnTo>
                <a:lnTo>
                  <a:pt x="163" y="113"/>
                </a:lnTo>
                <a:lnTo>
                  <a:pt x="155" y="113"/>
                </a:lnTo>
                <a:lnTo>
                  <a:pt x="154" y="114"/>
                </a:lnTo>
                <a:lnTo>
                  <a:pt x="158" y="126"/>
                </a:lnTo>
                <a:lnTo>
                  <a:pt x="142" y="133"/>
                </a:lnTo>
                <a:lnTo>
                  <a:pt x="139" y="130"/>
                </a:lnTo>
                <a:lnTo>
                  <a:pt x="136" y="132"/>
                </a:lnTo>
                <a:lnTo>
                  <a:pt x="133" y="124"/>
                </a:lnTo>
                <a:lnTo>
                  <a:pt x="126" y="126"/>
                </a:lnTo>
                <a:lnTo>
                  <a:pt x="92" y="123"/>
                </a:lnTo>
                <a:lnTo>
                  <a:pt x="94" y="101"/>
                </a:lnTo>
                <a:lnTo>
                  <a:pt x="45" y="98"/>
                </a:lnTo>
                <a:lnTo>
                  <a:pt x="43" y="110"/>
                </a:lnTo>
                <a:lnTo>
                  <a:pt x="41" y="111"/>
                </a:lnTo>
                <a:lnTo>
                  <a:pt x="40" y="110"/>
                </a:lnTo>
                <a:lnTo>
                  <a:pt x="40" y="107"/>
                </a:lnTo>
                <a:lnTo>
                  <a:pt x="40" y="105"/>
                </a:lnTo>
                <a:lnTo>
                  <a:pt x="40" y="104"/>
                </a:lnTo>
                <a:lnTo>
                  <a:pt x="38" y="104"/>
                </a:lnTo>
                <a:lnTo>
                  <a:pt x="32" y="102"/>
                </a:lnTo>
                <a:lnTo>
                  <a:pt x="31" y="105"/>
                </a:lnTo>
                <a:lnTo>
                  <a:pt x="31" y="110"/>
                </a:lnTo>
                <a:lnTo>
                  <a:pt x="29" y="111"/>
                </a:lnTo>
                <a:lnTo>
                  <a:pt x="28" y="110"/>
                </a:lnTo>
                <a:lnTo>
                  <a:pt x="26" y="107"/>
                </a:lnTo>
                <a:lnTo>
                  <a:pt x="26" y="108"/>
                </a:lnTo>
                <a:lnTo>
                  <a:pt x="26" y="110"/>
                </a:lnTo>
                <a:lnTo>
                  <a:pt x="19" y="110"/>
                </a:lnTo>
                <a:lnTo>
                  <a:pt x="18" y="108"/>
                </a:lnTo>
                <a:lnTo>
                  <a:pt x="18" y="104"/>
                </a:lnTo>
                <a:lnTo>
                  <a:pt x="16" y="102"/>
                </a:lnTo>
                <a:lnTo>
                  <a:pt x="15" y="104"/>
                </a:lnTo>
                <a:lnTo>
                  <a:pt x="13" y="104"/>
                </a:lnTo>
                <a:lnTo>
                  <a:pt x="10" y="107"/>
                </a:lnTo>
                <a:lnTo>
                  <a:pt x="9" y="108"/>
                </a:lnTo>
                <a:lnTo>
                  <a:pt x="7" y="108"/>
                </a:lnTo>
                <a:lnTo>
                  <a:pt x="6" y="105"/>
                </a:lnTo>
                <a:lnTo>
                  <a:pt x="7" y="69"/>
                </a:lnTo>
                <a:lnTo>
                  <a:pt x="10" y="66"/>
                </a:lnTo>
                <a:lnTo>
                  <a:pt x="0" y="51"/>
                </a:lnTo>
                <a:lnTo>
                  <a:pt x="1" y="51"/>
                </a:lnTo>
                <a:lnTo>
                  <a:pt x="6" y="56"/>
                </a:lnTo>
                <a:lnTo>
                  <a:pt x="9" y="57"/>
                </a:lnTo>
                <a:lnTo>
                  <a:pt x="10" y="56"/>
                </a:lnTo>
                <a:lnTo>
                  <a:pt x="12" y="53"/>
                </a:lnTo>
                <a:lnTo>
                  <a:pt x="13" y="47"/>
                </a:lnTo>
                <a:lnTo>
                  <a:pt x="15" y="47"/>
                </a:lnTo>
                <a:lnTo>
                  <a:pt x="15" y="44"/>
                </a:lnTo>
                <a:lnTo>
                  <a:pt x="18" y="44"/>
                </a:lnTo>
                <a:lnTo>
                  <a:pt x="19" y="45"/>
                </a:lnTo>
                <a:lnTo>
                  <a:pt x="22" y="39"/>
                </a:lnTo>
                <a:lnTo>
                  <a:pt x="40" y="41"/>
                </a:lnTo>
                <a:lnTo>
                  <a:pt x="43" y="39"/>
                </a:lnTo>
                <a:lnTo>
                  <a:pt x="43" y="41"/>
                </a:lnTo>
                <a:lnTo>
                  <a:pt x="45" y="41"/>
                </a:lnTo>
                <a:lnTo>
                  <a:pt x="48" y="44"/>
                </a:lnTo>
                <a:lnTo>
                  <a:pt x="50" y="42"/>
                </a:lnTo>
                <a:lnTo>
                  <a:pt x="51" y="44"/>
                </a:lnTo>
                <a:lnTo>
                  <a:pt x="53" y="44"/>
                </a:lnTo>
                <a:lnTo>
                  <a:pt x="54" y="45"/>
                </a:lnTo>
                <a:lnTo>
                  <a:pt x="60" y="39"/>
                </a:lnTo>
                <a:lnTo>
                  <a:pt x="63" y="39"/>
                </a:lnTo>
                <a:lnTo>
                  <a:pt x="66" y="36"/>
                </a:lnTo>
                <a:lnTo>
                  <a:pt x="63" y="35"/>
                </a:lnTo>
                <a:lnTo>
                  <a:pt x="56" y="23"/>
                </a:lnTo>
                <a:lnTo>
                  <a:pt x="51" y="13"/>
                </a:lnTo>
                <a:lnTo>
                  <a:pt x="50" y="7"/>
                </a:lnTo>
                <a:lnTo>
                  <a:pt x="48" y="0"/>
                </a:lnTo>
                <a:lnTo>
                  <a:pt x="50" y="0"/>
                </a:lnTo>
                <a:lnTo>
                  <a:pt x="65" y="6"/>
                </a:lnTo>
                <a:lnTo>
                  <a:pt x="73" y="3"/>
                </a:lnTo>
                <a:lnTo>
                  <a:pt x="81" y="6"/>
                </a:lnTo>
                <a:lnTo>
                  <a:pt x="91" y="4"/>
                </a:lnTo>
                <a:lnTo>
                  <a:pt x="89" y="22"/>
                </a:lnTo>
                <a:lnTo>
                  <a:pt x="122" y="23"/>
                </a:lnTo>
                <a:lnTo>
                  <a:pt x="125" y="39"/>
                </a:lnTo>
                <a:lnTo>
                  <a:pt x="133" y="39"/>
                </a:lnTo>
                <a:lnTo>
                  <a:pt x="139" y="39"/>
                </a:lnTo>
                <a:lnTo>
                  <a:pt x="150" y="44"/>
                </a:lnTo>
                <a:lnTo>
                  <a:pt x="150" y="47"/>
                </a:lnTo>
                <a:lnTo>
                  <a:pt x="204" y="50"/>
                </a:lnTo>
                <a:lnTo>
                  <a:pt x="205" y="60"/>
                </a:lnTo>
                <a:lnTo>
                  <a:pt x="208" y="60"/>
                </a:lnTo>
                <a:lnTo>
                  <a:pt x="207" y="61"/>
                </a:lnTo>
                <a:lnTo>
                  <a:pt x="208" y="61"/>
                </a:lnTo>
                <a:lnTo>
                  <a:pt x="210" y="64"/>
                </a:lnTo>
                <a:lnTo>
                  <a:pt x="211" y="64"/>
                </a:lnTo>
                <a:lnTo>
                  <a:pt x="211" y="63"/>
                </a:lnTo>
                <a:lnTo>
                  <a:pt x="214" y="63"/>
                </a:lnTo>
                <a:lnTo>
                  <a:pt x="214" y="66"/>
                </a:lnTo>
                <a:lnTo>
                  <a:pt x="215" y="64"/>
                </a:lnTo>
                <a:lnTo>
                  <a:pt x="217" y="63"/>
                </a:lnTo>
                <a:lnTo>
                  <a:pt x="217" y="61"/>
                </a:lnTo>
                <a:lnTo>
                  <a:pt x="218" y="61"/>
                </a:lnTo>
                <a:lnTo>
                  <a:pt x="220" y="64"/>
                </a:lnTo>
                <a:lnTo>
                  <a:pt x="224" y="63"/>
                </a:lnTo>
                <a:lnTo>
                  <a:pt x="224" y="64"/>
                </a:lnTo>
                <a:lnTo>
                  <a:pt x="226" y="64"/>
                </a:lnTo>
                <a:lnTo>
                  <a:pt x="227" y="61"/>
                </a:lnTo>
                <a:lnTo>
                  <a:pt x="229" y="63"/>
                </a:lnTo>
                <a:lnTo>
                  <a:pt x="236" y="63"/>
                </a:lnTo>
                <a:lnTo>
                  <a:pt x="239" y="64"/>
                </a:lnTo>
                <a:lnTo>
                  <a:pt x="240" y="63"/>
                </a:lnTo>
                <a:lnTo>
                  <a:pt x="240" y="60"/>
                </a:lnTo>
                <a:lnTo>
                  <a:pt x="252" y="60"/>
                </a:lnTo>
                <a:lnTo>
                  <a:pt x="252" y="56"/>
                </a:lnTo>
                <a:lnTo>
                  <a:pt x="254" y="48"/>
                </a:lnTo>
                <a:lnTo>
                  <a:pt x="265" y="48"/>
                </a:lnTo>
                <a:lnTo>
                  <a:pt x="265" y="47"/>
                </a:lnTo>
                <a:lnTo>
                  <a:pt x="265" y="45"/>
                </a:lnTo>
                <a:lnTo>
                  <a:pt x="273" y="47"/>
                </a:lnTo>
                <a:lnTo>
                  <a:pt x="271" y="63"/>
                </a:lnTo>
                <a:lnTo>
                  <a:pt x="268" y="63"/>
                </a:lnTo>
                <a:lnTo>
                  <a:pt x="268" y="66"/>
                </a:lnTo>
                <a:lnTo>
                  <a:pt x="273" y="67"/>
                </a:lnTo>
                <a:lnTo>
                  <a:pt x="274" y="6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5" name="Freeform 251"/>
          <p:cNvSpPr>
            <a:spLocks/>
          </p:cNvSpPr>
          <p:nvPr/>
        </p:nvSpPr>
        <p:spPr bwMode="auto">
          <a:xfrm rot="21334256">
            <a:off x="17055461" y="2686263"/>
            <a:ext cx="788194" cy="755552"/>
          </a:xfrm>
          <a:custGeom>
            <a:avLst/>
            <a:gdLst>
              <a:gd name="T0" fmla="*/ 2147483647 w 189"/>
              <a:gd name="T1" fmla="*/ 2147483647 h 208"/>
              <a:gd name="T2" fmla="*/ 2147483647 w 189"/>
              <a:gd name="T3" fmla="*/ 2147483647 h 208"/>
              <a:gd name="T4" fmla="*/ 2147483647 w 189"/>
              <a:gd name="T5" fmla="*/ 2147483647 h 208"/>
              <a:gd name="T6" fmla="*/ 2147483647 w 189"/>
              <a:gd name="T7" fmla="*/ 2147483647 h 208"/>
              <a:gd name="T8" fmla="*/ 2147483647 w 189"/>
              <a:gd name="T9" fmla="*/ 2147483647 h 208"/>
              <a:gd name="T10" fmla="*/ 2147483647 w 189"/>
              <a:gd name="T11" fmla="*/ 2147483647 h 208"/>
              <a:gd name="T12" fmla="*/ 2147483647 w 189"/>
              <a:gd name="T13" fmla="*/ 2147483647 h 208"/>
              <a:gd name="T14" fmla="*/ 2147483647 w 189"/>
              <a:gd name="T15" fmla="*/ 2147483647 h 208"/>
              <a:gd name="T16" fmla="*/ 2147483647 w 189"/>
              <a:gd name="T17" fmla="*/ 2147483647 h 208"/>
              <a:gd name="T18" fmla="*/ 2147483647 w 189"/>
              <a:gd name="T19" fmla="*/ 2147483647 h 208"/>
              <a:gd name="T20" fmla="*/ 2147483647 w 189"/>
              <a:gd name="T21" fmla="*/ 2147483647 h 208"/>
              <a:gd name="T22" fmla="*/ 2147483647 w 189"/>
              <a:gd name="T23" fmla="*/ 2147483647 h 208"/>
              <a:gd name="T24" fmla="*/ 2147483647 w 189"/>
              <a:gd name="T25" fmla="*/ 2147483647 h 208"/>
              <a:gd name="T26" fmla="*/ 2147483647 w 189"/>
              <a:gd name="T27" fmla="*/ 2147483647 h 208"/>
              <a:gd name="T28" fmla="*/ 2147483647 w 189"/>
              <a:gd name="T29" fmla="*/ 2147483647 h 208"/>
              <a:gd name="T30" fmla="*/ 2147483647 w 189"/>
              <a:gd name="T31" fmla="*/ 2147483647 h 208"/>
              <a:gd name="T32" fmla="*/ 2147483647 w 189"/>
              <a:gd name="T33" fmla="*/ 2147483647 h 208"/>
              <a:gd name="T34" fmla="*/ 2147483647 w 189"/>
              <a:gd name="T35" fmla="*/ 2147483647 h 208"/>
              <a:gd name="T36" fmla="*/ 2147483647 w 189"/>
              <a:gd name="T37" fmla="*/ 2147483647 h 208"/>
              <a:gd name="T38" fmla="*/ 2147483647 w 189"/>
              <a:gd name="T39" fmla="*/ 2147483647 h 208"/>
              <a:gd name="T40" fmla="*/ 2147483647 w 189"/>
              <a:gd name="T41" fmla="*/ 2147483647 h 208"/>
              <a:gd name="T42" fmla="*/ 2147483647 w 189"/>
              <a:gd name="T43" fmla="*/ 2147483647 h 208"/>
              <a:gd name="T44" fmla="*/ 2147483647 w 189"/>
              <a:gd name="T45" fmla="*/ 2147483647 h 208"/>
              <a:gd name="T46" fmla="*/ 2147483647 w 189"/>
              <a:gd name="T47" fmla="*/ 2147483647 h 208"/>
              <a:gd name="T48" fmla="*/ 2147483647 w 189"/>
              <a:gd name="T49" fmla="*/ 2147483647 h 208"/>
              <a:gd name="T50" fmla="*/ 2147483647 w 189"/>
              <a:gd name="T51" fmla="*/ 2147483647 h 208"/>
              <a:gd name="T52" fmla="*/ 2147483647 w 189"/>
              <a:gd name="T53" fmla="*/ 2147483647 h 208"/>
              <a:gd name="T54" fmla="*/ 2147483647 w 189"/>
              <a:gd name="T55" fmla="*/ 2147483647 h 208"/>
              <a:gd name="T56" fmla="*/ 0 w 189"/>
              <a:gd name="T57" fmla="*/ 2147483647 h 208"/>
              <a:gd name="T58" fmla="*/ 2147483647 w 189"/>
              <a:gd name="T59" fmla="*/ 2147483647 h 208"/>
              <a:gd name="T60" fmla="*/ 2147483647 w 189"/>
              <a:gd name="T61" fmla="*/ 2147483647 h 208"/>
              <a:gd name="T62" fmla="*/ 2147483647 w 189"/>
              <a:gd name="T63" fmla="*/ 2147483647 h 208"/>
              <a:gd name="T64" fmla="*/ 2147483647 w 189"/>
              <a:gd name="T65" fmla="*/ 2147483647 h 208"/>
              <a:gd name="T66" fmla="*/ 2147483647 w 189"/>
              <a:gd name="T67" fmla="*/ 2147483647 h 208"/>
              <a:gd name="T68" fmla="*/ 2147483647 w 189"/>
              <a:gd name="T69" fmla="*/ 2147483647 h 208"/>
              <a:gd name="T70" fmla="*/ 2147483647 w 189"/>
              <a:gd name="T71" fmla="*/ 2147483647 h 208"/>
              <a:gd name="T72" fmla="*/ 2147483647 w 189"/>
              <a:gd name="T73" fmla="*/ 2147483647 h 208"/>
              <a:gd name="T74" fmla="*/ 2147483647 w 189"/>
              <a:gd name="T75" fmla="*/ 2147483647 h 208"/>
              <a:gd name="T76" fmla="*/ 2147483647 w 189"/>
              <a:gd name="T77" fmla="*/ 2147483647 h 208"/>
              <a:gd name="T78" fmla="*/ 2147483647 w 189"/>
              <a:gd name="T79" fmla="*/ 2147483647 h 208"/>
              <a:gd name="T80" fmla="*/ 2147483647 w 189"/>
              <a:gd name="T81" fmla="*/ 2147483647 h 208"/>
              <a:gd name="T82" fmla="*/ 2147483647 w 189"/>
              <a:gd name="T83" fmla="*/ 2147483647 h 208"/>
              <a:gd name="T84" fmla="*/ 2147483647 w 189"/>
              <a:gd name="T85" fmla="*/ 2147483647 h 208"/>
              <a:gd name="T86" fmla="*/ 2147483647 w 189"/>
              <a:gd name="T87" fmla="*/ 2147483647 h 208"/>
              <a:gd name="T88" fmla="*/ 2147483647 w 189"/>
              <a:gd name="T89" fmla="*/ 2147483647 h 208"/>
              <a:gd name="T90" fmla="*/ 2147483647 w 189"/>
              <a:gd name="T91" fmla="*/ 2147483647 h 208"/>
              <a:gd name="T92" fmla="*/ 2147483647 w 189"/>
              <a:gd name="T93" fmla="*/ 2147483647 h 208"/>
              <a:gd name="T94" fmla="*/ 2147483647 w 189"/>
              <a:gd name="T95" fmla="*/ 2147483647 h 20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89"/>
              <a:gd name="T145" fmla="*/ 0 h 208"/>
              <a:gd name="T146" fmla="*/ 189 w 189"/>
              <a:gd name="T147" fmla="*/ 208 h 20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89" h="208">
                <a:moveTo>
                  <a:pt x="93" y="15"/>
                </a:moveTo>
                <a:lnTo>
                  <a:pt x="109" y="23"/>
                </a:lnTo>
                <a:lnTo>
                  <a:pt x="100" y="39"/>
                </a:lnTo>
                <a:lnTo>
                  <a:pt x="134" y="60"/>
                </a:lnTo>
                <a:lnTo>
                  <a:pt x="144" y="44"/>
                </a:lnTo>
                <a:lnTo>
                  <a:pt x="147" y="42"/>
                </a:lnTo>
                <a:lnTo>
                  <a:pt x="147" y="54"/>
                </a:lnTo>
                <a:lnTo>
                  <a:pt x="159" y="56"/>
                </a:lnTo>
                <a:lnTo>
                  <a:pt x="157" y="79"/>
                </a:lnTo>
                <a:lnTo>
                  <a:pt x="189" y="82"/>
                </a:lnTo>
                <a:lnTo>
                  <a:pt x="188" y="114"/>
                </a:lnTo>
                <a:lnTo>
                  <a:pt x="156" y="113"/>
                </a:lnTo>
                <a:lnTo>
                  <a:pt x="154" y="127"/>
                </a:lnTo>
                <a:lnTo>
                  <a:pt x="151" y="127"/>
                </a:lnTo>
                <a:lnTo>
                  <a:pt x="150" y="141"/>
                </a:lnTo>
                <a:lnTo>
                  <a:pt x="153" y="141"/>
                </a:lnTo>
                <a:lnTo>
                  <a:pt x="154" y="141"/>
                </a:lnTo>
                <a:lnTo>
                  <a:pt x="159" y="139"/>
                </a:lnTo>
                <a:lnTo>
                  <a:pt x="159" y="144"/>
                </a:lnTo>
                <a:lnTo>
                  <a:pt x="163" y="144"/>
                </a:lnTo>
                <a:lnTo>
                  <a:pt x="163" y="146"/>
                </a:lnTo>
                <a:lnTo>
                  <a:pt x="170" y="146"/>
                </a:lnTo>
                <a:lnTo>
                  <a:pt x="170" y="149"/>
                </a:lnTo>
                <a:lnTo>
                  <a:pt x="150" y="148"/>
                </a:lnTo>
                <a:lnTo>
                  <a:pt x="141" y="144"/>
                </a:lnTo>
                <a:lnTo>
                  <a:pt x="139" y="145"/>
                </a:lnTo>
                <a:lnTo>
                  <a:pt x="139" y="149"/>
                </a:lnTo>
                <a:lnTo>
                  <a:pt x="142" y="152"/>
                </a:lnTo>
                <a:lnTo>
                  <a:pt x="138" y="157"/>
                </a:lnTo>
                <a:lnTo>
                  <a:pt x="138" y="165"/>
                </a:lnTo>
                <a:lnTo>
                  <a:pt x="110" y="164"/>
                </a:lnTo>
                <a:lnTo>
                  <a:pt x="110" y="180"/>
                </a:lnTo>
                <a:lnTo>
                  <a:pt x="128" y="182"/>
                </a:lnTo>
                <a:lnTo>
                  <a:pt x="128" y="193"/>
                </a:lnTo>
                <a:lnTo>
                  <a:pt x="137" y="193"/>
                </a:lnTo>
                <a:lnTo>
                  <a:pt x="138" y="196"/>
                </a:lnTo>
                <a:lnTo>
                  <a:pt x="134" y="198"/>
                </a:lnTo>
                <a:lnTo>
                  <a:pt x="129" y="196"/>
                </a:lnTo>
                <a:lnTo>
                  <a:pt x="128" y="201"/>
                </a:lnTo>
                <a:lnTo>
                  <a:pt x="126" y="205"/>
                </a:lnTo>
                <a:lnTo>
                  <a:pt x="103" y="204"/>
                </a:lnTo>
                <a:lnTo>
                  <a:pt x="101" y="208"/>
                </a:lnTo>
                <a:lnTo>
                  <a:pt x="94" y="208"/>
                </a:lnTo>
                <a:lnTo>
                  <a:pt x="94" y="204"/>
                </a:lnTo>
                <a:lnTo>
                  <a:pt x="68" y="201"/>
                </a:lnTo>
                <a:lnTo>
                  <a:pt x="68" y="198"/>
                </a:lnTo>
                <a:lnTo>
                  <a:pt x="37" y="195"/>
                </a:lnTo>
                <a:lnTo>
                  <a:pt x="37" y="183"/>
                </a:lnTo>
                <a:lnTo>
                  <a:pt x="37" y="179"/>
                </a:lnTo>
                <a:lnTo>
                  <a:pt x="40" y="179"/>
                </a:lnTo>
                <a:lnTo>
                  <a:pt x="40" y="163"/>
                </a:lnTo>
                <a:lnTo>
                  <a:pt x="22" y="161"/>
                </a:lnTo>
                <a:lnTo>
                  <a:pt x="22" y="163"/>
                </a:lnTo>
                <a:lnTo>
                  <a:pt x="18" y="163"/>
                </a:lnTo>
                <a:lnTo>
                  <a:pt x="19" y="119"/>
                </a:lnTo>
                <a:lnTo>
                  <a:pt x="16" y="117"/>
                </a:lnTo>
                <a:lnTo>
                  <a:pt x="16" y="114"/>
                </a:lnTo>
                <a:lnTo>
                  <a:pt x="0" y="113"/>
                </a:lnTo>
                <a:lnTo>
                  <a:pt x="2" y="70"/>
                </a:lnTo>
                <a:lnTo>
                  <a:pt x="6" y="69"/>
                </a:lnTo>
                <a:lnTo>
                  <a:pt x="5" y="67"/>
                </a:lnTo>
                <a:lnTo>
                  <a:pt x="3" y="64"/>
                </a:lnTo>
                <a:lnTo>
                  <a:pt x="3" y="63"/>
                </a:lnTo>
                <a:lnTo>
                  <a:pt x="3" y="61"/>
                </a:lnTo>
                <a:lnTo>
                  <a:pt x="8" y="61"/>
                </a:lnTo>
                <a:lnTo>
                  <a:pt x="8" y="60"/>
                </a:lnTo>
                <a:lnTo>
                  <a:pt x="9" y="59"/>
                </a:lnTo>
                <a:lnTo>
                  <a:pt x="9" y="51"/>
                </a:lnTo>
                <a:lnTo>
                  <a:pt x="9" y="47"/>
                </a:lnTo>
                <a:lnTo>
                  <a:pt x="9" y="37"/>
                </a:lnTo>
                <a:lnTo>
                  <a:pt x="3" y="37"/>
                </a:lnTo>
                <a:lnTo>
                  <a:pt x="6" y="7"/>
                </a:lnTo>
                <a:lnTo>
                  <a:pt x="8" y="6"/>
                </a:lnTo>
                <a:lnTo>
                  <a:pt x="8" y="4"/>
                </a:lnTo>
                <a:lnTo>
                  <a:pt x="10" y="4"/>
                </a:lnTo>
                <a:lnTo>
                  <a:pt x="12" y="6"/>
                </a:lnTo>
                <a:lnTo>
                  <a:pt x="15" y="9"/>
                </a:lnTo>
                <a:lnTo>
                  <a:pt x="16" y="9"/>
                </a:lnTo>
                <a:lnTo>
                  <a:pt x="21" y="6"/>
                </a:lnTo>
                <a:lnTo>
                  <a:pt x="24" y="6"/>
                </a:lnTo>
                <a:lnTo>
                  <a:pt x="24" y="7"/>
                </a:lnTo>
                <a:lnTo>
                  <a:pt x="25" y="7"/>
                </a:lnTo>
                <a:lnTo>
                  <a:pt x="24" y="10"/>
                </a:lnTo>
                <a:lnTo>
                  <a:pt x="25" y="10"/>
                </a:lnTo>
                <a:lnTo>
                  <a:pt x="28" y="9"/>
                </a:lnTo>
                <a:lnTo>
                  <a:pt x="31" y="12"/>
                </a:lnTo>
                <a:lnTo>
                  <a:pt x="31" y="3"/>
                </a:lnTo>
                <a:lnTo>
                  <a:pt x="32" y="0"/>
                </a:lnTo>
                <a:lnTo>
                  <a:pt x="59" y="1"/>
                </a:lnTo>
                <a:lnTo>
                  <a:pt x="54" y="10"/>
                </a:lnTo>
                <a:lnTo>
                  <a:pt x="72" y="12"/>
                </a:lnTo>
                <a:lnTo>
                  <a:pt x="75" y="13"/>
                </a:lnTo>
                <a:lnTo>
                  <a:pt x="76" y="10"/>
                </a:lnTo>
                <a:lnTo>
                  <a:pt x="84" y="15"/>
                </a:lnTo>
                <a:lnTo>
                  <a:pt x="87" y="12"/>
                </a:lnTo>
                <a:lnTo>
                  <a:pt x="93" y="1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" name="Freeform 252"/>
          <p:cNvSpPr>
            <a:spLocks/>
          </p:cNvSpPr>
          <p:nvPr/>
        </p:nvSpPr>
        <p:spPr bwMode="auto">
          <a:xfrm rot="21334256">
            <a:off x="17927669" y="3412630"/>
            <a:ext cx="1002479" cy="578827"/>
          </a:xfrm>
          <a:custGeom>
            <a:avLst/>
            <a:gdLst>
              <a:gd name="T0" fmla="*/ 2147483647 w 240"/>
              <a:gd name="T1" fmla="*/ 2147483647 h 159"/>
              <a:gd name="T2" fmla="*/ 2147483647 w 240"/>
              <a:gd name="T3" fmla="*/ 2147483647 h 159"/>
              <a:gd name="T4" fmla="*/ 2147483647 w 240"/>
              <a:gd name="T5" fmla="*/ 2147483647 h 159"/>
              <a:gd name="T6" fmla="*/ 2147483647 w 240"/>
              <a:gd name="T7" fmla="*/ 2147483647 h 159"/>
              <a:gd name="T8" fmla="*/ 2147483647 w 240"/>
              <a:gd name="T9" fmla="*/ 2147483647 h 159"/>
              <a:gd name="T10" fmla="*/ 2147483647 w 240"/>
              <a:gd name="T11" fmla="*/ 2147483647 h 159"/>
              <a:gd name="T12" fmla="*/ 2147483647 w 240"/>
              <a:gd name="T13" fmla="*/ 2147483647 h 159"/>
              <a:gd name="T14" fmla="*/ 2147483647 w 240"/>
              <a:gd name="T15" fmla="*/ 2147483647 h 159"/>
              <a:gd name="T16" fmla="*/ 2147483647 w 240"/>
              <a:gd name="T17" fmla="*/ 2147483647 h 159"/>
              <a:gd name="T18" fmla="*/ 2147483647 w 240"/>
              <a:gd name="T19" fmla="*/ 2147483647 h 159"/>
              <a:gd name="T20" fmla="*/ 2147483647 w 240"/>
              <a:gd name="T21" fmla="*/ 2147483647 h 159"/>
              <a:gd name="T22" fmla="*/ 2147483647 w 240"/>
              <a:gd name="T23" fmla="*/ 2147483647 h 159"/>
              <a:gd name="T24" fmla="*/ 2147483647 w 240"/>
              <a:gd name="T25" fmla="*/ 2147483647 h 159"/>
              <a:gd name="T26" fmla="*/ 2147483647 w 240"/>
              <a:gd name="T27" fmla="*/ 2147483647 h 159"/>
              <a:gd name="T28" fmla="*/ 2147483647 w 240"/>
              <a:gd name="T29" fmla="*/ 2147483647 h 159"/>
              <a:gd name="T30" fmla="*/ 2147483647 w 240"/>
              <a:gd name="T31" fmla="*/ 2147483647 h 159"/>
              <a:gd name="T32" fmla="*/ 2147483647 w 240"/>
              <a:gd name="T33" fmla="*/ 2147483647 h 159"/>
              <a:gd name="T34" fmla="*/ 2147483647 w 240"/>
              <a:gd name="T35" fmla="*/ 2147483647 h 159"/>
              <a:gd name="T36" fmla="*/ 2147483647 w 240"/>
              <a:gd name="T37" fmla="*/ 2147483647 h 159"/>
              <a:gd name="T38" fmla="*/ 2147483647 w 240"/>
              <a:gd name="T39" fmla="*/ 2147483647 h 159"/>
              <a:gd name="T40" fmla="*/ 2147483647 w 240"/>
              <a:gd name="T41" fmla="*/ 2147483647 h 159"/>
              <a:gd name="T42" fmla="*/ 2147483647 w 240"/>
              <a:gd name="T43" fmla="*/ 2147483647 h 159"/>
              <a:gd name="T44" fmla="*/ 2147483647 w 240"/>
              <a:gd name="T45" fmla="*/ 2147483647 h 159"/>
              <a:gd name="T46" fmla="*/ 2147483647 w 240"/>
              <a:gd name="T47" fmla="*/ 2147483647 h 159"/>
              <a:gd name="T48" fmla="*/ 2147483647 w 240"/>
              <a:gd name="T49" fmla="*/ 2147483647 h 159"/>
              <a:gd name="T50" fmla="*/ 2147483647 w 240"/>
              <a:gd name="T51" fmla="*/ 2147483647 h 159"/>
              <a:gd name="T52" fmla="*/ 2147483647 w 240"/>
              <a:gd name="T53" fmla="*/ 2147483647 h 159"/>
              <a:gd name="T54" fmla="*/ 2147483647 w 240"/>
              <a:gd name="T55" fmla="*/ 2147483647 h 159"/>
              <a:gd name="T56" fmla="*/ 2147483647 w 240"/>
              <a:gd name="T57" fmla="*/ 2147483647 h 159"/>
              <a:gd name="T58" fmla="*/ 2147483647 w 240"/>
              <a:gd name="T59" fmla="*/ 2147483647 h 159"/>
              <a:gd name="T60" fmla="*/ 2147483647 w 240"/>
              <a:gd name="T61" fmla="*/ 2147483647 h 159"/>
              <a:gd name="T62" fmla="*/ 2147483647 w 240"/>
              <a:gd name="T63" fmla="*/ 2147483647 h 159"/>
              <a:gd name="T64" fmla="*/ 2147483647 w 240"/>
              <a:gd name="T65" fmla="*/ 2147483647 h 159"/>
              <a:gd name="T66" fmla="*/ 2147483647 w 240"/>
              <a:gd name="T67" fmla="*/ 2147483647 h 159"/>
              <a:gd name="T68" fmla="*/ 2147483647 w 240"/>
              <a:gd name="T69" fmla="*/ 2147483647 h 159"/>
              <a:gd name="T70" fmla="*/ 2147483647 w 240"/>
              <a:gd name="T71" fmla="*/ 2147483647 h 159"/>
              <a:gd name="T72" fmla="*/ 2147483647 w 240"/>
              <a:gd name="T73" fmla="*/ 2147483647 h 159"/>
              <a:gd name="T74" fmla="*/ 2147483647 w 240"/>
              <a:gd name="T75" fmla="*/ 2147483647 h 159"/>
              <a:gd name="T76" fmla="*/ 2147483647 w 240"/>
              <a:gd name="T77" fmla="*/ 2147483647 h 159"/>
              <a:gd name="T78" fmla="*/ 2147483647 w 240"/>
              <a:gd name="T79" fmla="*/ 2147483647 h 159"/>
              <a:gd name="T80" fmla="*/ 2147483647 w 240"/>
              <a:gd name="T81" fmla="*/ 2147483647 h 159"/>
              <a:gd name="T82" fmla="*/ 2147483647 w 240"/>
              <a:gd name="T83" fmla="*/ 2147483647 h 159"/>
              <a:gd name="T84" fmla="*/ 2147483647 w 240"/>
              <a:gd name="T85" fmla="*/ 2147483647 h 159"/>
              <a:gd name="T86" fmla="*/ 2147483647 w 240"/>
              <a:gd name="T87" fmla="*/ 2147483647 h 159"/>
              <a:gd name="T88" fmla="*/ 2147483647 w 240"/>
              <a:gd name="T89" fmla="*/ 2147483647 h 159"/>
              <a:gd name="T90" fmla="*/ 2147483647 w 240"/>
              <a:gd name="T91" fmla="*/ 2147483647 h 159"/>
              <a:gd name="T92" fmla="*/ 2147483647 w 240"/>
              <a:gd name="T93" fmla="*/ 2147483647 h 159"/>
              <a:gd name="T94" fmla="*/ 2147483647 w 240"/>
              <a:gd name="T95" fmla="*/ 2147483647 h 159"/>
              <a:gd name="T96" fmla="*/ 2147483647 w 240"/>
              <a:gd name="T97" fmla="*/ 2147483647 h 159"/>
              <a:gd name="T98" fmla="*/ 2147483647 w 240"/>
              <a:gd name="T99" fmla="*/ 2147483647 h 159"/>
              <a:gd name="T100" fmla="*/ 2147483647 w 240"/>
              <a:gd name="T101" fmla="*/ 2147483647 h 159"/>
              <a:gd name="T102" fmla="*/ 2147483647 w 240"/>
              <a:gd name="T103" fmla="*/ 2147483647 h 159"/>
              <a:gd name="T104" fmla="*/ 2147483647 w 240"/>
              <a:gd name="T105" fmla="*/ 2147483647 h 159"/>
              <a:gd name="T106" fmla="*/ 2147483647 w 240"/>
              <a:gd name="T107" fmla="*/ 2147483647 h 159"/>
              <a:gd name="T108" fmla="*/ 2147483647 w 240"/>
              <a:gd name="T109" fmla="*/ 2147483647 h 159"/>
              <a:gd name="T110" fmla="*/ 2147483647 w 240"/>
              <a:gd name="T111" fmla="*/ 2147483647 h 159"/>
              <a:gd name="T112" fmla="*/ 2147483647 w 240"/>
              <a:gd name="T113" fmla="*/ 2147483647 h 159"/>
              <a:gd name="T114" fmla="*/ 2147483647 w 240"/>
              <a:gd name="T115" fmla="*/ 2147483647 h 159"/>
              <a:gd name="T116" fmla="*/ 2147483647 w 240"/>
              <a:gd name="T117" fmla="*/ 0 h 159"/>
              <a:gd name="T118" fmla="*/ 2147483647 w 240"/>
              <a:gd name="T119" fmla="*/ 2147483647 h 15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0"/>
              <a:gd name="T181" fmla="*/ 0 h 159"/>
              <a:gd name="T182" fmla="*/ 240 w 240"/>
              <a:gd name="T183" fmla="*/ 159 h 15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0" h="159">
                <a:moveTo>
                  <a:pt x="221" y="9"/>
                </a:moveTo>
                <a:lnTo>
                  <a:pt x="222" y="9"/>
                </a:lnTo>
                <a:lnTo>
                  <a:pt x="222" y="11"/>
                </a:lnTo>
                <a:lnTo>
                  <a:pt x="224" y="13"/>
                </a:lnTo>
                <a:lnTo>
                  <a:pt x="227" y="11"/>
                </a:lnTo>
                <a:lnTo>
                  <a:pt x="227" y="13"/>
                </a:lnTo>
                <a:lnTo>
                  <a:pt x="228" y="14"/>
                </a:lnTo>
                <a:lnTo>
                  <a:pt x="228" y="17"/>
                </a:lnTo>
                <a:lnTo>
                  <a:pt x="228" y="20"/>
                </a:lnTo>
                <a:lnTo>
                  <a:pt x="228" y="22"/>
                </a:lnTo>
                <a:lnTo>
                  <a:pt x="233" y="22"/>
                </a:lnTo>
                <a:lnTo>
                  <a:pt x="234" y="26"/>
                </a:lnTo>
                <a:lnTo>
                  <a:pt x="234" y="28"/>
                </a:lnTo>
                <a:lnTo>
                  <a:pt x="236" y="28"/>
                </a:lnTo>
                <a:lnTo>
                  <a:pt x="237" y="28"/>
                </a:lnTo>
                <a:lnTo>
                  <a:pt x="237" y="29"/>
                </a:lnTo>
                <a:lnTo>
                  <a:pt x="236" y="33"/>
                </a:lnTo>
                <a:lnTo>
                  <a:pt x="234" y="35"/>
                </a:lnTo>
                <a:lnTo>
                  <a:pt x="236" y="38"/>
                </a:lnTo>
                <a:lnTo>
                  <a:pt x="234" y="39"/>
                </a:lnTo>
                <a:lnTo>
                  <a:pt x="234" y="41"/>
                </a:lnTo>
                <a:lnTo>
                  <a:pt x="236" y="42"/>
                </a:lnTo>
                <a:lnTo>
                  <a:pt x="237" y="44"/>
                </a:lnTo>
                <a:lnTo>
                  <a:pt x="237" y="45"/>
                </a:lnTo>
                <a:lnTo>
                  <a:pt x="237" y="47"/>
                </a:lnTo>
                <a:lnTo>
                  <a:pt x="239" y="47"/>
                </a:lnTo>
                <a:lnTo>
                  <a:pt x="240" y="48"/>
                </a:lnTo>
                <a:lnTo>
                  <a:pt x="240" y="50"/>
                </a:lnTo>
                <a:lnTo>
                  <a:pt x="240" y="51"/>
                </a:lnTo>
                <a:lnTo>
                  <a:pt x="239" y="51"/>
                </a:lnTo>
                <a:lnTo>
                  <a:pt x="237" y="51"/>
                </a:lnTo>
                <a:lnTo>
                  <a:pt x="234" y="50"/>
                </a:lnTo>
                <a:lnTo>
                  <a:pt x="231" y="48"/>
                </a:lnTo>
                <a:lnTo>
                  <a:pt x="230" y="50"/>
                </a:lnTo>
                <a:lnTo>
                  <a:pt x="230" y="51"/>
                </a:lnTo>
                <a:lnTo>
                  <a:pt x="231" y="53"/>
                </a:lnTo>
                <a:lnTo>
                  <a:pt x="234" y="54"/>
                </a:lnTo>
                <a:lnTo>
                  <a:pt x="234" y="55"/>
                </a:lnTo>
                <a:lnTo>
                  <a:pt x="236" y="58"/>
                </a:lnTo>
                <a:lnTo>
                  <a:pt x="237" y="61"/>
                </a:lnTo>
                <a:lnTo>
                  <a:pt x="239" y="63"/>
                </a:lnTo>
                <a:lnTo>
                  <a:pt x="239" y="66"/>
                </a:lnTo>
                <a:lnTo>
                  <a:pt x="240" y="69"/>
                </a:lnTo>
                <a:lnTo>
                  <a:pt x="239" y="70"/>
                </a:lnTo>
                <a:lnTo>
                  <a:pt x="239" y="72"/>
                </a:lnTo>
                <a:lnTo>
                  <a:pt x="237" y="72"/>
                </a:lnTo>
                <a:lnTo>
                  <a:pt x="236" y="73"/>
                </a:lnTo>
                <a:lnTo>
                  <a:pt x="236" y="76"/>
                </a:lnTo>
                <a:lnTo>
                  <a:pt x="237" y="77"/>
                </a:lnTo>
                <a:lnTo>
                  <a:pt x="239" y="79"/>
                </a:lnTo>
                <a:lnTo>
                  <a:pt x="239" y="80"/>
                </a:lnTo>
                <a:lnTo>
                  <a:pt x="239" y="83"/>
                </a:lnTo>
                <a:lnTo>
                  <a:pt x="239" y="85"/>
                </a:lnTo>
                <a:lnTo>
                  <a:pt x="240" y="88"/>
                </a:lnTo>
                <a:lnTo>
                  <a:pt x="240" y="89"/>
                </a:lnTo>
                <a:lnTo>
                  <a:pt x="237" y="92"/>
                </a:lnTo>
                <a:lnTo>
                  <a:pt x="233" y="92"/>
                </a:lnTo>
                <a:lnTo>
                  <a:pt x="233" y="86"/>
                </a:lnTo>
                <a:lnTo>
                  <a:pt x="212" y="85"/>
                </a:lnTo>
                <a:lnTo>
                  <a:pt x="205" y="92"/>
                </a:lnTo>
                <a:lnTo>
                  <a:pt x="200" y="89"/>
                </a:lnTo>
                <a:lnTo>
                  <a:pt x="196" y="83"/>
                </a:lnTo>
                <a:lnTo>
                  <a:pt x="190" y="89"/>
                </a:lnTo>
                <a:lnTo>
                  <a:pt x="187" y="88"/>
                </a:lnTo>
                <a:lnTo>
                  <a:pt x="181" y="92"/>
                </a:lnTo>
                <a:lnTo>
                  <a:pt x="190" y="104"/>
                </a:lnTo>
                <a:lnTo>
                  <a:pt x="170" y="123"/>
                </a:lnTo>
                <a:lnTo>
                  <a:pt x="177" y="130"/>
                </a:lnTo>
                <a:lnTo>
                  <a:pt x="171" y="138"/>
                </a:lnTo>
                <a:lnTo>
                  <a:pt x="176" y="143"/>
                </a:lnTo>
                <a:lnTo>
                  <a:pt x="164" y="155"/>
                </a:lnTo>
                <a:lnTo>
                  <a:pt x="159" y="159"/>
                </a:lnTo>
                <a:lnTo>
                  <a:pt x="152" y="151"/>
                </a:lnTo>
                <a:lnTo>
                  <a:pt x="155" y="148"/>
                </a:lnTo>
                <a:lnTo>
                  <a:pt x="145" y="138"/>
                </a:lnTo>
                <a:lnTo>
                  <a:pt x="142" y="140"/>
                </a:lnTo>
                <a:lnTo>
                  <a:pt x="133" y="133"/>
                </a:lnTo>
                <a:lnTo>
                  <a:pt x="136" y="130"/>
                </a:lnTo>
                <a:lnTo>
                  <a:pt x="121" y="121"/>
                </a:lnTo>
                <a:lnTo>
                  <a:pt x="123" y="118"/>
                </a:lnTo>
                <a:lnTo>
                  <a:pt x="118" y="117"/>
                </a:lnTo>
                <a:lnTo>
                  <a:pt x="111" y="130"/>
                </a:lnTo>
                <a:lnTo>
                  <a:pt x="95" y="121"/>
                </a:lnTo>
                <a:lnTo>
                  <a:pt x="101" y="111"/>
                </a:lnTo>
                <a:lnTo>
                  <a:pt x="82" y="99"/>
                </a:lnTo>
                <a:lnTo>
                  <a:pt x="77" y="104"/>
                </a:lnTo>
                <a:lnTo>
                  <a:pt x="73" y="101"/>
                </a:lnTo>
                <a:lnTo>
                  <a:pt x="72" y="102"/>
                </a:lnTo>
                <a:lnTo>
                  <a:pt x="64" y="114"/>
                </a:lnTo>
                <a:lnTo>
                  <a:pt x="61" y="113"/>
                </a:lnTo>
                <a:lnTo>
                  <a:pt x="60" y="114"/>
                </a:lnTo>
                <a:lnTo>
                  <a:pt x="54" y="110"/>
                </a:lnTo>
                <a:lnTo>
                  <a:pt x="55" y="107"/>
                </a:lnTo>
                <a:lnTo>
                  <a:pt x="42" y="99"/>
                </a:lnTo>
                <a:lnTo>
                  <a:pt x="44" y="96"/>
                </a:lnTo>
                <a:lnTo>
                  <a:pt x="41" y="95"/>
                </a:lnTo>
                <a:lnTo>
                  <a:pt x="39" y="91"/>
                </a:lnTo>
                <a:lnTo>
                  <a:pt x="41" y="92"/>
                </a:lnTo>
                <a:lnTo>
                  <a:pt x="44" y="91"/>
                </a:lnTo>
                <a:lnTo>
                  <a:pt x="45" y="91"/>
                </a:lnTo>
                <a:lnTo>
                  <a:pt x="47" y="94"/>
                </a:lnTo>
                <a:lnTo>
                  <a:pt x="48" y="94"/>
                </a:lnTo>
                <a:lnTo>
                  <a:pt x="48" y="92"/>
                </a:lnTo>
                <a:lnTo>
                  <a:pt x="51" y="94"/>
                </a:lnTo>
                <a:lnTo>
                  <a:pt x="52" y="94"/>
                </a:lnTo>
                <a:lnTo>
                  <a:pt x="52" y="76"/>
                </a:lnTo>
                <a:lnTo>
                  <a:pt x="55" y="72"/>
                </a:lnTo>
                <a:lnTo>
                  <a:pt x="58" y="70"/>
                </a:lnTo>
                <a:lnTo>
                  <a:pt x="58" y="63"/>
                </a:lnTo>
                <a:lnTo>
                  <a:pt x="54" y="63"/>
                </a:lnTo>
                <a:lnTo>
                  <a:pt x="54" y="50"/>
                </a:lnTo>
                <a:lnTo>
                  <a:pt x="36" y="48"/>
                </a:lnTo>
                <a:lnTo>
                  <a:pt x="36" y="41"/>
                </a:lnTo>
                <a:lnTo>
                  <a:pt x="38" y="41"/>
                </a:lnTo>
                <a:lnTo>
                  <a:pt x="39" y="33"/>
                </a:lnTo>
                <a:lnTo>
                  <a:pt x="29" y="38"/>
                </a:lnTo>
                <a:lnTo>
                  <a:pt x="17" y="38"/>
                </a:lnTo>
                <a:lnTo>
                  <a:pt x="6" y="36"/>
                </a:lnTo>
                <a:lnTo>
                  <a:pt x="0" y="26"/>
                </a:lnTo>
                <a:lnTo>
                  <a:pt x="3" y="26"/>
                </a:lnTo>
                <a:lnTo>
                  <a:pt x="7" y="26"/>
                </a:lnTo>
                <a:lnTo>
                  <a:pt x="8" y="28"/>
                </a:lnTo>
                <a:lnTo>
                  <a:pt x="7" y="31"/>
                </a:lnTo>
                <a:lnTo>
                  <a:pt x="8" y="31"/>
                </a:lnTo>
                <a:lnTo>
                  <a:pt x="10" y="31"/>
                </a:lnTo>
                <a:lnTo>
                  <a:pt x="11" y="29"/>
                </a:lnTo>
                <a:lnTo>
                  <a:pt x="13" y="31"/>
                </a:lnTo>
                <a:lnTo>
                  <a:pt x="14" y="32"/>
                </a:lnTo>
                <a:lnTo>
                  <a:pt x="17" y="31"/>
                </a:lnTo>
                <a:lnTo>
                  <a:pt x="19" y="31"/>
                </a:lnTo>
                <a:lnTo>
                  <a:pt x="20" y="31"/>
                </a:lnTo>
                <a:lnTo>
                  <a:pt x="23" y="31"/>
                </a:lnTo>
                <a:lnTo>
                  <a:pt x="25" y="31"/>
                </a:lnTo>
                <a:lnTo>
                  <a:pt x="23" y="29"/>
                </a:lnTo>
                <a:lnTo>
                  <a:pt x="22" y="31"/>
                </a:lnTo>
                <a:lnTo>
                  <a:pt x="20" y="29"/>
                </a:lnTo>
                <a:lnTo>
                  <a:pt x="23" y="25"/>
                </a:lnTo>
                <a:lnTo>
                  <a:pt x="25" y="23"/>
                </a:lnTo>
                <a:lnTo>
                  <a:pt x="26" y="23"/>
                </a:lnTo>
                <a:lnTo>
                  <a:pt x="30" y="23"/>
                </a:lnTo>
                <a:lnTo>
                  <a:pt x="33" y="19"/>
                </a:lnTo>
                <a:lnTo>
                  <a:pt x="35" y="17"/>
                </a:lnTo>
                <a:lnTo>
                  <a:pt x="36" y="19"/>
                </a:lnTo>
                <a:lnTo>
                  <a:pt x="35" y="22"/>
                </a:lnTo>
                <a:lnTo>
                  <a:pt x="33" y="25"/>
                </a:lnTo>
                <a:lnTo>
                  <a:pt x="35" y="28"/>
                </a:lnTo>
                <a:lnTo>
                  <a:pt x="36" y="29"/>
                </a:lnTo>
                <a:lnTo>
                  <a:pt x="41" y="28"/>
                </a:lnTo>
                <a:lnTo>
                  <a:pt x="39" y="25"/>
                </a:lnTo>
                <a:lnTo>
                  <a:pt x="38" y="25"/>
                </a:lnTo>
                <a:lnTo>
                  <a:pt x="36" y="23"/>
                </a:lnTo>
                <a:lnTo>
                  <a:pt x="38" y="22"/>
                </a:lnTo>
                <a:lnTo>
                  <a:pt x="39" y="22"/>
                </a:lnTo>
                <a:lnTo>
                  <a:pt x="45" y="22"/>
                </a:lnTo>
                <a:lnTo>
                  <a:pt x="47" y="20"/>
                </a:lnTo>
                <a:lnTo>
                  <a:pt x="45" y="19"/>
                </a:lnTo>
                <a:lnTo>
                  <a:pt x="45" y="17"/>
                </a:lnTo>
                <a:lnTo>
                  <a:pt x="47" y="20"/>
                </a:lnTo>
                <a:lnTo>
                  <a:pt x="50" y="22"/>
                </a:lnTo>
                <a:lnTo>
                  <a:pt x="50" y="20"/>
                </a:lnTo>
                <a:lnTo>
                  <a:pt x="48" y="17"/>
                </a:lnTo>
                <a:lnTo>
                  <a:pt x="50" y="16"/>
                </a:lnTo>
                <a:lnTo>
                  <a:pt x="51" y="17"/>
                </a:lnTo>
                <a:lnTo>
                  <a:pt x="52" y="19"/>
                </a:lnTo>
                <a:lnTo>
                  <a:pt x="54" y="17"/>
                </a:lnTo>
                <a:lnTo>
                  <a:pt x="55" y="14"/>
                </a:lnTo>
                <a:lnTo>
                  <a:pt x="55" y="13"/>
                </a:lnTo>
                <a:lnTo>
                  <a:pt x="60" y="13"/>
                </a:lnTo>
                <a:lnTo>
                  <a:pt x="61" y="11"/>
                </a:lnTo>
                <a:lnTo>
                  <a:pt x="63" y="11"/>
                </a:lnTo>
                <a:lnTo>
                  <a:pt x="63" y="13"/>
                </a:lnTo>
                <a:lnTo>
                  <a:pt x="63" y="14"/>
                </a:lnTo>
                <a:lnTo>
                  <a:pt x="63" y="16"/>
                </a:lnTo>
                <a:lnTo>
                  <a:pt x="64" y="14"/>
                </a:lnTo>
                <a:lnTo>
                  <a:pt x="67" y="11"/>
                </a:lnTo>
                <a:lnTo>
                  <a:pt x="69" y="11"/>
                </a:lnTo>
                <a:lnTo>
                  <a:pt x="69" y="13"/>
                </a:lnTo>
                <a:lnTo>
                  <a:pt x="69" y="14"/>
                </a:lnTo>
                <a:lnTo>
                  <a:pt x="66" y="16"/>
                </a:lnTo>
                <a:lnTo>
                  <a:pt x="67" y="17"/>
                </a:lnTo>
                <a:lnTo>
                  <a:pt x="67" y="19"/>
                </a:lnTo>
                <a:lnTo>
                  <a:pt x="72" y="22"/>
                </a:lnTo>
                <a:lnTo>
                  <a:pt x="74" y="20"/>
                </a:lnTo>
                <a:lnTo>
                  <a:pt x="76" y="17"/>
                </a:lnTo>
                <a:lnTo>
                  <a:pt x="77" y="17"/>
                </a:lnTo>
                <a:lnTo>
                  <a:pt x="80" y="20"/>
                </a:lnTo>
                <a:lnTo>
                  <a:pt x="83" y="19"/>
                </a:lnTo>
                <a:lnTo>
                  <a:pt x="85" y="19"/>
                </a:lnTo>
                <a:lnTo>
                  <a:pt x="88" y="19"/>
                </a:lnTo>
                <a:lnTo>
                  <a:pt x="89" y="17"/>
                </a:lnTo>
                <a:lnTo>
                  <a:pt x="88" y="16"/>
                </a:lnTo>
                <a:lnTo>
                  <a:pt x="89" y="14"/>
                </a:lnTo>
                <a:lnTo>
                  <a:pt x="89" y="11"/>
                </a:lnTo>
                <a:lnTo>
                  <a:pt x="91" y="11"/>
                </a:lnTo>
                <a:lnTo>
                  <a:pt x="93" y="13"/>
                </a:lnTo>
                <a:lnTo>
                  <a:pt x="98" y="11"/>
                </a:lnTo>
                <a:lnTo>
                  <a:pt x="99" y="11"/>
                </a:lnTo>
                <a:lnTo>
                  <a:pt x="95" y="14"/>
                </a:lnTo>
                <a:lnTo>
                  <a:pt x="93" y="16"/>
                </a:lnTo>
                <a:lnTo>
                  <a:pt x="95" y="19"/>
                </a:lnTo>
                <a:lnTo>
                  <a:pt x="96" y="17"/>
                </a:lnTo>
                <a:lnTo>
                  <a:pt x="98" y="14"/>
                </a:lnTo>
                <a:lnTo>
                  <a:pt x="99" y="14"/>
                </a:lnTo>
                <a:lnTo>
                  <a:pt x="102" y="17"/>
                </a:lnTo>
                <a:lnTo>
                  <a:pt x="107" y="16"/>
                </a:lnTo>
                <a:lnTo>
                  <a:pt x="108" y="14"/>
                </a:lnTo>
                <a:lnTo>
                  <a:pt x="107" y="11"/>
                </a:lnTo>
                <a:lnTo>
                  <a:pt x="108" y="9"/>
                </a:lnTo>
                <a:lnTo>
                  <a:pt x="105" y="7"/>
                </a:lnTo>
                <a:lnTo>
                  <a:pt x="105" y="6"/>
                </a:lnTo>
                <a:lnTo>
                  <a:pt x="110" y="7"/>
                </a:lnTo>
                <a:lnTo>
                  <a:pt x="111" y="3"/>
                </a:lnTo>
                <a:lnTo>
                  <a:pt x="113" y="3"/>
                </a:lnTo>
                <a:lnTo>
                  <a:pt x="113" y="4"/>
                </a:lnTo>
                <a:lnTo>
                  <a:pt x="114" y="6"/>
                </a:lnTo>
                <a:lnTo>
                  <a:pt x="115" y="6"/>
                </a:lnTo>
                <a:lnTo>
                  <a:pt x="114" y="9"/>
                </a:lnTo>
                <a:lnTo>
                  <a:pt x="114" y="11"/>
                </a:lnTo>
                <a:lnTo>
                  <a:pt x="115" y="11"/>
                </a:lnTo>
                <a:lnTo>
                  <a:pt x="117" y="11"/>
                </a:lnTo>
                <a:lnTo>
                  <a:pt x="118" y="7"/>
                </a:lnTo>
                <a:lnTo>
                  <a:pt x="121" y="7"/>
                </a:lnTo>
                <a:lnTo>
                  <a:pt x="121" y="9"/>
                </a:lnTo>
                <a:lnTo>
                  <a:pt x="120" y="10"/>
                </a:lnTo>
                <a:lnTo>
                  <a:pt x="118" y="11"/>
                </a:lnTo>
                <a:lnTo>
                  <a:pt x="120" y="13"/>
                </a:lnTo>
                <a:lnTo>
                  <a:pt x="123" y="11"/>
                </a:lnTo>
                <a:lnTo>
                  <a:pt x="124" y="13"/>
                </a:lnTo>
                <a:lnTo>
                  <a:pt x="126" y="13"/>
                </a:lnTo>
                <a:lnTo>
                  <a:pt x="127" y="16"/>
                </a:lnTo>
                <a:lnTo>
                  <a:pt x="129" y="14"/>
                </a:lnTo>
                <a:lnTo>
                  <a:pt x="129" y="13"/>
                </a:lnTo>
                <a:lnTo>
                  <a:pt x="126" y="9"/>
                </a:lnTo>
                <a:lnTo>
                  <a:pt x="127" y="7"/>
                </a:lnTo>
                <a:lnTo>
                  <a:pt x="130" y="9"/>
                </a:lnTo>
                <a:lnTo>
                  <a:pt x="133" y="9"/>
                </a:lnTo>
                <a:lnTo>
                  <a:pt x="136" y="6"/>
                </a:lnTo>
                <a:lnTo>
                  <a:pt x="136" y="1"/>
                </a:lnTo>
                <a:lnTo>
                  <a:pt x="139" y="1"/>
                </a:lnTo>
                <a:lnTo>
                  <a:pt x="140" y="1"/>
                </a:lnTo>
                <a:lnTo>
                  <a:pt x="140" y="3"/>
                </a:lnTo>
                <a:lnTo>
                  <a:pt x="139" y="4"/>
                </a:lnTo>
                <a:lnTo>
                  <a:pt x="140" y="9"/>
                </a:lnTo>
                <a:lnTo>
                  <a:pt x="142" y="7"/>
                </a:lnTo>
                <a:lnTo>
                  <a:pt x="143" y="4"/>
                </a:lnTo>
                <a:lnTo>
                  <a:pt x="146" y="6"/>
                </a:lnTo>
                <a:lnTo>
                  <a:pt x="146" y="3"/>
                </a:lnTo>
                <a:lnTo>
                  <a:pt x="149" y="1"/>
                </a:lnTo>
                <a:lnTo>
                  <a:pt x="152" y="3"/>
                </a:lnTo>
                <a:lnTo>
                  <a:pt x="154" y="3"/>
                </a:lnTo>
                <a:lnTo>
                  <a:pt x="154" y="6"/>
                </a:lnTo>
                <a:lnTo>
                  <a:pt x="155" y="7"/>
                </a:lnTo>
                <a:lnTo>
                  <a:pt x="157" y="9"/>
                </a:lnTo>
                <a:lnTo>
                  <a:pt x="158" y="9"/>
                </a:lnTo>
                <a:lnTo>
                  <a:pt x="159" y="6"/>
                </a:lnTo>
                <a:lnTo>
                  <a:pt x="162" y="6"/>
                </a:lnTo>
                <a:lnTo>
                  <a:pt x="164" y="3"/>
                </a:lnTo>
                <a:lnTo>
                  <a:pt x="165" y="3"/>
                </a:lnTo>
                <a:lnTo>
                  <a:pt x="167" y="7"/>
                </a:lnTo>
                <a:lnTo>
                  <a:pt x="168" y="7"/>
                </a:lnTo>
                <a:lnTo>
                  <a:pt x="168" y="4"/>
                </a:lnTo>
                <a:lnTo>
                  <a:pt x="171" y="3"/>
                </a:lnTo>
                <a:lnTo>
                  <a:pt x="171" y="6"/>
                </a:lnTo>
                <a:lnTo>
                  <a:pt x="174" y="9"/>
                </a:lnTo>
                <a:lnTo>
                  <a:pt x="176" y="6"/>
                </a:lnTo>
                <a:lnTo>
                  <a:pt x="176" y="7"/>
                </a:lnTo>
                <a:lnTo>
                  <a:pt x="177" y="10"/>
                </a:lnTo>
                <a:lnTo>
                  <a:pt x="180" y="11"/>
                </a:lnTo>
                <a:lnTo>
                  <a:pt x="183" y="10"/>
                </a:lnTo>
                <a:lnTo>
                  <a:pt x="184" y="6"/>
                </a:lnTo>
                <a:lnTo>
                  <a:pt x="186" y="6"/>
                </a:lnTo>
                <a:lnTo>
                  <a:pt x="189" y="7"/>
                </a:lnTo>
                <a:lnTo>
                  <a:pt x="190" y="6"/>
                </a:lnTo>
                <a:lnTo>
                  <a:pt x="195" y="6"/>
                </a:lnTo>
                <a:lnTo>
                  <a:pt x="198" y="4"/>
                </a:lnTo>
                <a:lnTo>
                  <a:pt x="199" y="4"/>
                </a:lnTo>
                <a:lnTo>
                  <a:pt x="202" y="7"/>
                </a:lnTo>
                <a:lnTo>
                  <a:pt x="203" y="7"/>
                </a:lnTo>
                <a:lnTo>
                  <a:pt x="205" y="6"/>
                </a:lnTo>
                <a:lnTo>
                  <a:pt x="205" y="1"/>
                </a:lnTo>
                <a:lnTo>
                  <a:pt x="206" y="0"/>
                </a:lnTo>
                <a:lnTo>
                  <a:pt x="208" y="4"/>
                </a:lnTo>
                <a:lnTo>
                  <a:pt x="209" y="9"/>
                </a:lnTo>
                <a:lnTo>
                  <a:pt x="212" y="9"/>
                </a:lnTo>
                <a:lnTo>
                  <a:pt x="214" y="9"/>
                </a:lnTo>
                <a:lnTo>
                  <a:pt x="218" y="10"/>
                </a:lnTo>
                <a:lnTo>
                  <a:pt x="220" y="10"/>
                </a:lnTo>
                <a:lnTo>
                  <a:pt x="221" y="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59" name="Freeform 253"/>
          <p:cNvSpPr>
            <a:spLocks/>
          </p:cNvSpPr>
          <p:nvPr/>
        </p:nvSpPr>
        <p:spPr bwMode="auto">
          <a:xfrm rot="21334256">
            <a:off x="15996870" y="3415973"/>
            <a:ext cx="1060241" cy="565855"/>
          </a:xfrm>
          <a:custGeom>
            <a:avLst/>
            <a:gdLst>
              <a:gd name="T0" fmla="*/ 2147483647 w 254"/>
              <a:gd name="T1" fmla="*/ 2147483647 h 156"/>
              <a:gd name="T2" fmla="*/ 2147483647 w 254"/>
              <a:gd name="T3" fmla="*/ 2147483647 h 156"/>
              <a:gd name="T4" fmla="*/ 2147483647 w 254"/>
              <a:gd name="T5" fmla="*/ 2147483647 h 156"/>
              <a:gd name="T6" fmla="*/ 2147483647 w 254"/>
              <a:gd name="T7" fmla="*/ 2147483647 h 156"/>
              <a:gd name="T8" fmla="*/ 2147483647 w 254"/>
              <a:gd name="T9" fmla="*/ 2147483647 h 156"/>
              <a:gd name="T10" fmla="*/ 2147483647 w 254"/>
              <a:gd name="T11" fmla="*/ 2147483647 h 156"/>
              <a:gd name="T12" fmla="*/ 2147483647 w 254"/>
              <a:gd name="T13" fmla="*/ 2147483647 h 156"/>
              <a:gd name="T14" fmla="*/ 2147483647 w 254"/>
              <a:gd name="T15" fmla="*/ 2147483647 h 156"/>
              <a:gd name="T16" fmla="*/ 2147483647 w 254"/>
              <a:gd name="T17" fmla="*/ 2147483647 h 156"/>
              <a:gd name="T18" fmla="*/ 2147483647 w 254"/>
              <a:gd name="T19" fmla="*/ 2147483647 h 156"/>
              <a:gd name="T20" fmla="*/ 2147483647 w 254"/>
              <a:gd name="T21" fmla="*/ 2147483647 h 156"/>
              <a:gd name="T22" fmla="*/ 2147483647 w 254"/>
              <a:gd name="T23" fmla="*/ 2147483647 h 156"/>
              <a:gd name="T24" fmla="*/ 2147483647 w 254"/>
              <a:gd name="T25" fmla="*/ 2147483647 h 156"/>
              <a:gd name="T26" fmla="*/ 2147483647 w 254"/>
              <a:gd name="T27" fmla="*/ 2147483647 h 156"/>
              <a:gd name="T28" fmla="*/ 2147483647 w 254"/>
              <a:gd name="T29" fmla="*/ 2147483647 h 156"/>
              <a:gd name="T30" fmla="*/ 2147483647 w 254"/>
              <a:gd name="T31" fmla="*/ 2147483647 h 156"/>
              <a:gd name="T32" fmla="*/ 2147483647 w 254"/>
              <a:gd name="T33" fmla="*/ 2147483647 h 156"/>
              <a:gd name="T34" fmla="*/ 2147483647 w 254"/>
              <a:gd name="T35" fmla="*/ 2147483647 h 156"/>
              <a:gd name="T36" fmla="*/ 2147483647 w 254"/>
              <a:gd name="T37" fmla="*/ 2147483647 h 156"/>
              <a:gd name="T38" fmla="*/ 2147483647 w 254"/>
              <a:gd name="T39" fmla="*/ 2147483647 h 156"/>
              <a:gd name="T40" fmla="*/ 2147483647 w 254"/>
              <a:gd name="T41" fmla="*/ 2147483647 h 156"/>
              <a:gd name="T42" fmla="*/ 2147483647 w 254"/>
              <a:gd name="T43" fmla="*/ 2147483647 h 156"/>
              <a:gd name="T44" fmla="*/ 2147483647 w 254"/>
              <a:gd name="T45" fmla="*/ 2147483647 h 156"/>
              <a:gd name="T46" fmla="*/ 2147483647 w 254"/>
              <a:gd name="T47" fmla="*/ 2147483647 h 156"/>
              <a:gd name="T48" fmla="*/ 2147483647 w 254"/>
              <a:gd name="T49" fmla="*/ 2147483647 h 156"/>
              <a:gd name="T50" fmla="*/ 2147483647 w 254"/>
              <a:gd name="T51" fmla="*/ 2147483647 h 156"/>
              <a:gd name="T52" fmla="*/ 2147483647 w 254"/>
              <a:gd name="T53" fmla="*/ 2147483647 h 156"/>
              <a:gd name="T54" fmla="*/ 2147483647 w 254"/>
              <a:gd name="T55" fmla="*/ 2147483647 h 156"/>
              <a:gd name="T56" fmla="*/ 2147483647 w 254"/>
              <a:gd name="T57" fmla="*/ 2147483647 h 156"/>
              <a:gd name="T58" fmla="*/ 2147483647 w 254"/>
              <a:gd name="T59" fmla="*/ 2147483647 h 156"/>
              <a:gd name="T60" fmla="*/ 2147483647 w 254"/>
              <a:gd name="T61" fmla="*/ 2147483647 h 156"/>
              <a:gd name="T62" fmla="*/ 2147483647 w 254"/>
              <a:gd name="T63" fmla="*/ 2147483647 h 156"/>
              <a:gd name="T64" fmla="*/ 2147483647 w 254"/>
              <a:gd name="T65" fmla="*/ 2147483647 h 156"/>
              <a:gd name="T66" fmla="*/ 2147483647 w 254"/>
              <a:gd name="T67" fmla="*/ 2147483647 h 156"/>
              <a:gd name="T68" fmla="*/ 2147483647 w 254"/>
              <a:gd name="T69" fmla="*/ 2147483647 h 156"/>
              <a:gd name="T70" fmla="*/ 2147483647 w 254"/>
              <a:gd name="T71" fmla="*/ 2147483647 h 156"/>
              <a:gd name="T72" fmla="*/ 2147483647 w 254"/>
              <a:gd name="T73" fmla="*/ 2147483647 h 156"/>
              <a:gd name="T74" fmla="*/ 2147483647 w 254"/>
              <a:gd name="T75" fmla="*/ 2147483647 h 156"/>
              <a:gd name="T76" fmla="*/ 2147483647 w 254"/>
              <a:gd name="T77" fmla="*/ 2147483647 h 156"/>
              <a:gd name="T78" fmla="*/ 2147483647 w 254"/>
              <a:gd name="T79" fmla="*/ 2147483647 h 156"/>
              <a:gd name="T80" fmla="*/ 2147483647 w 254"/>
              <a:gd name="T81" fmla="*/ 2147483647 h 156"/>
              <a:gd name="T82" fmla="*/ 2147483647 w 254"/>
              <a:gd name="T83" fmla="*/ 2147483647 h 156"/>
              <a:gd name="T84" fmla="*/ 2147483647 w 254"/>
              <a:gd name="T85" fmla="*/ 2147483647 h 156"/>
              <a:gd name="T86" fmla="*/ 2147483647 w 254"/>
              <a:gd name="T87" fmla="*/ 2147483647 h 156"/>
              <a:gd name="T88" fmla="*/ 2147483647 w 254"/>
              <a:gd name="T89" fmla="*/ 2147483647 h 156"/>
              <a:gd name="T90" fmla="*/ 2147483647 w 254"/>
              <a:gd name="T91" fmla="*/ 2147483647 h 156"/>
              <a:gd name="T92" fmla="*/ 2147483647 w 254"/>
              <a:gd name="T93" fmla="*/ 2147483647 h 156"/>
              <a:gd name="T94" fmla="*/ 2147483647 w 254"/>
              <a:gd name="T95" fmla="*/ 2147483647 h 156"/>
              <a:gd name="T96" fmla="*/ 2147483647 w 254"/>
              <a:gd name="T97" fmla="*/ 2147483647 h 156"/>
              <a:gd name="T98" fmla="*/ 2147483647 w 254"/>
              <a:gd name="T99" fmla="*/ 2147483647 h 156"/>
              <a:gd name="T100" fmla="*/ 2147483647 w 254"/>
              <a:gd name="T101" fmla="*/ 2147483647 h 156"/>
              <a:gd name="T102" fmla="*/ 2147483647 w 254"/>
              <a:gd name="T103" fmla="*/ 2147483647 h 156"/>
              <a:gd name="T104" fmla="*/ 2147483647 w 254"/>
              <a:gd name="T105" fmla="*/ 2147483647 h 156"/>
              <a:gd name="T106" fmla="*/ 2147483647 w 254"/>
              <a:gd name="T107" fmla="*/ 2147483647 h 156"/>
              <a:gd name="T108" fmla="*/ 2147483647 w 254"/>
              <a:gd name="T109" fmla="*/ 2147483647 h 156"/>
              <a:gd name="T110" fmla="*/ 2147483647 w 254"/>
              <a:gd name="T111" fmla="*/ 2147483647 h 15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54"/>
              <a:gd name="T169" fmla="*/ 0 h 156"/>
              <a:gd name="T170" fmla="*/ 254 w 254"/>
              <a:gd name="T171" fmla="*/ 156 h 15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54" h="156">
                <a:moveTo>
                  <a:pt x="151" y="22"/>
                </a:moveTo>
                <a:lnTo>
                  <a:pt x="167" y="23"/>
                </a:lnTo>
                <a:lnTo>
                  <a:pt x="166" y="33"/>
                </a:lnTo>
                <a:lnTo>
                  <a:pt x="170" y="33"/>
                </a:lnTo>
                <a:lnTo>
                  <a:pt x="175" y="35"/>
                </a:lnTo>
                <a:lnTo>
                  <a:pt x="180" y="32"/>
                </a:lnTo>
                <a:lnTo>
                  <a:pt x="180" y="48"/>
                </a:lnTo>
                <a:lnTo>
                  <a:pt x="232" y="51"/>
                </a:lnTo>
                <a:lnTo>
                  <a:pt x="232" y="63"/>
                </a:lnTo>
                <a:lnTo>
                  <a:pt x="220" y="63"/>
                </a:lnTo>
                <a:lnTo>
                  <a:pt x="218" y="70"/>
                </a:lnTo>
                <a:lnTo>
                  <a:pt x="216" y="68"/>
                </a:lnTo>
                <a:lnTo>
                  <a:pt x="214" y="70"/>
                </a:lnTo>
                <a:lnTo>
                  <a:pt x="214" y="73"/>
                </a:lnTo>
                <a:lnTo>
                  <a:pt x="218" y="74"/>
                </a:lnTo>
                <a:lnTo>
                  <a:pt x="217" y="85"/>
                </a:lnTo>
                <a:lnTo>
                  <a:pt x="220" y="85"/>
                </a:lnTo>
                <a:lnTo>
                  <a:pt x="218" y="87"/>
                </a:lnTo>
                <a:lnTo>
                  <a:pt x="254" y="89"/>
                </a:lnTo>
                <a:lnTo>
                  <a:pt x="252" y="115"/>
                </a:lnTo>
                <a:lnTo>
                  <a:pt x="248" y="118"/>
                </a:lnTo>
                <a:lnTo>
                  <a:pt x="254" y="126"/>
                </a:lnTo>
                <a:lnTo>
                  <a:pt x="251" y="128"/>
                </a:lnTo>
                <a:lnTo>
                  <a:pt x="249" y="130"/>
                </a:lnTo>
                <a:lnTo>
                  <a:pt x="246" y="131"/>
                </a:lnTo>
                <a:lnTo>
                  <a:pt x="243" y="133"/>
                </a:lnTo>
                <a:lnTo>
                  <a:pt x="242" y="133"/>
                </a:lnTo>
                <a:lnTo>
                  <a:pt x="239" y="134"/>
                </a:lnTo>
                <a:lnTo>
                  <a:pt x="238" y="136"/>
                </a:lnTo>
                <a:lnTo>
                  <a:pt x="236" y="139"/>
                </a:lnTo>
                <a:lnTo>
                  <a:pt x="236" y="140"/>
                </a:lnTo>
                <a:lnTo>
                  <a:pt x="236" y="142"/>
                </a:lnTo>
                <a:lnTo>
                  <a:pt x="235" y="142"/>
                </a:lnTo>
                <a:lnTo>
                  <a:pt x="233" y="143"/>
                </a:lnTo>
                <a:lnTo>
                  <a:pt x="230" y="142"/>
                </a:lnTo>
                <a:lnTo>
                  <a:pt x="229" y="143"/>
                </a:lnTo>
                <a:lnTo>
                  <a:pt x="229" y="146"/>
                </a:lnTo>
                <a:lnTo>
                  <a:pt x="227" y="148"/>
                </a:lnTo>
                <a:lnTo>
                  <a:pt x="226" y="149"/>
                </a:lnTo>
                <a:lnTo>
                  <a:pt x="224" y="149"/>
                </a:lnTo>
                <a:lnTo>
                  <a:pt x="223" y="149"/>
                </a:lnTo>
                <a:lnTo>
                  <a:pt x="221" y="149"/>
                </a:lnTo>
                <a:lnTo>
                  <a:pt x="221" y="150"/>
                </a:lnTo>
                <a:lnTo>
                  <a:pt x="218" y="153"/>
                </a:lnTo>
                <a:lnTo>
                  <a:pt x="217" y="155"/>
                </a:lnTo>
                <a:lnTo>
                  <a:pt x="216" y="156"/>
                </a:lnTo>
                <a:lnTo>
                  <a:pt x="214" y="156"/>
                </a:lnTo>
                <a:lnTo>
                  <a:pt x="208" y="145"/>
                </a:lnTo>
                <a:lnTo>
                  <a:pt x="211" y="143"/>
                </a:lnTo>
                <a:lnTo>
                  <a:pt x="213" y="133"/>
                </a:lnTo>
                <a:lnTo>
                  <a:pt x="195" y="131"/>
                </a:lnTo>
                <a:lnTo>
                  <a:pt x="194" y="136"/>
                </a:lnTo>
                <a:lnTo>
                  <a:pt x="179" y="136"/>
                </a:lnTo>
                <a:lnTo>
                  <a:pt x="179" y="145"/>
                </a:lnTo>
                <a:lnTo>
                  <a:pt x="157" y="143"/>
                </a:lnTo>
                <a:lnTo>
                  <a:pt x="157" y="133"/>
                </a:lnTo>
                <a:lnTo>
                  <a:pt x="154" y="131"/>
                </a:lnTo>
                <a:lnTo>
                  <a:pt x="160" y="123"/>
                </a:lnTo>
                <a:lnTo>
                  <a:pt x="132" y="109"/>
                </a:lnTo>
                <a:lnTo>
                  <a:pt x="139" y="102"/>
                </a:lnTo>
                <a:lnTo>
                  <a:pt x="125" y="96"/>
                </a:lnTo>
                <a:lnTo>
                  <a:pt x="111" y="96"/>
                </a:lnTo>
                <a:lnTo>
                  <a:pt x="109" y="96"/>
                </a:lnTo>
                <a:lnTo>
                  <a:pt x="109" y="99"/>
                </a:lnTo>
                <a:lnTo>
                  <a:pt x="107" y="107"/>
                </a:lnTo>
                <a:lnTo>
                  <a:pt x="113" y="107"/>
                </a:lnTo>
                <a:lnTo>
                  <a:pt x="113" y="112"/>
                </a:lnTo>
                <a:lnTo>
                  <a:pt x="117" y="112"/>
                </a:lnTo>
                <a:lnTo>
                  <a:pt x="117" y="120"/>
                </a:lnTo>
                <a:lnTo>
                  <a:pt x="111" y="124"/>
                </a:lnTo>
                <a:lnTo>
                  <a:pt x="103" y="121"/>
                </a:lnTo>
                <a:lnTo>
                  <a:pt x="104" y="111"/>
                </a:lnTo>
                <a:lnTo>
                  <a:pt x="68" y="108"/>
                </a:lnTo>
                <a:lnTo>
                  <a:pt x="66" y="105"/>
                </a:lnTo>
                <a:lnTo>
                  <a:pt x="60" y="108"/>
                </a:lnTo>
                <a:lnTo>
                  <a:pt x="57" y="104"/>
                </a:lnTo>
                <a:lnTo>
                  <a:pt x="59" y="102"/>
                </a:lnTo>
                <a:lnTo>
                  <a:pt x="47" y="86"/>
                </a:lnTo>
                <a:lnTo>
                  <a:pt x="29" y="96"/>
                </a:lnTo>
                <a:lnTo>
                  <a:pt x="32" y="101"/>
                </a:lnTo>
                <a:lnTo>
                  <a:pt x="31" y="102"/>
                </a:lnTo>
                <a:lnTo>
                  <a:pt x="31" y="105"/>
                </a:lnTo>
                <a:lnTo>
                  <a:pt x="26" y="104"/>
                </a:lnTo>
                <a:lnTo>
                  <a:pt x="26" y="102"/>
                </a:lnTo>
                <a:lnTo>
                  <a:pt x="22" y="102"/>
                </a:lnTo>
                <a:lnTo>
                  <a:pt x="19" y="98"/>
                </a:lnTo>
                <a:lnTo>
                  <a:pt x="15" y="95"/>
                </a:lnTo>
                <a:lnTo>
                  <a:pt x="13" y="92"/>
                </a:lnTo>
                <a:lnTo>
                  <a:pt x="10" y="90"/>
                </a:lnTo>
                <a:lnTo>
                  <a:pt x="19" y="82"/>
                </a:lnTo>
                <a:lnTo>
                  <a:pt x="0" y="60"/>
                </a:lnTo>
                <a:lnTo>
                  <a:pt x="32" y="35"/>
                </a:lnTo>
                <a:lnTo>
                  <a:pt x="38" y="41"/>
                </a:lnTo>
                <a:lnTo>
                  <a:pt x="34" y="46"/>
                </a:lnTo>
                <a:lnTo>
                  <a:pt x="38" y="51"/>
                </a:lnTo>
                <a:lnTo>
                  <a:pt x="43" y="48"/>
                </a:lnTo>
                <a:lnTo>
                  <a:pt x="43" y="45"/>
                </a:lnTo>
                <a:lnTo>
                  <a:pt x="46" y="42"/>
                </a:lnTo>
                <a:lnTo>
                  <a:pt x="46" y="41"/>
                </a:lnTo>
                <a:lnTo>
                  <a:pt x="66" y="20"/>
                </a:lnTo>
                <a:lnTo>
                  <a:pt x="60" y="14"/>
                </a:lnTo>
                <a:lnTo>
                  <a:pt x="68" y="5"/>
                </a:lnTo>
                <a:lnTo>
                  <a:pt x="73" y="0"/>
                </a:lnTo>
                <a:lnTo>
                  <a:pt x="78" y="4"/>
                </a:lnTo>
                <a:lnTo>
                  <a:pt x="73" y="10"/>
                </a:lnTo>
                <a:lnTo>
                  <a:pt x="92" y="27"/>
                </a:lnTo>
                <a:lnTo>
                  <a:pt x="97" y="23"/>
                </a:lnTo>
                <a:lnTo>
                  <a:pt x="129" y="27"/>
                </a:lnTo>
                <a:lnTo>
                  <a:pt x="132" y="24"/>
                </a:lnTo>
                <a:lnTo>
                  <a:pt x="135" y="23"/>
                </a:lnTo>
                <a:lnTo>
                  <a:pt x="138" y="22"/>
                </a:lnTo>
                <a:lnTo>
                  <a:pt x="144" y="19"/>
                </a:lnTo>
                <a:lnTo>
                  <a:pt x="151" y="2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70" name="Freeform 254"/>
          <p:cNvSpPr>
            <a:spLocks noEditPoints="1"/>
          </p:cNvSpPr>
          <p:nvPr/>
        </p:nvSpPr>
        <p:spPr bwMode="auto">
          <a:xfrm rot="21334256">
            <a:off x="14779007" y="1232731"/>
            <a:ext cx="1097509" cy="1138192"/>
          </a:xfrm>
          <a:custGeom>
            <a:avLst/>
            <a:gdLst>
              <a:gd name="T0" fmla="*/ 2147483647 w 263"/>
              <a:gd name="T1" fmla="*/ 2147483647 h 313"/>
              <a:gd name="T2" fmla="*/ 2147483647 w 263"/>
              <a:gd name="T3" fmla="*/ 2147483647 h 313"/>
              <a:gd name="T4" fmla="*/ 2147483647 w 263"/>
              <a:gd name="T5" fmla="*/ 2147483647 h 313"/>
              <a:gd name="T6" fmla="*/ 2147483647 w 263"/>
              <a:gd name="T7" fmla="*/ 2147483647 h 313"/>
              <a:gd name="T8" fmla="*/ 2147483647 w 263"/>
              <a:gd name="T9" fmla="*/ 2147483647 h 313"/>
              <a:gd name="T10" fmla="*/ 2147483647 w 263"/>
              <a:gd name="T11" fmla="*/ 2147483647 h 313"/>
              <a:gd name="T12" fmla="*/ 2147483647 w 263"/>
              <a:gd name="T13" fmla="*/ 2147483647 h 313"/>
              <a:gd name="T14" fmla="*/ 2147483647 w 263"/>
              <a:gd name="T15" fmla="*/ 2147483647 h 313"/>
              <a:gd name="T16" fmla="*/ 2147483647 w 263"/>
              <a:gd name="T17" fmla="*/ 2147483647 h 313"/>
              <a:gd name="T18" fmla="*/ 2147483647 w 263"/>
              <a:gd name="T19" fmla="*/ 2147483647 h 313"/>
              <a:gd name="T20" fmla="*/ 2147483647 w 263"/>
              <a:gd name="T21" fmla="*/ 2147483647 h 313"/>
              <a:gd name="T22" fmla="*/ 2147483647 w 263"/>
              <a:gd name="T23" fmla="*/ 2147483647 h 313"/>
              <a:gd name="T24" fmla="*/ 2147483647 w 263"/>
              <a:gd name="T25" fmla="*/ 2147483647 h 313"/>
              <a:gd name="T26" fmla="*/ 2147483647 w 263"/>
              <a:gd name="T27" fmla="*/ 2147483647 h 313"/>
              <a:gd name="T28" fmla="*/ 2147483647 w 263"/>
              <a:gd name="T29" fmla="*/ 2147483647 h 313"/>
              <a:gd name="T30" fmla="*/ 2147483647 w 263"/>
              <a:gd name="T31" fmla="*/ 2147483647 h 313"/>
              <a:gd name="T32" fmla="*/ 2147483647 w 263"/>
              <a:gd name="T33" fmla="*/ 2147483647 h 313"/>
              <a:gd name="T34" fmla="*/ 2147483647 w 263"/>
              <a:gd name="T35" fmla="*/ 2147483647 h 313"/>
              <a:gd name="T36" fmla="*/ 2147483647 w 263"/>
              <a:gd name="T37" fmla="*/ 2147483647 h 313"/>
              <a:gd name="T38" fmla="*/ 2147483647 w 263"/>
              <a:gd name="T39" fmla="*/ 2147483647 h 313"/>
              <a:gd name="T40" fmla="*/ 2147483647 w 263"/>
              <a:gd name="T41" fmla="*/ 2147483647 h 313"/>
              <a:gd name="T42" fmla="*/ 2147483647 w 263"/>
              <a:gd name="T43" fmla="*/ 2147483647 h 313"/>
              <a:gd name="T44" fmla="*/ 2147483647 w 263"/>
              <a:gd name="T45" fmla="*/ 2147483647 h 313"/>
              <a:gd name="T46" fmla="*/ 2147483647 w 263"/>
              <a:gd name="T47" fmla="*/ 2147483647 h 313"/>
              <a:gd name="T48" fmla="*/ 2147483647 w 263"/>
              <a:gd name="T49" fmla="*/ 2147483647 h 313"/>
              <a:gd name="T50" fmla="*/ 2147483647 w 263"/>
              <a:gd name="T51" fmla="*/ 2147483647 h 313"/>
              <a:gd name="T52" fmla="*/ 2147483647 w 263"/>
              <a:gd name="T53" fmla="*/ 2147483647 h 313"/>
              <a:gd name="T54" fmla="*/ 2147483647 w 263"/>
              <a:gd name="T55" fmla="*/ 2147483647 h 313"/>
              <a:gd name="T56" fmla="*/ 2147483647 w 263"/>
              <a:gd name="T57" fmla="*/ 2147483647 h 313"/>
              <a:gd name="T58" fmla="*/ 2147483647 w 263"/>
              <a:gd name="T59" fmla="*/ 2147483647 h 313"/>
              <a:gd name="T60" fmla="*/ 2147483647 w 263"/>
              <a:gd name="T61" fmla="*/ 2147483647 h 313"/>
              <a:gd name="T62" fmla="*/ 2147483647 w 263"/>
              <a:gd name="T63" fmla="*/ 2147483647 h 313"/>
              <a:gd name="T64" fmla="*/ 2147483647 w 263"/>
              <a:gd name="T65" fmla="*/ 2147483647 h 313"/>
              <a:gd name="T66" fmla="*/ 2147483647 w 263"/>
              <a:gd name="T67" fmla="*/ 2147483647 h 313"/>
              <a:gd name="T68" fmla="*/ 2147483647 w 263"/>
              <a:gd name="T69" fmla="*/ 2147483647 h 313"/>
              <a:gd name="T70" fmla="*/ 2147483647 w 263"/>
              <a:gd name="T71" fmla="*/ 2147483647 h 313"/>
              <a:gd name="T72" fmla="*/ 2147483647 w 263"/>
              <a:gd name="T73" fmla="*/ 2147483647 h 313"/>
              <a:gd name="T74" fmla="*/ 2147483647 w 263"/>
              <a:gd name="T75" fmla="*/ 2147483647 h 313"/>
              <a:gd name="T76" fmla="*/ 2147483647 w 263"/>
              <a:gd name="T77" fmla="*/ 2147483647 h 313"/>
              <a:gd name="T78" fmla="*/ 2147483647 w 263"/>
              <a:gd name="T79" fmla="*/ 2147483647 h 313"/>
              <a:gd name="T80" fmla="*/ 2147483647 w 263"/>
              <a:gd name="T81" fmla="*/ 2147483647 h 313"/>
              <a:gd name="T82" fmla="*/ 2147483647 w 263"/>
              <a:gd name="T83" fmla="*/ 2147483647 h 313"/>
              <a:gd name="T84" fmla="*/ 2147483647 w 263"/>
              <a:gd name="T85" fmla="*/ 2147483647 h 313"/>
              <a:gd name="T86" fmla="*/ 2147483647 w 263"/>
              <a:gd name="T87" fmla="*/ 2147483647 h 313"/>
              <a:gd name="T88" fmla="*/ 2147483647 w 263"/>
              <a:gd name="T89" fmla="*/ 2147483647 h 313"/>
              <a:gd name="T90" fmla="*/ 2147483647 w 263"/>
              <a:gd name="T91" fmla="*/ 2147483647 h 313"/>
              <a:gd name="T92" fmla="*/ 2147483647 w 263"/>
              <a:gd name="T93" fmla="*/ 2147483647 h 313"/>
              <a:gd name="T94" fmla="*/ 2147483647 w 263"/>
              <a:gd name="T95" fmla="*/ 2147483647 h 313"/>
              <a:gd name="T96" fmla="*/ 2147483647 w 263"/>
              <a:gd name="T97" fmla="*/ 2147483647 h 313"/>
              <a:gd name="T98" fmla="*/ 2147483647 w 263"/>
              <a:gd name="T99" fmla="*/ 2147483647 h 313"/>
              <a:gd name="T100" fmla="*/ 2147483647 w 263"/>
              <a:gd name="T101" fmla="*/ 2147483647 h 313"/>
              <a:gd name="T102" fmla="*/ 2147483647 w 263"/>
              <a:gd name="T103" fmla="*/ 2147483647 h 313"/>
              <a:gd name="T104" fmla="*/ 2147483647 w 263"/>
              <a:gd name="T105" fmla="*/ 2147483647 h 313"/>
              <a:gd name="T106" fmla="*/ 2147483647 w 263"/>
              <a:gd name="T107" fmla="*/ 2147483647 h 313"/>
              <a:gd name="T108" fmla="*/ 2147483647 w 263"/>
              <a:gd name="T109" fmla="*/ 2147483647 h 313"/>
              <a:gd name="T110" fmla="*/ 2147483647 w 263"/>
              <a:gd name="T111" fmla="*/ 2147483647 h 313"/>
              <a:gd name="T112" fmla="*/ 2147483647 w 263"/>
              <a:gd name="T113" fmla="*/ 2147483647 h 31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63"/>
              <a:gd name="T172" fmla="*/ 0 h 313"/>
              <a:gd name="T173" fmla="*/ 263 w 263"/>
              <a:gd name="T174" fmla="*/ 313 h 31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63" h="313">
                <a:moveTo>
                  <a:pt x="132" y="85"/>
                </a:moveTo>
                <a:lnTo>
                  <a:pt x="135" y="82"/>
                </a:lnTo>
                <a:lnTo>
                  <a:pt x="140" y="77"/>
                </a:lnTo>
                <a:lnTo>
                  <a:pt x="144" y="74"/>
                </a:lnTo>
                <a:lnTo>
                  <a:pt x="145" y="73"/>
                </a:lnTo>
                <a:lnTo>
                  <a:pt x="151" y="73"/>
                </a:lnTo>
                <a:lnTo>
                  <a:pt x="170" y="73"/>
                </a:lnTo>
                <a:lnTo>
                  <a:pt x="173" y="72"/>
                </a:lnTo>
                <a:lnTo>
                  <a:pt x="176" y="70"/>
                </a:lnTo>
                <a:lnTo>
                  <a:pt x="181" y="67"/>
                </a:lnTo>
                <a:lnTo>
                  <a:pt x="182" y="66"/>
                </a:lnTo>
                <a:lnTo>
                  <a:pt x="183" y="64"/>
                </a:lnTo>
                <a:lnTo>
                  <a:pt x="183" y="61"/>
                </a:lnTo>
                <a:lnTo>
                  <a:pt x="183" y="60"/>
                </a:lnTo>
                <a:lnTo>
                  <a:pt x="185" y="60"/>
                </a:lnTo>
                <a:lnTo>
                  <a:pt x="186" y="61"/>
                </a:lnTo>
                <a:lnTo>
                  <a:pt x="188" y="60"/>
                </a:lnTo>
                <a:lnTo>
                  <a:pt x="189" y="60"/>
                </a:lnTo>
                <a:lnTo>
                  <a:pt x="191" y="58"/>
                </a:lnTo>
                <a:lnTo>
                  <a:pt x="192" y="58"/>
                </a:lnTo>
                <a:lnTo>
                  <a:pt x="191" y="66"/>
                </a:lnTo>
                <a:lnTo>
                  <a:pt x="191" y="69"/>
                </a:lnTo>
                <a:lnTo>
                  <a:pt x="191" y="73"/>
                </a:lnTo>
                <a:lnTo>
                  <a:pt x="194" y="80"/>
                </a:lnTo>
                <a:lnTo>
                  <a:pt x="194" y="83"/>
                </a:lnTo>
                <a:lnTo>
                  <a:pt x="195" y="85"/>
                </a:lnTo>
                <a:lnTo>
                  <a:pt x="198" y="89"/>
                </a:lnTo>
                <a:lnTo>
                  <a:pt x="200" y="91"/>
                </a:lnTo>
                <a:lnTo>
                  <a:pt x="203" y="92"/>
                </a:lnTo>
                <a:lnTo>
                  <a:pt x="205" y="92"/>
                </a:lnTo>
                <a:lnTo>
                  <a:pt x="216" y="94"/>
                </a:lnTo>
                <a:lnTo>
                  <a:pt x="226" y="96"/>
                </a:lnTo>
                <a:lnTo>
                  <a:pt x="230" y="98"/>
                </a:lnTo>
                <a:lnTo>
                  <a:pt x="235" y="99"/>
                </a:lnTo>
                <a:lnTo>
                  <a:pt x="238" y="101"/>
                </a:lnTo>
                <a:lnTo>
                  <a:pt x="236" y="108"/>
                </a:lnTo>
                <a:lnTo>
                  <a:pt x="241" y="110"/>
                </a:lnTo>
                <a:lnTo>
                  <a:pt x="241" y="117"/>
                </a:lnTo>
                <a:lnTo>
                  <a:pt x="245" y="118"/>
                </a:lnTo>
                <a:lnTo>
                  <a:pt x="244" y="132"/>
                </a:lnTo>
                <a:lnTo>
                  <a:pt x="241" y="154"/>
                </a:lnTo>
                <a:lnTo>
                  <a:pt x="251" y="155"/>
                </a:lnTo>
                <a:lnTo>
                  <a:pt x="249" y="162"/>
                </a:lnTo>
                <a:lnTo>
                  <a:pt x="236" y="161"/>
                </a:lnTo>
                <a:lnTo>
                  <a:pt x="232" y="205"/>
                </a:lnTo>
                <a:lnTo>
                  <a:pt x="233" y="205"/>
                </a:lnTo>
                <a:lnTo>
                  <a:pt x="235" y="203"/>
                </a:lnTo>
                <a:lnTo>
                  <a:pt x="236" y="202"/>
                </a:lnTo>
                <a:lnTo>
                  <a:pt x="238" y="202"/>
                </a:lnTo>
                <a:lnTo>
                  <a:pt x="239" y="208"/>
                </a:lnTo>
                <a:lnTo>
                  <a:pt x="244" y="208"/>
                </a:lnTo>
                <a:lnTo>
                  <a:pt x="246" y="209"/>
                </a:lnTo>
                <a:lnTo>
                  <a:pt x="248" y="212"/>
                </a:lnTo>
                <a:lnTo>
                  <a:pt x="249" y="212"/>
                </a:lnTo>
                <a:lnTo>
                  <a:pt x="252" y="212"/>
                </a:lnTo>
                <a:lnTo>
                  <a:pt x="254" y="215"/>
                </a:lnTo>
                <a:lnTo>
                  <a:pt x="258" y="215"/>
                </a:lnTo>
                <a:lnTo>
                  <a:pt x="263" y="217"/>
                </a:lnTo>
                <a:lnTo>
                  <a:pt x="260" y="256"/>
                </a:lnTo>
                <a:lnTo>
                  <a:pt x="260" y="263"/>
                </a:lnTo>
                <a:lnTo>
                  <a:pt x="257" y="269"/>
                </a:lnTo>
                <a:lnTo>
                  <a:pt x="255" y="272"/>
                </a:lnTo>
                <a:lnTo>
                  <a:pt x="257" y="275"/>
                </a:lnTo>
                <a:lnTo>
                  <a:pt x="252" y="285"/>
                </a:lnTo>
                <a:lnTo>
                  <a:pt x="248" y="285"/>
                </a:lnTo>
                <a:lnTo>
                  <a:pt x="241" y="296"/>
                </a:lnTo>
                <a:lnTo>
                  <a:pt x="241" y="297"/>
                </a:lnTo>
                <a:lnTo>
                  <a:pt x="239" y="299"/>
                </a:lnTo>
                <a:lnTo>
                  <a:pt x="239" y="303"/>
                </a:lnTo>
                <a:lnTo>
                  <a:pt x="233" y="306"/>
                </a:lnTo>
                <a:lnTo>
                  <a:pt x="233" y="313"/>
                </a:lnTo>
                <a:lnTo>
                  <a:pt x="227" y="313"/>
                </a:lnTo>
                <a:lnTo>
                  <a:pt x="225" y="312"/>
                </a:lnTo>
                <a:lnTo>
                  <a:pt x="222" y="309"/>
                </a:lnTo>
                <a:lnTo>
                  <a:pt x="216" y="303"/>
                </a:lnTo>
                <a:lnTo>
                  <a:pt x="213" y="302"/>
                </a:lnTo>
                <a:lnTo>
                  <a:pt x="211" y="302"/>
                </a:lnTo>
                <a:lnTo>
                  <a:pt x="207" y="299"/>
                </a:lnTo>
                <a:lnTo>
                  <a:pt x="200" y="293"/>
                </a:lnTo>
                <a:lnTo>
                  <a:pt x="198" y="291"/>
                </a:lnTo>
                <a:lnTo>
                  <a:pt x="192" y="290"/>
                </a:lnTo>
                <a:lnTo>
                  <a:pt x="188" y="288"/>
                </a:lnTo>
                <a:lnTo>
                  <a:pt x="183" y="285"/>
                </a:lnTo>
                <a:lnTo>
                  <a:pt x="182" y="283"/>
                </a:lnTo>
                <a:lnTo>
                  <a:pt x="181" y="280"/>
                </a:lnTo>
                <a:lnTo>
                  <a:pt x="181" y="275"/>
                </a:lnTo>
                <a:lnTo>
                  <a:pt x="179" y="274"/>
                </a:lnTo>
                <a:lnTo>
                  <a:pt x="176" y="271"/>
                </a:lnTo>
                <a:lnTo>
                  <a:pt x="175" y="269"/>
                </a:lnTo>
                <a:lnTo>
                  <a:pt x="173" y="266"/>
                </a:lnTo>
                <a:lnTo>
                  <a:pt x="173" y="258"/>
                </a:lnTo>
                <a:lnTo>
                  <a:pt x="172" y="256"/>
                </a:lnTo>
                <a:lnTo>
                  <a:pt x="172" y="253"/>
                </a:lnTo>
                <a:lnTo>
                  <a:pt x="170" y="253"/>
                </a:lnTo>
                <a:lnTo>
                  <a:pt x="170" y="250"/>
                </a:lnTo>
                <a:lnTo>
                  <a:pt x="166" y="243"/>
                </a:lnTo>
                <a:lnTo>
                  <a:pt x="164" y="241"/>
                </a:lnTo>
                <a:lnTo>
                  <a:pt x="163" y="239"/>
                </a:lnTo>
                <a:lnTo>
                  <a:pt x="154" y="225"/>
                </a:lnTo>
                <a:lnTo>
                  <a:pt x="145" y="215"/>
                </a:lnTo>
                <a:lnTo>
                  <a:pt x="140" y="209"/>
                </a:lnTo>
                <a:lnTo>
                  <a:pt x="131" y="200"/>
                </a:lnTo>
                <a:lnTo>
                  <a:pt x="128" y="198"/>
                </a:lnTo>
                <a:lnTo>
                  <a:pt x="123" y="195"/>
                </a:lnTo>
                <a:lnTo>
                  <a:pt x="118" y="193"/>
                </a:lnTo>
                <a:lnTo>
                  <a:pt x="115" y="192"/>
                </a:lnTo>
                <a:lnTo>
                  <a:pt x="112" y="192"/>
                </a:lnTo>
                <a:lnTo>
                  <a:pt x="109" y="192"/>
                </a:lnTo>
                <a:lnTo>
                  <a:pt x="101" y="189"/>
                </a:lnTo>
                <a:lnTo>
                  <a:pt x="96" y="189"/>
                </a:lnTo>
                <a:lnTo>
                  <a:pt x="93" y="190"/>
                </a:lnTo>
                <a:lnTo>
                  <a:pt x="88" y="192"/>
                </a:lnTo>
                <a:lnTo>
                  <a:pt x="87" y="193"/>
                </a:lnTo>
                <a:lnTo>
                  <a:pt x="85" y="195"/>
                </a:lnTo>
                <a:lnTo>
                  <a:pt x="87" y="195"/>
                </a:lnTo>
                <a:lnTo>
                  <a:pt x="88" y="195"/>
                </a:lnTo>
                <a:lnTo>
                  <a:pt x="90" y="193"/>
                </a:lnTo>
                <a:lnTo>
                  <a:pt x="90" y="195"/>
                </a:lnTo>
                <a:lnTo>
                  <a:pt x="88" y="196"/>
                </a:lnTo>
                <a:lnTo>
                  <a:pt x="87" y="198"/>
                </a:lnTo>
                <a:lnTo>
                  <a:pt x="87" y="199"/>
                </a:lnTo>
                <a:lnTo>
                  <a:pt x="87" y="200"/>
                </a:lnTo>
                <a:lnTo>
                  <a:pt x="88" y="202"/>
                </a:lnTo>
                <a:lnTo>
                  <a:pt x="88" y="200"/>
                </a:lnTo>
                <a:lnTo>
                  <a:pt x="90" y="199"/>
                </a:lnTo>
                <a:lnTo>
                  <a:pt x="88" y="198"/>
                </a:lnTo>
                <a:lnTo>
                  <a:pt x="90" y="196"/>
                </a:lnTo>
                <a:lnTo>
                  <a:pt x="90" y="195"/>
                </a:lnTo>
                <a:lnTo>
                  <a:pt x="91" y="193"/>
                </a:lnTo>
                <a:lnTo>
                  <a:pt x="93" y="193"/>
                </a:lnTo>
                <a:lnTo>
                  <a:pt x="93" y="195"/>
                </a:lnTo>
                <a:lnTo>
                  <a:pt x="91" y="198"/>
                </a:lnTo>
                <a:lnTo>
                  <a:pt x="91" y="202"/>
                </a:lnTo>
                <a:lnTo>
                  <a:pt x="90" y="203"/>
                </a:lnTo>
                <a:lnTo>
                  <a:pt x="91" y="205"/>
                </a:lnTo>
                <a:lnTo>
                  <a:pt x="93" y="203"/>
                </a:lnTo>
                <a:lnTo>
                  <a:pt x="93" y="202"/>
                </a:lnTo>
                <a:lnTo>
                  <a:pt x="94" y="202"/>
                </a:lnTo>
                <a:lnTo>
                  <a:pt x="94" y="203"/>
                </a:lnTo>
                <a:lnTo>
                  <a:pt x="96" y="205"/>
                </a:lnTo>
                <a:lnTo>
                  <a:pt x="96" y="203"/>
                </a:lnTo>
                <a:lnTo>
                  <a:pt x="96" y="202"/>
                </a:lnTo>
                <a:lnTo>
                  <a:pt x="96" y="200"/>
                </a:lnTo>
                <a:lnTo>
                  <a:pt x="96" y="199"/>
                </a:lnTo>
                <a:lnTo>
                  <a:pt x="94" y="198"/>
                </a:lnTo>
                <a:lnTo>
                  <a:pt x="94" y="196"/>
                </a:lnTo>
                <a:lnTo>
                  <a:pt x="96" y="198"/>
                </a:lnTo>
                <a:lnTo>
                  <a:pt x="97" y="200"/>
                </a:lnTo>
                <a:lnTo>
                  <a:pt x="98" y="203"/>
                </a:lnTo>
                <a:lnTo>
                  <a:pt x="97" y="205"/>
                </a:lnTo>
                <a:lnTo>
                  <a:pt x="97" y="206"/>
                </a:lnTo>
                <a:lnTo>
                  <a:pt x="96" y="208"/>
                </a:lnTo>
                <a:lnTo>
                  <a:pt x="94" y="208"/>
                </a:lnTo>
                <a:lnTo>
                  <a:pt x="91" y="208"/>
                </a:lnTo>
                <a:lnTo>
                  <a:pt x="88" y="205"/>
                </a:lnTo>
                <a:lnTo>
                  <a:pt x="78" y="195"/>
                </a:lnTo>
                <a:lnTo>
                  <a:pt x="75" y="192"/>
                </a:lnTo>
                <a:lnTo>
                  <a:pt x="74" y="190"/>
                </a:lnTo>
                <a:lnTo>
                  <a:pt x="71" y="187"/>
                </a:lnTo>
                <a:lnTo>
                  <a:pt x="63" y="173"/>
                </a:lnTo>
                <a:lnTo>
                  <a:pt x="62" y="168"/>
                </a:lnTo>
                <a:lnTo>
                  <a:pt x="59" y="162"/>
                </a:lnTo>
                <a:lnTo>
                  <a:pt x="57" y="155"/>
                </a:lnTo>
                <a:lnTo>
                  <a:pt x="52" y="142"/>
                </a:lnTo>
                <a:lnTo>
                  <a:pt x="49" y="132"/>
                </a:lnTo>
                <a:lnTo>
                  <a:pt x="46" y="120"/>
                </a:lnTo>
                <a:lnTo>
                  <a:pt x="43" y="110"/>
                </a:lnTo>
                <a:lnTo>
                  <a:pt x="41" y="108"/>
                </a:lnTo>
                <a:lnTo>
                  <a:pt x="38" y="91"/>
                </a:lnTo>
                <a:lnTo>
                  <a:pt x="38" y="88"/>
                </a:lnTo>
                <a:lnTo>
                  <a:pt x="35" y="79"/>
                </a:lnTo>
                <a:lnTo>
                  <a:pt x="33" y="72"/>
                </a:lnTo>
                <a:lnTo>
                  <a:pt x="31" y="70"/>
                </a:lnTo>
                <a:lnTo>
                  <a:pt x="30" y="67"/>
                </a:lnTo>
                <a:lnTo>
                  <a:pt x="27" y="66"/>
                </a:lnTo>
                <a:lnTo>
                  <a:pt x="25" y="64"/>
                </a:lnTo>
                <a:lnTo>
                  <a:pt x="22" y="63"/>
                </a:lnTo>
                <a:lnTo>
                  <a:pt x="21" y="61"/>
                </a:lnTo>
                <a:lnTo>
                  <a:pt x="19" y="60"/>
                </a:lnTo>
                <a:lnTo>
                  <a:pt x="21" y="60"/>
                </a:lnTo>
                <a:lnTo>
                  <a:pt x="22" y="60"/>
                </a:lnTo>
                <a:lnTo>
                  <a:pt x="24" y="60"/>
                </a:lnTo>
                <a:lnTo>
                  <a:pt x="30" y="64"/>
                </a:lnTo>
                <a:lnTo>
                  <a:pt x="35" y="70"/>
                </a:lnTo>
                <a:lnTo>
                  <a:pt x="37" y="72"/>
                </a:lnTo>
                <a:lnTo>
                  <a:pt x="43" y="77"/>
                </a:lnTo>
                <a:lnTo>
                  <a:pt x="49" y="82"/>
                </a:lnTo>
                <a:lnTo>
                  <a:pt x="50" y="83"/>
                </a:lnTo>
                <a:lnTo>
                  <a:pt x="53" y="85"/>
                </a:lnTo>
                <a:lnTo>
                  <a:pt x="60" y="88"/>
                </a:lnTo>
                <a:lnTo>
                  <a:pt x="63" y="89"/>
                </a:lnTo>
                <a:lnTo>
                  <a:pt x="65" y="89"/>
                </a:lnTo>
                <a:lnTo>
                  <a:pt x="71" y="91"/>
                </a:lnTo>
                <a:lnTo>
                  <a:pt x="76" y="92"/>
                </a:lnTo>
                <a:lnTo>
                  <a:pt x="85" y="94"/>
                </a:lnTo>
                <a:lnTo>
                  <a:pt x="96" y="94"/>
                </a:lnTo>
                <a:lnTo>
                  <a:pt x="100" y="94"/>
                </a:lnTo>
                <a:lnTo>
                  <a:pt x="101" y="94"/>
                </a:lnTo>
                <a:lnTo>
                  <a:pt x="106" y="94"/>
                </a:lnTo>
                <a:lnTo>
                  <a:pt x="109" y="94"/>
                </a:lnTo>
                <a:lnTo>
                  <a:pt x="112" y="94"/>
                </a:lnTo>
                <a:lnTo>
                  <a:pt x="116" y="92"/>
                </a:lnTo>
                <a:lnTo>
                  <a:pt x="118" y="92"/>
                </a:lnTo>
                <a:lnTo>
                  <a:pt x="119" y="92"/>
                </a:lnTo>
                <a:lnTo>
                  <a:pt x="120" y="92"/>
                </a:lnTo>
                <a:lnTo>
                  <a:pt x="122" y="91"/>
                </a:lnTo>
                <a:lnTo>
                  <a:pt x="125" y="89"/>
                </a:lnTo>
                <a:lnTo>
                  <a:pt x="129" y="88"/>
                </a:lnTo>
                <a:lnTo>
                  <a:pt x="131" y="86"/>
                </a:lnTo>
                <a:lnTo>
                  <a:pt x="132" y="85"/>
                </a:lnTo>
                <a:close/>
                <a:moveTo>
                  <a:pt x="208" y="45"/>
                </a:moveTo>
                <a:lnTo>
                  <a:pt x="208" y="47"/>
                </a:lnTo>
                <a:lnTo>
                  <a:pt x="210" y="47"/>
                </a:lnTo>
                <a:lnTo>
                  <a:pt x="208" y="48"/>
                </a:lnTo>
                <a:lnTo>
                  <a:pt x="205" y="48"/>
                </a:lnTo>
                <a:lnTo>
                  <a:pt x="204" y="50"/>
                </a:lnTo>
                <a:lnTo>
                  <a:pt x="207" y="51"/>
                </a:lnTo>
                <a:lnTo>
                  <a:pt x="205" y="51"/>
                </a:lnTo>
                <a:lnTo>
                  <a:pt x="203" y="51"/>
                </a:lnTo>
                <a:lnTo>
                  <a:pt x="200" y="52"/>
                </a:lnTo>
                <a:lnTo>
                  <a:pt x="198" y="52"/>
                </a:lnTo>
                <a:lnTo>
                  <a:pt x="200" y="51"/>
                </a:lnTo>
                <a:lnTo>
                  <a:pt x="200" y="50"/>
                </a:lnTo>
                <a:lnTo>
                  <a:pt x="203" y="48"/>
                </a:lnTo>
                <a:lnTo>
                  <a:pt x="205" y="45"/>
                </a:lnTo>
                <a:lnTo>
                  <a:pt x="208" y="45"/>
                </a:lnTo>
                <a:close/>
                <a:moveTo>
                  <a:pt x="9" y="48"/>
                </a:moveTo>
                <a:lnTo>
                  <a:pt x="9" y="50"/>
                </a:lnTo>
                <a:lnTo>
                  <a:pt x="8" y="48"/>
                </a:lnTo>
                <a:lnTo>
                  <a:pt x="6" y="48"/>
                </a:lnTo>
                <a:lnTo>
                  <a:pt x="6" y="47"/>
                </a:lnTo>
                <a:lnTo>
                  <a:pt x="8" y="47"/>
                </a:lnTo>
                <a:lnTo>
                  <a:pt x="9" y="47"/>
                </a:lnTo>
                <a:lnTo>
                  <a:pt x="9" y="48"/>
                </a:lnTo>
                <a:close/>
                <a:moveTo>
                  <a:pt x="0" y="44"/>
                </a:moveTo>
                <a:lnTo>
                  <a:pt x="2" y="44"/>
                </a:lnTo>
                <a:lnTo>
                  <a:pt x="2" y="42"/>
                </a:lnTo>
                <a:lnTo>
                  <a:pt x="3" y="44"/>
                </a:lnTo>
                <a:lnTo>
                  <a:pt x="5" y="45"/>
                </a:lnTo>
                <a:lnTo>
                  <a:pt x="3" y="45"/>
                </a:lnTo>
                <a:lnTo>
                  <a:pt x="2" y="45"/>
                </a:lnTo>
                <a:lnTo>
                  <a:pt x="2" y="44"/>
                </a:lnTo>
                <a:lnTo>
                  <a:pt x="0" y="44"/>
                </a:lnTo>
                <a:close/>
                <a:moveTo>
                  <a:pt x="189" y="1"/>
                </a:moveTo>
                <a:lnTo>
                  <a:pt x="189" y="1"/>
                </a:lnTo>
                <a:lnTo>
                  <a:pt x="189" y="3"/>
                </a:lnTo>
                <a:lnTo>
                  <a:pt x="188" y="1"/>
                </a:lnTo>
                <a:lnTo>
                  <a:pt x="188" y="0"/>
                </a:lnTo>
                <a:lnTo>
                  <a:pt x="188" y="1"/>
                </a:lnTo>
                <a:lnTo>
                  <a:pt x="189" y="1"/>
                </a:lnTo>
                <a:close/>
                <a:moveTo>
                  <a:pt x="192" y="3"/>
                </a:moveTo>
                <a:lnTo>
                  <a:pt x="192" y="3"/>
                </a:lnTo>
                <a:lnTo>
                  <a:pt x="192" y="4"/>
                </a:lnTo>
                <a:lnTo>
                  <a:pt x="191" y="3"/>
                </a:lnTo>
                <a:lnTo>
                  <a:pt x="192" y="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2" name="Freeform 256"/>
          <p:cNvSpPr>
            <a:spLocks/>
          </p:cNvSpPr>
          <p:nvPr/>
        </p:nvSpPr>
        <p:spPr bwMode="auto">
          <a:xfrm rot="21334256">
            <a:off x="15146613" y="2841535"/>
            <a:ext cx="1118006" cy="834999"/>
          </a:xfrm>
          <a:custGeom>
            <a:avLst/>
            <a:gdLst>
              <a:gd name="T0" fmla="*/ 2147483647 w 268"/>
              <a:gd name="T1" fmla="*/ 2147483647 h 229"/>
              <a:gd name="T2" fmla="*/ 2147483647 w 268"/>
              <a:gd name="T3" fmla="*/ 2147483647 h 229"/>
              <a:gd name="T4" fmla="*/ 2147483647 w 268"/>
              <a:gd name="T5" fmla="*/ 2147483647 h 229"/>
              <a:gd name="T6" fmla="*/ 2147483647 w 268"/>
              <a:gd name="T7" fmla="*/ 2147483647 h 229"/>
              <a:gd name="T8" fmla="*/ 2147483647 w 268"/>
              <a:gd name="T9" fmla="*/ 2147483647 h 229"/>
              <a:gd name="T10" fmla="*/ 2147483647 w 268"/>
              <a:gd name="T11" fmla="*/ 2147483647 h 229"/>
              <a:gd name="T12" fmla="*/ 2147483647 w 268"/>
              <a:gd name="T13" fmla="*/ 2147483647 h 229"/>
              <a:gd name="T14" fmla="*/ 2147483647 w 268"/>
              <a:gd name="T15" fmla="*/ 2147483647 h 229"/>
              <a:gd name="T16" fmla="*/ 2147483647 w 268"/>
              <a:gd name="T17" fmla="*/ 2147483647 h 229"/>
              <a:gd name="T18" fmla="*/ 2147483647 w 268"/>
              <a:gd name="T19" fmla="*/ 2147483647 h 229"/>
              <a:gd name="T20" fmla="*/ 2147483647 w 268"/>
              <a:gd name="T21" fmla="*/ 2147483647 h 229"/>
              <a:gd name="T22" fmla="*/ 2147483647 w 268"/>
              <a:gd name="T23" fmla="*/ 2147483647 h 229"/>
              <a:gd name="T24" fmla="*/ 2147483647 w 268"/>
              <a:gd name="T25" fmla="*/ 2147483647 h 229"/>
              <a:gd name="T26" fmla="*/ 2147483647 w 268"/>
              <a:gd name="T27" fmla="*/ 2147483647 h 229"/>
              <a:gd name="T28" fmla="*/ 2147483647 w 268"/>
              <a:gd name="T29" fmla="*/ 2147483647 h 229"/>
              <a:gd name="T30" fmla="*/ 2147483647 w 268"/>
              <a:gd name="T31" fmla="*/ 2147483647 h 229"/>
              <a:gd name="T32" fmla="*/ 2147483647 w 268"/>
              <a:gd name="T33" fmla="*/ 2147483647 h 229"/>
              <a:gd name="T34" fmla="*/ 2147483647 w 268"/>
              <a:gd name="T35" fmla="*/ 2147483647 h 229"/>
              <a:gd name="T36" fmla="*/ 2147483647 w 268"/>
              <a:gd name="T37" fmla="*/ 2147483647 h 229"/>
              <a:gd name="T38" fmla="*/ 2147483647 w 268"/>
              <a:gd name="T39" fmla="*/ 2147483647 h 229"/>
              <a:gd name="T40" fmla="*/ 2147483647 w 268"/>
              <a:gd name="T41" fmla="*/ 2147483647 h 229"/>
              <a:gd name="T42" fmla="*/ 2147483647 w 268"/>
              <a:gd name="T43" fmla="*/ 2147483647 h 229"/>
              <a:gd name="T44" fmla="*/ 2147483647 w 268"/>
              <a:gd name="T45" fmla="*/ 2147483647 h 229"/>
              <a:gd name="T46" fmla="*/ 2147483647 w 268"/>
              <a:gd name="T47" fmla="*/ 2147483647 h 229"/>
              <a:gd name="T48" fmla="*/ 2147483647 w 268"/>
              <a:gd name="T49" fmla="*/ 2147483647 h 229"/>
              <a:gd name="T50" fmla="*/ 2147483647 w 268"/>
              <a:gd name="T51" fmla="*/ 2147483647 h 229"/>
              <a:gd name="T52" fmla="*/ 2147483647 w 268"/>
              <a:gd name="T53" fmla="*/ 2147483647 h 229"/>
              <a:gd name="T54" fmla="*/ 2147483647 w 268"/>
              <a:gd name="T55" fmla="*/ 2147483647 h 229"/>
              <a:gd name="T56" fmla="*/ 2147483647 w 268"/>
              <a:gd name="T57" fmla="*/ 2147483647 h 229"/>
              <a:gd name="T58" fmla="*/ 2147483647 w 268"/>
              <a:gd name="T59" fmla="*/ 2147483647 h 229"/>
              <a:gd name="T60" fmla="*/ 2147483647 w 268"/>
              <a:gd name="T61" fmla="*/ 2147483647 h 229"/>
              <a:gd name="T62" fmla="*/ 2147483647 w 268"/>
              <a:gd name="T63" fmla="*/ 2147483647 h 229"/>
              <a:gd name="T64" fmla="*/ 2147483647 w 268"/>
              <a:gd name="T65" fmla="*/ 2147483647 h 229"/>
              <a:gd name="T66" fmla="*/ 2147483647 w 268"/>
              <a:gd name="T67" fmla="*/ 2147483647 h 229"/>
              <a:gd name="T68" fmla="*/ 2147483647 w 268"/>
              <a:gd name="T69" fmla="*/ 2147483647 h 229"/>
              <a:gd name="T70" fmla="*/ 2147483647 w 268"/>
              <a:gd name="T71" fmla="*/ 2147483647 h 229"/>
              <a:gd name="T72" fmla="*/ 2147483647 w 268"/>
              <a:gd name="T73" fmla="*/ 2147483647 h 229"/>
              <a:gd name="T74" fmla="*/ 2147483647 w 268"/>
              <a:gd name="T75" fmla="*/ 2147483647 h 229"/>
              <a:gd name="T76" fmla="*/ 2147483647 w 268"/>
              <a:gd name="T77" fmla="*/ 2147483647 h 229"/>
              <a:gd name="T78" fmla="*/ 2147483647 w 268"/>
              <a:gd name="T79" fmla="*/ 2147483647 h 229"/>
              <a:gd name="T80" fmla="*/ 2147483647 w 268"/>
              <a:gd name="T81" fmla="*/ 0 h 229"/>
              <a:gd name="T82" fmla="*/ 2147483647 w 268"/>
              <a:gd name="T83" fmla="*/ 2147483647 h 229"/>
              <a:gd name="T84" fmla="*/ 2147483647 w 268"/>
              <a:gd name="T85" fmla="*/ 2147483647 h 229"/>
              <a:gd name="T86" fmla="*/ 2147483647 w 268"/>
              <a:gd name="T87" fmla="*/ 2147483647 h 229"/>
              <a:gd name="T88" fmla="*/ 2147483647 w 268"/>
              <a:gd name="T89" fmla="*/ 2147483647 h 229"/>
              <a:gd name="T90" fmla="*/ 2147483647 w 268"/>
              <a:gd name="T91" fmla="*/ 2147483647 h 229"/>
              <a:gd name="T92" fmla="*/ 2147483647 w 268"/>
              <a:gd name="T93" fmla="*/ 2147483647 h 229"/>
              <a:gd name="T94" fmla="*/ 2147483647 w 268"/>
              <a:gd name="T95" fmla="*/ 2147483647 h 229"/>
              <a:gd name="T96" fmla="*/ 2147483647 w 268"/>
              <a:gd name="T97" fmla="*/ 2147483647 h 229"/>
              <a:gd name="T98" fmla="*/ 2147483647 w 268"/>
              <a:gd name="T99" fmla="*/ 2147483647 h 229"/>
              <a:gd name="T100" fmla="*/ 2147483647 w 268"/>
              <a:gd name="T101" fmla="*/ 2147483647 h 229"/>
              <a:gd name="T102" fmla="*/ 2147483647 w 268"/>
              <a:gd name="T103" fmla="*/ 2147483647 h 229"/>
              <a:gd name="T104" fmla="*/ 2147483647 w 268"/>
              <a:gd name="T105" fmla="*/ 2147483647 h 229"/>
              <a:gd name="T106" fmla="*/ 2147483647 w 268"/>
              <a:gd name="T107" fmla="*/ 2147483647 h 229"/>
              <a:gd name="T108" fmla="*/ 2147483647 w 268"/>
              <a:gd name="T109" fmla="*/ 2147483647 h 229"/>
              <a:gd name="T110" fmla="*/ 2147483647 w 268"/>
              <a:gd name="T111" fmla="*/ 2147483647 h 22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68"/>
              <a:gd name="T169" fmla="*/ 0 h 229"/>
              <a:gd name="T170" fmla="*/ 268 w 268"/>
              <a:gd name="T171" fmla="*/ 229 h 22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68" h="229">
                <a:moveTo>
                  <a:pt x="189" y="29"/>
                </a:moveTo>
                <a:lnTo>
                  <a:pt x="193" y="32"/>
                </a:lnTo>
                <a:lnTo>
                  <a:pt x="193" y="35"/>
                </a:lnTo>
                <a:lnTo>
                  <a:pt x="198" y="43"/>
                </a:lnTo>
                <a:lnTo>
                  <a:pt x="196" y="44"/>
                </a:lnTo>
                <a:lnTo>
                  <a:pt x="196" y="45"/>
                </a:lnTo>
                <a:lnTo>
                  <a:pt x="202" y="48"/>
                </a:lnTo>
                <a:lnTo>
                  <a:pt x="203" y="48"/>
                </a:lnTo>
                <a:lnTo>
                  <a:pt x="203" y="50"/>
                </a:lnTo>
                <a:lnTo>
                  <a:pt x="211" y="54"/>
                </a:lnTo>
                <a:lnTo>
                  <a:pt x="212" y="57"/>
                </a:lnTo>
                <a:lnTo>
                  <a:pt x="214" y="60"/>
                </a:lnTo>
                <a:lnTo>
                  <a:pt x="214" y="62"/>
                </a:lnTo>
                <a:lnTo>
                  <a:pt x="220" y="66"/>
                </a:lnTo>
                <a:lnTo>
                  <a:pt x="211" y="75"/>
                </a:lnTo>
                <a:lnTo>
                  <a:pt x="212" y="76"/>
                </a:lnTo>
                <a:lnTo>
                  <a:pt x="195" y="97"/>
                </a:lnTo>
                <a:lnTo>
                  <a:pt x="236" y="136"/>
                </a:lnTo>
                <a:lnTo>
                  <a:pt x="244" y="129"/>
                </a:lnTo>
                <a:lnTo>
                  <a:pt x="268" y="151"/>
                </a:lnTo>
                <a:lnTo>
                  <a:pt x="255" y="166"/>
                </a:lnTo>
                <a:lnTo>
                  <a:pt x="264" y="174"/>
                </a:lnTo>
                <a:lnTo>
                  <a:pt x="256" y="183"/>
                </a:lnTo>
                <a:lnTo>
                  <a:pt x="262" y="189"/>
                </a:lnTo>
                <a:lnTo>
                  <a:pt x="242" y="210"/>
                </a:lnTo>
                <a:lnTo>
                  <a:pt x="242" y="211"/>
                </a:lnTo>
                <a:lnTo>
                  <a:pt x="239" y="214"/>
                </a:lnTo>
                <a:lnTo>
                  <a:pt x="239" y="217"/>
                </a:lnTo>
                <a:lnTo>
                  <a:pt x="234" y="220"/>
                </a:lnTo>
                <a:lnTo>
                  <a:pt x="230" y="215"/>
                </a:lnTo>
                <a:lnTo>
                  <a:pt x="234" y="210"/>
                </a:lnTo>
                <a:lnTo>
                  <a:pt x="228" y="204"/>
                </a:lnTo>
                <a:lnTo>
                  <a:pt x="196" y="229"/>
                </a:lnTo>
                <a:lnTo>
                  <a:pt x="183" y="214"/>
                </a:lnTo>
                <a:lnTo>
                  <a:pt x="196" y="204"/>
                </a:lnTo>
                <a:lnTo>
                  <a:pt x="193" y="201"/>
                </a:lnTo>
                <a:lnTo>
                  <a:pt x="189" y="199"/>
                </a:lnTo>
                <a:lnTo>
                  <a:pt x="186" y="196"/>
                </a:lnTo>
                <a:lnTo>
                  <a:pt x="186" y="192"/>
                </a:lnTo>
                <a:lnTo>
                  <a:pt x="183" y="188"/>
                </a:lnTo>
                <a:lnTo>
                  <a:pt x="176" y="192"/>
                </a:lnTo>
                <a:lnTo>
                  <a:pt x="164" y="177"/>
                </a:lnTo>
                <a:lnTo>
                  <a:pt x="184" y="169"/>
                </a:lnTo>
                <a:lnTo>
                  <a:pt x="171" y="151"/>
                </a:lnTo>
                <a:lnTo>
                  <a:pt x="165" y="155"/>
                </a:lnTo>
                <a:lnTo>
                  <a:pt x="162" y="147"/>
                </a:lnTo>
                <a:lnTo>
                  <a:pt x="155" y="139"/>
                </a:lnTo>
                <a:lnTo>
                  <a:pt x="152" y="135"/>
                </a:lnTo>
                <a:lnTo>
                  <a:pt x="145" y="128"/>
                </a:lnTo>
                <a:lnTo>
                  <a:pt x="148" y="125"/>
                </a:lnTo>
                <a:lnTo>
                  <a:pt x="152" y="129"/>
                </a:lnTo>
                <a:lnTo>
                  <a:pt x="159" y="122"/>
                </a:lnTo>
                <a:lnTo>
                  <a:pt x="158" y="116"/>
                </a:lnTo>
                <a:lnTo>
                  <a:pt x="155" y="114"/>
                </a:lnTo>
                <a:lnTo>
                  <a:pt x="151" y="108"/>
                </a:lnTo>
                <a:lnTo>
                  <a:pt x="143" y="119"/>
                </a:lnTo>
                <a:lnTo>
                  <a:pt x="140" y="119"/>
                </a:lnTo>
                <a:lnTo>
                  <a:pt x="139" y="122"/>
                </a:lnTo>
                <a:lnTo>
                  <a:pt x="137" y="122"/>
                </a:lnTo>
                <a:lnTo>
                  <a:pt x="136" y="123"/>
                </a:lnTo>
                <a:lnTo>
                  <a:pt x="123" y="119"/>
                </a:lnTo>
                <a:lnTo>
                  <a:pt x="123" y="122"/>
                </a:lnTo>
                <a:lnTo>
                  <a:pt x="111" y="119"/>
                </a:lnTo>
                <a:lnTo>
                  <a:pt x="96" y="110"/>
                </a:lnTo>
                <a:lnTo>
                  <a:pt x="95" y="100"/>
                </a:lnTo>
                <a:lnTo>
                  <a:pt x="96" y="92"/>
                </a:lnTo>
                <a:lnTo>
                  <a:pt x="96" y="84"/>
                </a:lnTo>
                <a:lnTo>
                  <a:pt x="67" y="81"/>
                </a:lnTo>
                <a:lnTo>
                  <a:pt x="67" y="84"/>
                </a:lnTo>
                <a:lnTo>
                  <a:pt x="61" y="79"/>
                </a:lnTo>
                <a:lnTo>
                  <a:pt x="66" y="79"/>
                </a:lnTo>
                <a:lnTo>
                  <a:pt x="66" y="76"/>
                </a:lnTo>
                <a:lnTo>
                  <a:pt x="64" y="75"/>
                </a:lnTo>
                <a:lnTo>
                  <a:pt x="63" y="72"/>
                </a:lnTo>
                <a:lnTo>
                  <a:pt x="63" y="69"/>
                </a:lnTo>
                <a:lnTo>
                  <a:pt x="64" y="67"/>
                </a:lnTo>
                <a:lnTo>
                  <a:pt x="67" y="65"/>
                </a:lnTo>
                <a:lnTo>
                  <a:pt x="66" y="62"/>
                </a:lnTo>
                <a:lnTo>
                  <a:pt x="64" y="60"/>
                </a:lnTo>
                <a:lnTo>
                  <a:pt x="60" y="60"/>
                </a:lnTo>
                <a:lnTo>
                  <a:pt x="60" y="57"/>
                </a:lnTo>
                <a:lnTo>
                  <a:pt x="58" y="57"/>
                </a:lnTo>
                <a:lnTo>
                  <a:pt x="57" y="57"/>
                </a:lnTo>
                <a:lnTo>
                  <a:pt x="54" y="59"/>
                </a:lnTo>
                <a:lnTo>
                  <a:pt x="52" y="59"/>
                </a:lnTo>
                <a:lnTo>
                  <a:pt x="52" y="56"/>
                </a:lnTo>
                <a:lnTo>
                  <a:pt x="48" y="57"/>
                </a:lnTo>
                <a:lnTo>
                  <a:pt x="47" y="54"/>
                </a:lnTo>
                <a:lnTo>
                  <a:pt x="42" y="53"/>
                </a:lnTo>
                <a:lnTo>
                  <a:pt x="42" y="51"/>
                </a:lnTo>
                <a:lnTo>
                  <a:pt x="45" y="50"/>
                </a:lnTo>
                <a:lnTo>
                  <a:pt x="45" y="48"/>
                </a:lnTo>
                <a:lnTo>
                  <a:pt x="42" y="47"/>
                </a:lnTo>
                <a:lnTo>
                  <a:pt x="44" y="44"/>
                </a:lnTo>
                <a:lnTo>
                  <a:pt x="44" y="41"/>
                </a:lnTo>
                <a:lnTo>
                  <a:pt x="41" y="40"/>
                </a:lnTo>
                <a:lnTo>
                  <a:pt x="39" y="41"/>
                </a:lnTo>
                <a:lnTo>
                  <a:pt x="38" y="43"/>
                </a:lnTo>
                <a:lnTo>
                  <a:pt x="36" y="41"/>
                </a:lnTo>
                <a:lnTo>
                  <a:pt x="35" y="41"/>
                </a:lnTo>
                <a:lnTo>
                  <a:pt x="35" y="37"/>
                </a:lnTo>
                <a:lnTo>
                  <a:pt x="32" y="34"/>
                </a:lnTo>
                <a:lnTo>
                  <a:pt x="30" y="34"/>
                </a:lnTo>
                <a:lnTo>
                  <a:pt x="29" y="35"/>
                </a:lnTo>
                <a:lnTo>
                  <a:pt x="28" y="38"/>
                </a:lnTo>
                <a:lnTo>
                  <a:pt x="28" y="43"/>
                </a:lnTo>
                <a:lnTo>
                  <a:pt x="26" y="44"/>
                </a:lnTo>
                <a:lnTo>
                  <a:pt x="23" y="45"/>
                </a:lnTo>
                <a:lnTo>
                  <a:pt x="19" y="47"/>
                </a:lnTo>
                <a:lnTo>
                  <a:pt x="13" y="47"/>
                </a:lnTo>
                <a:lnTo>
                  <a:pt x="10" y="44"/>
                </a:lnTo>
                <a:lnTo>
                  <a:pt x="8" y="44"/>
                </a:lnTo>
                <a:lnTo>
                  <a:pt x="6" y="43"/>
                </a:lnTo>
                <a:lnTo>
                  <a:pt x="3" y="38"/>
                </a:lnTo>
                <a:lnTo>
                  <a:pt x="0" y="37"/>
                </a:lnTo>
                <a:lnTo>
                  <a:pt x="1" y="31"/>
                </a:lnTo>
                <a:lnTo>
                  <a:pt x="11" y="31"/>
                </a:lnTo>
                <a:lnTo>
                  <a:pt x="14" y="31"/>
                </a:lnTo>
                <a:lnTo>
                  <a:pt x="26" y="0"/>
                </a:lnTo>
                <a:lnTo>
                  <a:pt x="29" y="0"/>
                </a:lnTo>
                <a:lnTo>
                  <a:pt x="30" y="0"/>
                </a:lnTo>
                <a:lnTo>
                  <a:pt x="32" y="6"/>
                </a:lnTo>
                <a:lnTo>
                  <a:pt x="33" y="7"/>
                </a:lnTo>
                <a:lnTo>
                  <a:pt x="33" y="12"/>
                </a:lnTo>
                <a:lnTo>
                  <a:pt x="35" y="13"/>
                </a:lnTo>
                <a:lnTo>
                  <a:pt x="38" y="10"/>
                </a:lnTo>
                <a:lnTo>
                  <a:pt x="38" y="12"/>
                </a:lnTo>
                <a:lnTo>
                  <a:pt x="39" y="12"/>
                </a:lnTo>
                <a:lnTo>
                  <a:pt x="39" y="13"/>
                </a:lnTo>
                <a:lnTo>
                  <a:pt x="39" y="16"/>
                </a:lnTo>
                <a:lnTo>
                  <a:pt x="41" y="18"/>
                </a:lnTo>
                <a:lnTo>
                  <a:pt x="44" y="19"/>
                </a:lnTo>
                <a:lnTo>
                  <a:pt x="47" y="9"/>
                </a:lnTo>
                <a:lnTo>
                  <a:pt x="48" y="9"/>
                </a:lnTo>
                <a:lnTo>
                  <a:pt x="51" y="10"/>
                </a:lnTo>
                <a:lnTo>
                  <a:pt x="52" y="12"/>
                </a:lnTo>
                <a:lnTo>
                  <a:pt x="54" y="12"/>
                </a:lnTo>
                <a:lnTo>
                  <a:pt x="54" y="15"/>
                </a:lnTo>
                <a:lnTo>
                  <a:pt x="54" y="16"/>
                </a:lnTo>
                <a:lnTo>
                  <a:pt x="51" y="21"/>
                </a:lnTo>
                <a:lnTo>
                  <a:pt x="51" y="28"/>
                </a:lnTo>
                <a:lnTo>
                  <a:pt x="60" y="29"/>
                </a:lnTo>
                <a:lnTo>
                  <a:pt x="63" y="28"/>
                </a:lnTo>
                <a:lnTo>
                  <a:pt x="63" y="26"/>
                </a:lnTo>
                <a:lnTo>
                  <a:pt x="66" y="25"/>
                </a:lnTo>
                <a:lnTo>
                  <a:pt x="70" y="29"/>
                </a:lnTo>
                <a:lnTo>
                  <a:pt x="70" y="32"/>
                </a:lnTo>
                <a:lnTo>
                  <a:pt x="72" y="34"/>
                </a:lnTo>
                <a:lnTo>
                  <a:pt x="73" y="38"/>
                </a:lnTo>
                <a:lnTo>
                  <a:pt x="77" y="34"/>
                </a:lnTo>
                <a:lnTo>
                  <a:pt x="85" y="35"/>
                </a:lnTo>
                <a:lnTo>
                  <a:pt x="94" y="41"/>
                </a:lnTo>
                <a:lnTo>
                  <a:pt x="95" y="35"/>
                </a:lnTo>
                <a:lnTo>
                  <a:pt x="98" y="31"/>
                </a:lnTo>
                <a:lnTo>
                  <a:pt x="108" y="19"/>
                </a:lnTo>
                <a:lnTo>
                  <a:pt x="133" y="35"/>
                </a:lnTo>
                <a:lnTo>
                  <a:pt x="137" y="34"/>
                </a:lnTo>
                <a:lnTo>
                  <a:pt x="148" y="34"/>
                </a:lnTo>
                <a:lnTo>
                  <a:pt x="149" y="35"/>
                </a:lnTo>
                <a:lnTo>
                  <a:pt x="151" y="37"/>
                </a:lnTo>
                <a:lnTo>
                  <a:pt x="155" y="34"/>
                </a:lnTo>
                <a:lnTo>
                  <a:pt x="164" y="32"/>
                </a:lnTo>
                <a:lnTo>
                  <a:pt x="180" y="35"/>
                </a:lnTo>
                <a:lnTo>
                  <a:pt x="183" y="35"/>
                </a:lnTo>
                <a:lnTo>
                  <a:pt x="186" y="29"/>
                </a:lnTo>
                <a:lnTo>
                  <a:pt x="189" y="2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3" name="Freeform 257"/>
          <p:cNvSpPr>
            <a:spLocks/>
          </p:cNvSpPr>
          <p:nvPr/>
        </p:nvSpPr>
        <p:spPr bwMode="auto">
          <a:xfrm rot="21334256">
            <a:off x="15816959" y="1935234"/>
            <a:ext cx="1209310" cy="838241"/>
          </a:xfrm>
          <a:custGeom>
            <a:avLst/>
            <a:gdLst>
              <a:gd name="T0" fmla="*/ 2147483647 w 290"/>
              <a:gd name="T1" fmla="*/ 2147483647 h 230"/>
              <a:gd name="T2" fmla="*/ 2147483647 w 290"/>
              <a:gd name="T3" fmla="*/ 2147483647 h 230"/>
              <a:gd name="T4" fmla="*/ 2147483647 w 290"/>
              <a:gd name="T5" fmla="*/ 2147483647 h 230"/>
              <a:gd name="T6" fmla="*/ 2147483647 w 290"/>
              <a:gd name="T7" fmla="*/ 2147483647 h 230"/>
              <a:gd name="T8" fmla="*/ 2147483647 w 290"/>
              <a:gd name="T9" fmla="*/ 2147483647 h 230"/>
              <a:gd name="T10" fmla="*/ 2147483647 w 290"/>
              <a:gd name="T11" fmla="*/ 2147483647 h 230"/>
              <a:gd name="T12" fmla="*/ 2147483647 w 290"/>
              <a:gd name="T13" fmla="*/ 2147483647 h 230"/>
              <a:gd name="T14" fmla="*/ 2147483647 w 290"/>
              <a:gd name="T15" fmla="*/ 2147483647 h 230"/>
              <a:gd name="T16" fmla="*/ 2147483647 w 290"/>
              <a:gd name="T17" fmla="*/ 2147483647 h 230"/>
              <a:gd name="T18" fmla="*/ 2147483647 w 290"/>
              <a:gd name="T19" fmla="*/ 2147483647 h 230"/>
              <a:gd name="T20" fmla="*/ 2147483647 w 290"/>
              <a:gd name="T21" fmla="*/ 2147483647 h 230"/>
              <a:gd name="T22" fmla="*/ 2147483647 w 290"/>
              <a:gd name="T23" fmla="*/ 2147483647 h 230"/>
              <a:gd name="T24" fmla="*/ 2147483647 w 290"/>
              <a:gd name="T25" fmla="*/ 2147483647 h 230"/>
              <a:gd name="T26" fmla="*/ 2147483647 w 290"/>
              <a:gd name="T27" fmla="*/ 2147483647 h 230"/>
              <a:gd name="T28" fmla="*/ 2147483647 w 290"/>
              <a:gd name="T29" fmla="*/ 2147483647 h 230"/>
              <a:gd name="T30" fmla="*/ 2147483647 w 290"/>
              <a:gd name="T31" fmla="*/ 2147483647 h 230"/>
              <a:gd name="T32" fmla="*/ 2147483647 w 290"/>
              <a:gd name="T33" fmla="*/ 2147483647 h 230"/>
              <a:gd name="T34" fmla="*/ 2147483647 w 290"/>
              <a:gd name="T35" fmla="*/ 2147483647 h 230"/>
              <a:gd name="T36" fmla="*/ 2147483647 w 290"/>
              <a:gd name="T37" fmla="*/ 2147483647 h 230"/>
              <a:gd name="T38" fmla="*/ 2147483647 w 290"/>
              <a:gd name="T39" fmla="*/ 2147483647 h 230"/>
              <a:gd name="T40" fmla="*/ 2147483647 w 290"/>
              <a:gd name="T41" fmla="*/ 2147483647 h 230"/>
              <a:gd name="T42" fmla="*/ 2147483647 w 290"/>
              <a:gd name="T43" fmla="*/ 2147483647 h 230"/>
              <a:gd name="T44" fmla="*/ 2147483647 w 290"/>
              <a:gd name="T45" fmla="*/ 2147483647 h 230"/>
              <a:gd name="T46" fmla="*/ 2147483647 w 290"/>
              <a:gd name="T47" fmla="*/ 2147483647 h 230"/>
              <a:gd name="T48" fmla="*/ 2147483647 w 290"/>
              <a:gd name="T49" fmla="*/ 2147483647 h 230"/>
              <a:gd name="T50" fmla="*/ 2147483647 w 290"/>
              <a:gd name="T51" fmla="*/ 2147483647 h 230"/>
              <a:gd name="T52" fmla="*/ 2147483647 w 290"/>
              <a:gd name="T53" fmla="*/ 2147483647 h 230"/>
              <a:gd name="T54" fmla="*/ 2147483647 w 290"/>
              <a:gd name="T55" fmla="*/ 2147483647 h 230"/>
              <a:gd name="T56" fmla="*/ 2147483647 w 290"/>
              <a:gd name="T57" fmla="*/ 2147483647 h 230"/>
              <a:gd name="T58" fmla="*/ 2147483647 w 290"/>
              <a:gd name="T59" fmla="*/ 2147483647 h 230"/>
              <a:gd name="T60" fmla="*/ 2147483647 w 290"/>
              <a:gd name="T61" fmla="*/ 2147483647 h 230"/>
              <a:gd name="T62" fmla="*/ 2147483647 w 290"/>
              <a:gd name="T63" fmla="*/ 2147483647 h 230"/>
              <a:gd name="T64" fmla="*/ 2147483647 w 290"/>
              <a:gd name="T65" fmla="*/ 2147483647 h 230"/>
              <a:gd name="T66" fmla="*/ 2147483647 w 290"/>
              <a:gd name="T67" fmla="*/ 2147483647 h 230"/>
              <a:gd name="T68" fmla="*/ 2147483647 w 290"/>
              <a:gd name="T69" fmla="*/ 2147483647 h 230"/>
              <a:gd name="T70" fmla="*/ 2147483647 w 290"/>
              <a:gd name="T71" fmla="*/ 2147483647 h 230"/>
              <a:gd name="T72" fmla="*/ 2147483647 w 290"/>
              <a:gd name="T73" fmla="*/ 2147483647 h 230"/>
              <a:gd name="T74" fmla="*/ 2147483647 w 290"/>
              <a:gd name="T75" fmla="*/ 2147483647 h 230"/>
              <a:gd name="T76" fmla="*/ 2147483647 w 290"/>
              <a:gd name="T77" fmla="*/ 2147483647 h 230"/>
              <a:gd name="T78" fmla="*/ 2147483647 w 290"/>
              <a:gd name="T79" fmla="*/ 2147483647 h 230"/>
              <a:gd name="T80" fmla="*/ 2147483647 w 290"/>
              <a:gd name="T81" fmla="*/ 2147483647 h 230"/>
              <a:gd name="T82" fmla="*/ 2147483647 w 290"/>
              <a:gd name="T83" fmla="*/ 2147483647 h 230"/>
              <a:gd name="T84" fmla="*/ 2147483647 w 290"/>
              <a:gd name="T85" fmla="*/ 2147483647 h 230"/>
              <a:gd name="T86" fmla="*/ 2147483647 w 290"/>
              <a:gd name="T87" fmla="*/ 2147483647 h 230"/>
              <a:gd name="T88" fmla="*/ 2147483647 w 290"/>
              <a:gd name="T89" fmla="*/ 2147483647 h 230"/>
              <a:gd name="T90" fmla="*/ 2147483647 w 290"/>
              <a:gd name="T91" fmla="*/ 2147483647 h 230"/>
              <a:gd name="T92" fmla="*/ 2147483647 w 290"/>
              <a:gd name="T93" fmla="*/ 2147483647 h 230"/>
              <a:gd name="T94" fmla="*/ 2147483647 w 290"/>
              <a:gd name="T95" fmla="*/ 2147483647 h 230"/>
              <a:gd name="T96" fmla="*/ 2147483647 w 290"/>
              <a:gd name="T97" fmla="*/ 2147483647 h 230"/>
              <a:gd name="T98" fmla="*/ 2147483647 w 290"/>
              <a:gd name="T99" fmla="*/ 2147483647 h 230"/>
              <a:gd name="T100" fmla="*/ 2147483647 w 290"/>
              <a:gd name="T101" fmla="*/ 2147483647 h 230"/>
              <a:gd name="T102" fmla="*/ 2147483647 w 290"/>
              <a:gd name="T103" fmla="*/ 2147483647 h 230"/>
              <a:gd name="T104" fmla="*/ 2147483647 w 290"/>
              <a:gd name="T105" fmla="*/ 2147483647 h 230"/>
              <a:gd name="T106" fmla="*/ 0 w 290"/>
              <a:gd name="T107" fmla="*/ 2147483647 h 230"/>
              <a:gd name="T108" fmla="*/ 2147483647 w 290"/>
              <a:gd name="T109" fmla="*/ 2147483647 h 230"/>
              <a:gd name="T110" fmla="*/ 2147483647 w 290"/>
              <a:gd name="T111" fmla="*/ 2147483647 h 230"/>
              <a:gd name="T112" fmla="*/ 2147483647 w 290"/>
              <a:gd name="T113" fmla="*/ 2147483647 h 230"/>
              <a:gd name="T114" fmla="*/ 2147483647 w 290"/>
              <a:gd name="T115" fmla="*/ 2147483647 h 230"/>
              <a:gd name="T116" fmla="*/ 2147483647 w 290"/>
              <a:gd name="T117" fmla="*/ 0 h 23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90"/>
              <a:gd name="T178" fmla="*/ 0 h 230"/>
              <a:gd name="T179" fmla="*/ 290 w 290"/>
              <a:gd name="T180" fmla="*/ 230 h 23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90" h="230">
                <a:moveTo>
                  <a:pt x="88" y="4"/>
                </a:moveTo>
                <a:lnTo>
                  <a:pt x="150" y="9"/>
                </a:lnTo>
                <a:lnTo>
                  <a:pt x="162" y="14"/>
                </a:lnTo>
                <a:lnTo>
                  <a:pt x="159" y="19"/>
                </a:lnTo>
                <a:lnTo>
                  <a:pt x="182" y="33"/>
                </a:lnTo>
                <a:lnTo>
                  <a:pt x="179" y="36"/>
                </a:lnTo>
                <a:lnTo>
                  <a:pt x="178" y="39"/>
                </a:lnTo>
                <a:lnTo>
                  <a:pt x="175" y="41"/>
                </a:lnTo>
                <a:lnTo>
                  <a:pt x="172" y="44"/>
                </a:lnTo>
                <a:lnTo>
                  <a:pt x="169" y="45"/>
                </a:lnTo>
                <a:lnTo>
                  <a:pt x="169" y="48"/>
                </a:lnTo>
                <a:lnTo>
                  <a:pt x="172" y="48"/>
                </a:lnTo>
                <a:lnTo>
                  <a:pt x="170" y="79"/>
                </a:lnTo>
                <a:lnTo>
                  <a:pt x="172" y="76"/>
                </a:lnTo>
                <a:lnTo>
                  <a:pt x="175" y="76"/>
                </a:lnTo>
                <a:lnTo>
                  <a:pt x="176" y="76"/>
                </a:lnTo>
                <a:lnTo>
                  <a:pt x="179" y="79"/>
                </a:lnTo>
                <a:lnTo>
                  <a:pt x="179" y="82"/>
                </a:lnTo>
                <a:lnTo>
                  <a:pt x="182" y="82"/>
                </a:lnTo>
                <a:lnTo>
                  <a:pt x="182" y="92"/>
                </a:lnTo>
                <a:lnTo>
                  <a:pt x="188" y="91"/>
                </a:lnTo>
                <a:lnTo>
                  <a:pt x="186" y="95"/>
                </a:lnTo>
                <a:lnTo>
                  <a:pt x="200" y="96"/>
                </a:lnTo>
                <a:lnTo>
                  <a:pt x="201" y="95"/>
                </a:lnTo>
                <a:lnTo>
                  <a:pt x="208" y="95"/>
                </a:lnTo>
                <a:lnTo>
                  <a:pt x="208" y="114"/>
                </a:lnTo>
                <a:lnTo>
                  <a:pt x="204" y="114"/>
                </a:lnTo>
                <a:lnTo>
                  <a:pt x="204" y="133"/>
                </a:lnTo>
                <a:lnTo>
                  <a:pt x="203" y="135"/>
                </a:lnTo>
                <a:lnTo>
                  <a:pt x="200" y="135"/>
                </a:lnTo>
                <a:lnTo>
                  <a:pt x="200" y="133"/>
                </a:lnTo>
                <a:lnTo>
                  <a:pt x="197" y="132"/>
                </a:lnTo>
                <a:lnTo>
                  <a:pt x="197" y="154"/>
                </a:lnTo>
                <a:lnTo>
                  <a:pt x="191" y="167"/>
                </a:lnTo>
                <a:lnTo>
                  <a:pt x="200" y="170"/>
                </a:lnTo>
                <a:lnTo>
                  <a:pt x="198" y="173"/>
                </a:lnTo>
                <a:lnTo>
                  <a:pt x="216" y="180"/>
                </a:lnTo>
                <a:lnTo>
                  <a:pt x="219" y="176"/>
                </a:lnTo>
                <a:lnTo>
                  <a:pt x="233" y="181"/>
                </a:lnTo>
                <a:lnTo>
                  <a:pt x="233" y="178"/>
                </a:lnTo>
                <a:lnTo>
                  <a:pt x="233" y="177"/>
                </a:lnTo>
                <a:lnTo>
                  <a:pt x="230" y="177"/>
                </a:lnTo>
                <a:lnTo>
                  <a:pt x="230" y="176"/>
                </a:lnTo>
                <a:lnTo>
                  <a:pt x="225" y="174"/>
                </a:lnTo>
                <a:lnTo>
                  <a:pt x="225" y="171"/>
                </a:lnTo>
                <a:lnTo>
                  <a:pt x="226" y="170"/>
                </a:lnTo>
                <a:lnTo>
                  <a:pt x="236" y="173"/>
                </a:lnTo>
                <a:lnTo>
                  <a:pt x="236" y="161"/>
                </a:lnTo>
                <a:lnTo>
                  <a:pt x="254" y="161"/>
                </a:lnTo>
                <a:lnTo>
                  <a:pt x="270" y="162"/>
                </a:lnTo>
                <a:lnTo>
                  <a:pt x="283" y="164"/>
                </a:lnTo>
                <a:lnTo>
                  <a:pt x="282" y="186"/>
                </a:lnTo>
                <a:lnTo>
                  <a:pt x="290" y="186"/>
                </a:lnTo>
                <a:lnTo>
                  <a:pt x="289" y="192"/>
                </a:lnTo>
                <a:lnTo>
                  <a:pt x="286" y="192"/>
                </a:lnTo>
                <a:lnTo>
                  <a:pt x="285" y="211"/>
                </a:lnTo>
                <a:lnTo>
                  <a:pt x="277" y="209"/>
                </a:lnTo>
                <a:lnTo>
                  <a:pt x="277" y="211"/>
                </a:lnTo>
                <a:lnTo>
                  <a:pt x="277" y="212"/>
                </a:lnTo>
                <a:lnTo>
                  <a:pt x="266" y="212"/>
                </a:lnTo>
                <a:lnTo>
                  <a:pt x="264" y="220"/>
                </a:lnTo>
                <a:lnTo>
                  <a:pt x="264" y="224"/>
                </a:lnTo>
                <a:lnTo>
                  <a:pt x="252" y="224"/>
                </a:lnTo>
                <a:lnTo>
                  <a:pt x="252" y="227"/>
                </a:lnTo>
                <a:lnTo>
                  <a:pt x="251" y="228"/>
                </a:lnTo>
                <a:lnTo>
                  <a:pt x="248" y="227"/>
                </a:lnTo>
                <a:lnTo>
                  <a:pt x="241" y="227"/>
                </a:lnTo>
                <a:lnTo>
                  <a:pt x="239" y="225"/>
                </a:lnTo>
                <a:lnTo>
                  <a:pt x="238" y="228"/>
                </a:lnTo>
                <a:lnTo>
                  <a:pt x="236" y="228"/>
                </a:lnTo>
                <a:lnTo>
                  <a:pt x="236" y="227"/>
                </a:lnTo>
                <a:lnTo>
                  <a:pt x="232" y="228"/>
                </a:lnTo>
                <a:lnTo>
                  <a:pt x="230" y="225"/>
                </a:lnTo>
                <a:lnTo>
                  <a:pt x="229" y="225"/>
                </a:lnTo>
                <a:lnTo>
                  <a:pt x="229" y="227"/>
                </a:lnTo>
                <a:lnTo>
                  <a:pt x="227" y="228"/>
                </a:lnTo>
                <a:lnTo>
                  <a:pt x="226" y="230"/>
                </a:lnTo>
                <a:lnTo>
                  <a:pt x="226" y="227"/>
                </a:lnTo>
                <a:lnTo>
                  <a:pt x="223" y="227"/>
                </a:lnTo>
                <a:lnTo>
                  <a:pt x="223" y="228"/>
                </a:lnTo>
                <a:lnTo>
                  <a:pt x="222" y="228"/>
                </a:lnTo>
                <a:lnTo>
                  <a:pt x="220" y="225"/>
                </a:lnTo>
                <a:lnTo>
                  <a:pt x="219" y="225"/>
                </a:lnTo>
                <a:lnTo>
                  <a:pt x="220" y="224"/>
                </a:lnTo>
                <a:lnTo>
                  <a:pt x="217" y="224"/>
                </a:lnTo>
                <a:lnTo>
                  <a:pt x="216" y="214"/>
                </a:lnTo>
                <a:lnTo>
                  <a:pt x="162" y="211"/>
                </a:lnTo>
                <a:lnTo>
                  <a:pt x="162" y="208"/>
                </a:lnTo>
                <a:lnTo>
                  <a:pt x="151" y="203"/>
                </a:lnTo>
                <a:lnTo>
                  <a:pt x="145" y="203"/>
                </a:lnTo>
                <a:lnTo>
                  <a:pt x="137" y="203"/>
                </a:lnTo>
                <a:lnTo>
                  <a:pt x="134" y="187"/>
                </a:lnTo>
                <a:lnTo>
                  <a:pt x="101" y="186"/>
                </a:lnTo>
                <a:lnTo>
                  <a:pt x="103" y="168"/>
                </a:lnTo>
                <a:lnTo>
                  <a:pt x="93" y="170"/>
                </a:lnTo>
                <a:lnTo>
                  <a:pt x="85" y="167"/>
                </a:lnTo>
                <a:lnTo>
                  <a:pt x="77" y="170"/>
                </a:lnTo>
                <a:lnTo>
                  <a:pt x="62" y="164"/>
                </a:lnTo>
                <a:lnTo>
                  <a:pt x="60" y="164"/>
                </a:lnTo>
                <a:lnTo>
                  <a:pt x="62" y="171"/>
                </a:lnTo>
                <a:lnTo>
                  <a:pt x="63" y="177"/>
                </a:lnTo>
                <a:lnTo>
                  <a:pt x="68" y="187"/>
                </a:lnTo>
                <a:lnTo>
                  <a:pt x="75" y="199"/>
                </a:lnTo>
                <a:lnTo>
                  <a:pt x="78" y="200"/>
                </a:lnTo>
                <a:lnTo>
                  <a:pt x="75" y="203"/>
                </a:lnTo>
                <a:lnTo>
                  <a:pt x="72" y="203"/>
                </a:lnTo>
                <a:lnTo>
                  <a:pt x="66" y="209"/>
                </a:lnTo>
                <a:lnTo>
                  <a:pt x="65" y="208"/>
                </a:lnTo>
                <a:lnTo>
                  <a:pt x="63" y="208"/>
                </a:lnTo>
                <a:lnTo>
                  <a:pt x="62" y="206"/>
                </a:lnTo>
                <a:lnTo>
                  <a:pt x="60" y="208"/>
                </a:lnTo>
                <a:lnTo>
                  <a:pt x="57" y="205"/>
                </a:lnTo>
                <a:lnTo>
                  <a:pt x="55" y="205"/>
                </a:lnTo>
                <a:lnTo>
                  <a:pt x="55" y="203"/>
                </a:lnTo>
                <a:lnTo>
                  <a:pt x="53" y="195"/>
                </a:lnTo>
                <a:lnTo>
                  <a:pt x="53" y="193"/>
                </a:lnTo>
                <a:lnTo>
                  <a:pt x="55" y="189"/>
                </a:lnTo>
                <a:lnTo>
                  <a:pt x="55" y="187"/>
                </a:lnTo>
                <a:lnTo>
                  <a:pt x="52" y="186"/>
                </a:lnTo>
                <a:lnTo>
                  <a:pt x="49" y="178"/>
                </a:lnTo>
                <a:lnTo>
                  <a:pt x="47" y="177"/>
                </a:lnTo>
                <a:lnTo>
                  <a:pt x="46" y="176"/>
                </a:lnTo>
                <a:lnTo>
                  <a:pt x="43" y="176"/>
                </a:lnTo>
                <a:lnTo>
                  <a:pt x="40" y="174"/>
                </a:lnTo>
                <a:lnTo>
                  <a:pt x="37" y="171"/>
                </a:lnTo>
                <a:lnTo>
                  <a:pt x="35" y="168"/>
                </a:lnTo>
                <a:lnTo>
                  <a:pt x="35" y="164"/>
                </a:lnTo>
                <a:lnTo>
                  <a:pt x="33" y="159"/>
                </a:lnTo>
                <a:lnTo>
                  <a:pt x="33" y="158"/>
                </a:lnTo>
                <a:lnTo>
                  <a:pt x="30" y="157"/>
                </a:lnTo>
                <a:lnTo>
                  <a:pt x="31" y="155"/>
                </a:lnTo>
                <a:lnTo>
                  <a:pt x="30" y="154"/>
                </a:lnTo>
                <a:lnTo>
                  <a:pt x="28" y="152"/>
                </a:lnTo>
                <a:lnTo>
                  <a:pt x="28" y="151"/>
                </a:lnTo>
                <a:lnTo>
                  <a:pt x="27" y="151"/>
                </a:lnTo>
                <a:lnTo>
                  <a:pt x="25" y="151"/>
                </a:lnTo>
                <a:lnTo>
                  <a:pt x="25" y="149"/>
                </a:lnTo>
                <a:lnTo>
                  <a:pt x="25" y="148"/>
                </a:lnTo>
                <a:lnTo>
                  <a:pt x="25" y="146"/>
                </a:lnTo>
                <a:lnTo>
                  <a:pt x="24" y="145"/>
                </a:lnTo>
                <a:lnTo>
                  <a:pt x="22" y="146"/>
                </a:lnTo>
                <a:lnTo>
                  <a:pt x="21" y="146"/>
                </a:lnTo>
                <a:lnTo>
                  <a:pt x="19" y="148"/>
                </a:lnTo>
                <a:lnTo>
                  <a:pt x="19" y="146"/>
                </a:lnTo>
                <a:lnTo>
                  <a:pt x="21" y="145"/>
                </a:lnTo>
                <a:lnTo>
                  <a:pt x="21" y="142"/>
                </a:lnTo>
                <a:lnTo>
                  <a:pt x="18" y="118"/>
                </a:lnTo>
                <a:lnTo>
                  <a:pt x="16" y="117"/>
                </a:lnTo>
                <a:lnTo>
                  <a:pt x="9" y="113"/>
                </a:lnTo>
                <a:lnTo>
                  <a:pt x="6" y="110"/>
                </a:lnTo>
                <a:lnTo>
                  <a:pt x="0" y="102"/>
                </a:lnTo>
                <a:lnTo>
                  <a:pt x="0" y="95"/>
                </a:lnTo>
                <a:lnTo>
                  <a:pt x="6" y="92"/>
                </a:lnTo>
                <a:lnTo>
                  <a:pt x="6" y="88"/>
                </a:lnTo>
                <a:lnTo>
                  <a:pt x="8" y="86"/>
                </a:lnTo>
                <a:lnTo>
                  <a:pt x="8" y="85"/>
                </a:lnTo>
                <a:lnTo>
                  <a:pt x="15" y="74"/>
                </a:lnTo>
                <a:lnTo>
                  <a:pt x="19" y="74"/>
                </a:lnTo>
                <a:lnTo>
                  <a:pt x="24" y="64"/>
                </a:lnTo>
                <a:lnTo>
                  <a:pt x="22" y="61"/>
                </a:lnTo>
                <a:lnTo>
                  <a:pt x="24" y="58"/>
                </a:lnTo>
                <a:lnTo>
                  <a:pt x="27" y="52"/>
                </a:lnTo>
                <a:lnTo>
                  <a:pt x="27" y="45"/>
                </a:lnTo>
                <a:lnTo>
                  <a:pt x="30" y="6"/>
                </a:lnTo>
                <a:lnTo>
                  <a:pt x="30" y="0"/>
                </a:lnTo>
                <a:lnTo>
                  <a:pt x="88" y="4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4" name="Freeform 258"/>
          <p:cNvSpPr>
            <a:spLocks/>
          </p:cNvSpPr>
          <p:nvPr/>
        </p:nvSpPr>
        <p:spPr bwMode="auto">
          <a:xfrm rot="21334256">
            <a:off x="16257287" y="3009751"/>
            <a:ext cx="683848" cy="768523"/>
          </a:xfrm>
          <a:custGeom>
            <a:avLst/>
            <a:gdLst>
              <a:gd name="T0" fmla="*/ 2147483647 w 163"/>
              <a:gd name="T1" fmla="*/ 0 h 212"/>
              <a:gd name="T2" fmla="*/ 2147483647 w 163"/>
              <a:gd name="T3" fmla="*/ 2147483647 h 212"/>
              <a:gd name="T4" fmla="*/ 2147483647 w 163"/>
              <a:gd name="T5" fmla="*/ 2147483647 h 212"/>
              <a:gd name="T6" fmla="*/ 2147483647 w 163"/>
              <a:gd name="T7" fmla="*/ 2147483647 h 212"/>
              <a:gd name="T8" fmla="*/ 2147483647 w 163"/>
              <a:gd name="T9" fmla="*/ 2147483647 h 212"/>
              <a:gd name="T10" fmla="*/ 2147483647 w 163"/>
              <a:gd name="T11" fmla="*/ 2147483647 h 212"/>
              <a:gd name="T12" fmla="*/ 2147483647 w 163"/>
              <a:gd name="T13" fmla="*/ 2147483647 h 212"/>
              <a:gd name="T14" fmla="*/ 2147483647 w 163"/>
              <a:gd name="T15" fmla="*/ 2147483647 h 212"/>
              <a:gd name="T16" fmla="*/ 2147483647 w 163"/>
              <a:gd name="T17" fmla="*/ 2147483647 h 212"/>
              <a:gd name="T18" fmla="*/ 2147483647 w 163"/>
              <a:gd name="T19" fmla="*/ 2147483647 h 212"/>
              <a:gd name="T20" fmla="*/ 2147483647 w 163"/>
              <a:gd name="T21" fmla="*/ 2147483647 h 212"/>
              <a:gd name="T22" fmla="*/ 2147483647 w 163"/>
              <a:gd name="T23" fmla="*/ 2147483647 h 212"/>
              <a:gd name="T24" fmla="*/ 2147483647 w 163"/>
              <a:gd name="T25" fmla="*/ 2147483647 h 212"/>
              <a:gd name="T26" fmla="*/ 2147483647 w 163"/>
              <a:gd name="T27" fmla="*/ 2147483647 h 212"/>
              <a:gd name="T28" fmla="*/ 2147483647 w 163"/>
              <a:gd name="T29" fmla="*/ 2147483647 h 212"/>
              <a:gd name="T30" fmla="*/ 2147483647 w 163"/>
              <a:gd name="T31" fmla="*/ 2147483647 h 212"/>
              <a:gd name="T32" fmla="*/ 2147483647 w 163"/>
              <a:gd name="T33" fmla="*/ 2147483647 h 212"/>
              <a:gd name="T34" fmla="*/ 2147483647 w 163"/>
              <a:gd name="T35" fmla="*/ 2147483647 h 212"/>
              <a:gd name="T36" fmla="*/ 2147483647 w 163"/>
              <a:gd name="T37" fmla="*/ 2147483647 h 212"/>
              <a:gd name="T38" fmla="*/ 2147483647 w 163"/>
              <a:gd name="T39" fmla="*/ 2147483647 h 212"/>
              <a:gd name="T40" fmla="*/ 2147483647 w 163"/>
              <a:gd name="T41" fmla="*/ 2147483647 h 212"/>
              <a:gd name="T42" fmla="*/ 2147483647 w 163"/>
              <a:gd name="T43" fmla="*/ 2147483647 h 212"/>
              <a:gd name="T44" fmla="*/ 2147483647 w 163"/>
              <a:gd name="T45" fmla="*/ 2147483647 h 212"/>
              <a:gd name="T46" fmla="*/ 2147483647 w 163"/>
              <a:gd name="T47" fmla="*/ 2147483647 h 212"/>
              <a:gd name="T48" fmla="*/ 0 w 163"/>
              <a:gd name="T49" fmla="*/ 2147483647 h 212"/>
              <a:gd name="T50" fmla="*/ 2147483647 w 163"/>
              <a:gd name="T51" fmla="*/ 2147483647 h 212"/>
              <a:gd name="T52" fmla="*/ 2147483647 w 163"/>
              <a:gd name="T53" fmla="*/ 2147483647 h 212"/>
              <a:gd name="T54" fmla="*/ 2147483647 w 163"/>
              <a:gd name="T55" fmla="*/ 2147483647 h 212"/>
              <a:gd name="T56" fmla="*/ 2147483647 w 163"/>
              <a:gd name="T57" fmla="*/ 2147483647 h 212"/>
              <a:gd name="T58" fmla="*/ 2147483647 w 163"/>
              <a:gd name="T59" fmla="*/ 2147483647 h 212"/>
              <a:gd name="T60" fmla="*/ 2147483647 w 163"/>
              <a:gd name="T61" fmla="*/ 2147483647 h 212"/>
              <a:gd name="T62" fmla="*/ 2147483647 w 163"/>
              <a:gd name="T63" fmla="*/ 2147483647 h 212"/>
              <a:gd name="T64" fmla="*/ 2147483647 w 163"/>
              <a:gd name="T65" fmla="*/ 2147483647 h 212"/>
              <a:gd name="T66" fmla="*/ 2147483647 w 163"/>
              <a:gd name="T67" fmla="*/ 2147483647 h 212"/>
              <a:gd name="T68" fmla="*/ 2147483647 w 163"/>
              <a:gd name="T69" fmla="*/ 2147483647 h 212"/>
              <a:gd name="T70" fmla="*/ 2147483647 w 163"/>
              <a:gd name="T71" fmla="*/ 2147483647 h 212"/>
              <a:gd name="T72" fmla="*/ 2147483647 w 163"/>
              <a:gd name="T73" fmla="*/ 2147483647 h 212"/>
              <a:gd name="T74" fmla="*/ 2147483647 w 163"/>
              <a:gd name="T75" fmla="*/ 2147483647 h 212"/>
              <a:gd name="T76" fmla="*/ 2147483647 w 163"/>
              <a:gd name="T77" fmla="*/ 2147483647 h 212"/>
              <a:gd name="T78" fmla="*/ 2147483647 w 163"/>
              <a:gd name="T79" fmla="*/ 2147483647 h 212"/>
              <a:gd name="T80" fmla="*/ 2147483647 w 163"/>
              <a:gd name="T81" fmla="*/ 2147483647 h 212"/>
              <a:gd name="T82" fmla="*/ 2147483647 w 163"/>
              <a:gd name="T83" fmla="*/ 2147483647 h 212"/>
              <a:gd name="T84" fmla="*/ 2147483647 w 163"/>
              <a:gd name="T85" fmla="*/ 2147483647 h 212"/>
              <a:gd name="T86" fmla="*/ 2147483647 w 163"/>
              <a:gd name="T87" fmla="*/ 2147483647 h 212"/>
              <a:gd name="T88" fmla="*/ 2147483647 w 163"/>
              <a:gd name="T89" fmla="*/ 2147483647 h 212"/>
              <a:gd name="T90" fmla="*/ 2147483647 w 163"/>
              <a:gd name="T91" fmla="*/ 2147483647 h 212"/>
              <a:gd name="T92" fmla="*/ 2147483647 w 163"/>
              <a:gd name="T93" fmla="*/ 2147483647 h 212"/>
              <a:gd name="T94" fmla="*/ 2147483647 w 163"/>
              <a:gd name="T95" fmla="*/ 2147483647 h 212"/>
              <a:gd name="T96" fmla="*/ 2147483647 w 163"/>
              <a:gd name="T97" fmla="*/ 2147483647 h 212"/>
              <a:gd name="T98" fmla="*/ 2147483647 w 163"/>
              <a:gd name="T99" fmla="*/ 2147483647 h 212"/>
              <a:gd name="T100" fmla="*/ 2147483647 w 163"/>
              <a:gd name="T101" fmla="*/ 2147483647 h 21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63"/>
              <a:gd name="T154" fmla="*/ 0 h 212"/>
              <a:gd name="T155" fmla="*/ 163 w 163"/>
              <a:gd name="T156" fmla="*/ 212 h 21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63" h="212">
                <a:moveTo>
                  <a:pt x="126" y="0"/>
                </a:moveTo>
                <a:lnTo>
                  <a:pt x="132" y="0"/>
                </a:lnTo>
                <a:lnTo>
                  <a:pt x="132" y="10"/>
                </a:lnTo>
                <a:lnTo>
                  <a:pt x="132" y="14"/>
                </a:lnTo>
                <a:lnTo>
                  <a:pt x="132" y="22"/>
                </a:lnTo>
                <a:lnTo>
                  <a:pt x="131" y="23"/>
                </a:lnTo>
                <a:lnTo>
                  <a:pt x="131" y="24"/>
                </a:lnTo>
                <a:lnTo>
                  <a:pt x="126" y="24"/>
                </a:lnTo>
                <a:lnTo>
                  <a:pt x="126" y="26"/>
                </a:lnTo>
                <a:lnTo>
                  <a:pt x="126" y="27"/>
                </a:lnTo>
                <a:lnTo>
                  <a:pt x="128" y="30"/>
                </a:lnTo>
                <a:lnTo>
                  <a:pt x="129" y="32"/>
                </a:lnTo>
                <a:lnTo>
                  <a:pt x="125" y="33"/>
                </a:lnTo>
                <a:lnTo>
                  <a:pt x="123" y="76"/>
                </a:lnTo>
                <a:lnTo>
                  <a:pt x="139" y="77"/>
                </a:lnTo>
                <a:lnTo>
                  <a:pt x="139" y="80"/>
                </a:lnTo>
                <a:lnTo>
                  <a:pt x="142" y="82"/>
                </a:lnTo>
                <a:lnTo>
                  <a:pt x="141" y="126"/>
                </a:lnTo>
                <a:lnTo>
                  <a:pt x="145" y="126"/>
                </a:lnTo>
                <a:lnTo>
                  <a:pt x="145" y="124"/>
                </a:lnTo>
                <a:lnTo>
                  <a:pt x="163" y="126"/>
                </a:lnTo>
                <a:lnTo>
                  <a:pt x="163" y="142"/>
                </a:lnTo>
                <a:lnTo>
                  <a:pt x="160" y="142"/>
                </a:lnTo>
                <a:lnTo>
                  <a:pt x="160" y="146"/>
                </a:lnTo>
                <a:lnTo>
                  <a:pt x="160" y="158"/>
                </a:lnTo>
                <a:lnTo>
                  <a:pt x="145" y="158"/>
                </a:lnTo>
                <a:lnTo>
                  <a:pt x="144" y="187"/>
                </a:lnTo>
                <a:lnTo>
                  <a:pt x="142" y="187"/>
                </a:lnTo>
                <a:lnTo>
                  <a:pt x="138" y="183"/>
                </a:lnTo>
                <a:lnTo>
                  <a:pt x="136" y="184"/>
                </a:lnTo>
                <a:lnTo>
                  <a:pt x="135" y="186"/>
                </a:lnTo>
                <a:lnTo>
                  <a:pt x="132" y="186"/>
                </a:lnTo>
                <a:lnTo>
                  <a:pt x="132" y="189"/>
                </a:lnTo>
                <a:lnTo>
                  <a:pt x="132" y="190"/>
                </a:lnTo>
                <a:lnTo>
                  <a:pt x="113" y="189"/>
                </a:lnTo>
                <a:lnTo>
                  <a:pt x="112" y="208"/>
                </a:lnTo>
                <a:lnTo>
                  <a:pt x="100" y="208"/>
                </a:lnTo>
                <a:lnTo>
                  <a:pt x="98" y="212"/>
                </a:lnTo>
                <a:lnTo>
                  <a:pt x="84" y="211"/>
                </a:lnTo>
                <a:lnTo>
                  <a:pt x="84" y="199"/>
                </a:lnTo>
                <a:lnTo>
                  <a:pt x="32" y="196"/>
                </a:lnTo>
                <a:lnTo>
                  <a:pt x="32" y="180"/>
                </a:lnTo>
                <a:lnTo>
                  <a:pt x="27" y="183"/>
                </a:lnTo>
                <a:lnTo>
                  <a:pt x="22" y="181"/>
                </a:lnTo>
                <a:lnTo>
                  <a:pt x="18" y="181"/>
                </a:lnTo>
                <a:lnTo>
                  <a:pt x="19" y="171"/>
                </a:lnTo>
                <a:lnTo>
                  <a:pt x="3" y="170"/>
                </a:lnTo>
                <a:lnTo>
                  <a:pt x="6" y="126"/>
                </a:lnTo>
                <a:lnTo>
                  <a:pt x="0" y="124"/>
                </a:lnTo>
                <a:lnTo>
                  <a:pt x="3" y="86"/>
                </a:lnTo>
                <a:lnTo>
                  <a:pt x="9" y="87"/>
                </a:lnTo>
                <a:lnTo>
                  <a:pt x="10" y="87"/>
                </a:lnTo>
                <a:lnTo>
                  <a:pt x="12" y="87"/>
                </a:lnTo>
                <a:lnTo>
                  <a:pt x="15" y="89"/>
                </a:lnTo>
                <a:lnTo>
                  <a:pt x="16" y="87"/>
                </a:lnTo>
                <a:lnTo>
                  <a:pt x="16" y="83"/>
                </a:lnTo>
                <a:lnTo>
                  <a:pt x="15" y="80"/>
                </a:lnTo>
                <a:lnTo>
                  <a:pt x="16" y="79"/>
                </a:lnTo>
                <a:lnTo>
                  <a:pt x="18" y="74"/>
                </a:lnTo>
                <a:lnTo>
                  <a:pt x="21" y="74"/>
                </a:lnTo>
                <a:lnTo>
                  <a:pt x="22" y="74"/>
                </a:lnTo>
                <a:lnTo>
                  <a:pt x="22" y="77"/>
                </a:lnTo>
                <a:lnTo>
                  <a:pt x="25" y="77"/>
                </a:lnTo>
                <a:lnTo>
                  <a:pt x="27" y="74"/>
                </a:lnTo>
                <a:lnTo>
                  <a:pt x="28" y="74"/>
                </a:lnTo>
                <a:lnTo>
                  <a:pt x="31" y="71"/>
                </a:lnTo>
                <a:lnTo>
                  <a:pt x="32" y="71"/>
                </a:lnTo>
                <a:lnTo>
                  <a:pt x="32" y="70"/>
                </a:lnTo>
                <a:lnTo>
                  <a:pt x="35" y="70"/>
                </a:lnTo>
                <a:lnTo>
                  <a:pt x="37" y="68"/>
                </a:lnTo>
                <a:lnTo>
                  <a:pt x="38" y="68"/>
                </a:lnTo>
                <a:lnTo>
                  <a:pt x="41" y="64"/>
                </a:lnTo>
                <a:lnTo>
                  <a:pt x="43" y="64"/>
                </a:lnTo>
                <a:lnTo>
                  <a:pt x="43" y="58"/>
                </a:lnTo>
                <a:lnTo>
                  <a:pt x="65" y="60"/>
                </a:lnTo>
                <a:lnTo>
                  <a:pt x="65" y="61"/>
                </a:lnTo>
                <a:lnTo>
                  <a:pt x="76" y="63"/>
                </a:lnTo>
                <a:lnTo>
                  <a:pt x="76" y="64"/>
                </a:lnTo>
                <a:lnTo>
                  <a:pt x="87" y="64"/>
                </a:lnTo>
                <a:lnTo>
                  <a:pt x="87" y="57"/>
                </a:lnTo>
                <a:lnTo>
                  <a:pt x="84" y="57"/>
                </a:lnTo>
                <a:lnTo>
                  <a:pt x="84" y="49"/>
                </a:lnTo>
                <a:lnTo>
                  <a:pt x="88" y="49"/>
                </a:lnTo>
                <a:lnTo>
                  <a:pt x="87" y="35"/>
                </a:lnTo>
                <a:lnTo>
                  <a:pt x="75" y="35"/>
                </a:lnTo>
                <a:lnTo>
                  <a:pt x="75" y="29"/>
                </a:lnTo>
                <a:lnTo>
                  <a:pt x="66" y="27"/>
                </a:lnTo>
                <a:lnTo>
                  <a:pt x="66" y="17"/>
                </a:lnTo>
                <a:lnTo>
                  <a:pt x="104" y="19"/>
                </a:lnTo>
                <a:lnTo>
                  <a:pt x="104" y="11"/>
                </a:lnTo>
                <a:lnTo>
                  <a:pt x="106" y="10"/>
                </a:lnTo>
                <a:lnTo>
                  <a:pt x="107" y="10"/>
                </a:lnTo>
                <a:lnTo>
                  <a:pt x="109" y="8"/>
                </a:lnTo>
                <a:lnTo>
                  <a:pt x="110" y="7"/>
                </a:lnTo>
                <a:lnTo>
                  <a:pt x="112" y="8"/>
                </a:lnTo>
                <a:lnTo>
                  <a:pt x="112" y="10"/>
                </a:lnTo>
                <a:lnTo>
                  <a:pt x="117" y="8"/>
                </a:lnTo>
                <a:lnTo>
                  <a:pt x="119" y="10"/>
                </a:lnTo>
                <a:lnTo>
                  <a:pt x="122" y="11"/>
                </a:lnTo>
                <a:lnTo>
                  <a:pt x="126" y="11"/>
                </a:lnTo>
                <a:lnTo>
                  <a:pt x="126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75" name="Freeform 259"/>
          <p:cNvSpPr>
            <a:spLocks/>
          </p:cNvSpPr>
          <p:nvPr/>
        </p:nvSpPr>
        <p:spPr bwMode="auto">
          <a:xfrm rot="21334256">
            <a:off x="15227070" y="3147444"/>
            <a:ext cx="918628" cy="869047"/>
          </a:xfrm>
          <a:custGeom>
            <a:avLst/>
            <a:gdLst>
              <a:gd name="T0" fmla="*/ 2147483647 w 220"/>
              <a:gd name="T1" fmla="*/ 2147483647 h 239"/>
              <a:gd name="T2" fmla="*/ 2147483647 w 220"/>
              <a:gd name="T3" fmla="*/ 2147483647 h 239"/>
              <a:gd name="T4" fmla="*/ 2147483647 w 220"/>
              <a:gd name="T5" fmla="*/ 2147483647 h 239"/>
              <a:gd name="T6" fmla="*/ 2147483647 w 220"/>
              <a:gd name="T7" fmla="*/ 2147483647 h 239"/>
              <a:gd name="T8" fmla="*/ 2147483647 w 220"/>
              <a:gd name="T9" fmla="*/ 2147483647 h 239"/>
              <a:gd name="T10" fmla="*/ 2147483647 w 220"/>
              <a:gd name="T11" fmla="*/ 2147483647 h 239"/>
              <a:gd name="T12" fmla="*/ 2147483647 w 220"/>
              <a:gd name="T13" fmla="*/ 2147483647 h 239"/>
              <a:gd name="T14" fmla="*/ 2147483647 w 220"/>
              <a:gd name="T15" fmla="*/ 2147483647 h 239"/>
              <a:gd name="T16" fmla="*/ 2147483647 w 220"/>
              <a:gd name="T17" fmla="*/ 2147483647 h 239"/>
              <a:gd name="T18" fmla="*/ 2147483647 w 220"/>
              <a:gd name="T19" fmla="*/ 2147483647 h 239"/>
              <a:gd name="T20" fmla="*/ 2147483647 w 220"/>
              <a:gd name="T21" fmla="*/ 2147483647 h 239"/>
              <a:gd name="T22" fmla="*/ 2147483647 w 220"/>
              <a:gd name="T23" fmla="*/ 2147483647 h 239"/>
              <a:gd name="T24" fmla="*/ 2147483647 w 220"/>
              <a:gd name="T25" fmla="*/ 2147483647 h 239"/>
              <a:gd name="T26" fmla="*/ 2147483647 w 220"/>
              <a:gd name="T27" fmla="*/ 2147483647 h 239"/>
              <a:gd name="T28" fmla="*/ 2147483647 w 220"/>
              <a:gd name="T29" fmla="*/ 2147483647 h 239"/>
              <a:gd name="T30" fmla="*/ 2147483647 w 220"/>
              <a:gd name="T31" fmla="*/ 2147483647 h 239"/>
              <a:gd name="T32" fmla="*/ 2147483647 w 220"/>
              <a:gd name="T33" fmla="*/ 2147483647 h 239"/>
              <a:gd name="T34" fmla="*/ 2147483647 w 220"/>
              <a:gd name="T35" fmla="*/ 2147483647 h 239"/>
              <a:gd name="T36" fmla="*/ 2147483647 w 220"/>
              <a:gd name="T37" fmla="*/ 2147483647 h 239"/>
              <a:gd name="T38" fmla="*/ 2147483647 w 220"/>
              <a:gd name="T39" fmla="*/ 2147483647 h 239"/>
              <a:gd name="T40" fmla="*/ 2147483647 w 220"/>
              <a:gd name="T41" fmla="*/ 2147483647 h 239"/>
              <a:gd name="T42" fmla="*/ 2147483647 w 220"/>
              <a:gd name="T43" fmla="*/ 2147483647 h 239"/>
              <a:gd name="T44" fmla="*/ 2147483647 w 220"/>
              <a:gd name="T45" fmla="*/ 2147483647 h 239"/>
              <a:gd name="T46" fmla="*/ 2147483647 w 220"/>
              <a:gd name="T47" fmla="*/ 2147483647 h 239"/>
              <a:gd name="T48" fmla="*/ 2147483647 w 220"/>
              <a:gd name="T49" fmla="*/ 2147483647 h 239"/>
              <a:gd name="T50" fmla="*/ 2147483647 w 220"/>
              <a:gd name="T51" fmla="*/ 2147483647 h 239"/>
              <a:gd name="T52" fmla="*/ 2147483647 w 220"/>
              <a:gd name="T53" fmla="*/ 2147483647 h 239"/>
              <a:gd name="T54" fmla="*/ 2147483647 w 220"/>
              <a:gd name="T55" fmla="*/ 2147483647 h 239"/>
              <a:gd name="T56" fmla="*/ 2147483647 w 220"/>
              <a:gd name="T57" fmla="*/ 2147483647 h 239"/>
              <a:gd name="T58" fmla="*/ 2147483647 w 220"/>
              <a:gd name="T59" fmla="*/ 2147483647 h 239"/>
              <a:gd name="T60" fmla="*/ 2147483647 w 220"/>
              <a:gd name="T61" fmla="*/ 2147483647 h 239"/>
              <a:gd name="T62" fmla="*/ 2147483647 w 220"/>
              <a:gd name="T63" fmla="*/ 2147483647 h 239"/>
              <a:gd name="T64" fmla="*/ 2147483647 w 220"/>
              <a:gd name="T65" fmla="*/ 2147483647 h 239"/>
              <a:gd name="T66" fmla="*/ 0 w 220"/>
              <a:gd name="T67" fmla="*/ 2147483647 h 239"/>
              <a:gd name="T68" fmla="*/ 2147483647 w 220"/>
              <a:gd name="T69" fmla="*/ 2147483647 h 239"/>
              <a:gd name="T70" fmla="*/ 2147483647 w 220"/>
              <a:gd name="T71" fmla="*/ 2147483647 h 239"/>
              <a:gd name="T72" fmla="*/ 2147483647 w 220"/>
              <a:gd name="T73" fmla="*/ 2147483647 h 239"/>
              <a:gd name="T74" fmla="*/ 2147483647 w 220"/>
              <a:gd name="T75" fmla="*/ 2147483647 h 239"/>
              <a:gd name="T76" fmla="*/ 2147483647 w 220"/>
              <a:gd name="T77" fmla="*/ 2147483647 h 239"/>
              <a:gd name="T78" fmla="*/ 2147483647 w 220"/>
              <a:gd name="T79" fmla="*/ 2147483647 h 239"/>
              <a:gd name="T80" fmla="*/ 2147483647 w 220"/>
              <a:gd name="T81" fmla="*/ 2147483647 h 239"/>
              <a:gd name="T82" fmla="*/ 2147483647 w 220"/>
              <a:gd name="T83" fmla="*/ 2147483647 h 239"/>
              <a:gd name="T84" fmla="*/ 2147483647 w 220"/>
              <a:gd name="T85" fmla="*/ 2147483647 h 239"/>
              <a:gd name="T86" fmla="*/ 2147483647 w 220"/>
              <a:gd name="T87" fmla="*/ 2147483647 h 239"/>
              <a:gd name="T88" fmla="*/ 2147483647 w 220"/>
              <a:gd name="T89" fmla="*/ 2147483647 h 239"/>
              <a:gd name="T90" fmla="*/ 2147483647 w 220"/>
              <a:gd name="T91" fmla="*/ 2147483647 h 239"/>
              <a:gd name="T92" fmla="*/ 2147483647 w 220"/>
              <a:gd name="T93" fmla="*/ 2147483647 h 239"/>
              <a:gd name="T94" fmla="*/ 2147483647 w 220"/>
              <a:gd name="T95" fmla="*/ 2147483647 h 239"/>
              <a:gd name="T96" fmla="*/ 2147483647 w 220"/>
              <a:gd name="T97" fmla="*/ 2147483647 h 239"/>
              <a:gd name="T98" fmla="*/ 2147483647 w 220"/>
              <a:gd name="T99" fmla="*/ 2147483647 h 239"/>
              <a:gd name="T100" fmla="*/ 2147483647 w 220"/>
              <a:gd name="T101" fmla="*/ 2147483647 h 239"/>
              <a:gd name="T102" fmla="*/ 2147483647 w 220"/>
              <a:gd name="T103" fmla="*/ 2147483647 h 239"/>
              <a:gd name="T104" fmla="*/ 2147483647 w 220"/>
              <a:gd name="T105" fmla="*/ 2147483647 h 239"/>
              <a:gd name="T106" fmla="*/ 2147483647 w 220"/>
              <a:gd name="T107" fmla="*/ 2147483647 h 239"/>
              <a:gd name="T108" fmla="*/ 2147483647 w 220"/>
              <a:gd name="T109" fmla="*/ 2147483647 h 239"/>
              <a:gd name="T110" fmla="*/ 2147483647 w 220"/>
              <a:gd name="T111" fmla="*/ 2147483647 h 239"/>
              <a:gd name="T112" fmla="*/ 2147483647 w 220"/>
              <a:gd name="T113" fmla="*/ 2147483647 h 239"/>
              <a:gd name="T114" fmla="*/ 2147483647 w 220"/>
              <a:gd name="T115" fmla="*/ 2147483647 h 239"/>
              <a:gd name="T116" fmla="*/ 2147483647 w 220"/>
              <a:gd name="T117" fmla="*/ 2147483647 h 23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20"/>
              <a:gd name="T178" fmla="*/ 0 h 239"/>
              <a:gd name="T179" fmla="*/ 220 w 220"/>
              <a:gd name="T180" fmla="*/ 239 h 23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20" h="239">
                <a:moveTo>
                  <a:pt x="177" y="150"/>
                </a:moveTo>
                <a:lnTo>
                  <a:pt x="196" y="172"/>
                </a:lnTo>
                <a:lnTo>
                  <a:pt x="187" y="180"/>
                </a:lnTo>
                <a:lnTo>
                  <a:pt x="190" y="182"/>
                </a:lnTo>
                <a:lnTo>
                  <a:pt x="192" y="185"/>
                </a:lnTo>
                <a:lnTo>
                  <a:pt x="196" y="188"/>
                </a:lnTo>
                <a:lnTo>
                  <a:pt x="199" y="192"/>
                </a:lnTo>
                <a:lnTo>
                  <a:pt x="203" y="192"/>
                </a:lnTo>
                <a:lnTo>
                  <a:pt x="203" y="194"/>
                </a:lnTo>
                <a:lnTo>
                  <a:pt x="208" y="195"/>
                </a:lnTo>
                <a:lnTo>
                  <a:pt x="220" y="208"/>
                </a:lnTo>
                <a:lnTo>
                  <a:pt x="202" y="227"/>
                </a:lnTo>
                <a:lnTo>
                  <a:pt x="196" y="221"/>
                </a:lnTo>
                <a:lnTo>
                  <a:pt x="195" y="223"/>
                </a:lnTo>
                <a:lnTo>
                  <a:pt x="192" y="220"/>
                </a:lnTo>
                <a:lnTo>
                  <a:pt x="187" y="223"/>
                </a:lnTo>
                <a:lnTo>
                  <a:pt x="193" y="227"/>
                </a:lnTo>
                <a:lnTo>
                  <a:pt x="190" y="230"/>
                </a:lnTo>
                <a:lnTo>
                  <a:pt x="192" y="232"/>
                </a:lnTo>
                <a:lnTo>
                  <a:pt x="189" y="238"/>
                </a:lnTo>
                <a:lnTo>
                  <a:pt x="187" y="236"/>
                </a:lnTo>
                <a:lnTo>
                  <a:pt x="184" y="233"/>
                </a:lnTo>
                <a:lnTo>
                  <a:pt x="183" y="233"/>
                </a:lnTo>
                <a:lnTo>
                  <a:pt x="179" y="236"/>
                </a:lnTo>
                <a:lnTo>
                  <a:pt x="174" y="236"/>
                </a:lnTo>
                <a:lnTo>
                  <a:pt x="171" y="239"/>
                </a:lnTo>
                <a:lnTo>
                  <a:pt x="170" y="239"/>
                </a:lnTo>
                <a:lnTo>
                  <a:pt x="167" y="236"/>
                </a:lnTo>
                <a:lnTo>
                  <a:pt x="165" y="232"/>
                </a:lnTo>
                <a:lnTo>
                  <a:pt x="164" y="229"/>
                </a:lnTo>
                <a:lnTo>
                  <a:pt x="162" y="226"/>
                </a:lnTo>
                <a:lnTo>
                  <a:pt x="162" y="227"/>
                </a:lnTo>
                <a:lnTo>
                  <a:pt x="161" y="227"/>
                </a:lnTo>
                <a:lnTo>
                  <a:pt x="161" y="232"/>
                </a:lnTo>
                <a:lnTo>
                  <a:pt x="158" y="233"/>
                </a:lnTo>
                <a:lnTo>
                  <a:pt x="157" y="233"/>
                </a:lnTo>
                <a:lnTo>
                  <a:pt x="155" y="232"/>
                </a:lnTo>
                <a:lnTo>
                  <a:pt x="157" y="220"/>
                </a:lnTo>
                <a:lnTo>
                  <a:pt x="154" y="218"/>
                </a:lnTo>
                <a:lnTo>
                  <a:pt x="151" y="220"/>
                </a:lnTo>
                <a:lnTo>
                  <a:pt x="148" y="220"/>
                </a:lnTo>
                <a:lnTo>
                  <a:pt x="145" y="214"/>
                </a:lnTo>
                <a:lnTo>
                  <a:pt x="142" y="214"/>
                </a:lnTo>
                <a:lnTo>
                  <a:pt x="135" y="216"/>
                </a:lnTo>
                <a:lnTo>
                  <a:pt x="126" y="217"/>
                </a:lnTo>
                <a:lnTo>
                  <a:pt x="124" y="218"/>
                </a:lnTo>
                <a:lnTo>
                  <a:pt x="124" y="223"/>
                </a:lnTo>
                <a:lnTo>
                  <a:pt x="123" y="223"/>
                </a:lnTo>
                <a:lnTo>
                  <a:pt x="116" y="218"/>
                </a:lnTo>
                <a:lnTo>
                  <a:pt x="114" y="217"/>
                </a:lnTo>
                <a:lnTo>
                  <a:pt x="114" y="211"/>
                </a:lnTo>
                <a:lnTo>
                  <a:pt x="111" y="208"/>
                </a:lnTo>
                <a:lnTo>
                  <a:pt x="108" y="208"/>
                </a:lnTo>
                <a:lnTo>
                  <a:pt x="104" y="208"/>
                </a:lnTo>
                <a:lnTo>
                  <a:pt x="101" y="205"/>
                </a:lnTo>
                <a:lnTo>
                  <a:pt x="98" y="205"/>
                </a:lnTo>
                <a:lnTo>
                  <a:pt x="95" y="205"/>
                </a:lnTo>
                <a:lnTo>
                  <a:pt x="89" y="201"/>
                </a:lnTo>
                <a:lnTo>
                  <a:pt x="86" y="198"/>
                </a:lnTo>
                <a:lnTo>
                  <a:pt x="85" y="194"/>
                </a:lnTo>
                <a:lnTo>
                  <a:pt x="80" y="191"/>
                </a:lnTo>
                <a:lnTo>
                  <a:pt x="79" y="186"/>
                </a:lnTo>
                <a:lnTo>
                  <a:pt x="76" y="185"/>
                </a:lnTo>
                <a:lnTo>
                  <a:pt x="75" y="185"/>
                </a:lnTo>
                <a:lnTo>
                  <a:pt x="70" y="188"/>
                </a:lnTo>
                <a:lnTo>
                  <a:pt x="67" y="186"/>
                </a:lnTo>
                <a:lnTo>
                  <a:pt x="64" y="186"/>
                </a:lnTo>
                <a:lnTo>
                  <a:pt x="63" y="186"/>
                </a:lnTo>
                <a:lnTo>
                  <a:pt x="60" y="183"/>
                </a:lnTo>
                <a:lnTo>
                  <a:pt x="61" y="179"/>
                </a:lnTo>
                <a:lnTo>
                  <a:pt x="58" y="177"/>
                </a:lnTo>
                <a:lnTo>
                  <a:pt x="55" y="177"/>
                </a:lnTo>
                <a:lnTo>
                  <a:pt x="53" y="176"/>
                </a:lnTo>
                <a:lnTo>
                  <a:pt x="48" y="175"/>
                </a:lnTo>
                <a:lnTo>
                  <a:pt x="47" y="175"/>
                </a:lnTo>
                <a:lnTo>
                  <a:pt x="45" y="173"/>
                </a:lnTo>
                <a:lnTo>
                  <a:pt x="45" y="166"/>
                </a:lnTo>
                <a:lnTo>
                  <a:pt x="45" y="164"/>
                </a:lnTo>
                <a:lnTo>
                  <a:pt x="42" y="164"/>
                </a:lnTo>
                <a:lnTo>
                  <a:pt x="41" y="163"/>
                </a:lnTo>
                <a:lnTo>
                  <a:pt x="42" y="160"/>
                </a:lnTo>
                <a:lnTo>
                  <a:pt x="41" y="158"/>
                </a:lnTo>
                <a:lnTo>
                  <a:pt x="38" y="157"/>
                </a:lnTo>
                <a:lnTo>
                  <a:pt x="36" y="155"/>
                </a:lnTo>
                <a:lnTo>
                  <a:pt x="35" y="150"/>
                </a:lnTo>
                <a:lnTo>
                  <a:pt x="32" y="147"/>
                </a:lnTo>
                <a:lnTo>
                  <a:pt x="31" y="145"/>
                </a:lnTo>
                <a:lnTo>
                  <a:pt x="25" y="138"/>
                </a:lnTo>
                <a:lnTo>
                  <a:pt x="25" y="135"/>
                </a:lnTo>
                <a:lnTo>
                  <a:pt x="26" y="128"/>
                </a:lnTo>
                <a:lnTo>
                  <a:pt x="25" y="125"/>
                </a:lnTo>
                <a:lnTo>
                  <a:pt x="22" y="123"/>
                </a:lnTo>
                <a:lnTo>
                  <a:pt x="17" y="123"/>
                </a:lnTo>
                <a:lnTo>
                  <a:pt x="16" y="123"/>
                </a:lnTo>
                <a:lnTo>
                  <a:pt x="14" y="123"/>
                </a:lnTo>
                <a:lnTo>
                  <a:pt x="11" y="120"/>
                </a:lnTo>
                <a:lnTo>
                  <a:pt x="7" y="119"/>
                </a:lnTo>
                <a:lnTo>
                  <a:pt x="6" y="117"/>
                </a:lnTo>
                <a:lnTo>
                  <a:pt x="6" y="114"/>
                </a:lnTo>
                <a:lnTo>
                  <a:pt x="3" y="113"/>
                </a:lnTo>
                <a:lnTo>
                  <a:pt x="1" y="113"/>
                </a:lnTo>
                <a:lnTo>
                  <a:pt x="0" y="113"/>
                </a:lnTo>
                <a:lnTo>
                  <a:pt x="0" y="112"/>
                </a:lnTo>
                <a:lnTo>
                  <a:pt x="1" y="106"/>
                </a:lnTo>
                <a:lnTo>
                  <a:pt x="1" y="103"/>
                </a:lnTo>
                <a:lnTo>
                  <a:pt x="1" y="101"/>
                </a:lnTo>
                <a:lnTo>
                  <a:pt x="4" y="100"/>
                </a:lnTo>
                <a:lnTo>
                  <a:pt x="4" y="95"/>
                </a:lnTo>
                <a:lnTo>
                  <a:pt x="9" y="94"/>
                </a:lnTo>
                <a:lnTo>
                  <a:pt x="9" y="91"/>
                </a:lnTo>
                <a:lnTo>
                  <a:pt x="9" y="85"/>
                </a:lnTo>
                <a:lnTo>
                  <a:pt x="10" y="81"/>
                </a:lnTo>
                <a:lnTo>
                  <a:pt x="10" y="78"/>
                </a:lnTo>
                <a:lnTo>
                  <a:pt x="10" y="76"/>
                </a:lnTo>
                <a:lnTo>
                  <a:pt x="13" y="73"/>
                </a:lnTo>
                <a:lnTo>
                  <a:pt x="13" y="70"/>
                </a:lnTo>
                <a:lnTo>
                  <a:pt x="13" y="69"/>
                </a:lnTo>
                <a:lnTo>
                  <a:pt x="11" y="69"/>
                </a:lnTo>
                <a:lnTo>
                  <a:pt x="11" y="68"/>
                </a:lnTo>
                <a:lnTo>
                  <a:pt x="13" y="63"/>
                </a:lnTo>
                <a:lnTo>
                  <a:pt x="11" y="60"/>
                </a:lnTo>
                <a:lnTo>
                  <a:pt x="9" y="53"/>
                </a:lnTo>
                <a:lnTo>
                  <a:pt x="9" y="51"/>
                </a:lnTo>
                <a:lnTo>
                  <a:pt x="11" y="50"/>
                </a:lnTo>
                <a:lnTo>
                  <a:pt x="14" y="50"/>
                </a:lnTo>
                <a:lnTo>
                  <a:pt x="14" y="47"/>
                </a:lnTo>
                <a:lnTo>
                  <a:pt x="17" y="46"/>
                </a:lnTo>
                <a:lnTo>
                  <a:pt x="17" y="43"/>
                </a:lnTo>
                <a:lnTo>
                  <a:pt x="19" y="40"/>
                </a:lnTo>
                <a:lnTo>
                  <a:pt x="19" y="37"/>
                </a:lnTo>
                <a:lnTo>
                  <a:pt x="19" y="29"/>
                </a:lnTo>
                <a:lnTo>
                  <a:pt x="19" y="27"/>
                </a:lnTo>
                <a:lnTo>
                  <a:pt x="20" y="21"/>
                </a:lnTo>
                <a:lnTo>
                  <a:pt x="28" y="13"/>
                </a:lnTo>
                <a:lnTo>
                  <a:pt x="29" y="12"/>
                </a:lnTo>
                <a:lnTo>
                  <a:pt x="32" y="7"/>
                </a:lnTo>
                <a:lnTo>
                  <a:pt x="36" y="7"/>
                </a:lnTo>
                <a:lnTo>
                  <a:pt x="38" y="5"/>
                </a:lnTo>
                <a:lnTo>
                  <a:pt x="41" y="3"/>
                </a:lnTo>
                <a:lnTo>
                  <a:pt x="42" y="3"/>
                </a:lnTo>
                <a:lnTo>
                  <a:pt x="42" y="0"/>
                </a:lnTo>
                <a:lnTo>
                  <a:pt x="48" y="5"/>
                </a:lnTo>
                <a:lnTo>
                  <a:pt x="48" y="2"/>
                </a:lnTo>
                <a:lnTo>
                  <a:pt x="77" y="5"/>
                </a:lnTo>
                <a:lnTo>
                  <a:pt x="77" y="13"/>
                </a:lnTo>
                <a:lnTo>
                  <a:pt x="76" y="21"/>
                </a:lnTo>
                <a:lnTo>
                  <a:pt x="77" y="31"/>
                </a:lnTo>
                <a:lnTo>
                  <a:pt x="92" y="40"/>
                </a:lnTo>
                <a:lnTo>
                  <a:pt x="104" y="43"/>
                </a:lnTo>
                <a:lnTo>
                  <a:pt x="104" y="40"/>
                </a:lnTo>
                <a:lnTo>
                  <a:pt x="117" y="44"/>
                </a:lnTo>
                <a:lnTo>
                  <a:pt x="118" y="43"/>
                </a:lnTo>
                <a:lnTo>
                  <a:pt x="120" y="43"/>
                </a:lnTo>
                <a:lnTo>
                  <a:pt x="121" y="40"/>
                </a:lnTo>
                <a:lnTo>
                  <a:pt x="124" y="40"/>
                </a:lnTo>
                <a:lnTo>
                  <a:pt x="132" y="29"/>
                </a:lnTo>
                <a:lnTo>
                  <a:pt x="136" y="35"/>
                </a:lnTo>
                <a:lnTo>
                  <a:pt x="139" y="37"/>
                </a:lnTo>
                <a:lnTo>
                  <a:pt x="140" y="43"/>
                </a:lnTo>
                <a:lnTo>
                  <a:pt x="133" y="50"/>
                </a:lnTo>
                <a:lnTo>
                  <a:pt x="129" y="46"/>
                </a:lnTo>
                <a:lnTo>
                  <a:pt x="126" y="49"/>
                </a:lnTo>
                <a:lnTo>
                  <a:pt x="133" y="56"/>
                </a:lnTo>
                <a:lnTo>
                  <a:pt x="136" y="60"/>
                </a:lnTo>
                <a:lnTo>
                  <a:pt x="143" y="68"/>
                </a:lnTo>
                <a:lnTo>
                  <a:pt x="146" y="76"/>
                </a:lnTo>
                <a:lnTo>
                  <a:pt x="152" y="72"/>
                </a:lnTo>
                <a:lnTo>
                  <a:pt x="165" y="90"/>
                </a:lnTo>
                <a:lnTo>
                  <a:pt x="145" y="98"/>
                </a:lnTo>
                <a:lnTo>
                  <a:pt x="157" y="113"/>
                </a:lnTo>
                <a:lnTo>
                  <a:pt x="164" y="109"/>
                </a:lnTo>
                <a:lnTo>
                  <a:pt x="167" y="113"/>
                </a:lnTo>
                <a:lnTo>
                  <a:pt x="167" y="117"/>
                </a:lnTo>
                <a:lnTo>
                  <a:pt x="170" y="120"/>
                </a:lnTo>
                <a:lnTo>
                  <a:pt x="174" y="122"/>
                </a:lnTo>
                <a:lnTo>
                  <a:pt x="177" y="125"/>
                </a:lnTo>
                <a:lnTo>
                  <a:pt x="164" y="135"/>
                </a:lnTo>
                <a:lnTo>
                  <a:pt x="177" y="15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7" name="Freeform 261"/>
          <p:cNvSpPr>
            <a:spLocks/>
          </p:cNvSpPr>
          <p:nvPr/>
        </p:nvSpPr>
        <p:spPr bwMode="auto">
          <a:xfrm rot="21334256">
            <a:off x="14537326" y="3773169"/>
            <a:ext cx="952168" cy="708533"/>
          </a:xfrm>
          <a:custGeom>
            <a:avLst/>
            <a:gdLst>
              <a:gd name="T0" fmla="*/ 2147483647 w 228"/>
              <a:gd name="T1" fmla="*/ 2147483647 h 195"/>
              <a:gd name="T2" fmla="*/ 2147483647 w 228"/>
              <a:gd name="T3" fmla="*/ 2147483647 h 195"/>
              <a:gd name="T4" fmla="*/ 2147483647 w 228"/>
              <a:gd name="T5" fmla="*/ 2147483647 h 195"/>
              <a:gd name="T6" fmla="*/ 2147483647 w 228"/>
              <a:gd name="T7" fmla="*/ 2147483647 h 195"/>
              <a:gd name="T8" fmla="*/ 2147483647 w 228"/>
              <a:gd name="T9" fmla="*/ 2147483647 h 195"/>
              <a:gd name="T10" fmla="*/ 2147483647 w 228"/>
              <a:gd name="T11" fmla="*/ 2147483647 h 195"/>
              <a:gd name="T12" fmla="*/ 2147483647 w 228"/>
              <a:gd name="T13" fmla="*/ 2147483647 h 195"/>
              <a:gd name="T14" fmla="*/ 2147483647 w 228"/>
              <a:gd name="T15" fmla="*/ 2147483647 h 195"/>
              <a:gd name="T16" fmla="*/ 2147483647 w 228"/>
              <a:gd name="T17" fmla="*/ 2147483647 h 195"/>
              <a:gd name="T18" fmla="*/ 2147483647 w 228"/>
              <a:gd name="T19" fmla="*/ 2147483647 h 195"/>
              <a:gd name="T20" fmla="*/ 2147483647 w 228"/>
              <a:gd name="T21" fmla="*/ 2147483647 h 195"/>
              <a:gd name="T22" fmla="*/ 2147483647 w 228"/>
              <a:gd name="T23" fmla="*/ 2147483647 h 195"/>
              <a:gd name="T24" fmla="*/ 2147483647 w 228"/>
              <a:gd name="T25" fmla="*/ 2147483647 h 195"/>
              <a:gd name="T26" fmla="*/ 2147483647 w 228"/>
              <a:gd name="T27" fmla="*/ 2147483647 h 195"/>
              <a:gd name="T28" fmla="*/ 2147483647 w 228"/>
              <a:gd name="T29" fmla="*/ 2147483647 h 195"/>
              <a:gd name="T30" fmla="*/ 2147483647 w 228"/>
              <a:gd name="T31" fmla="*/ 2147483647 h 195"/>
              <a:gd name="T32" fmla="*/ 2147483647 w 228"/>
              <a:gd name="T33" fmla="*/ 2147483647 h 195"/>
              <a:gd name="T34" fmla="*/ 2147483647 w 228"/>
              <a:gd name="T35" fmla="*/ 2147483647 h 195"/>
              <a:gd name="T36" fmla="*/ 2147483647 w 228"/>
              <a:gd name="T37" fmla="*/ 2147483647 h 195"/>
              <a:gd name="T38" fmla="*/ 2147483647 w 228"/>
              <a:gd name="T39" fmla="*/ 2147483647 h 195"/>
              <a:gd name="T40" fmla="*/ 2147483647 w 228"/>
              <a:gd name="T41" fmla="*/ 2147483647 h 195"/>
              <a:gd name="T42" fmla="*/ 2147483647 w 228"/>
              <a:gd name="T43" fmla="*/ 2147483647 h 195"/>
              <a:gd name="T44" fmla="*/ 2147483647 w 228"/>
              <a:gd name="T45" fmla="*/ 2147483647 h 195"/>
              <a:gd name="T46" fmla="*/ 2147483647 w 228"/>
              <a:gd name="T47" fmla="*/ 2147483647 h 195"/>
              <a:gd name="T48" fmla="*/ 2147483647 w 228"/>
              <a:gd name="T49" fmla="*/ 2147483647 h 195"/>
              <a:gd name="T50" fmla="*/ 2147483647 w 228"/>
              <a:gd name="T51" fmla="*/ 2147483647 h 195"/>
              <a:gd name="T52" fmla="*/ 2147483647 w 228"/>
              <a:gd name="T53" fmla="*/ 2147483647 h 195"/>
              <a:gd name="T54" fmla="*/ 2147483647 w 228"/>
              <a:gd name="T55" fmla="*/ 2147483647 h 195"/>
              <a:gd name="T56" fmla="*/ 2147483647 w 228"/>
              <a:gd name="T57" fmla="*/ 2147483647 h 195"/>
              <a:gd name="T58" fmla="*/ 2147483647 w 228"/>
              <a:gd name="T59" fmla="*/ 2147483647 h 195"/>
              <a:gd name="T60" fmla="*/ 2147483647 w 228"/>
              <a:gd name="T61" fmla="*/ 2147483647 h 195"/>
              <a:gd name="T62" fmla="*/ 2147483647 w 228"/>
              <a:gd name="T63" fmla="*/ 2147483647 h 195"/>
              <a:gd name="T64" fmla="*/ 2147483647 w 228"/>
              <a:gd name="T65" fmla="*/ 2147483647 h 195"/>
              <a:gd name="T66" fmla="*/ 2147483647 w 228"/>
              <a:gd name="T67" fmla="*/ 2147483647 h 195"/>
              <a:gd name="T68" fmla="*/ 2147483647 w 228"/>
              <a:gd name="T69" fmla="*/ 2147483647 h 195"/>
              <a:gd name="T70" fmla="*/ 2147483647 w 228"/>
              <a:gd name="T71" fmla="*/ 2147483647 h 195"/>
              <a:gd name="T72" fmla="*/ 2147483647 w 228"/>
              <a:gd name="T73" fmla="*/ 2147483647 h 195"/>
              <a:gd name="T74" fmla="*/ 2147483647 w 228"/>
              <a:gd name="T75" fmla="*/ 2147483647 h 195"/>
              <a:gd name="T76" fmla="*/ 2147483647 w 228"/>
              <a:gd name="T77" fmla="*/ 2147483647 h 195"/>
              <a:gd name="T78" fmla="*/ 2147483647 w 228"/>
              <a:gd name="T79" fmla="*/ 2147483647 h 195"/>
              <a:gd name="T80" fmla="*/ 2147483647 w 228"/>
              <a:gd name="T81" fmla="*/ 2147483647 h 195"/>
              <a:gd name="T82" fmla="*/ 2147483647 w 228"/>
              <a:gd name="T83" fmla="*/ 2147483647 h 195"/>
              <a:gd name="T84" fmla="*/ 2147483647 w 228"/>
              <a:gd name="T85" fmla="*/ 2147483647 h 195"/>
              <a:gd name="T86" fmla="*/ 2147483647 w 228"/>
              <a:gd name="T87" fmla="*/ 2147483647 h 195"/>
              <a:gd name="T88" fmla="*/ 2147483647 w 228"/>
              <a:gd name="T89" fmla="*/ 0 h 195"/>
              <a:gd name="T90" fmla="*/ 2147483647 w 228"/>
              <a:gd name="T91" fmla="*/ 2147483647 h 195"/>
              <a:gd name="T92" fmla="*/ 2147483647 w 228"/>
              <a:gd name="T93" fmla="*/ 2147483647 h 195"/>
              <a:gd name="T94" fmla="*/ 2147483647 w 228"/>
              <a:gd name="T95" fmla="*/ 2147483647 h 195"/>
              <a:gd name="T96" fmla="*/ 2147483647 w 228"/>
              <a:gd name="T97" fmla="*/ 2147483647 h 195"/>
              <a:gd name="T98" fmla="*/ 2147483647 w 228"/>
              <a:gd name="T99" fmla="*/ 2147483647 h 195"/>
              <a:gd name="T100" fmla="*/ 2147483647 w 228"/>
              <a:gd name="T101" fmla="*/ 2147483647 h 19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28"/>
              <a:gd name="T154" fmla="*/ 0 h 195"/>
              <a:gd name="T155" fmla="*/ 228 w 228"/>
              <a:gd name="T156" fmla="*/ 195 h 19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28" h="195">
                <a:moveTo>
                  <a:pt x="62" y="13"/>
                </a:moveTo>
                <a:lnTo>
                  <a:pt x="65" y="13"/>
                </a:lnTo>
                <a:lnTo>
                  <a:pt x="66" y="12"/>
                </a:lnTo>
                <a:lnTo>
                  <a:pt x="72" y="12"/>
                </a:lnTo>
                <a:lnTo>
                  <a:pt x="75" y="12"/>
                </a:lnTo>
                <a:lnTo>
                  <a:pt x="80" y="12"/>
                </a:lnTo>
                <a:lnTo>
                  <a:pt x="87" y="13"/>
                </a:lnTo>
                <a:lnTo>
                  <a:pt x="88" y="13"/>
                </a:lnTo>
                <a:lnTo>
                  <a:pt x="88" y="16"/>
                </a:lnTo>
                <a:lnTo>
                  <a:pt x="91" y="15"/>
                </a:lnTo>
                <a:lnTo>
                  <a:pt x="93" y="17"/>
                </a:lnTo>
                <a:lnTo>
                  <a:pt x="96" y="17"/>
                </a:lnTo>
                <a:lnTo>
                  <a:pt x="97" y="19"/>
                </a:lnTo>
                <a:lnTo>
                  <a:pt x="96" y="20"/>
                </a:lnTo>
                <a:lnTo>
                  <a:pt x="94" y="22"/>
                </a:lnTo>
                <a:lnTo>
                  <a:pt x="96" y="25"/>
                </a:lnTo>
                <a:lnTo>
                  <a:pt x="94" y="26"/>
                </a:lnTo>
                <a:lnTo>
                  <a:pt x="94" y="29"/>
                </a:lnTo>
                <a:lnTo>
                  <a:pt x="94" y="31"/>
                </a:lnTo>
                <a:lnTo>
                  <a:pt x="97" y="32"/>
                </a:lnTo>
                <a:lnTo>
                  <a:pt x="103" y="32"/>
                </a:lnTo>
                <a:lnTo>
                  <a:pt x="107" y="28"/>
                </a:lnTo>
                <a:lnTo>
                  <a:pt x="113" y="26"/>
                </a:lnTo>
                <a:lnTo>
                  <a:pt x="113" y="25"/>
                </a:lnTo>
                <a:lnTo>
                  <a:pt x="115" y="25"/>
                </a:lnTo>
                <a:lnTo>
                  <a:pt x="116" y="28"/>
                </a:lnTo>
                <a:lnTo>
                  <a:pt x="119" y="28"/>
                </a:lnTo>
                <a:lnTo>
                  <a:pt x="122" y="29"/>
                </a:lnTo>
                <a:lnTo>
                  <a:pt x="124" y="29"/>
                </a:lnTo>
                <a:lnTo>
                  <a:pt x="128" y="26"/>
                </a:lnTo>
                <a:lnTo>
                  <a:pt x="131" y="26"/>
                </a:lnTo>
                <a:lnTo>
                  <a:pt x="132" y="26"/>
                </a:lnTo>
                <a:lnTo>
                  <a:pt x="134" y="28"/>
                </a:lnTo>
                <a:lnTo>
                  <a:pt x="135" y="28"/>
                </a:lnTo>
                <a:lnTo>
                  <a:pt x="140" y="26"/>
                </a:lnTo>
                <a:lnTo>
                  <a:pt x="143" y="26"/>
                </a:lnTo>
                <a:lnTo>
                  <a:pt x="144" y="26"/>
                </a:lnTo>
                <a:lnTo>
                  <a:pt x="147" y="26"/>
                </a:lnTo>
                <a:lnTo>
                  <a:pt x="148" y="29"/>
                </a:lnTo>
                <a:lnTo>
                  <a:pt x="150" y="29"/>
                </a:lnTo>
                <a:lnTo>
                  <a:pt x="153" y="28"/>
                </a:lnTo>
                <a:lnTo>
                  <a:pt x="156" y="28"/>
                </a:lnTo>
                <a:lnTo>
                  <a:pt x="159" y="28"/>
                </a:lnTo>
                <a:lnTo>
                  <a:pt x="160" y="29"/>
                </a:lnTo>
                <a:lnTo>
                  <a:pt x="163" y="32"/>
                </a:lnTo>
                <a:lnTo>
                  <a:pt x="165" y="31"/>
                </a:lnTo>
                <a:lnTo>
                  <a:pt x="167" y="29"/>
                </a:lnTo>
                <a:lnTo>
                  <a:pt x="170" y="28"/>
                </a:lnTo>
                <a:lnTo>
                  <a:pt x="172" y="26"/>
                </a:lnTo>
                <a:lnTo>
                  <a:pt x="175" y="28"/>
                </a:lnTo>
                <a:lnTo>
                  <a:pt x="181" y="25"/>
                </a:lnTo>
                <a:lnTo>
                  <a:pt x="189" y="25"/>
                </a:lnTo>
                <a:lnTo>
                  <a:pt x="192" y="23"/>
                </a:lnTo>
                <a:lnTo>
                  <a:pt x="195" y="25"/>
                </a:lnTo>
                <a:lnTo>
                  <a:pt x="195" y="26"/>
                </a:lnTo>
                <a:lnTo>
                  <a:pt x="197" y="28"/>
                </a:lnTo>
                <a:lnTo>
                  <a:pt x="198" y="28"/>
                </a:lnTo>
                <a:lnTo>
                  <a:pt x="200" y="31"/>
                </a:lnTo>
                <a:lnTo>
                  <a:pt x="201" y="34"/>
                </a:lnTo>
                <a:lnTo>
                  <a:pt x="203" y="34"/>
                </a:lnTo>
                <a:lnTo>
                  <a:pt x="211" y="26"/>
                </a:lnTo>
                <a:lnTo>
                  <a:pt x="214" y="28"/>
                </a:lnTo>
                <a:lnTo>
                  <a:pt x="217" y="26"/>
                </a:lnTo>
                <a:lnTo>
                  <a:pt x="220" y="26"/>
                </a:lnTo>
                <a:lnTo>
                  <a:pt x="222" y="26"/>
                </a:lnTo>
                <a:lnTo>
                  <a:pt x="222" y="25"/>
                </a:lnTo>
                <a:lnTo>
                  <a:pt x="223" y="20"/>
                </a:lnTo>
                <a:lnTo>
                  <a:pt x="226" y="15"/>
                </a:lnTo>
                <a:lnTo>
                  <a:pt x="228" y="17"/>
                </a:lnTo>
                <a:lnTo>
                  <a:pt x="228" y="19"/>
                </a:lnTo>
                <a:lnTo>
                  <a:pt x="223" y="72"/>
                </a:lnTo>
                <a:lnTo>
                  <a:pt x="222" y="75"/>
                </a:lnTo>
                <a:lnTo>
                  <a:pt x="223" y="78"/>
                </a:lnTo>
                <a:lnTo>
                  <a:pt x="222" y="80"/>
                </a:lnTo>
                <a:lnTo>
                  <a:pt x="217" y="82"/>
                </a:lnTo>
                <a:lnTo>
                  <a:pt x="213" y="86"/>
                </a:lnTo>
                <a:lnTo>
                  <a:pt x="206" y="86"/>
                </a:lnTo>
                <a:lnTo>
                  <a:pt x="200" y="88"/>
                </a:lnTo>
                <a:lnTo>
                  <a:pt x="192" y="91"/>
                </a:lnTo>
                <a:lnTo>
                  <a:pt x="198" y="98"/>
                </a:lnTo>
                <a:lnTo>
                  <a:pt x="206" y="98"/>
                </a:lnTo>
                <a:lnTo>
                  <a:pt x="206" y="105"/>
                </a:lnTo>
                <a:lnTo>
                  <a:pt x="203" y="105"/>
                </a:lnTo>
                <a:lnTo>
                  <a:pt x="201" y="124"/>
                </a:lnTo>
                <a:lnTo>
                  <a:pt x="195" y="124"/>
                </a:lnTo>
                <a:lnTo>
                  <a:pt x="195" y="123"/>
                </a:lnTo>
                <a:lnTo>
                  <a:pt x="188" y="123"/>
                </a:lnTo>
                <a:lnTo>
                  <a:pt x="187" y="120"/>
                </a:lnTo>
                <a:lnTo>
                  <a:pt x="182" y="120"/>
                </a:lnTo>
                <a:lnTo>
                  <a:pt x="181" y="121"/>
                </a:lnTo>
                <a:lnTo>
                  <a:pt x="184" y="124"/>
                </a:lnTo>
                <a:lnTo>
                  <a:pt x="173" y="143"/>
                </a:lnTo>
                <a:lnTo>
                  <a:pt x="179" y="148"/>
                </a:lnTo>
                <a:lnTo>
                  <a:pt x="175" y="151"/>
                </a:lnTo>
                <a:lnTo>
                  <a:pt x="176" y="160"/>
                </a:lnTo>
                <a:lnTo>
                  <a:pt x="176" y="167"/>
                </a:lnTo>
                <a:lnTo>
                  <a:pt x="172" y="167"/>
                </a:lnTo>
                <a:lnTo>
                  <a:pt x="170" y="182"/>
                </a:lnTo>
                <a:lnTo>
                  <a:pt x="166" y="186"/>
                </a:lnTo>
                <a:lnTo>
                  <a:pt x="159" y="182"/>
                </a:lnTo>
                <a:lnTo>
                  <a:pt x="160" y="179"/>
                </a:lnTo>
                <a:lnTo>
                  <a:pt x="153" y="177"/>
                </a:lnTo>
                <a:lnTo>
                  <a:pt x="151" y="179"/>
                </a:lnTo>
                <a:lnTo>
                  <a:pt x="147" y="190"/>
                </a:lnTo>
                <a:lnTo>
                  <a:pt x="141" y="193"/>
                </a:lnTo>
                <a:lnTo>
                  <a:pt x="141" y="195"/>
                </a:lnTo>
                <a:lnTo>
                  <a:pt x="134" y="192"/>
                </a:lnTo>
                <a:lnTo>
                  <a:pt x="128" y="189"/>
                </a:lnTo>
                <a:lnTo>
                  <a:pt x="125" y="190"/>
                </a:lnTo>
                <a:lnTo>
                  <a:pt x="122" y="187"/>
                </a:lnTo>
                <a:lnTo>
                  <a:pt x="122" y="182"/>
                </a:lnTo>
                <a:lnTo>
                  <a:pt x="110" y="170"/>
                </a:lnTo>
                <a:lnTo>
                  <a:pt x="107" y="176"/>
                </a:lnTo>
                <a:lnTo>
                  <a:pt x="104" y="176"/>
                </a:lnTo>
                <a:lnTo>
                  <a:pt x="107" y="164"/>
                </a:lnTo>
                <a:lnTo>
                  <a:pt x="104" y="160"/>
                </a:lnTo>
                <a:lnTo>
                  <a:pt x="112" y="154"/>
                </a:lnTo>
                <a:lnTo>
                  <a:pt x="107" y="152"/>
                </a:lnTo>
                <a:lnTo>
                  <a:pt x="104" y="155"/>
                </a:lnTo>
                <a:lnTo>
                  <a:pt x="100" y="154"/>
                </a:lnTo>
                <a:lnTo>
                  <a:pt x="100" y="149"/>
                </a:lnTo>
                <a:lnTo>
                  <a:pt x="90" y="148"/>
                </a:lnTo>
                <a:lnTo>
                  <a:pt x="90" y="146"/>
                </a:lnTo>
                <a:lnTo>
                  <a:pt x="82" y="146"/>
                </a:lnTo>
                <a:lnTo>
                  <a:pt x="85" y="141"/>
                </a:lnTo>
                <a:lnTo>
                  <a:pt x="88" y="142"/>
                </a:lnTo>
                <a:lnTo>
                  <a:pt x="91" y="136"/>
                </a:lnTo>
                <a:lnTo>
                  <a:pt x="87" y="133"/>
                </a:lnTo>
                <a:lnTo>
                  <a:pt x="87" y="130"/>
                </a:lnTo>
                <a:lnTo>
                  <a:pt x="85" y="129"/>
                </a:lnTo>
                <a:lnTo>
                  <a:pt x="84" y="126"/>
                </a:lnTo>
                <a:lnTo>
                  <a:pt x="80" y="126"/>
                </a:lnTo>
                <a:lnTo>
                  <a:pt x="72" y="129"/>
                </a:lnTo>
                <a:lnTo>
                  <a:pt x="66" y="129"/>
                </a:lnTo>
                <a:lnTo>
                  <a:pt x="62" y="124"/>
                </a:lnTo>
                <a:lnTo>
                  <a:pt x="63" y="123"/>
                </a:lnTo>
                <a:lnTo>
                  <a:pt x="66" y="121"/>
                </a:lnTo>
                <a:lnTo>
                  <a:pt x="75" y="120"/>
                </a:lnTo>
                <a:lnTo>
                  <a:pt x="75" y="119"/>
                </a:lnTo>
                <a:lnTo>
                  <a:pt x="66" y="117"/>
                </a:lnTo>
                <a:lnTo>
                  <a:pt x="65" y="114"/>
                </a:lnTo>
                <a:lnTo>
                  <a:pt x="62" y="108"/>
                </a:lnTo>
                <a:lnTo>
                  <a:pt x="61" y="108"/>
                </a:lnTo>
                <a:lnTo>
                  <a:pt x="58" y="110"/>
                </a:lnTo>
                <a:lnTo>
                  <a:pt x="56" y="108"/>
                </a:lnTo>
                <a:lnTo>
                  <a:pt x="52" y="108"/>
                </a:lnTo>
                <a:lnTo>
                  <a:pt x="50" y="101"/>
                </a:lnTo>
                <a:lnTo>
                  <a:pt x="47" y="97"/>
                </a:lnTo>
                <a:lnTo>
                  <a:pt x="44" y="95"/>
                </a:lnTo>
                <a:lnTo>
                  <a:pt x="44" y="92"/>
                </a:lnTo>
                <a:lnTo>
                  <a:pt x="43" y="88"/>
                </a:lnTo>
                <a:lnTo>
                  <a:pt x="53" y="76"/>
                </a:lnTo>
                <a:lnTo>
                  <a:pt x="55" y="75"/>
                </a:lnTo>
                <a:lnTo>
                  <a:pt x="53" y="73"/>
                </a:lnTo>
                <a:lnTo>
                  <a:pt x="50" y="70"/>
                </a:lnTo>
                <a:lnTo>
                  <a:pt x="47" y="70"/>
                </a:lnTo>
                <a:lnTo>
                  <a:pt x="43" y="69"/>
                </a:lnTo>
                <a:lnTo>
                  <a:pt x="40" y="66"/>
                </a:lnTo>
                <a:lnTo>
                  <a:pt x="40" y="63"/>
                </a:lnTo>
                <a:lnTo>
                  <a:pt x="25" y="51"/>
                </a:lnTo>
                <a:lnTo>
                  <a:pt x="21" y="50"/>
                </a:lnTo>
                <a:lnTo>
                  <a:pt x="18" y="45"/>
                </a:lnTo>
                <a:lnTo>
                  <a:pt x="18" y="37"/>
                </a:lnTo>
                <a:lnTo>
                  <a:pt x="18" y="29"/>
                </a:lnTo>
                <a:lnTo>
                  <a:pt x="15" y="26"/>
                </a:lnTo>
                <a:lnTo>
                  <a:pt x="17" y="26"/>
                </a:lnTo>
                <a:lnTo>
                  <a:pt x="17" y="10"/>
                </a:lnTo>
                <a:lnTo>
                  <a:pt x="6" y="9"/>
                </a:lnTo>
                <a:lnTo>
                  <a:pt x="2" y="9"/>
                </a:lnTo>
                <a:lnTo>
                  <a:pt x="0" y="7"/>
                </a:lnTo>
                <a:lnTo>
                  <a:pt x="0" y="6"/>
                </a:lnTo>
                <a:lnTo>
                  <a:pt x="3" y="3"/>
                </a:lnTo>
                <a:lnTo>
                  <a:pt x="6" y="1"/>
                </a:lnTo>
                <a:lnTo>
                  <a:pt x="9" y="0"/>
                </a:lnTo>
                <a:lnTo>
                  <a:pt x="11" y="0"/>
                </a:lnTo>
                <a:lnTo>
                  <a:pt x="12" y="0"/>
                </a:lnTo>
                <a:lnTo>
                  <a:pt x="14" y="1"/>
                </a:lnTo>
                <a:lnTo>
                  <a:pt x="17" y="1"/>
                </a:lnTo>
                <a:lnTo>
                  <a:pt x="18" y="4"/>
                </a:lnTo>
                <a:lnTo>
                  <a:pt x="19" y="4"/>
                </a:lnTo>
                <a:lnTo>
                  <a:pt x="21" y="6"/>
                </a:lnTo>
                <a:lnTo>
                  <a:pt x="21" y="7"/>
                </a:lnTo>
                <a:lnTo>
                  <a:pt x="19" y="10"/>
                </a:lnTo>
                <a:lnTo>
                  <a:pt x="21" y="12"/>
                </a:lnTo>
                <a:lnTo>
                  <a:pt x="22" y="12"/>
                </a:lnTo>
                <a:lnTo>
                  <a:pt x="30" y="12"/>
                </a:lnTo>
                <a:lnTo>
                  <a:pt x="31" y="13"/>
                </a:lnTo>
                <a:lnTo>
                  <a:pt x="33" y="12"/>
                </a:lnTo>
                <a:lnTo>
                  <a:pt x="34" y="13"/>
                </a:lnTo>
                <a:lnTo>
                  <a:pt x="34" y="15"/>
                </a:lnTo>
                <a:lnTo>
                  <a:pt x="40" y="15"/>
                </a:lnTo>
                <a:lnTo>
                  <a:pt x="40" y="16"/>
                </a:lnTo>
                <a:lnTo>
                  <a:pt x="46" y="16"/>
                </a:lnTo>
                <a:lnTo>
                  <a:pt x="49" y="17"/>
                </a:lnTo>
                <a:lnTo>
                  <a:pt x="52" y="20"/>
                </a:lnTo>
                <a:lnTo>
                  <a:pt x="55" y="20"/>
                </a:lnTo>
                <a:lnTo>
                  <a:pt x="56" y="19"/>
                </a:lnTo>
                <a:lnTo>
                  <a:pt x="59" y="16"/>
                </a:lnTo>
                <a:lnTo>
                  <a:pt x="62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78" name="Freeform 262"/>
          <p:cNvSpPr>
            <a:spLocks/>
          </p:cNvSpPr>
          <p:nvPr/>
        </p:nvSpPr>
        <p:spPr bwMode="auto">
          <a:xfrm rot="21334256">
            <a:off x="17787735" y="3718908"/>
            <a:ext cx="1127323" cy="818785"/>
          </a:xfrm>
          <a:custGeom>
            <a:avLst/>
            <a:gdLst>
              <a:gd name="T0" fmla="*/ 2147483647 w 270"/>
              <a:gd name="T1" fmla="*/ 2147483647 h 225"/>
              <a:gd name="T2" fmla="*/ 2147483647 w 270"/>
              <a:gd name="T3" fmla="*/ 2147483647 h 225"/>
              <a:gd name="T4" fmla="*/ 2147483647 w 270"/>
              <a:gd name="T5" fmla="*/ 2147483647 h 225"/>
              <a:gd name="T6" fmla="*/ 2147483647 w 270"/>
              <a:gd name="T7" fmla="*/ 2147483647 h 225"/>
              <a:gd name="T8" fmla="*/ 2147483647 w 270"/>
              <a:gd name="T9" fmla="*/ 2147483647 h 225"/>
              <a:gd name="T10" fmla="*/ 2147483647 w 270"/>
              <a:gd name="T11" fmla="*/ 2147483647 h 225"/>
              <a:gd name="T12" fmla="*/ 2147483647 w 270"/>
              <a:gd name="T13" fmla="*/ 2147483647 h 225"/>
              <a:gd name="T14" fmla="*/ 2147483647 w 270"/>
              <a:gd name="T15" fmla="*/ 2147483647 h 225"/>
              <a:gd name="T16" fmla="*/ 2147483647 w 270"/>
              <a:gd name="T17" fmla="*/ 2147483647 h 225"/>
              <a:gd name="T18" fmla="*/ 2147483647 w 270"/>
              <a:gd name="T19" fmla="*/ 2147483647 h 225"/>
              <a:gd name="T20" fmla="*/ 2147483647 w 270"/>
              <a:gd name="T21" fmla="*/ 2147483647 h 225"/>
              <a:gd name="T22" fmla="*/ 2147483647 w 270"/>
              <a:gd name="T23" fmla="*/ 2147483647 h 225"/>
              <a:gd name="T24" fmla="*/ 2147483647 w 270"/>
              <a:gd name="T25" fmla="*/ 2147483647 h 225"/>
              <a:gd name="T26" fmla="*/ 2147483647 w 270"/>
              <a:gd name="T27" fmla="*/ 2147483647 h 225"/>
              <a:gd name="T28" fmla="*/ 2147483647 w 270"/>
              <a:gd name="T29" fmla="*/ 2147483647 h 225"/>
              <a:gd name="T30" fmla="*/ 2147483647 w 270"/>
              <a:gd name="T31" fmla="*/ 2147483647 h 225"/>
              <a:gd name="T32" fmla="*/ 2147483647 w 270"/>
              <a:gd name="T33" fmla="*/ 2147483647 h 225"/>
              <a:gd name="T34" fmla="*/ 2147483647 w 270"/>
              <a:gd name="T35" fmla="*/ 2147483647 h 225"/>
              <a:gd name="T36" fmla="*/ 2147483647 w 270"/>
              <a:gd name="T37" fmla="*/ 2147483647 h 225"/>
              <a:gd name="T38" fmla="*/ 2147483647 w 270"/>
              <a:gd name="T39" fmla="*/ 2147483647 h 225"/>
              <a:gd name="T40" fmla="*/ 2147483647 w 270"/>
              <a:gd name="T41" fmla="*/ 2147483647 h 225"/>
              <a:gd name="T42" fmla="*/ 2147483647 w 270"/>
              <a:gd name="T43" fmla="*/ 2147483647 h 225"/>
              <a:gd name="T44" fmla="*/ 2147483647 w 270"/>
              <a:gd name="T45" fmla="*/ 2147483647 h 225"/>
              <a:gd name="T46" fmla="*/ 2147483647 w 270"/>
              <a:gd name="T47" fmla="*/ 2147483647 h 225"/>
              <a:gd name="T48" fmla="*/ 2147483647 w 270"/>
              <a:gd name="T49" fmla="*/ 2147483647 h 225"/>
              <a:gd name="T50" fmla="*/ 2147483647 w 270"/>
              <a:gd name="T51" fmla="*/ 2147483647 h 225"/>
              <a:gd name="T52" fmla="*/ 2147483647 w 270"/>
              <a:gd name="T53" fmla="*/ 2147483647 h 225"/>
              <a:gd name="T54" fmla="*/ 2147483647 w 270"/>
              <a:gd name="T55" fmla="*/ 2147483647 h 225"/>
              <a:gd name="T56" fmla="*/ 2147483647 w 270"/>
              <a:gd name="T57" fmla="*/ 2147483647 h 225"/>
              <a:gd name="T58" fmla="*/ 2147483647 w 270"/>
              <a:gd name="T59" fmla="*/ 2147483647 h 225"/>
              <a:gd name="T60" fmla="*/ 2147483647 w 270"/>
              <a:gd name="T61" fmla="*/ 2147483647 h 225"/>
              <a:gd name="T62" fmla="*/ 2147483647 w 270"/>
              <a:gd name="T63" fmla="*/ 2147483647 h 225"/>
              <a:gd name="T64" fmla="*/ 2147483647 w 270"/>
              <a:gd name="T65" fmla="*/ 2147483647 h 225"/>
              <a:gd name="T66" fmla="*/ 2147483647 w 270"/>
              <a:gd name="T67" fmla="*/ 2147483647 h 225"/>
              <a:gd name="T68" fmla="*/ 2147483647 w 270"/>
              <a:gd name="T69" fmla="*/ 2147483647 h 225"/>
              <a:gd name="T70" fmla="*/ 2147483647 w 270"/>
              <a:gd name="T71" fmla="*/ 2147483647 h 225"/>
              <a:gd name="T72" fmla="*/ 2147483647 w 270"/>
              <a:gd name="T73" fmla="*/ 2147483647 h 225"/>
              <a:gd name="T74" fmla="*/ 2147483647 w 270"/>
              <a:gd name="T75" fmla="*/ 2147483647 h 225"/>
              <a:gd name="T76" fmla="*/ 2147483647 w 270"/>
              <a:gd name="T77" fmla="*/ 2147483647 h 225"/>
              <a:gd name="T78" fmla="*/ 2147483647 w 270"/>
              <a:gd name="T79" fmla="*/ 2147483647 h 225"/>
              <a:gd name="T80" fmla="*/ 2147483647 w 270"/>
              <a:gd name="T81" fmla="*/ 2147483647 h 225"/>
              <a:gd name="T82" fmla="*/ 2147483647 w 270"/>
              <a:gd name="T83" fmla="*/ 2147483647 h 225"/>
              <a:gd name="T84" fmla="*/ 2147483647 w 270"/>
              <a:gd name="T85" fmla="*/ 2147483647 h 225"/>
              <a:gd name="T86" fmla="*/ 2147483647 w 270"/>
              <a:gd name="T87" fmla="*/ 2147483647 h 225"/>
              <a:gd name="T88" fmla="*/ 2147483647 w 270"/>
              <a:gd name="T89" fmla="*/ 2147483647 h 225"/>
              <a:gd name="T90" fmla="*/ 2147483647 w 270"/>
              <a:gd name="T91" fmla="*/ 2147483647 h 225"/>
              <a:gd name="T92" fmla="*/ 2147483647 w 270"/>
              <a:gd name="T93" fmla="*/ 2147483647 h 225"/>
              <a:gd name="T94" fmla="*/ 2147483647 w 270"/>
              <a:gd name="T95" fmla="*/ 2147483647 h 225"/>
              <a:gd name="T96" fmla="*/ 2147483647 w 270"/>
              <a:gd name="T97" fmla="*/ 2147483647 h 225"/>
              <a:gd name="T98" fmla="*/ 2147483647 w 270"/>
              <a:gd name="T99" fmla="*/ 2147483647 h 225"/>
              <a:gd name="T100" fmla="*/ 2147483647 w 270"/>
              <a:gd name="T101" fmla="*/ 2147483647 h 225"/>
              <a:gd name="T102" fmla="*/ 2147483647 w 270"/>
              <a:gd name="T103" fmla="*/ 2147483647 h 225"/>
              <a:gd name="T104" fmla="*/ 0 w 270"/>
              <a:gd name="T105" fmla="*/ 2147483647 h 225"/>
              <a:gd name="T106" fmla="*/ 2147483647 w 270"/>
              <a:gd name="T107" fmla="*/ 2147483647 h 225"/>
              <a:gd name="T108" fmla="*/ 2147483647 w 270"/>
              <a:gd name="T109" fmla="*/ 2147483647 h 225"/>
              <a:gd name="T110" fmla="*/ 2147483647 w 270"/>
              <a:gd name="T111" fmla="*/ 2147483647 h 225"/>
              <a:gd name="T112" fmla="*/ 2147483647 w 270"/>
              <a:gd name="T113" fmla="*/ 2147483647 h 2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70"/>
              <a:gd name="T172" fmla="*/ 0 h 225"/>
              <a:gd name="T173" fmla="*/ 270 w 270"/>
              <a:gd name="T174" fmla="*/ 225 h 22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70" h="225">
                <a:moveTo>
                  <a:pt x="84" y="13"/>
                </a:moveTo>
                <a:lnTo>
                  <a:pt x="87" y="14"/>
                </a:lnTo>
                <a:lnTo>
                  <a:pt x="85" y="17"/>
                </a:lnTo>
                <a:lnTo>
                  <a:pt x="98" y="25"/>
                </a:lnTo>
                <a:lnTo>
                  <a:pt x="97" y="28"/>
                </a:lnTo>
                <a:lnTo>
                  <a:pt x="103" y="32"/>
                </a:lnTo>
                <a:lnTo>
                  <a:pt x="104" y="31"/>
                </a:lnTo>
                <a:lnTo>
                  <a:pt x="107" y="32"/>
                </a:lnTo>
                <a:lnTo>
                  <a:pt x="115" y="20"/>
                </a:lnTo>
                <a:lnTo>
                  <a:pt x="116" y="19"/>
                </a:lnTo>
                <a:lnTo>
                  <a:pt x="120" y="22"/>
                </a:lnTo>
                <a:lnTo>
                  <a:pt x="125" y="17"/>
                </a:lnTo>
                <a:lnTo>
                  <a:pt x="144" y="29"/>
                </a:lnTo>
                <a:lnTo>
                  <a:pt x="138" y="39"/>
                </a:lnTo>
                <a:lnTo>
                  <a:pt x="154" y="48"/>
                </a:lnTo>
                <a:lnTo>
                  <a:pt x="161" y="35"/>
                </a:lnTo>
                <a:lnTo>
                  <a:pt x="166" y="36"/>
                </a:lnTo>
                <a:lnTo>
                  <a:pt x="164" y="39"/>
                </a:lnTo>
                <a:lnTo>
                  <a:pt x="179" y="48"/>
                </a:lnTo>
                <a:lnTo>
                  <a:pt x="176" y="51"/>
                </a:lnTo>
                <a:lnTo>
                  <a:pt x="185" y="58"/>
                </a:lnTo>
                <a:lnTo>
                  <a:pt x="188" y="56"/>
                </a:lnTo>
                <a:lnTo>
                  <a:pt x="198" y="66"/>
                </a:lnTo>
                <a:lnTo>
                  <a:pt x="195" y="69"/>
                </a:lnTo>
                <a:lnTo>
                  <a:pt x="202" y="77"/>
                </a:lnTo>
                <a:lnTo>
                  <a:pt x="207" y="73"/>
                </a:lnTo>
                <a:lnTo>
                  <a:pt x="211" y="80"/>
                </a:lnTo>
                <a:lnTo>
                  <a:pt x="214" y="79"/>
                </a:lnTo>
                <a:lnTo>
                  <a:pt x="219" y="83"/>
                </a:lnTo>
                <a:lnTo>
                  <a:pt x="192" y="105"/>
                </a:lnTo>
                <a:lnTo>
                  <a:pt x="207" y="124"/>
                </a:lnTo>
                <a:lnTo>
                  <a:pt x="211" y="123"/>
                </a:lnTo>
                <a:lnTo>
                  <a:pt x="221" y="111"/>
                </a:lnTo>
                <a:lnTo>
                  <a:pt x="226" y="116"/>
                </a:lnTo>
                <a:lnTo>
                  <a:pt x="238" y="108"/>
                </a:lnTo>
                <a:lnTo>
                  <a:pt x="242" y="113"/>
                </a:lnTo>
                <a:lnTo>
                  <a:pt x="239" y="116"/>
                </a:lnTo>
                <a:lnTo>
                  <a:pt x="241" y="117"/>
                </a:lnTo>
                <a:lnTo>
                  <a:pt x="238" y="129"/>
                </a:lnTo>
                <a:lnTo>
                  <a:pt x="239" y="132"/>
                </a:lnTo>
                <a:lnTo>
                  <a:pt x="238" y="135"/>
                </a:lnTo>
                <a:lnTo>
                  <a:pt x="236" y="136"/>
                </a:lnTo>
                <a:lnTo>
                  <a:pt x="236" y="148"/>
                </a:lnTo>
                <a:lnTo>
                  <a:pt x="239" y="154"/>
                </a:lnTo>
                <a:lnTo>
                  <a:pt x="245" y="158"/>
                </a:lnTo>
                <a:lnTo>
                  <a:pt x="246" y="161"/>
                </a:lnTo>
                <a:lnTo>
                  <a:pt x="254" y="164"/>
                </a:lnTo>
                <a:lnTo>
                  <a:pt x="255" y="170"/>
                </a:lnTo>
                <a:lnTo>
                  <a:pt x="258" y="173"/>
                </a:lnTo>
                <a:lnTo>
                  <a:pt x="265" y="176"/>
                </a:lnTo>
                <a:lnTo>
                  <a:pt x="270" y="189"/>
                </a:lnTo>
                <a:lnTo>
                  <a:pt x="255" y="196"/>
                </a:lnTo>
                <a:lnTo>
                  <a:pt x="260" y="206"/>
                </a:lnTo>
                <a:lnTo>
                  <a:pt x="264" y="203"/>
                </a:lnTo>
                <a:lnTo>
                  <a:pt x="265" y="208"/>
                </a:lnTo>
                <a:lnTo>
                  <a:pt x="261" y="211"/>
                </a:lnTo>
                <a:lnTo>
                  <a:pt x="263" y="214"/>
                </a:lnTo>
                <a:lnTo>
                  <a:pt x="258" y="215"/>
                </a:lnTo>
                <a:lnTo>
                  <a:pt x="257" y="212"/>
                </a:lnTo>
                <a:lnTo>
                  <a:pt x="254" y="214"/>
                </a:lnTo>
                <a:lnTo>
                  <a:pt x="246" y="201"/>
                </a:lnTo>
                <a:lnTo>
                  <a:pt x="235" y="205"/>
                </a:lnTo>
                <a:lnTo>
                  <a:pt x="227" y="189"/>
                </a:lnTo>
                <a:lnTo>
                  <a:pt x="205" y="198"/>
                </a:lnTo>
                <a:lnTo>
                  <a:pt x="210" y="201"/>
                </a:lnTo>
                <a:lnTo>
                  <a:pt x="211" y="203"/>
                </a:lnTo>
                <a:lnTo>
                  <a:pt x="183" y="214"/>
                </a:lnTo>
                <a:lnTo>
                  <a:pt x="182" y="208"/>
                </a:lnTo>
                <a:lnTo>
                  <a:pt x="175" y="209"/>
                </a:lnTo>
                <a:lnTo>
                  <a:pt x="173" y="214"/>
                </a:lnTo>
                <a:lnTo>
                  <a:pt x="172" y="220"/>
                </a:lnTo>
                <a:lnTo>
                  <a:pt x="170" y="224"/>
                </a:lnTo>
                <a:lnTo>
                  <a:pt x="160" y="225"/>
                </a:lnTo>
                <a:lnTo>
                  <a:pt x="160" y="223"/>
                </a:lnTo>
                <a:lnTo>
                  <a:pt x="160" y="220"/>
                </a:lnTo>
                <a:lnTo>
                  <a:pt x="158" y="218"/>
                </a:lnTo>
                <a:lnTo>
                  <a:pt x="158" y="217"/>
                </a:lnTo>
                <a:lnTo>
                  <a:pt x="157" y="214"/>
                </a:lnTo>
                <a:lnTo>
                  <a:pt x="157" y="211"/>
                </a:lnTo>
                <a:lnTo>
                  <a:pt x="156" y="206"/>
                </a:lnTo>
                <a:lnTo>
                  <a:pt x="154" y="203"/>
                </a:lnTo>
                <a:lnTo>
                  <a:pt x="154" y="201"/>
                </a:lnTo>
                <a:lnTo>
                  <a:pt x="154" y="195"/>
                </a:lnTo>
                <a:lnTo>
                  <a:pt x="154" y="189"/>
                </a:lnTo>
                <a:lnTo>
                  <a:pt x="153" y="187"/>
                </a:lnTo>
                <a:lnTo>
                  <a:pt x="153" y="186"/>
                </a:lnTo>
                <a:lnTo>
                  <a:pt x="153" y="184"/>
                </a:lnTo>
                <a:lnTo>
                  <a:pt x="153" y="183"/>
                </a:lnTo>
                <a:lnTo>
                  <a:pt x="151" y="180"/>
                </a:lnTo>
                <a:lnTo>
                  <a:pt x="150" y="179"/>
                </a:lnTo>
                <a:lnTo>
                  <a:pt x="148" y="179"/>
                </a:lnTo>
                <a:lnTo>
                  <a:pt x="148" y="177"/>
                </a:lnTo>
                <a:lnTo>
                  <a:pt x="147" y="176"/>
                </a:lnTo>
                <a:lnTo>
                  <a:pt x="145" y="174"/>
                </a:lnTo>
                <a:lnTo>
                  <a:pt x="145" y="171"/>
                </a:lnTo>
                <a:lnTo>
                  <a:pt x="144" y="165"/>
                </a:lnTo>
                <a:lnTo>
                  <a:pt x="145" y="160"/>
                </a:lnTo>
                <a:lnTo>
                  <a:pt x="144" y="157"/>
                </a:lnTo>
                <a:lnTo>
                  <a:pt x="144" y="155"/>
                </a:lnTo>
                <a:lnTo>
                  <a:pt x="142" y="154"/>
                </a:lnTo>
                <a:lnTo>
                  <a:pt x="138" y="148"/>
                </a:lnTo>
                <a:lnTo>
                  <a:pt x="135" y="143"/>
                </a:lnTo>
                <a:lnTo>
                  <a:pt x="135" y="142"/>
                </a:lnTo>
                <a:lnTo>
                  <a:pt x="132" y="139"/>
                </a:lnTo>
                <a:lnTo>
                  <a:pt x="131" y="138"/>
                </a:lnTo>
                <a:lnTo>
                  <a:pt x="131" y="129"/>
                </a:lnTo>
                <a:lnTo>
                  <a:pt x="126" y="123"/>
                </a:lnTo>
                <a:lnTo>
                  <a:pt x="125" y="121"/>
                </a:lnTo>
                <a:lnTo>
                  <a:pt x="123" y="120"/>
                </a:lnTo>
                <a:lnTo>
                  <a:pt x="122" y="119"/>
                </a:lnTo>
                <a:lnTo>
                  <a:pt x="120" y="117"/>
                </a:lnTo>
                <a:lnTo>
                  <a:pt x="117" y="116"/>
                </a:lnTo>
                <a:lnTo>
                  <a:pt x="115" y="117"/>
                </a:lnTo>
                <a:lnTo>
                  <a:pt x="113" y="116"/>
                </a:lnTo>
                <a:lnTo>
                  <a:pt x="109" y="113"/>
                </a:lnTo>
                <a:lnTo>
                  <a:pt x="107" y="110"/>
                </a:lnTo>
                <a:lnTo>
                  <a:pt x="107" y="108"/>
                </a:lnTo>
                <a:lnTo>
                  <a:pt x="106" y="107"/>
                </a:lnTo>
                <a:lnTo>
                  <a:pt x="104" y="105"/>
                </a:lnTo>
                <a:lnTo>
                  <a:pt x="100" y="102"/>
                </a:lnTo>
                <a:lnTo>
                  <a:pt x="98" y="102"/>
                </a:lnTo>
                <a:lnTo>
                  <a:pt x="98" y="99"/>
                </a:lnTo>
                <a:lnTo>
                  <a:pt x="97" y="98"/>
                </a:lnTo>
                <a:lnTo>
                  <a:pt x="98" y="95"/>
                </a:lnTo>
                <a:lnTo>
                  <a:pt x="97" y="94"/>
                </a:lnTo>
                <a:lnTo>
                  <a:pt x="97" y="92"/>
                </a:lnTo>
                <a:lnTo>
                  <a:pt x="94" y="89"/>
                </a:lnTo>
                <a:lnTo>
                  <a:pt x="93" y="89"/>
                </a:lnTo>
                <a:lnTo>
                  <a:pt x="93" y="88"/>
                </a:lnTo>
                <a:lnTo>
                  <a:pt x="93" y="86"/>
                </a:lnTo>
                <a:lnTo>
                  <a:pt x="91" y="85"/>
                </a:lnTo>
                <a:lnTo>
                  <a:pt x="88" y="85"/>
                </a:lnTo>
                <a:lnTo>
                  <a:pt x="88" y="82"/>
                </a:lnTo>
                <a:lnTo>
                  <a:pt x="87" y="82"/>
                </a:lnTo>
                <a:lnTo>
                  <a:pt x="87" y="80"/>
                </a:lnTo>
                <a:lnTo>
                  <a:pt x="84" y="80"/>
                </a:lnTo>
                <a:lnTo>
                  <a:pt x="82" y="82"/>
                </a:lnTo>
                <a:lnTo>
                  <a:pt x="81" y="80"/>
                </a:lnTo>
                <a:lnTo>
                  <a:pt x="81" y="79"/>
                </a:lnTo>
                <a:lnTo>
                  <a:pt x="81" y="76"/>
                </a:lnTo>
                <a:lnTo>
                  <a:pt x="79" y="75"/>
                </a:lnTo>
                <a:lnTo>
                  <a:pt x="78" y="75"/>
                </a:lnTo>
                <a:lnTo>
                  <a:pt x="78" y="73"/>
                </a:lnTo>
                <a:lnTo>
                  <a:pt x="78" y="72"/>
                </a:lnTo>
                <a:lnTo>
                  <a:pt x="78" y="70"/>
                </a:lnTo>
                <a:lnTo>
                  <a:pt x="76" y="70"/>
                </a:lnTo>
                <a:lnTo>
                  <a:pt x="75" y="70"/>
                </a:lnTo>
                <a:lnTo>
                  <a:pt x="73" y="70"/>
                </a:lnTo>
                <a:lnTo>
                  <a:pt x="72" y="72"/>
                </a:lnTo>
                <a:lnTo>
                  <a:pt x="71" y="72"/>
                </a:lnTo>
                <a:lnTo>
                  <a:pt x="71" y="70"/>
                </a:lnTo>
                <a:lnTo>
                  <a:pt x="71" y="69"/>
                </a:lnTo>
                <a:lnTo>
                  <a:pt x="69" y="67"/>
                </a:lnTo>
                <a:lnTo>
                  <a:pt x="68" y="67"/>
                </a:lnTo>
                <a:lnTo>
                  <a:pt x="66" y="69"/>
                </a:lnTo>
                <a:lnTo>
                  <a:pt x="65" y="69"/>
                </a:lnTo>
                <a:lnTo>
                  <a:pt x="63" y="66"/>
                </a:lnTo>
                <a:lnTo>
                  <a:pt x="62" y="64"/>
                </a:lnTo>
                <a:lnTo>
                  <a:pt x="62" y="63"/>
                </a:lnTo>
                <a:lnTo>
                  <a:pt x="62" y="61"/>
                </a:lnTo>
                <a:lnTo>
                  <a:pt x="60" y="60"/>
                </a:lnTo>
                <a:lnTo>
                  <a:pt x="59" y="60"/>
                </a:lnTo>
                <a:lnTo>
                  <a:pt x="60" y="58"/>
                </a:lnTo>
                <a:lnTo>
                  <a:pt x="62" y="58"/>
                </a:lnTo>
                <a:lnTo>
                  <a:pt x="62" y="57"/>
                </a:lnTo>
                <a:lnTo>
                  <a:pt x="62" y="56"/>
                </a:lnTo>
                <a:lnTo>
                  <a:pt x="60" y="53"/>
                </a:lnTo>
                <a:lnTo>
                  <a:pt x="60" y="51"/>
                </a:lnTo>
                <a:lnTo>
                  <a:pt x="59" y="48"/>
                </a:lnTo>
                <a:lnTo>
                  <a:pt x="57" y="48"/>
                </a:lnTo>
                <a:lnTo>
                  <a:pt x="53" y="48"/>
                </a:lnTo>
                <a:lnTo>
                  <a:pt x="50" y="51"/>
                </a:lnTo>
                <a:lnTo>
                  <a:pt x="49" y="51"/>
                </a:lnTo>
                <a:lnTo>
                  <a:pt x="49" y="50"/>
                </a:lnTo>
                <a:lnTo>
                  <a:pt x="49" y="47"/>
                </a:lnTo>
                <a:lnTo>
                  <a:pt x="47" y="45"/>
                </a:lnTo>
                <a:lnTo>
                  <a:pt x="46" y="42"/>
                </a:lnTo>
                <a:lnTo>
                  <a:pt x="44" y="42"/>
                </a:lnTo>
                <a:lnTo>
                  <a:pt x="43" y="42"/>
                </a:lnTo>
                <a:lnTo>
                  <a:pt x="41" y="42"/>
                </a:lnTo>
                <a:lnTo>
                  <a:pt x="38" y="42"/>
                </a:lnTo>
                <a:lnTo>
                  <a:pt x="34" y="41"/>
                </a:lnTo>
                <a:lnTo>
                  <a:pt x="31" y="39"/>
                </a:lnTo>
                <a:lnTo>
                  <a:pt x="30" y="38"/>
                </a:lnTo>
                <a:lnTo>
                  <a:pt x="28" y="36"/>
                </a:lnTo>
                <a:lnTo>
                  <a:pt x="27" y="36"/>
                </a:lnTo>
                <a:lnTo>
                  <a:pt x="25" y="36"/>
                </a:lnTo>
                <a:lnTo>
                  <a:pt x="24" y="39"/>
                </a:lnTo>
                <a:lnTo>
                  <a:pt x="22" y="41"/>
                </a:lnTo>
                <a:lnTo>
                  <a:pt x="21" y="41"/>
                </a:lnTo>
                <a:lnTo>
                  <a:pt x="18" y="41"/>
                </a:lnTo>
                <a:lnTo>
                  <a:pt x="16" y="42"/>
                </a:lnTo>
                <a:lnTo>
                  <a:pt x="15" y="41"/>
                </a:lnTo>
                <a:lnTo>
                  <a:pt x="13" y="41"/>
                </a:lnTo>
                <a:lnTo>
                  <a:pt x="12" y="41"/>
                </a:lnTo>
                <a:lnTo>
                  <a:pt x="10" y="41"/>
                </a:lnTo>
                <a:lnTo>
                  <a:pt x="6" y="42"/>
                </a:lnTo>
                <a:lnTo>
                  <a:pt x="3" y="42"/>
                </a:lnTo>
                <a:lnTo>
                  <a:pt x="3" y="45"/>
                </a:lnTo>
                <a:lnTo>
                  <a:pt x="2" y="45"/>
                </a:lnTo>
                <a:lnTo>
                  <a:pt x="0" y="45"/>
                </a:lnTo>
                <a:lnTo>
                  <a:pt x="6" y="34"/>
                </a:lnTo>
                <a:lnTo>
                  <a:pt x="3" y="32"/>
                </a:lnTo>
                <a:lnTo>
                  <a:pt x="15" y="13"/>
                </a:lnTo>
                <a:lnTo>
                  <a:pt x="16" y="10"/>
                </a:lnTo>
                <a:lnTo>
                  <a:pt x="19" y="12"/>
                </a:lnTo>
                <a:lnTo>
                  <a:pt x="21" y="9"/>
                </a:lnTo>
                <a:lnTo>
                  <a:pt x="31" y="13"/>
                </a:lnTo>
                <a:lnTo>
                  <a:pt x="32" y="10"/>
                </a:lnTo>
                <a:lnTo>
                  <a:pt x="47" y="17"/>
                </a:lnTo>
                <a:lnTo>
                  <a:pt x="51" y="12"/>
                </a:lnTo>
                <a:lnTo>
                  <a:pt x="49" y="9"/>
                </a:lnTo>
                <a:lnTo>
                  <a:pt x="50" y="6"/>
                </a:lnTo>
                <a:lnTo>
                  <a:pt x="53" y="7"/>
                </a:lnTo>
                <a:lnTo>
                  <a:pt x="59" y="0"/>
                </a:lnTo>
                <a:lnTo>
                  <a:pt x="63" y="3"/>
                </a:lnTo>
                <a:lnTo>
                  <a:pt x="63" y="6"/>
                </a:lnTo>
                <a:lnTo>
                  <a:pt x="82" y="16"/>
                </a:lnTo>
                <a:lnTo>
                  <a:pt x="84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80" name="Freeform 264"/>
          <p:cNvSpPr>
            <a:spLocks noEditPoints="1"/>
          </p:cNvSpPr>
          <p:nvPr/>
        </p:nvSpPr>
        <p:spPr bwMode="auto">
          <a:xfrm rot="21334256">
            <a:off x="18530422" y="4367166"/>
            <a:ext cx="672667" cy="1091173"/>
          </a:xfrm>
          <a:custGeom>
            <a:avLst/>
            <a:gdLst>
              <a:gd name="T0" fmla="*/ 2147483647 w 161"/>
              <a:gd name="T1" fmla="*/ 2147483647 h 300"/>
              <a:gd name="T2" fmla="*/ 2147483647 w 161"/>
              <a:gd name="T3" fmla="*/ 0 h 300"/>
              <a:gd name="T4" fmla="*/ 2147483647 w 161"/>
              <a:gd name="T5" fmla="*/ 2147483647 h 300"/>
              <a:gd name="T6" fmla="*/ 2147483647 w 161"/>
              <a:gd name="T7" fmla="*/ 2147483647 h 300"/>
              <a:gd name="T8" fmla="*/ 2147483647 w 161"/>
              <a:gd name="T9" fmla="*/ 2147483647 h 300"/>
              <a:gd name="T10" fmla="*/ 2147483647 w 161"/>
              <a:gd name="T11" fmla="*/ 2147483647 h 300"/>
              <a:gd name="T12" fmla="*/ 2147483647 w 161"/>
              <a:gd name="T13" fmla="*/ 2147483647 h 300"/>
              <a:gd name="T14" fmla="*/ 2147483647 w 161"/>
              <a:gd name="T15" fmla="*/ 2147483647 h 300"/>
              <a:gd name="T16" fmla="*/ 2147483647 w 161"/>
              <a:gd name="T17" fmla="*/ 2147483647 h 300"/>
              <a:gd name="T18" fmla="*/ 2147483647 w 161"/>
              <a:gd name="T19" fmla="*/ 2147483647 h 300"/>
              <a:gd name="T20" fmla="*/ 2147483647 w 161"/>
              <a:gd name="T21" fmla="*/ 2147483647 h 300"/>
              <a:gd name="T22" fmla="*/ 2147483647 w 161"/>
              <a:gd name="T23" fmla="*/ 2147483647 h 300"/>
              <a:gd name="T24" fmla="*/ 2147483647 w 161"/>
              <a:gd name="T25" fmla="*/ 2147483647 h 300"/>
              <a:gd name="T26" fmla="*/ 2147483647 w 161"/>
              <a:gd name="T27" fmla="*/ 2147483647 h 300"/>
              <a:gd name="T28" fmla="*/ 2147483647 w 161"/>
              <a:gd name="T29" fmla="*/ 2147483647 h 300"/>
              <a:gd name="T30" fmla="*/ 2147483647 w 161"/>
              <a:gd name="T31" fmla="*/ 2147483647 h 300"/>
              <a:gd name="T32" fmla="*/ 2147483647 w 161"/>
              <a:gd name="T33" fmla="*/ 2147483647 h 300"/>
              <a:gd name="T34" fmla="*/ 2147483647 w 161"/>
              <a:gd name="T35" fmla="*/ 2147483647 h 300"/>
              <a:gd name="T36" fmla="*/ 2147483647 w 161"/>
              <a:gd name="T37" fmla="*/ 2147483647 h 300"/>
              <a:gd name="T38" fmla="*/ 2147483647 w 161"/>
              <a:gd name="T39" fmla="*/ 2147483647 h 300"/>
              <a:gd name="T40" fmla="*/ 2147483647 w 161"/>
              <a:gd name="T41" fmla="*/ 2147483647 h 300"/>
              <a:gd name="T42" fmla="*/ 2147483647 w 161"/>
              <a:gd name="T43" fmla="*/ 2147483647 h 300"/>
              <a:gd name="T44" fmla="*/ 2147483647 w 161"/>
              <a:gd name="T45" fmla="*/ 2147483647 h 300"/>
              <a:gd name="T46" fmla="*/ 2147483647 w 161"/>
              <a:gd name="T47" fmla="*/ 2147483647 h 300"/>
              <a:gd name="T48" fmla="*/ 2147483647 w 161"/>
              <a:gd name="T49" fmla="*/ 2147483647 h 300"/>
              <a:gd name="T50" fmla="*/ 2147483647 w 161"/>
              <a:gd name="T51" fmla="*/ 2147483647 h 300"/>
              <a:gd name="T52" fmla="*/ 2147483647 w 161"/>
              <a:gd name="T53" fmla="*/ 2147483647 h 300"/>
              <a:gd name="T54" fmla="*/ 2147483647 w 161"/>
              <a:gd name="T55" fmla="*/ 2147483647 h 300"/>
              <a:gd name="T56" fmla="*/ 2147483647 w 161"/>
              <a:gd name="T57" fmla="*/ 2147483647 h 300"/>
              <a:gd name="T58" fmla="*/ 2147483647 w 161"/>
              <a:gd name="T59" fmla="*/ 2147483647 h 300"/>
              <a:gd name="T60" fmla="*/ 2147483647 w 161"/>
              <a:gd name="T61" fmla="*/ 2147483647 h 300"/>
              <a:gd name="T62" fmla="*/ 2147483647 w 161"/>
              <a:gd name="T63" fmla="*/ 2147483647 h 300"/>
              <a:gd name="T64" fmla="*/ 2147483647 w 161"/>
              <a:gd name="T65" fmla="*/ 2147483647 h 300"/>
              <a:gd name="T66" fmla="*/ 2147483647 w 161"/>
              <a:gd name="T67" fmla="*/ 2147483647 h 300"/>
              <a:gd name="T68" fmla="*/ 2147483647 w 161"/>
              <a:gd name="T69" fmla="*/ 2147483647 h 300"/>
              <a:gd name="T70" fmla="*/ 2147483647 w 161"/>
              <a:gd name="T71" fmla="*/ 2147483647 h 300"/>
              <a:gd name="T72" fmla="*/ 2147483647 w 161"/>
              <a:gd name="T73" fmla="*/ 2147483647 h 300"/>
              <a:gd name="T74" fmla="*/ 2147483647 w 161"/>
              <a:gd name="T75" fmla="*/ 2147483647 h 300"/>
              <a:gd name="T76" fmla="*/ 2147483647 w 161"/>
              <a:gd name="T77" fmla="*/ 2147483647 h 300"/>
              <a:gd name="T78" fmla="*/ 2147483647 w 161"/>
              <a:gd name="T79" fmla="*/ 2147483647 h 300"/>
              <a:gd name="T80" fmla="*/ 2147483647 w 161"/>
              <a:gd name="T81" fmla="*/ 2147483647 h 300"/>
              <a:gd name="T82" fmla="*/ 2147483647 w 161"/>
              <a:gd name="T83" fmla="*/ 2147483647 h 300"/>
              <a:gd name="T84" fmla="*/ 2147483647 w 161"/>
              <a:gd name="T85" fmla="*/ 2147483647 h 300"/>
              <a:gd name="T86" fmla="*/ 2147483647 w 161"/>
              <a:gd name="T87" fmla="*/ 2147483647 h 300"/>
              <a:gd name="T88" fmla="*/ 2147483647 w 161"/>
              <a:gd name="T89" fmla="*/ 2147483647 h 300"/>
              <a:gd name="T90" fmla="*/ 2147483647 w 161"/>
              <a:gd name="T91" fmla="*/ 2147483647 h 300"/>
              <a:gd name="T92" fmla="*/ 2147483647 w 161"/>
              <a:gd name="T93" fmla="*/ 2147483647 h 300"/>
              <a:gd name="T94" fmla="*/ 2147483647 w 161"/>
              <a:gd name="T95" fmla="*/ 2147483647 h 300"/>
              <a:gd name="T96" fmla="*/ 2147483647 w 161"/>
              <a:gd name="T97" fmla="*/ 2147483647 h 300"/>
              <a:gd name="T98" fmla="*/ 2147483647 w 161"/>
              <a:gd name="T99" fmla="*/ 2147483647 h 300"/>
              <a:gd name="T100" fmla="*/ 2147483647 w 161"/>
              <a:gd name="T101" fmla="*/ 2147483647 h 300"/>
              <a:gd name="T102" fmla="*/ 2147483647 w 161"/>
              <a:gd name="T103" fmla="*/ 2147483647 h 300"/>
              <a:gd name="T104" fmla="*/ 2147483647 w 161"/>
              <a:gd name="T105" fmla="*/ 2147483647 h 300"/>
              <a:gd name="T106" fmla="*/ 0 w 161"/>
              <a:gd name="T107" fmla="*/ 2147483647 h 300"/>
              <a:gd name="T108" fmla="*/ 2147483647 w 161"/>
              <a:gd name="T109" fmla="*/ 2147483647 h 300"/>
              <a:gd name="T110" fmla="*/ 2147483647 w 161"/>
              <a:gd name="T111" fmla="*/ 2147483647 h 300"/>
              <a:gd name="T112" fmla="*/ 2147483647 w 161"/>
              <a:gd name="T113" fmla="*/ 2147483647 h 300"/>
              <a:gd name="T114" fmla="*/ 2147483647 w 161"/>
              <a:gd name="T115" fmla="*/ 2147483647 h 300"/>
              <a:gd name="T116" fmla="*/ 2147483647 w 161"/>
              <a:gd name="T117" fmla="*/ 2147483647 h 300"/>
              <a:gd name="T118" fmla="*/ 2147483647 w 161"/>
              <a:gd name="T119" fmla="*/ 2147483647 h 300"/>
              <a:gd name="T120" fmla="*/ 2147483647 w 161"/>
              <a:gd name="T121" fmla="*/ 2147483647 h 300"/>
              <a:gd name="T122" fmla="*/ 2147483647 w 161"/>
              <a:gd name="T123" fmla="*/ 2147483647 h 30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61"/>
              <a:gd name="T187" fmla="*/ 0 h 300"/>
              <a:gd name="T188" fmla="*/ 161 w 161"/>
              <a:gd name="T189" fmla="*/ 300 h 30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61" h="300">
                <a:moveTo>
                  <a:pt x="22" y="19"/>
                </a:moveTo>
                <a:lnTo>
                  <a:pt x="23" y="25"/>
                </a:lnTo>
                <a:lnTo>
                  <a:pt x="51" y="14"/>
                </a:lnTo>
                <a:lnTo>
                  <a:pt x="50" y="12"/>
                </a:lnTo>
                <a:lnTo>
                  <a:pt x="45" y="9"/>
                </a:lnTo>
                <a:lnTo>
                  <a:pt x="67" y="0"/>
                </a:lnTo>
                <a:lnTo>
                  <a:pt x="75" y="16"/>
                </a:lnTo>
                <a:lnTo>
                  <a:pt x="86" y="12"/>
                </a:lnTo>
                <a:lnTo>
                  <a:pt x="94" y="25"/>
                </a:lnTo>
                <a:lnTo>
                  <a:pt x="97" y="23"/>
                </a:lnTo>
                <a:lnTo>
                  <a:pt x="98" y="26"/>
                </a:lnTo>
                <a:lnTo>
                  <a:pt x="103" y="25"/>
                </a:lnTo>
                <a:lnTo>
                  <a:pt x="108" y="22"/>
                </a:lnTo>
                <a:lnTo>
                  <a:pt x="110" y="23"/>
                </a:lnTo>
                <a:lnTo>
                  <a:pt x="114" y="31"/>
                </a:lnTo>
                <a:lnTo>
                  <a:pt x="116" y="38"/>
                </a:lnTo>
                <a:lnTo>
                  <a:pt x="117" y="45"/>
                </a:lnTo>
                <a:lnTo>
                  <a:pt x="123" y="42"/>
                </a:lnTo>
                <a:lnTo>
                  <a:pt x="135" y="56"/>
                </a:lnTo>
                <a:lnTo>
                  <a:pt x="132" y="58"/>
                </a:lnTo>
                <a:lnTo>
                  <a:pt x="141" y="66"/>
                </a:lnTo>
                <a:lnTo>
                  <a:pt x="148" y="67"/>
                </a:lnTo>
                <a:lnTo>
                  <a:pt x="155" y="73"/>
                </a:lnTo>
                <a:lnTo>
                  <a:pt x="139" y="88"/>
                </a:lnTo>
                <a:lnTo>
                  <a:pt x="145" y="97"/>
                </a:lnTo>
                <a:lnTo>
                  <a:pt x="148" y="95"/>
                </a:lnTo>
                <a:lnTo>
                  <a:pt x="161" y="113"/>
                </a:lnTo>
                <a:lnTo>
                  <a:pt x="148" y="126"/>
                </a:lnTo>
                <a:lnTo>
                  <a:pt x="149" y="129"/>
                </a:lnTo>
                <a:lnTo>
                  <a:pt x="148" y="132"/>
                </a:lnTo>
                <a:lnTo>
                  <a:pt x="157" y="141"/>
                </a:lnTo>
                <a:lnTo>
                  <a:pt x="151" y="141"/>
                </a:lnTo>
                <a:lnTo>
                  <a:pt x="157" y="158"/>
                </a:lnTo>
                <a:lnTo>
                  <a:pt x="151" y="162"/>
                </a:lnTo>
                <a:lnTo>
                  <a:pt x="152" y="165"/>
                </a:lnTo>
                <a:lnTo>
                  <a:pt x="147" y="170"/>
                </a:lnTo>
                <a:lnTo>
                  <a:pt x="148" y="177"/>
                </a:lnTo>
                <a:lnTo>
                  <a:pt x="145" y="182"/>
                </a:lnTo>
                <a:lnTo>
                  <a:pt x="142" y="192"/>
                </a:lnTo>
                <a:lnTo>
                  <a:pt x="138" y="193"/>
                </a:lnTo>
                <a:lnTo>
                  <a:pt x="132" y="189"/>
                </a:lnTo>
                <a:lnTo>
                  <a:pt x="111" y="199"/>
                </a:lnTo>
                <a:lnTo>
                  <a:pt x="111" y="205"/>
                </a:lnTo>
                <a:lnTo>
                  <a:pt x="113" y="208"/>
                </a:lnTo>
                <a:lnTo>
                  <a:pt x="114" y="211"/>
                </a:lnTo>
                <a:lnTo>
                  <a:pt x="119" y="212"/>
                </a:lnTo>
                <a:lnTo>
                  <a:pt x="123" y="217"/>
                </a:lnTo>
                <a:lnTo>
                  <a:pt x="122" y="230"/>
                </a:lnTo>
                <a:lnTo>
                  <a:pt x="126" y="240"/>
                </a:lnTo>
                <a:lnTo>
                  <a:pt x="130" y="243"/>
                </a:lnTo>
                <a:lnTo>
                  <a:pt x="132" y="258"/>
                </a:lnTo>
                <a:lnTo>
                  <a:pt x="138" y="269"/>
                </a:lnTo>
                <a:lnTo>
                  <a:pt x="141" y="268"/>
                </a:lnTo>
                <a:lnTo>
                  <a:pt x="144" y="268"/>
                </a:lnTo>
                <a:lnTo>
                  <a:pt x="144" y="267"/>
                </a:lnTo>
                <a:lnTo>
                  <a:pt x="145" y="268"/>
                </a:lnTo>
                <a:lnTo>
                  <a:pt x="148" y="265"/>
                </a:lnTo>
                <a:lnTo>
                  <a:pt x="148" y="267"/>
                </a:lnTo>
                <a:lnTo>
                  <a:pt x="148" y="268"/>
                </a:lnTo>
                <a:lnTo>
                  <a:pt x="152" y="269"/>
                </a:lnTo>
                <a:lnTo>
                  <a:pt x="155" y="272"/>
                </a:lnTo>
                <a:lnTo>
                  <a:pt x="154" y="274"/>
                </a:lnTo>
                <a:lnTo>
                  <a:pt x="149" y="272"/>
                </a:lnTo>
                <a:lnTo>
                  <a:pt x="147" y="274"/>
                </a:lnTo>
                <a:lnTo>
                  <a:pt x="149" y="277"/>
                </a:lnTo>
                <a:lnTo>
                  <a:pt x="147" y="278"/>
                </a:lnTo>
                <a:lnTo>
                  <a:pt x="144" y="277"/>
                </a:lnTo>
                <a:lnTo>
                  <a:pt x="139" y="277"/>
                </a:lnTo>
                <a:lnTo>
                  <a:pt x="136" y="284"/>
                </a:lnTo>
                <a:lnTo>
                  <a:pt x="135" y="283"/>
                </a:lnTo>
                <a:lnTo>
                  <a:pt x="132" y="283"/>
                </a:lnTo>
                <a:lnTo>
                  <a:pt x="130" y="283"/>
                </a:lnTo>
                <a:lnTo>
                  <a:pt x="129" y="284"/>
                </a:lnTo>
                <a:lnTo>
                  <a:pt x="129" y="286"/>
                </a:lnTo>
                <a:lnTo>
                  <a:pt x="129" y="290"/>
                </a:lnTo>
                <a:lnTo>
                  <a:pt x="127" y="290"/>
                </a:lnTo>
                <a:lnTo>
                  <a:pt x="125" y="291"/>
                </a:lnTo>
                <a:lnTo>
                  <a:pt x="110" y="287"/>
                </a:lnTo>
                <a:lnTo>
                  <a:pt x="107" y="286"/>
                </a:lnTo>
                <a:lnTo>
                  <a:pt x="105" y="284"/>
                </a:lnTo>
                <a:lnTo>
                  <a:pt x="103" y="284"/>
                </a:lnTo>
                <a:lnTo>
                  <a:pt x="101" y="287"/>
                </a:lnTo>
                <a:lnTo>
                  <a:pt x="100" y="286"/>
                </a:lnTo>
                <a:lnTo>
                  <a:pt x="98" y="286"/>
                </a:lnTo>
                <a:lnTo>
                  <a:pt x="91" y="280"/>
                </a:lnTo>
                <a:lnTo>
                  <a:pt x="83" y="275"/>
                </a:lnTo>
                <a:lnTo>
                  <a:pt x="81" y="272"/>
                </a:lnTo>
                <a:lnTo>
                  <a:pt x="76" y="271"/>
                </a:lnTo>
                <a:lnTo>
                  <a:pt x="73" y="271"/>
                </a:lnTo>
                <a:lnTo>
                  <a:pt x="70" y="269"/>
                </a:lnTo>
                <a:lnTo>
                  <a:pt x="69" y="271"/>
                </a:lnTo>
                <a:lnTo>
                  <a:pt x="67" y="252"/>
                </a:lnTo>
                <a:lnTo>
                  <a:pt x="64" y="247"/>
                </a:lnTo>
                <a:lnTo>
                  <a:pt x="59" y="245"/>
                </a:lnTo>
                <a:lnTo>
                  <a:pt x="56" y="242"/>
                </a:lnTo>
                <a:lnTo>
                  <a:pt x="56" y="239"/>
                </a:lnTo>
                <a:lnTo>
                  <a:pt x="57" y="224"/>
                </a:lnTo>
                <a:lnTo>
                  <a:pt x="60" y="220"/>
                </a:lnTo>
                <a:lnTo>
                  <a:pt x="61" y="214"/>
                </a:lnTo>
                <a:lnTo>
                  <a:pt x="63" y="209"/>
                </a:lnTo>
                <a:lnTo>
                  <a:pt x="63" y="208"/>
                </a:lnTo>
                <a:lnTo>
                  <a:pt x="61" y="205"/>
                </a:lnTo>
                <a:lnTo>
                  <a:pt x="60" y="202"/>
                </a:lnTo>
                <a:lnTo>
                  <a:pt x="59" y="201"/>
                </a:lnTo>
                <a:lnTo>
                  <a:pt x="53" y="196"/>
                </a:lnTo>
                <a:lnTo>
                  <a:pt x="51" y="190"/>
                </a:lnTo>
                <a:lnTo>
                  <a:pt x="51" y="189"/>
                </a:lnTo>
                <a:lnTo>
                  <a:pt x="51" y="186"/>
                </a:lnTo>
                <a:lnTo>
                  <a:pt x="51" y="184"/>
                </a:lnTo>
                <a:lnTo>
                  <a:pt x="50" y="183"/>
                </a:lnTo>
                <a:lnTo>
                  <a:pt x="50" y="180"/>
                </a:lnTo>
                <a:lnTo>
                  <a:pt x="50" y="176"/>
                </a:lnTo>
                <a:lnTo>
                  <a:pt x="48" y="173"/>
                </a:lnTo>
                <a:lnTo>
                  <a:pt x="47" y="171"/>
                </a:lnTo>
                <a:lnTo>
                  <a:pt x="42" y="165"/>
                </a:lnTo>
                <a:lnTo>
                  <a:pt x="42" y="164"/>
                </a:lnTo>
                <a:lnTo>
                  <a:pt x="40" y="157"/>
                </a:lnTo>
                <a:lnTo>
                  <a:pt x="40" y="155"/>
                </a:lnTo>
                <a:lnTo>
                  <a:pt x="38" y="154"/>
                </a:lnTo>
                <a:lnTo>
                  <a:pt x="38" y="152"/>
                </a:lnTo>
                <a:lnTo>
                  <a:pt x="37" y="152"/>
                </a:lnTo>
                <a:lnTo>
                  <a:pt x="37" y="151"/>
                </a:lnTo>
                <a:lnTo>
                  <a:pt x="32" y="142"/>
                </a:lnTo>
                <a:lnTo>
                  <a:pt x="31" y="141"/>
                </a:lnTo>
                <a:lnTo>
                  <a:pt x="29" y="139"/>
                </a:lnTo>
                <a:lnTo>
                  <a:pt x="31" y="136"/>
                </a:lnTo>
                <a:lnTo>
                  <a:pt x="29" y="135"/>
                </a:lnTo>
                <a:lnTo>
                  <a:pt x="29" y="132"/>
                </a:lnTo>
                <a:lnTo>
                  <a:pt x="28" y="130"/>
                </a:lnTo>
                <a:lnTo>
                  <a:pt x="28" y="129"/>
                </a:lnTo>
                <a:lnTo>
                  <a:pt x="28" y="126"/>
                </a:lnTo>
                <a:lnTo>
                  <a:pt x="29" y="124"/>
                </a:lnTo>
                <a:lnTo>
                  <a:pt x="26" y="116"/>
                </a:lnTo>
                <a:lnTo>
                  <a:pt x="25" y="113"/>
                </a:lnTo>
                <a:lnTo>
                  <a:pt x="25" y="111"/>
                </a:lnTo>
                <a:lnTo>
                  <a:pt x="22" y="108"/>
                </a:lnTo>
                <a:lnTo>
                  <a:pt x="19" y="102"/>
                </a:lnTo>
                <a:lnTo>
                  <a:pt x="19" y="101"/>
                </a:lnTo>
                <a:lnTo>
                  <a:pt x="19" y="98"/>
                </a:lnTo>
                <a:lnTo>
                  <a:pt x="19" y="97"/>
                </a:lnTo>
                <a:lnTo>
                  <a:pt x="19" y="89"/>
                </a:lnTo>
                <a:lnTo>
                  <a:pt x="20" y="83"/>
                </a:lnTo>
                <a:lnTo>
                  <a:pt x="22" y="78"/>
                </a:lnTo>
                <a:lnTo>
                  <a:pt x="20" y="75"/>
                </a:lnTo>
                <a:lnTo>
                  <a:pt x="19" y="73"/>
                </a:lnTo>
                <a:lnTo>
                  <a:pt x="19" y="72"/>
                </a:lnTo>
                <a:lnTo>
                  <a:pt x="19" y="69"/>
                </a:lnTo>
                <a:lnTo>
                  <a:pt x="19" y="67"/>
                </a:lnTo>
                <a:lnTo>
                  <a:pt x="18" y="64"/>
                </a:lnTo>
                <a:lnTo>
                  <a:pt x="15" y="61"/>
                </a:lnTo>
                <a:lnTo>
                  <a:pt x="13" y="60"/>
                </a:lnTo>
                <a:lnTo>
                  <a:pt x="12" y="58"/>
                </a:lnTo>
                <a:lnTo>
                  <a:pt x="10" y="58"/>
                </a:lnTo>
                <a:lnTo>
                  <a:pt x="10" y="53"/>
                </a:lnTo>
                <a:lnTo>
                  <a:pt x="7" y="48"/>
                </a:lnTo>
                <a:lnTo>
                  <a:pt x="4" y="45"/>
                </a:lnTo>
                <a:lnTo>
                  <a:pt x="4" y="44"/>
                </a:lnTo>
                <a:lnTo>
                  <a:pt x="1" y="39"/>
                </a:lnTo>
                <a:lnTo>
                  <a:pt x="0" y="38"/>
                </a:lnTo>
                <a:lnTo>
                  <a:pt x="0" y="36"/>
                </a:lnTo>
                <a:lnTo>
                  <a:pt x="10" y="35"/>
                </a:lnTo>
                <a:lnTo>
                  <a:pt x="12" y="31"/>
                </a:lnTo>
                <a:lnTo>
                  <a:pt x="13" y="25"/>
                </a:lnTo>
                <a:lnTo>
                  <a:pt x="15" y="20"/>
                </a:lnTo>
                <a:lnTo>
                  <a:pt x="22" y="19"/>
                </a:lnTo>
                <a:close/>
                <a:moveTo>
                  <a:pt x="141" y="290"/>
                </a:moveTo>
                <a:lnTo>
                  <a:pt x="147" y="291"/>
                </a:lnTo>
                <a:lnTo>
                  <a:pt x="148" y="289"/>
                </a:lnTo>
                <a:lnTo>
                  <a:pt x="151" y="289"/>
                </a:lnTo>
                <a:lnTo>
                  <a:pt x="152" y="290"/>
                </a:lnTo>
                <a:lnTo>
                  <a:pt x="152" y="293"/>
                </a:lnTo>
                <a:lnTo>
                  <a:pt x="155" y="294"/>
                </a:lnTo>
                <a:lnTo>
                  <a:pt x="160" y="296"/>
                </a:lnTo>
                <a:lnTo>
                  <a:pt x="157" y="297"/>
                </a:lnTo>
                <a:lnTo>
                  <a:pt x="155" y="299"/>
                </a:lnTo>
                <a:lnTo>
                  <a:pt x="152" y="299"/>
                </a:lnTo>
                <a:lnTo>
                  <a:pt x="148" y="299"/>
                </a:lnTo>
                <a:lnTo>
                  <a:pt x="145" y="299"/>
                </a:lnTo>
                <a:lnTo>
                  <a:pt x="142" y="300"/>
                </a:lnTo>
                <a:lnTo>
                  <a:pt x="142" y="297"/>
                </a:lnTo>
                <a:lnTo>
                  <a:pt x="142" y="294"/>
                </a:lnTo>
                <a:lnTo>
                  <a:pt x="142" y="293"/>
                </a:lnTo>
                <a:lnTo>
                  <a:pt x="141" y="291"/>
                </a:lnTo>
                <a:lnTo>
                  <a:pt x="141" y="29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81" name="Freeform 265"/>
          <p:cNvSpPr>
            <a:spLocks noEditPoints="1"/>
          </p:cNvSpPr>
          <p:nvPr/>
        </p:nvSpPr>
        <p:spPr bwMode="auto">
          <a:xfrm rot="21334256">
            <a:off x="16509788" y="1861903"/>
            <a:ext cx="821734" cy="702048"/>
          </a:xfrm>
          <a:custGeom>
            <a:avLst/>
            <a:gdLst>
              <a:gd name="T0" fmla="*/ 2147483647 w 196"/>
              <a:gd name="T1" fmla="*/ 2147483647 h 193"/>
              <a:gd name="T2" fmla="*/ 2147483647 w 196"/>
              <a:gd name="T3" fmla="*/ 2147483647 h 193"/>
              <a:gd name="T4" fmla="*/ 2147483647 w 196"/>
              <a:gd name="T5" fmla="*/ 2147483647 h 193"/>
              <a:gd name="T6" fmla="*/ 2147483647 w 196"/>
              <a:gd name="T7" fmla="*/ 2147483647 h 193"/>
              <a:gd name="T8" fmla="*/ 2147483647 w 196"/>
              <a:gd name="T9" fmla="*/ 2147483647 h 193"/>
              <a:gd name="T10" fmla="*/ 2147483647 w 196"/>
              <a:gd name="T11" fmla="*/ 2147483647 h 193"/>
              <a:gd name="T12" fmla="*/ 2147483647 w 196"/>
              <a:gd name="T13" fmla="*/ 2147483647 h 193"/>
              <a:gd name="T14" fmla="*/ 2147483647 w 196"/>
              <a:gd name="T15" fmla="*/ 2147483647 h 193"/>
              <a:gd name="T16" fmla="*/ 2147483647 w 196"/>
              <a:gd name="T17" fmla="*/ 2147483647 h 193"/>
              <a:gd name="T18" fmla="*/ 2147483647 w 196"/>
              <a:gd name="T19" fmla="*/ 2147483647 h 193"/>
              <a:gd name="T20" fmla="*/ 2147483647 w 196"/>
              <a:gd name="T21" fmla="*/ 0 h 193"/>
              <a:gd name="T22" fmla="*/ 2147483647 w 196"/>
              <a:gd name="T23" fmla="*/ 2147483647 h 193"/>
              <a:gd name="T24" fmla="*/ 2147483647 w 196"/>
              <a:gd name="T25" fmla="*/ 2147483647 h 193"/>
              <a:gd name="T26" fmla="*/ 2147483647 w 196"/>
              <a:gd name="T27" fmla="*/ 2147483647 h 193"/>
              <a:gd name="T28" fmla="*/ 2147483647 w 196"/>
              <a:gd name="T29" fmla="*/ 2147483647 h 193"/>
              <a:gd name="T30" fmla="*/ 2147483647 w 196"/>
              <a:gd name="T31" fmla="*/ 2147483647 h 193"/>
              <a:gd name="T32" fmla="*/ 2147483647 w 196"/>
              <a:gd name="T33" fmla="*/ 2147483647 h 193"/>
              <a:gd name="T34" fmla="*/ 2147483647 w 196"/>
              <a:gd name="T35" fmla="*/ 2147483647 h 193"/>
              <a:gd name="T36" fmla="*/ 2147483647 w 196"/>
              <a:gd name="T37" fmla="*/ 2147483647 h 193"/>
              <a:gd name="T38" fmla="*/ 2147483647 w 196"/>
              <a:gd name="T39" fmla="*/ 2147483647 h 193"/>
              <a:gd name="T40" fmla="*/ 2147483647 w 196"/>
              <a:gd name="T41" fmla="*/ 2147483647 h 193"/>
              <a:gd name="T42" fmla="*/ 2147483647 w 196"/>
              <a:gd name="T43" fmla="*/ 2147483647 h 193"/>
              <a:gd name="T44" fmla="*/ 2147483647 w 196"/>
              <a:gd name="T45" fmla="*/ 2147483647 h 193"/>
              <a:gd name="T46" fmla="*/ 2147483647 w 196"/>
              <a:gd name="T47" fmla="*/ 2147483647 h 193"/>
              <a:gd name="T48" fmla="*/ 2147483647 w 196"/>
              <a:gd name="T49" fmla="*/ 2147483647 h 193"/>
              <a:gd name="T50" fmla="*/ 2147483647 w 196"/>
              <a:gd name="T51" fmla="*/ 2147483647 h 193"/>
              <a:gd name="T52" fmla="*/ 2147483647 w 196"/>
              <a:gd name="T53" fmla="*/ 2147483647 h 193"/>
              <a:gd name="T54" fmla="*/ 2147483647 w 196"/>
              <a:gd name="T55" fmla="*/ 2147483647 h 193"/>
              <a:gd name="T56" fmla="*/ 2147483647 w 196"/>
              <a:gd name="T57" fmla="*/ 2147483647 h 193"/>
              <a:gd name="T58" fmla="*/ 2147483647 w 196"/>
              <a:gd name="T59" fmla="*/ 2147483647 h 193"/>
              <a:gd name="T60" fmla="*/ 2147483647 w 196"/>
              <a:gd name="T61" fmla="*/ 2147483647 h 193"/>
              <a:gd name="T62" fmla="*/ 2147483647 w 196"/>
              <a:gd name="T63" fmla="*/ 2147483647 h 193"/>
              <a:gd name="T64" fmla="*/ 2147483647 w 196"/>
              <a:gd name="T65" fmla="*/ 2147483647 h 193"/>
              <a:gd name="T66" fmla="*/ 2147483647 w 196"/>
              <a:gd name="T67" fmla="*/ 2147483647 h 193"/>
              <a:gd name="T68" fmla="*/ 2147483647 w 196"/>
              <a:gd name="T69" fmla="*/ 2147483647 h 193"/>
              <a:gd name="T70" fmla="*/ 2147483647 w 196"/>
              <a:gd name="T71" fmla="*/ 2147483647 h 193"/>
              <a:gd name="T72" fmla="*/ 2147483647 w 196"/>
              <a:gd name="T73" fmla="*/ 2147483647 h 193"/>
              <a:gd name="T74" fmla="*/ 2147483647 w 196"/>
              <a:gd name="T75" fmla="*/ 2147483647 h 193"/>
              <a:gd name="T76" fmla="*/ 2147483647 w 196"/>
              <a:gd name="T77" fmla="*/ 2147483647 h 193"/>
              <a:gd name="T78" fmla="*/ 2147483647 w 196"/>
              <a:gd name="T79" fmla="*/ 2147483647 h 193"/>
              <a:gd name="T80" fmla="*/ 2147483647 w 196"/>
              <a:gd name="T81" fmla="*/ 2147483647 h 193"/>
              <a:gd name="T82" fmla="*/ 2147483647 w 196"/>
              <a:gd name="T83" fmla="*/ 2147483647 h 193"/>
              <a:gd name="T84" fmla="*/ 2147483647 w 196"/>
              <a:gd name="T85" fmla="*/ 2147483647 h 193"/>
              <a:gd name="T86" fmla="*/ 2147483647 w 196"/>
              <a:gd name="T87" fmla="*/ 2147483647 h 193"/>
              <a:gd name="T88" fmla="*/ 2147483647 w 196"/>
              <a:gd name="T89" fmla="*/ 2147483647 h 193"/>
              <a:gd name="T90" fmla="*/ 2147483647 w 196"/>
              <a:gd name="T91" fmla="*/ 2147483647 h 193"/>
              <a:gd name="T92" fmla="*/ 2147483647 w 196"/>
              <a:gd name="T93" fmla="*/ 2147483647 h 193"/>
              <a:gd name="T94" fmla="*/ 0 w 196"/>
              <a:gd name="T95" fmla="*/ 2147483647 h 193"/>
              <a:gd name="T96" fmla="*/ 2147483647 w 196"/>
              <a:gd name="T97" fmla="*/ 2147483647 h 193"/>
              <a:gd name="T98" fmla="*/ 2147483647 w 196"/>
              <a:gd name="T99" fmla="*/ 2147483647 h 193"/>
              <a:gd name="T100" fmla="*/ 2147483647 w 196"/>
              <a:gd name="T101" fmla="*/ 2147483647 h 193"/>
              <a:gd name="T102" fmla="*/ 2147483647 w 196"/>
              <a:gd name="T103" fmla="*/ 2147483647 h 193"/>
              <a:gd name="T104" fmla="*/ 2147483647 w 196"/>
              <a:gd name="T105" fmla="*/ 2147483647 h 19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96"/>
              <a:gd name="T160" fmla="*/ 0 h 193"/>
              <a:gd name="T161" fmla="*/ 196 w 196"/>
              <a:gd name="T162" fmla="*/ 193 h 193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96" h="193">
                <a:moveTo>
                  <a:pt x="13" y="45"/>
                </a:moveTo>
                <a:lnTo>
                  <a:pt x="29" y="53"/>
                </a:lnTo>
                <a:lnTo>
                  <a:pt x="29" y="37"/>
                </a:lnTo>
                <a:lnTo>
                  <a:pt x="39" y="26"/>
                </a:lnTo>
                <a:lnTo>
                  <a:pt x="44" y="26"/>
                </a:lnTo>
                <a:lnTo>
                  <a:pt x="48" y="25"/>
                </a:lnTo>
                <a:lnTo>
                  <a:pt x="54" y="22"/>
                </a:lnTo>
                <a:lnTo>
                  <a:pt x="57" y="21"/>
                </a:lnTo>
                <a:lnTo>
                  <a:pt x="57" y="16"/>
                </a:lnTo>
                <a:lnTo>
                  <a:pt x="56" y="12"/>
                </a:lnTo>
                <a:lnTo>
                  <a:pt x="63" y="13"/>
                </a:lnTo>
                <a:lnTo>
                  <a:pt x="69" y="12"/>
                </a:lnTo>
                <a:lnTo>
                  <a:pt x="76" y="16"/>
                </a:lnTo>
                <a:lnTo>
                  <a:pt x="78" y="12"/>
                </a:lnTo>
                <a:lnTo>
                  <a:pt x="95" y="12"/>
                </a:lnTo>
                <a:lnTo>
                  <a:pt x="95" y="10"/>
                </a:lnTo>
                <a:lnTo>
                  <a:pt x="101" y="12"/>
                </a:lnTo>
                <a:lnTo>
                  <a:pt x="101" y="13"/>
                </a:lnTo>
                <a:lnTo>
                  <a:pt x="104" y="15"/>
                </a:lnTo>
                <a:lnTo>
                  <a:pt x="104" y="1"/>
                </a:lnTo>
                <a:lnTo>
                  <a:pt x="116" y="1"/>
                </a:lnTo>
                <a:lnTo>
                  <a:pt x="123" y="0"/>
                </a:lnTo>
                <a:lnTo>
                  <a:pt x="120" y="44"/>
                </a:lnTo>
                <a:lnTo>
                  <a:pt x="149" y="47"/>
                </a:lnTo>
                <a:lnTo>
                  <a:pt x="152" y="51"/>
                </a:lnTo>
                <a:lnTo>
                  <a:pt x="152" y="62"/>
                </a:lnTo>
                <a:lnTo>
                  <a:pt x="152" y="64"/>
                </a:lnTo>
                <a:lnTo>
                  <a:pt x="174" y="66"/>
                </a:lnTo>
                <a:lnTo>
                  <a:pt x="174" y="72"/>
                </a:lnTo>
                <a:lnTo>
                  <a:pt x="170" y="73"/>
                </a:lnTo>
                <a:lnTo>
                  <a:pt x="168" y="75"/>
                </a:lnTo>
                <a:lnTo>
                  <a:pt x="173" y="76"/>
                </a:lnTo>
                <a:lnTo>
                  <a:pt x="171" y="92"/>
                </a:lnTo>
                <a:lnTo>
                  <a:pt x="170" y="104"/>
                </a:lnTo>
                <a:lnTo>
                  <a:pt x="157" y="103"/>
                </a:lnTo>
                <a:lnTo>
                  <a:pt x="157" y="107"/>
                </a:lnTo>
                <a:lnTo>
                  <a:pt x="152" y="107"/>
                </a:lnTo>
                <a:lnTo>
                  <a:pt x="145" y="117"/>
                </a:lnTo>
                <a:lnTo>
                  <a:pt x="142" y="151"/>
                </a:lnTo>
                <a:lnTo>
                  <a:pt x="138" y="148"/>
                </a:lnTo>
                <a:lnTo>
                  <a:pt x="136" y="151"/>
                </a:lnTo>
                <a:lnTo>
                  <a:pt x="135" y="151"/>
                </a:lnTo>
                <a:lnTo>
                  <a:pt x="132" y="154"/>
                </a:lnTo>
                <a:lnTo>
                  <a:pt x="133" y="155"/>
                </a:lnTo>
                <a:lnTo>
                  <a:pt x="132" y="157"/>
                </a:lnTo>
                <a:lnTo>
                  <a:pt x="130" y="157"/>
                </a:lnTo>
                <a:lnTo>
                  <a:pt x="129" y="157"/>
                </a:lnTo>
                <a:lnTo>
                  <a:pt x="127" y="157"/>
                </a:lnTo>
                <a:lnTo>
                  <a:pt x="126" y="155"/>
                </a:lnTo>
                <a:lnTo>
                  <a:pt x="123" y="160"/>
                </a:lnTo>
                <a:lnTo>
                  <a:pt x="123" y="164"/>
                </a:lnTo>
                <a:lnTo>
                  <a:pt x="123" y="176"/>
                </a:lnTo>
                <a:lnTo>
                  <a:pt x="114" y="176"/>
                </a:lnTo>
                <a:lnTo>
                  <a:pt x="101" y="174"/>
                </a:lnTo>
                <a:lnTo>
                  <a:pt x="85" y="173"/>
                </a:lnTo>
                <a:lnTo>
                  <a:pt x="67" y="173"/>
                </a:lnTo>
                <a:lnTo>
                  <a:pt x="67" y="185"/>
                </a:lnTo>
                <a:lnTo>
                  <a:pt x="57" y="182"/>
                </a:lnTo>
                <a:lnTo>
                  <a:pt x="56" y="183"/>
                </a:lnTo>
                <a:lnTo>
                  <a:pt x="56" y="186"/>
                </a:lnTo>
                <a:lnTo>
                  <a:pt x="61" y="188"/>
                </a:lnTo>
                <a:lnTo>
                  <a:pt x="61" y="189"/>
                </a:lnTo>
                <a:lnTo>
                  <a:pt x="64" y="189"/>
                </a:lnTo>
                <a:lnTo>
                  <a:pt x="64" y="190"/>
                </a:lnTo>
                <a:lnTo>
                  <a:pt x="64" y="193"/>
                </a:lnTo>
                <a:lnTo>
                  <a:pt x="50" y="188"/>
                </a:lnTo>
                <a:lnTo>
                  <a:pt x="47" y="192"/>
                </a:lnTo>
                <a:lnTo>
                  <a:pt x="29" y="185"/>
                </a:lnTo>
                <a:lnTo>
                  <a:pt x="31" y="182"/>
                </a:lnTo>
                <a:lnTo>
                  <a:pt x="22" y="179"/>
                </a:lnTo>
                <a:lnTo>
                  <a:pt x="28" y="166"/>
                </a:lnTo>
                <a:lnTo>
                  <a:pt x="28" y="144"/>
                </a:lnTo>
                <a:lnTo>
                  <a:pt x="31" y="145"/>
                </a:lnTo>
                <a:lnTo>
                  <a:pt x="31" y="147"/>
                </a:lnTo>
                <a:lnTo>
                  <a:pt x="34" y="147"/>
                </a:lnTo>
                <a:lnTo>
                  <a:pt x="35" y="145"/>
                </a:lnTo>
                <a:lnTo>
                  <a:pt x="35" y="126"/>
                </a:lnTo>
                <a:lnTo>
                  <a:pt x="39" y="126"/>
                </a:lnTo>
                <a:lnTo>
                  <a:pt x="39" y="107"/>
                </a:lnTo>
                <a:lnTo>
                  <a:pt x="32" y="107"/>
                </a:lnTo>
                <a:lnTo>
                  <a:pt x="31" y="108"/>
                </a:lnTo>
                <a:lnTo>
                  <a:pt x="17" y="107"/>
                </a:lnTo>
                <a:lnTo>
                  <a:pt x="19" y="103"/>
                </a:lnTo>
                <a:lnTo>
                  <a:pt x="13" y="104"/>
                </a:lnTo>
                <a:lnTo>
                  <a:pt x="13" y="94"/>
                </a:lnTo>
                <a:lnTo>
                  <a:pt x="10" y="94"/>
                </a:lnTo>
                <a:lnTo>
                  <a:pt x="10" y="91"/>
                </a:lnTo>
                <a:lnTo>
                  <a:pt x="7" y="88"/>
                </a:lnTo>
                <a:lnTo>
                  <a:pt x="6" y="88"/>
                </a:lnTo>
                <a:lnTo>
                  <a:pt x="3" y="88"/>
                </a:lnTo>
                <a:lnTo>
                  <a:pt x="1" y="91"/>
                </a:lnTo>
                <a:lnTo>
                  <a:pt x="3" y="60"/>
                </a:lnTo>
                <a:lnTo>
                  <a:pt x="0" y="60"/>
                </a:lnTo>
                <a:lnTo>
                  <a:pt x="0" y="57"/>
                </a:lnTo>
                <a:lnTo>
                  <a:pt x="3" y="56"/>
                </a:lnTo>
                <a:lnTo>
                  <a:pt x="6" y="53"/>
                </a:lnTo>
                <a:lnTo>
                  <a:pt x="9" y="51"/>
                </a:lnTo>
                <a:lnTo>
                  <a:pt x="10" y="48"/>
                </a:lnTo>
                <a:lnTo>
                  <a:pt x="13" y="45"/>
                </a:lnTo>
                <a:close/>
                <a:moveTo>
                  <a:pt x="196" y="63"/>
                </a:moveTo>
                <a:lnTo>
                  <a:pt x="192" y="67"/>
                </a:lnTo>
                <a:lnTo>
                  <a:pt x="187" y="67"/>
                </a:lnTo>
                <a:lnTo>
                  <a:pt x="187" y="57"/>
                </a:lnTo>
                <a:lnTo>
                  <a:pt x="196" y="6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6" name="Freeform 266"/>
          <p:cNvSpPr>
            <a:spLocks/>
          </p:cNvSpPr>
          <p:nvPr/>
        </p:nvSpPr>
        <p:spPr bwMode="auto">
          <a:xfrm rot="21334256">
            <a:off x="18091838" y="4422497"/>
            <a:ext cx="784469" cy="1882396"/>
          </a:xfrm>
          <a:custGeom>
            <a:avLst/>
            <a:gdLst>
              <a:gd name="T0" fmla="*/ 2147483647 w 187"/>
              <a:gd name="T1" fmla="*/ 0 h 517"/>
              <a:gd name="T2" fmla="*/ 2147483647 w 187"/>
              <a:gd name="T3" fmla="*/ 2147483647 h 517"/>
              <a:gd name="T4" fmla="*/ 2147483647 w 187"/>
              <a:gd name="T5" fmla="*/ 2147483647 h 517"/>
              <a:gd name="T6" fmla="*/ 2147483647 w 187"/>
              <a:gd name="T7" fmla="*/ 2147483647 h 517"/>
              <a:gd name="T8" fmla="*/ 2147483647 w 187"/>
              <a:gd name="T9" fmla="*/ 2147483647 h 517"/>
              <a:gd name="T10" fmla="*/ 2147483647 w 187"/>
              <a:gd name="T11" fmla="*/ 2147483647 h 517"/>
              <a:gd name="T12" fmla="*/ 2147483647 w 187"/>
              <a:gd name="T13" fmla="*/ 2147483647 h 517"/>
              <a:gd name="T14" fmla="*/ 2147483647 w 187"/>
              <a:gd name="T15" fmla="*/ 2147483647 h 517"/>
              <a:gd name="T16" fmla="*/ 2147483647 w 187"/>
              <a:gd name="T17" fmla="*/ 2147483647 h 517"/>
              <a:gd name="T18" fmla="*/ 2147483647 w 187"/>
              <a:gd name="T19" fmla="*/ 2147483647 h 517"/>
              <a:gd name="T20" fmla="*/ 2147483647 w 187"/>
              <a:gd name="T21" fmla="*/ 2147483647 h 517"/>
              <a:gd name="T22" fmla="*/ 2147483647 w 187"/>
              <a:gd name="T23" fmla="*/ 2147483647 h 517"/>
              <a:gd name="T24" fmla="*/ 2147483647 w 187"/>
              <a:gd name="T25" fmla="*/ 2147483647 h 517"/>
              <a:gd name="T26" fmla="*/ 2147483647 w 187"/>
              <a:gd name="T27" fmla="*/ 2147483647 h 517"/>
              <a:gd name="T28" fmla="*/ 2147483647 w 187"/>
              <a:gd name="T29" fmla="*/ 2147483647 h 517"/>
              <a:gd name="T30" fmla="*/ 2147483647 w 187"/>
              <a:gd name="T31" fmla="*/ 2147483647 h 517"/>
              <a:gd name="T32" fmla="*/ 2147483647 w 187"/>
              <a:gd name="T33" fmla="*/ 2147483647 h 517"/>
              <a:gd name="T34" fmla="*/ 2147483647 w 187"/>
              <a:gd name="T35" fmla="*/ 2147483647 h 517"/>
              <a:gd name="T36" fmla="*/ 2147483647 w 187"/>
              <a:gd name="T37" fmla="*/ 2147483647 h 517"/>
              <a:gd name="T38" fmla="*/ 2147483647 w 187"/>
              <a:gd name="T39" fmla="*/ 2147483647 h 517"/>
              <a:gd name="T40" fmla="*/ 2147483647 w 187"/>
              <a:gd name="T41" fmla="*/ 2147483647 h 517"/>
              <a:gd name="T42" fmla="*/ 2147483647 w 187"/>
              <a:gd name="T43" fmla="*/ 2147483647 h 517"/>
              <a:gd name="T44" fmla="*/ 2147483647 w 187"/>
              <a:gd name="T45" fmla="*/ 2147483647 h 517"/>
              <a:gd name="T46" fmla="*/ 2147483647 w 187"/>
              <a:gd name="T47" fmla="*/ 2147483647 h 517"/>
              <a:gd name="T48" fmla="*/ 2147483647 w 187"/>
              <a:gd name="T49" fmla="*/ 2147483647 h 517"/>
              <a:gd name="T50" fmla="*/ 2147483647 w 187"/>
              <a:gd name="T51" fmla="*/ 2147483647 h 517"/>
              <a:gd name="T52" fmla="*/ 2147483647 w 187"/>
              <a:gd name="T53" fmla="*/ 2147483647 h 517"/>
              <a:gd name="T54" fmla="*/ 2147483647 w 187"/>
              <a:gd name="T55" fmla="*/ 2147483647 h 517"/>
              <a:gd name="T56" fmla="*/ 2147483647 w 187"/>
              <a:gd name="T57" fmla="*/ 2147483647 h 517"/>
              <a:gd name="T58" fmla="*/ 2147483647 w 187"/>
              <a:gd name="T59" fmla="*/ 2147483647 h 517"/>
              <a:gd name="T60" fmla="*/ 2147483647 w 187"/>
              <a:gd name="T61" fmla="*/ 2147483647 h 517"/>
              <a:gd name="T62" fmla="*/ 2147483647 w 187"/>
              <a:gd name="T63" fmla="*/ 2147483647 h 517"/>
              <a:gd name="T64" fmla="*/ 2147483647 w 187"/>
              <a:gd name="T65" fmla="*/ 2147483647 h 517"/>
              <a:gd name="T66" fmla="*/ 2147483647 w 187"/>
              <a:gd name="T67" fmla="*/ 2147483647 h 517"/>
              <a:gd name="T68" fmla="*/ 2147483647 w 187"/>
              <a:gd name="T69" fmla="*/ 2147483647 h 517"/>
              <a:gd name="T70" fmla="*/ 2147483647 w 187"/>
              <a:gd name="T71" fmla="*/ 2147483647 h 517"/>
              <a:gd name="T72" fmla="*/ 2147483647 w 187"/>
              <a:gd name="T73" fmla="*/ 2147483647 h 517"/>
              <a:gd name="T74" fmla="*/ 2147483647 w 187"/>
              <a:gd name="T75" fmla="*/ 2147483647 h 517"/>
              <a:gd name="T76" fmla="*/ 2147483647 w 187"/>
              <a:gd name="T77" fmla="*/ 2147483647 h 517"/>
              <a:gd name="T78" fmla="*/ 2147483647 w 187"/>
              <a:gd name="T79" fmla="*/ 2147483647 h 517"/>
              <a:gd name="T80" fmla="*/ 2147483647 w 187"/>
              <a:gd name="T81" fmla="*/ 2147483647 h 517"/>
              <a:gd name="T82" fmla="*/ 2147483647 w 187"/>
              <a:gd name="T83" fmla="*/ 2147483647 h 517"/>
              <a:gd name="T84" fmla="*/ 2147483647 w 187"/>
              <a:gd name="T85" fmla="*/ 2147483647 h 517"/>
              <a:gd name="T86" fmla="*/ 2147483647 w 187"/>
              <a:gd name="T87" fmla="*/ 2147483647 h 517"/>
              <a:gd name="T88" fmla="*/ 2147483647 w 187"/>
              <a:gd name="T89" fmla="*/ 2147483647 h 517"/>
              <a:gd name="T90" fmla="*/ 2147483647 w 187"/>
              <a:gd name="T91" fmla="*/ 2147483647 h 517"/>
              <a:gd name="T92" fmla="*/ 2147483647 w 187"/>
              <a:gd name="T93" fmla="*/ 2147483647 h 517"/>
              <a:gd name="T94" fmla="*/ 2147483647 w 187"/>
              <a:gd name="T95" fmla="*/ 2147483647 h 517"/>
              <a:gd name="T96" fmla="*/ 2147483647 w 187"/>
              <a:gd name="T97" fmla="*/ 2147483647 h 517"/>
              <a:gd name="T98" fmla="*/ 2147483647 w 187"/>
              <a:gd name="T99" fmla="*/ 2147483647 h 517"/>
              <a:gd name="T100" fmla="*/ 2147483647 w 187"/>
              <a:gd name="T101" fmla="*/ 2147483647 h 517"/>
              <a:gd name="T102" fmla="*/ 2147483647 w 187"/>
              <a:gd name="T103" fmla="*/ 2147483647 h 517"/>
              <a:gd name="T104" fmla="*/ 2147483647 w 187"/>
              <a:gd name="T105" fmla="*/ 2147483647 h 517"/>
              <a:gd name="T106" fmla="*/ 2147483647 w 187"/>
              <a:gd name="T107" fmla="*/ 2147483647 h 517"/>
              <a:gd name="T108" fmla="*/ 2147483647 w 187"/>
              <a:gd name="T109" fmla="*/ 2147483647 h 517"/>
              <a:gd name="T110" fmla="*/ 2147483647 w 187"/>
              <a:gd name="T111" fmla="*/ 2147483647 h 517"/>
              <a:gd name="T112" fmla="*/ 2147483647 w 187"/>
              <a:gd name="T113" fmla="*/ 2147483647 h 517"/>
              <a:gd name="T114" fmla="*/ 2147483647 w 187"/>
              <a:gd name="T115" fmla="*/ 2147483647 h 517"/>
              <a:gd name="T116" fmla="*/ 2147483647 w 187"/>
              <a:gd name="T117" fmla="*/ 2147483647 h 517"/>
              <a:gd name="T118" fmla="*/ 2147483647 w 187"/>
              <a:gd name="T119" fmla="*/ 2147483647 h 517"/>
              <a:gd name="T120" fmla="*/ 2147483647 w 187"/>
              <a:gd name="T121" fmla="*/ 0 h 51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87"/>
              <a:gd name="T184" fmla="*/ 0 h 517"/>
              <a:gd name="T185" fmla="*/ 187 w 187"/>
              <a:gd name="T186" fmla="*/ 517 h 517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87" h="517">
                <a:moveTo>
                  <a:pt x="57" y="0"/>
                </a:moveTo>
                <a:lnTo>
                  <a:pt x="58" y="0"/>
                </a:lnTo>
                <a:lnTo>
                  <a:pt x="64" y="0"/>
                </a:lnTo>
                <a:lnTo>
                  <a:pt x="70" y="1"/>
                </a:lnTo>
                <a:lnTo>
                  <a:pt x="73" y="0"/>
                </a:lnTo>
                <a:lnTo>
                  <a:pt x="76" y="0"/>
                </a:lnTo>
                <a:lnTo>
                  <a:pt x="77" y="1"/>
                </a:lnTo>
                <a:lnTo>
                  <a:pt x="79" y="1"/>
                </a:lnTo>
                <a:lnTo>
                  <a:pt x="79" y="8"/>
                </a:lnTo>
                <a:lnTo>
                  <a:pt x="82" y="8"/>
                </a:lnTo>
                <a:lnTo>
                  <a:pt x="86" y="8"/>
                </a:lnTo>
                <a:lnTo>
                  <a:pt x="89" y="10"/>
                </a:lnTo>
                <a:lnTo>
                  <a:pt x="89" y="13"/>
                </a:lnTo>
                <a:lnTo>
                  <a:pt x="89" y="16"/>
                </a:lnTo>
                <a:lnTo>
                  <a:pt x="88" y="20"/>
                </a:lnTo>
                <a:lnTo>
                  <a:pt x="88" y="33"/>
                </a:lnTo>
                <a:lnTo>
                  <a:pt x="88" y="42"/>
                </a:lnTo>
                <a:lnTo>
                  <a:pt x="88" y="45"/>
                </a:lnTo>
                <a:lnTo>
                  <a:pt x="90" y="45"/>
                </a:lnTo>
                <a:lnTo>
                  <a:pt x="99" y="45"/>
                </a:lnTo>
                <a:lnTo>
                  <a:pt x="104" y="47"/>
                </a:lnTo>
                <a:lnTo>
                  <a:pt x="104" y="48"/>
                </a:lnTo>
                <a:lnTo>
                  <a:pt x="104" y="51"/>
                </a:lnTo>
                <a:lnTo>
                  <a:pt x="107" y="52"/>
                </a:lnTo>
                <a:lnTo>
                  <a:pt x="110" y="52"/>
                </a:lnTo>
                <a:lnTo>
                  <a:pt x="111" y="54"/>
                </a:lnTo>
                <a:lnTo>
                  <a:pt x="111" y="60"/>
                </a:lnTo>
                <a:lnTo>
                  <a:pt x="110" y="70"/>
                </a:lnTo>
                <a:lnTo>
                  <a:pt x="111" y="76"/>
                </a:lnTo>
                <a:lnTo>
                  <a:pt x="111" y="79"/>
                </a:lnTo>
                <a:lnTo>
                  <a:pt x="111" y="80"/>
                </a:lnTo>
                <a:lnTo>
                  <a:pt x="112" y="85"/>
                </a:lnTo>
                <a:lnTo>
                  <a:pt x="115" y="91"/>
                </a:lnTo>
                <a:lnTo>
                  <a:pt x="115" y="92"/>
                </a:lnTo>
                <a:lnTo>
                  <a:pt x="114" y="95"/>
                </a:lnTo>
                <a:lnTo>
                  <a:pt x="111" y="96"/>
                </a:lnTo>
                <a:lnTo>
                  <a:pt x="111" y="98"/>
                </a:lnTo>
                <a:lnTo>
                  <a:pt x="111" y="99"/>
                </a:lnTo>
                <a:lnTo>
                  <a:pt x="112" y="104"/>
                </a:lnTo>
                <a:lnTo>
                  <a:pt x="114" y="105"/>
                </a:lnTo>
                <a:lnTo>
                  <a:pt x="112" y="107"/>
                </a:lnTo>
                <a:lnTo>
                  <a:pt x="114" y="110"/>
                </a:lnTo>
                <a:lnTo>
                  <a:pt x="114" y="111"/>
                </a:lnTo>
                <a:lnTo>
                  <a:pt x="115" y="113"/>
                </a:lnTo>
                <a:lnTo>
                  <a:pt x="115" y="114"/>
                </a:lnTo>
                <a:lnTo>
                  <a:pt x="111" y="115"/>
                </a:lnTo>
                <a:lnTo>
                  <a:pt x="110" y="117"/>
                </a:lnTo>
                <a:lnTo>
                  <a:pt x="108" y="118"/>
                </a:lnTo>
                <a:lnTo>
                  <a:pt x="107" y="120"/>
                </a:lnTo>
                <a:lnTo>
                  <a:pt x="102" y="118"/>
                </a:lnTo>
                <a:lnTo>
                  <a:pt x="99" y="118"/>
                </a:lnTo>
                <a:lnTo>
                  <a:pt x="99" y="123"/>
                </a:lnTo>
                <a:lnTo>
                  <a:pt x="99" y="126"/>
                </a:lnTo>
                <a:lnTo>
                  <a:pt x="101" y="126"/>
                </a:lnTo>
                <a:lnTo>
                  <a:pt x="107" y="126"/>
                </a:lnTo>
                <a:lnTo>
                  <a:pt x="114" y="126"/>
                </a:lnTo>
                <a:lnTo>
                  <a:pt x="117" y="126"/>
                </a:lnTo>
                <a:lnTo>
                  <a:pt x="121" y="126"/>
                </a:lnTo>
                <a:lnTo>
                  <a:pt x="130" y="127"/>
                </a:lnTo>
                <a:lnTo>
                  <a:pt x="142" y="129"/>
                </a:lnTo>
                <a:lnTo>
                  <a:pt x="143" y="129"/>
                </a:lnTo>
                <a:lnTo>
                  <a:pt x="145" y="130"/>
                </a:lnTo>
                <a:lnTo>
                  <a:pt x="143" y="133"/>
                </a:lnTo>
                <a:lnTo>
                  <a:pt x="145" y="135"/>
                </a:lnTo>
                <a:lnTo>
                  <a:pt x="146" y="136"/>
                </a:lnTo>
                <a:lnTo>
                  <a:pt x="151" y="145"/>
                </a:lnTo>
                <a:lnTo>
                  <a:pt x="151" y="146"/>
                </a:lnTo>
                <a:lnTo>
                  <a:pt x="152" y="146"/>
                </a:lnTo>
                <a:lnTo>
                  <a:pt x="152" y="148"/>
                </a:lnTo>
                <a:lnTo>
                  <a:pt x="154" y="149"/>
                </a:lnTo>
                <a:lnTo>
                  <a:pt x="154" y="151"/>
                </a:lnTo>
                <a:lnTo>
                  <a:pt x="156" y="158"/>
                </a:lnTo>
                <a:lnTo>
                  <a:pt x="156" y="159"/>
                </a:lnTo>
                <a:lnTo>
                  <a:pt x="161" y="165"/>
                </a:lnTo>
                <a:lnTo>
                  <a:pt x="162" y="167"/>
                </a:lnTo>
                <a:lnTo>
                  <a:pt x="164" y="170"/>
                </a:lnTo>
                <a:lnTo>
                  <a:pt x="164" y="174"/>
                </a:lnTo>
                <a:lnTo>
                  <a:pt x="164" y="177"/>
                </a:lnTo>
                <a:lnTo>
                  <a:pt x="165" y="178"/>
                </a:lnTo>
                <a:lnTo>
                  <a:pt x="165" y="180"/>
                </a:lnTo>
                <a:lnTo>
                  <a:pt x="165" y="183"/>
                </a:lnTo>
                <a:lnTo>
                  <a:pt x="165" y="184"/>
                </a:lnTo>
                <a:lnTo>
                  <a:pt x="167" y="190"/>
                </a:lnTo>
                <a:lnTo>
                  <a:pt x="173" y="195"/>
                </a:lnTo>
                <a:lnTo>
                  <a:pt x="174" y="196"/>
                </a:lnTo>
                <a:lnTo>
                  <a:pt x="175" y="199"/>
                </a:lnTo>
                <a:lnTo>
                  <a:pt x="177" y="202"/>
                </a:lnTo>
                <a:lnTo>
                  <a:pt x="177" y="203"/>
                </a:lnTo>
                <a:lnTo>
                  <a:pt x="175" y="208"/>
                </a:lnTo>
                <a:lnTo>
                  <a:pt x="174" y="214"/>
                </a:lnTo>
                <a:lnTo>
                  <a:pt x="171" y="218"/>
                </a:lnTo>
                <a:lnTo>
                  <a:pt x="170" y="233"/>
                </a:lnTo>
                <a:lnTo>
                  <a:pt x="170" y="236"/>
                </a:lnTo>
                <a:lnTo>
                  <a:pt x="173" y="239"/>
                </a:lnTo>
                <a:lnTo>
                  <a:pt x="178" y="241"/>
                </a:lnTo>
                <a:lnTo>
                  <a:pt x="181" y="246"/>
                </a:lnTo>
                <a:lnTo>
                  <a:pt x="183" y="265"/>
                </a:lnTo>
                <a:lnTo>
                  <a:pt x="181" y="265"/>
                </a:lnTo>
                <a:lnTo>
                  <a:pt x="178" y="265"/>
                </a:lnTo>
                <a:lnTo>
                  <a:pt x="177" y="265"/>
                </a:lnTo>
                <a:lnTo>
                  <a:pt x="174" y="266"/>
                </a:lnTo>
                <a:lnTo>
                  <a:pt x="173" y="266"/>
                </a:lnTo>
                <a:lnTo>
                  <a:pt x="173" y="271"/>
                </a:lnTo>
                <a:lnTo>
                  <a:pt x="173" y="278"/>
                </a:lnTo>
                <a:lnTo>
                  <a:pt x="174" y="283"/>
                </a:lnTo>
                <a:lnTo>
                  <a:pt x="177" y="283"/>
                </a:lnTo>
                <a:lnTo>
                  <a:pt x="180" y="283"/>
                </a:lnTo>
                <a:lnTo>
                  <a:pt x="183" y="283"/>
                </a:lnTo>
                <a:lnTo>
                  <a:pt x="186" y="283"/>
                </a:lnTo>
                <a:lnTo>
                  <a:pt x="187" y="284"/>
                </a:lnTo>
                <a:lnTo>
                  <a:pt x="187" y="285"/>
                </a:lnTo>
                <a:lnTo>
                  <a:pt x="186" y="287"/>
                </a:lnTo>
                <a:lnTo>
                  <a:pt x="180" y="287"/>
                </a:lnTo>
                <a:lnTo>
                  <a:pt x="177" y="287"/>
                </a:lnTo>
                <a:lnTo>
                  <a:pt x="177" y="288"/>
                </a:lnTo>
                <a:lnTo>
                  <a:pt x="180" y="290"/>
                </a:lnTo>
                <a:lnTo>
                  <a:pt x="183" y="293"/>
                </a:lnTo>
                <a:lnTo>
                  <a:pt x="184" y="294"/>
                </a:lnTo>
                <a:lnTo>
                  <a:pt x="183" y="297"/>
                </a:lnTo>
                <a:lnTo>
                  <a:pt x="181" y="302"/>
                </a:lnTo>
                <a:lnTo>
                  <a:pt x="181" y="309"/>
                </a:lnTo>
                <a:lnTo>
                  <a:pt x="181" y="312"/>
                </a:lnTo>
                <a:lnTo>
                  <a:pt x="180" y="316"/>
                </a:lnTo>
                <a:lnTo>
                  <a:pt x="180" y="318"/>
                </a:lnTo>
                <a:lnTo>
                  <a:pt x="181" y="319"/>
                </a:lnTo>
                <a:lnTo>
                  <a:pt x="180" y="321"/>
                </a:lnTo>
                <a:lnTo>
                  <a:pt x="177" y="325"/>
                </a:lnTo>
                <a:lnTo>
                  <a:pt x="175" y="331"/>
                </a:lnTo>
                <a:lnTo>
                  <a:pt x="170" y="332"/>
                </a:lnTo>
                <a:lnTo>
                  <a:pt x="171" y="335"/>
                </a:lnTo>
                <a:lnTo>
                  <a:pt x="170" y="337"/>
                </a:lnTo>
                <a:lnTo>
                  <a:pt x="168" y="338"/>
                </a:lnTo>
                <a:lnTo>
                  <a:pt x="165" y="341"/>
                </a:lnTo>
                <a:lnTo>
                  <a:pt x="164" y="343"/>
                </a:lnTo>
                <a:lnTo>
                  <a:pt x="164" y="344"/>
                </a:lnTo>
                <a:lnTo>
                  <a:pt x="164" y="347"/>
                </a:lnTo>
                <a:lnTo>
                  <a:pt x="158" y="347"/>
                </a:lnTo>
                <a:lnTo>
                  <a:pt x="156" y="348"/>
                </a:lnTo>
                <a:lnTo>
                  <a:pt x="152" y="353"/>
                </a:lnTo>
                <a:lnTo>
                  <a:pt x="149" y="357"/>
                </a:lnTo>
                <a:lnTo>
                  <a:pt x="143" y="359"/>
                </a:lnTo>
                <a:lnTo>
                  <a:pt x="137" y="359"/>
                </a:lnTo>
                <a:lnTo>
                  <a:pt x="137" y="363"/>
                </a:lnTo>
                <a:lnTo>
                  <a:pt x="134" y="367"/>
                </a:lnTo>
                <a:lnTo>
                  <a:pt x="133" y="373"/>
                </a:lnTo>
                <a:lnTo>
                  <a:pt x="129" y="379"/>
                </a:lnTo>
                <a:lnTo>
                  <a:pt x="126" y="387"/>
                </a:lnTo>
                <a:lnTo>
                  <a:pt x="124" y="389"/>
                </a:lnTo>
                <a:lnTo>
                  <a:pt x="123" y="394"/>
                </a:lnTo>
                <a:lnTo>
                  <a:pt x="120" y="400"/>
                </a:lnTo>
                <a:lnTo>
                  <a:pt x="115" y="406"/>
                </a:lnTo>
                <a:lnTo>
                  <a:pt x="114" y="409"/>
                </a:lnTo>
                <a:lnTo>
                  <a:pt x="115" y="411"/>
                </a:lnTo>
                <a:lnTo>
                  <a:pt x="120" y="416"/>
                </a:lnTo>
                <a:lnTo>
                  <a:pt x="120" y="419"/>
                </a:lnTo>
                <a:lnTo>
                  <a:pt x="123" y="426"/>
                </a:lnTo>
                <a:lnTo>
                  <a:pt x="123" y="428"/>
                </a:lnTo>
                <a:lnTo>
                  <a:pt x="120" y="429"/>
                </a:lnTo>
                <a:lnTo>
                  <a:pt x="117" y="430"/>
                </a:lnTo>
                <a:lnTo>
                  <a:pt x="110" y="432"/>
                </a:lnTo>
                <a:lnTo>
                  <a:pt x="104" y="432"/>
                </a:lnTo>
                <a:lnTo>
                  <a:pt x="102" y="436"/>
                </a:lnTo>
                <a:lnTo>
                  <a:pt x="101" y="441"/>
                </a:lnTo>
                <a:lnTo>
                  <a:pt x="102" y="447"/>
                </a:lnTo>
                <a:lnTo>
                  <a:pt x="104" y="451"/>
                </a:lnTo>
                <a:lnTo>
                  <a:pt x="108" y="455"/>
                </a:lnTo>
                <a:lnTo>
                  <a:pt x="107" y="461"/>
                </a:lnTo>
                <a:lnTo>
                  <a:pt x="105" y="467"/>
                </a:lnTo>
                <a:lnTo>
                  <a:pt x="105" y="469"/>
                </a:lnTo>
                <a:lnTo>
                  <a:pt x="105" y="473"/>
                </a:lnTo>
                <a:lnTo>
                  <a:pt x="107" y="479"/>
                </a:lnTo>
                <a:lnTo>
                  <a:pt x="110" y="482"/>
                </a:lnTo>
                <a:lnTo>
                  <a:pt x="110" y="486"/>
                </a:lnTo>
                <a:lnTo>
                  <a:pt x="112" y="491"/>
                </a:lnTo>
                <a:lnTo>
                  <a:pt x="115" y="492"/>
                </a:lnTo>
                <a:lnTo>
                  <a:pt x="115" y="495"/>
                </a:lnTo>
                <a:lnTo>
                  <a:pt x="114" y="499"/>
                </a:lnTo>
                <a:lnTo>
                  <a:pt x="111" y="504"/>
                </a:lnTo>
                <a:lnTo>
                  <a:pt x="111" y="510"/>
                </a:lnTo>
                <a:lnTo>
                  <a:pt x="108" y="511"/>
                </a:lnTo>
                <a:lnTo>
                  <a:pt x="108" y="513"/>
                </a:lnTo>
                <a:lnTo>
                  <a:pt x="105" y="514"/>
                </a:lnTo>
                <a:lnTo>
                  <a:pt x="104" y="514"/>
                </a:lnTo>
                <a:lnTo>
                  <a:pt x="101" y="517"/>
                </a:lnTo>
                <a:lnTo>
                  <a:pt x="98" y="511"/>
                </a:lnTo>
                <a:lnTo>
                  <a:pt x="95" y="508"/>
                </a:lnTo>
                <a:lnTo>
                  <a:pt x="93" y="507"/>
                </a:lnTo>
                <a:lnTo>
                  <a:pt x="90" y="505"/>
                </a:lnTo>
                <a:lnTo>
                  <a:pt x="89" y="499"/>
                </a:lnTo>
                <a:lnTo>
                  <a:pt x="89" y="496"/>
                </a:lnTo>
                <a:lnTo>
                  <a:pt x="80" y="492"/>
                </a:lnTo>
                <a:lnTo>
                  <a:pt x="76" y="494"/>
                </a:lnTo>
                <a:lnTo>
                  <a:pt x="73" y="492"/>
                </a:lnTo>
                <a:lnTo>
                  <a:pt x="73" y="488"/>
                </a:lnTo>
                <a:lnTo>
                  <a:pt x="58" y="477"/>
                </a:lnTo>
                <a:lnTo>
                  <a:pt x="54" y="476"/>
                </a:lnTo>
                <a:lnTo>
                  <a:pt x="49" y="472"/>
                </a:lnTo>
                <a:lnTo>
                  <a:pt x="45" y="470"/>
                </a:lnTo>
                <a:lnTo>
                  <a:pt x="41" y="466"/>
                </a:lnTo>
                <a:lnTo>
                  <a:pt x="38" y="466"/>
                </a:lnTo>
                <a:lnTo>
                  <a:pt x="33" y="464"/>
                </a:lnTo>
                <a:lnTo>
                  <a:pt x="30" y="461"/>
                </a:lnTo>
                <a:lnTo>
                  <a:pt x="30" y="457"/>
                </a:lnTo>
                <a:lnTo>
                  <a:pt x="27" y="454"/>
                </a:lnTo>
                <a:lnTo>
                  <a:pt x="29" y="448"/>
                </a:lnTo>
                <a:lnTo>
                  <a:pt x="30" y="445"/>
                </a:lnTo>
                <a:lnTo>
                  <a:pt x="29" y="444"/>
                </a:lnTo>
                <a:lnTo>
                  <a:pt x="33" y="441"/>
                </a:lnTo>
                <a:lnTo>
                  <a:pt x="27" y="432"/>
                </a:lnTo>
                <a:lnTo>
                  <a:pt x="5" y="430"/>
                </a:lnTo>
                <a:lnTo>
                  <a:pt x="1" y="432"/>
                </a:lnTo>
                <a:lnTo>
                  <a:pt x="0" y="429"/>
                </a:lnTo>
                <a:lnTo>
                  <a:pt x="4" y="425"/>
                </a:lnTo>
                <a:lnTo>
                  <a:pt x="10" y="423"/>
                </a:lnTo>
                <a:lnTo>
                  <a:pt x="13" y="422"/>
                </a:lnTo>
                <a:lnTo>
                  <a:pt x="11" y="419"/>
                </a:lnTo>
                <a:lnTo>
                  <a:pt x="13" y="414"/>
                </a:lnTo>
                <a:lnTo>
                  <a:pt x="10" y="413"/>
                </a:lnTo>
                <a:lnTo>
                  <a:pt x="7" y="411"/>
                </a:lnTo>
                <a:lnTo>
                  <a:pt x="4" y="411"/>
                </a:lnTo>
                <a:lnTo>
                  <a:pt x="7" y="409"/>
                </a:lnTo>
                <a:lnTo>
                  <a:pt x="11" y="398"/>
                </a:lnTo>
                <a:lnTo>
                  <a:pt x="16" y="384"/>
                </a:lnTo>
                <a:lnTo>
                  <a:pt x="17" y="378"/>
                </a:lnTo>
                <a:lnTo>
                  <a:pt x="20" y="373"/>
                </a:lnTo>
                <a:lnTo>
                  <a:pt x="22" y="365"/>
                </a:lnTo>
                <a:lnTo>
                  <a:pt x="32" y="341"/>
                </a:lnTo>
                <a:lnTo>
                  <a:pt x="36" y="338"/>
                </a:lnTo>
                <a:lnTo>
                  <a:pt x="41" y="337"/>
                </a:lnTo>
                <a:lnTo>
                  <a:pt x="44" y="334"/>
                </a:lnTo>
                <a:lnTo>
                  <a:pt x="42" y="328"/>
                </a:lnTo>
                <a:lnTo>
                  <a:pt x="42" y="326"/>
                </a:lnTo>
                <a:lnTo>
                  <a:pt x="38" y="318"/>
                </a:lnTo>
                <a:lnTo>
                  <a:pt x="38" y="312"/>
                </a:lnTo>
                <a:lnTo>
                  <a:pt x="35" y="307"/>
                </a:lnTo>
                <a:lnTo>
                  <a:pt x="32" y="304"/>
                </a:lnTo>
                <a:lnTo>
                  <a:pt x="30" y="303"/>
                </a:lnTo>
                <a:lnTo>
                  <a:pt x="30" y="297"/>
                </a:lnTo>
                <a:lnTo>
                  <a:pt x="29" y="294"/>
                </a:lnTo>
                <a:lnTo>
                  <a:pt x="29" y="288"/>
                </a:lnTo>
                <a:lnTo>
                  <a:pt x="30" y="281"/>
                </a:lnTo>
                <a:lnTo>
                  <a:pt x="32" y="274"/>
                </a:lnTo>
                <a:lnTo>
                  <a:pt x="32" y="269"/>
                </a:lnTo>
                <a:lnTo>
                  <a:pt x="29" y="263"/>
                </a:lnTo>
                <a:lnTo>
                  <a:pt x="27" y="259"/>
                </a:lnTo>
                <a:lnTo>
                  <a:pt x="27" y="253"/>
                </a:lnTo>
                <a:lnTo>
                  <a:pt x="30" y="247"/>
                </a:lnTo>
                <a:lnTo>
                  <a:pt x="29" y="244"/>
                </a:lnTo>
                <a:lnTo>
                  <a:pt x="27" y="243"/>
                </a:lnTo>
                <a:lnTo>
                  <a:pt x="26" y="241"/>
                </a:lnTo>
                <a:lnTo>
                  <a:pt x="27" y="239"/>
                </a:lnTo>
                <a:lnTo>
                  <a:pt x="26" y="237"/>
                </a:lnTo>
                <a:lnTo>
                  <a:pt x="27" y="234"/>
                </a:lnTo>
                <a:lnTo>
                  <a:pt x="27" y="233"/>
                </a:lnTo>
                <a:lnTo>
                  <a:pt x="27" y="230"/>
                </a:lnTo>
                <a:lnTo>
                  <a:pt x="27" y="228"/>
                </a:lnTo>
                <a:lnTo>
                  <a:pt x="27" y="227"/>
                </a:lnTo>
                <a:lnTo>
                  <a:pt x="26" y="227"/>
                </a:lnTo>
                <a:lnTo>
                  <a:pt x="25" y="225"/>
                </a:lnTo>
                <a:lnTo>
                  <a:pt x="22" y="224"/>
                </a:lnTo>
                <a:lnTo>
                  <a:pt x="19" y="219"/>
                </a:lnTo>
                <a:lnTo>
                  <a:pt x="17" y="217"/>
                </a:lnTo>
                <a:lnTo>
                  <a:pt x="16" y="215"/>
                </a:lnTo>
                <a:lnTo>
                  <a:pt x="16" y="212"/>
                </a:lnTo>
                <a:lnTo>
                  <a:pt x="17" y="211"/>
                </a:lnTo>
                <a:lnTo>
                  <a:pt x="19" y="209"/>
                </a:lnTo>
                <a:lnTo>
                  <a:pt x="20" y="208"/>
                </a:lnTo>
                <a:lnTo>
                  <a:pt x="26" y="205"/>
                </a:lnTo>
                <a:lnTo>
                  <a:pt x="32" y="202"/>
                </a:lnTo>
                <a:lnTo>
                  <a:pt x="38" y="199"/>
                </a:lnTo>
                <a:lnTo>
                  <a:pt x="42" y="198"/>
                </a:lnTo>
                <a:lnTo>
                  <a:pt x="45" y="193"/>
                </a:lnTo>
                <a:lnTo>
                  <a:pt x="48" y="189"/>
                </a:lnTo>
                <a:lnTo>
                  <a:pt x="52" y="186"/>
                </a:lnTo>
                <a:lnTo>
                  <a:pt x="54" y="183"/>
                </a:lnTo>
                <a:lnTo>
                  <a:pt x="54" y="180"/>
                </a:lnTo>
                <a:lnTo>
                  <a:pt x="52" y="176"/>
                </a:lnTo>
                <a:lnTo>
                  <a:pt x="49" y="164"/>
                </a:lnTo>
                <a:lnTo>
                  <a:pt x="47" y="156"/>
                </a:lnTo>
                <a:lnTo>
                  <a:pt x="45" y="149"/>
                </a:lnTo>
                <a:lnTo>
                  <a:pt x="44" y="143"/>
                </a:lnTo>
                <a:lnTo>
                  <a:pt x="42" y="140"/>
                </a:lnTo>
                <a:lnTo>
                  <a:pt x="39" y="140"/>
                </a:lnTo>
                <a:lnTo>
                  <a:pt x="36" y="137"/>
                </a:lnTo>
                <a:lnTo>
                  <a:pt x="36" y="136"/>
                </a:lnTo>
                <a:lnTo>
                  <a:pt x="35" y="133"/>
                </a:lnTo>
                <a:lnTo>
                  <a:pt x="35" y="130"/>
                </a:lnTo>
                <a:lnTo>
                  <a:pt x="35" y="127"/>
                </a:lnTo>
                <a:lnTo>
                  <a:pt x="35" y="126"/>
                </a:lnTo>
                <a:lnTo>
                  <a:pt x="33" y="123"/>
                </a:lnTo>
                <a:lnTo>
                  <a:pt x="32" y="118"/>
                </a:lnTo>
                <a:lnTo>
                  <a:pt x="30" y="117"/>
                </a:lnTo>
                <a:lnTo>
                  <a:pt x="30" y="115"/>
                </a:lnTo>
                <a:lnTo>
                  <a:pt x="30" y="114"/>
                </a:lnTo>
                <a:lnTo>
                  <a:pt x="30" y="113"/>
                </a:lnTo>
                <a:lnTo>
                  <a:pt x="33" y="111"/>
                </a:lnTo>
                <a:lnTo>
                  <a:pt x="33" y="110"/>
                </a:lnTo>
                <a:lnTo>
                  <a:pt x="35" y="110"/>
                </a:lnTo>
                <a:lnTo>
                  <a:pt x="39" y="104"/>
                </a:lnTo>
                <a:lnTo>
                  <a:pt x="41" y="101"/>
                </a:lnTo>
                <a:lnTo>
                  <a:pt x="39" y="96"/>
                </a:lnTo>
                <a:lnTo>
                  <a:pt x="38" y="95"/>
                </a:lnTo>
                <a:lnTo>
                  <a:pt x="35" y="92"/>
                </a:lnTo>
                <a:lnTo>
                  <a:pt x="33" y="91"/>
                </a:lnTo>
                <a:lnTo>
                  <a:pt x="30" y="86"/>
                </a:lnTo>
                <a:lnTo>
                  <a:pt x="29" y="82"/>
                </a:lnTo>
                <a:lnTo>
                  <a:pt x="27" y="79"/>
                </a:lnTo>
                <a:lnTo>
                  <a:pt x="26" y="76"/>
                </a:lnTo>
                <a:lnTo>
                  <a:pt x="25" y="74"/>
                </a:lnTo>
                <a:lnTo>
                  <a:pt x="22" y="73"/>
                </a:lnTo>
                <a:lnTo>
                  <a:pt x="20" y="72"/>
                </a:lnTo>
                <a:lnTo>
                  <a:pt x="20" y="70"/>
                </a:lnTo>
                <a:lnTo>
                  <a:pt x="22" y="67"/>
                </a:lnTo>
                <a:lnTo>
                  <a:pt x="23" y="64"/>
                </a:lnTo>
                <a:lnTo>
                  <a:pt x="25" y="61"/>
                </a:lnTo>
                <a:lnTo>
                  <a:pt x="23" y="58"/>
                </a:lnTo>
                <a:lnTo>
                  <a:pt x="22" y="55"/>
                </a:lnTo>
                <a:lnTo>
                  <a:pt x="20" y="54"/>
                </a:lnTo>
                <a:lnTo>
                  <a:pt x="19" y="51"/>
                </a:lnTo>
                <a:lnTo>
                  <a:pt x="19" y="50"/>
                </a:lnTo>
                <a:lnTo>
                  <a:pt x="20" y="45"/>
                </a:lnTo>
                <a:lnTo>
                  <a:pt x="22" y="44"/>
                </a:lnTo>
                <a:lnTo>
                  <a:pt x="25" y="42"/>
                </a:lnTo>
                <a:lnTo>
                  <a:pt x="25" y="41"/>
                </a:lnTo>
                <a:lnTo>
                  <a:pt x="26" y="39"/>
                </a:lnTo>
                <a:lnTo>
                  <a:pt x="27" y="38"/>
                </a:lnTo>
                <a:lnTo>
                  <a:pt x="30" y="38"/>
                </a:lnTo>
                <a:lnTo>
                  <a:pt x="32" y="36"/>
                </a:lnTo>
                <a:lnTo>
                  <a:pt x="33" y="35"/>
                </a:lnTo>
                <a:lnTo>
                  <a:pt x="33" y="33"/>
                </a:lnTo>
                <a:lnTo>
                  <a:pt x="33" y="32"/>
                </a:lnTo>
                <a:lnTo>
                  <a:pt x="29" y="30"/>
                </a:lnTo>
                <a:lnTo>
                  <a:pt x="29" y="29"/>
                </a:lnTo>
                <a:lnTo>
                  <a:pt x="29" y="28"/>
                </a:lnTo>
                <a:lnTo>
                  <a:pt x="27" y="26"/>
                </a:lnTo>
                <a:lnTo>
                  <a:pt x="29" y="23"/>
                </a:lnTo>
                <a:lnTo>
                  <a:pt x="29" y="22"/>
                </a:lnTo>
                <a:lnTo>
                  <a:pt x="29" y="20"/>
                </a:lnTo>
                <a:lnTo>
                  <a:pt x="29" y="17"/>
                </a:lnTo>
                <a:lnTo>
                  <a:pt x="30" y="17"/>
                </a:lnTo>
                <a:lnTo>
                  <a:pt x="35" y="17"/>
                </a:lnTo>
                <a:lnTo>
                  <a:pt x="35" y="13"/>
                </a:lnTo>
                <a:lnTo>
                  <a:pt x="36" y="11"/>
                </a:lnTo>
                <a:lnTo>
                  <a:pt x="39" y="11"/>
                </a:lnTo>
                <a:lnTo>
                  <a:pt x="41" y="11"/>
                </a:lnTo>
                <a:lnTo>
                  <a:pt x="42" y="11"/>
                </a:lnTo>
                <a:lnTo>
                  <a:pt x="49" y="6"/>
                </a:lnTo>
                <a:lnTo>
                  <a:pt x="49" y="3"/>
                </a:lnTo>
                <a:lnTo>
                  <a:pt x="49" y="1"/>
                </a:lnTo>
                <a:lnTo>
                  <a:pt x="49" y="0"/>
                </a:lnTo>
                <a:lnTo>
                  <a:pt x="51" y="0"/>
                </a:lnTo>
                <a:lnTo>
                  <a:pt x="57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87" name="Freeform 267"/>
          <p:cNvSpPr>
            <a:spLocks noEditPoints="1"/>
          </p:cNvSpPr>
          <p:nvPr/>
        </p:nvSpPr>
        <p:spPr bwMode="auto">
          <a:xfrm rot="21334256">
            <a:off x="18598544" y="3662479"/>
            <a:ext cx="855274" cy="1136571"/>
          </a:xfrm>
          <a:custGeom>
            <a:avLst/>
            <a:gdLst>
              <a:gd name="T0" fmla="*/ 2147483647 w 204"/>
              <a:gd name="T1" fmla="*/ 2147483647 h 312"/>
              <a:gd name="T2" fmla="*/ 2147483647 w 204"/>
              <a:gd name="T3" fmla="*/ 2147483647 h 312"/>
              <a:gd name="T4" fmla="*/ 2147483647 w 204"/>
              <a:gd name="T5" fmla="*/ 2147483647 h 312"/>
              <a:gd name="T6" fmla="*/ 2147483647 w 204"/>
              <a:gd name="T7" fmla="*/ 2147483647 h 312"/>
              <a:gd name="T8" fmla="*/ 2147483647 w 204"/>
              <a:gd name="T9" fmla="*/ 2147483647 h 312"/>
              <a:gd name="T10" fmla="*/ 2147483647 w 204"/>
              <a:gd name="T11" fmla="*/ 2147483647 h 312"/>
              <a:gd name="T12" fmla="*/ 2147483647 w 204"/>
              <a:gd name="T13" fmla="*/ 2147483647 h 312"/>
              <a:gd name="T14" fmla="*/ 2147483647 w 204"/>
              <a:gd name="T15" fmla="*/ 2147483647 h 312"/>
              <a:gd name="T16" fmla="*/ 2147483647 w 204"/>
              <a:gd name="T17" fmla="*/ 2147483647 h 312"/>
              <a:gd name="T18" fmla="*/ 2147483647 w 204"/>
              <a:gd name="T19" fmla="*/ 2147483647 h 312"/>
              <a:gd name="T20" fmla="*/ 2147483647 w 204"/>
              <a:gd name="T21" fmla="*/ 2147483647 h 312"/>
              <a:gd name="T22" fmla="*/ 2147483647 w 204"/>
              <a:gd name="T23" fmla="*/ 2147483647 h 312"/>
              <a:gd name="T24" fmla="*/ 2147483647 w 204"/>
              <a:gd name="T25" fmla="*/ 2147483647 h 312"/>
              <a:gd name="T26" fmla="*/ 2147483647 w 204"/>
              <a:gd name="T27" fmla="*/ 2147483647 h 312"/>
              <a:gd name="T28" fmla="*/ 2147483647 w 204"/>
              <a:gd name="T29" fmla="*/ 2147483647 h 312"/>
              <a:gd name="T30" fmla="*/ 2147483647 w 204"/>
              <a:gd name="T31" fmla="*/ 2147483647 h 312"/>
              <a:gd name="T32" fmla="*/ 2147483647 w 204"/>
              <a:gd name="T33" fmla="*/ 2147483647 h 312"/>
              <a:gd name="T34" fmla="*/ 2147483647 w 204"/>
              <a:gd name="T35" fmla="*/ 2147483647 h 312"/>
              <a:gd name="T36" fmla="*/ 2147483647 w 204"/>
              <a:gd name="T37" fmla="*/ 2147483647 h 312"/>
              <a:gd name="T38" fmla="*/ 2147483647 w 204"/>
              <a:gd name="T39" fmla="*/ 2147483647 h 312"/>
              <a:gd name="T40" fmla="*/ 2147483647 w 204"/>
              <a:gd name="T41" fmla="*/ 2147483647 h 312"/>
              <a:gd name="T42" fmla="*/ 2147483647 w 204"/>
              <a:gd name="T43" fmla="*/ 2147483647 h 312"/>
              <a:gd name="T44" fmla="*/ 2147483647 w 204"/>
              <a:gd name="T45" fmla="*/ 2147483647 h 312"/>
              <a:gd name="T46" fmla="*/ 2147483647 w 204"/>
              <a:gd name="T47" fmla="*/ 2147483647 h 312"/>
              <a:gd name="T48" fmla="*/ 2147483647 w 204"/>
              <a:gd name="T49" fmla="*/ 2147483647 h 312"/>
              <a:gd name="T50" fmla="*/ 2147483647 w 204"/>
              <a:gd name="T51" fmla="*/ 2147483647 h 312"/>
              <a:gd name="T52" fmla="*/ 2147483647 w 204"/>
              <a:gd name="T53" fmla="*/ 2147483647 h 312"/>
              <a:gd name="T54" fmla="*/ 2147483647 w 204"/>
              <a:gd name="T55" fmla="*/ 2147483647 h 312"/>
              <a:gd name="T56" fmla="*/ 2147483647 w 204"/>
              <a:gd name="T57" fmla="*/ 2147483647 h 312"/>
              <a:gd name="T58" fmla="*/ 2147483647 w 204"/>
              <a:gd name="T59" fmla="*/ 2147483647 h 312"/>
              <a:gd name="T60" fmla="*/ 2147483647 w 204"/>
              <a:gd name="T61" fmla="*/ 2147483647 h 312"/>
              <a:gd name="T62" fmla="*/ 2147483647 w 204"/>
              <a:gd name="T63" fmla="*/ 2147483647 h 312"/>
              <a:gd name="T64" fmla="*/ 2147483647 w 204"/>
              <a:gd name="T65" fmla="*/ 2147483647 h 312"/>
              <a:gd name="T66" fmla="*/ 2147483647 w 204"/>
              <a:gd name="T67" fmla="*/ 2147483647 h 312"/>
              <a:gd name="T68" fmla="*/ 2147483647 w 204"/>
              <a:gd name="T69" fmla="*/ 2147483647 h 312"/>
              <a:gd name="T70" fmla="*/ 2147483647 w 204"/>
              <a:gd name="T71" fmla="*/ 2147483647 h 312"/>
              <a:gd name="T72" fmla="*/ 2147483647 w 204"/>
              <a:gd name="T73" fmla="*/ 2147483647 h 312"/>
              <a:gd name="T74" fmla="*/ 2147483647 w 204"/>
              <a:gd name="T75" fmla="*/ 2147483647 h 312"/>
              <a:gd name="T76" fmla="*/ 2147483647 w 204"/>
              <a:gd name="T77" fmla="*/ 2147483647 h 312"/>
              <a:gd name="T78" fmla="*/ 2147483647 w 204"/>
              <a:gd name="T79" fmla="*/ 2147483647 h 312"/>
              <a:gd name="T80" fmla="*/ 2147483647 w 204"/>
              <a:gd name="T81" fmla="*/ 2147483647 h 312"/>
              <a:gd name="T82" fmla="*/ 2147483647 w 204"/>
              <a:gd name="T83" fmla="*/ 2147483647 h 312"/>
              <a:gd name="T84" fmla="*/ 2147483647 w 204"/>
              <a:gd name="T85" fmla="*/ 2147483647 h 312"/>
              <a:gd name="T86" fmla="*/ 2147483647 w 204"/>
              <a:gd name="T87" fmla="*/ 2147483647 h 312"/>
              <a:gd name="T88" fmla="*/ 2147483647 w 204"/>
              <a:gd name="T89" fmla="*/ 2147483647 h 312"/>
              <a:gd name="T90" fmla="*/ 2147483647 w 204"/>
              <a:gd name="T91" fmla="*/ 2147483647 h 312"/>
              <a:gd name="T92" fmla="*/ 2147483647 w 204"/>
              <a:gd name="T93" fmla="*/ 2147483647 h 312"/>
              <a:gd name="T94" fmla="*/ 2147483647 w 204"/>
              <a:gd name="T95" fmla="*/ 2147483647 h 312"/>
              <a:gd name="T96" fmla="*/ 2147483647 w 204"/>
              <a:gd name="T97" fmla="*/ 2147483647 h 312"/>
              <a:gd name="T98" fmla="*/ 2147483647 w 204"/>
              <a:gd name="T99" fmla="*/ 2147483647 h 312"/>
              <a:gd name="T100" fmla="*/ 2147483647 w 204"/>
              <a:gd name="T101" fmla="*/ 2147483647 h 312"/>
              <a:gd name="T102" fmla="*/ 2147483647 w 204"/>
              <a:gd name="T103" fmla="*/ 2147483647 h 312"/>
              <a:gd name="T104" fmla="*/ 2147483647 w 204"/>
              <a:gd name="T105" fmla="*/ 2147483647 h 312"/>
              <a:gd name="T106" fmla="*/ 2147483647 w 204"/>
              <a:gd name="T107" fmla="*/ 2147483647 h 312"/>
              <a:gd name="T108" fmla="*/ 2147483647 w 204"/>
              <a:gd name="T109" fmla="*/ 2147483647 h 312"/>
              <a:gd name="T110" fmla="*/ 2147483647 w 204"/>
              <a:gd name="T111" fmla="*/ 2147483647 h 312"/>
              <a:gd name="T112" fmla="*/ 2147483647 w 204"/>
              <a:gd name="T113" fmla="*/ 2147483647 h 312"/>
              <a:gd name="T114" fmla="*/ 2147483647 w 204"/>
              <a:gd name="T115" fmla="*/ 2147483647 h 31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04"/>
              <a:gd name="T175" fmla="*/ 0 h 312"/>
              <a:gd name="T176" fmla="*/ 204 w 204"/>
              <a:gd name="T177" fmla="*/ 312 h 31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04" h="312">
                <a:moveTo>
                  <a:pt x="185" y="22"/>
                </a:moveTo>
                <a:lnTo>
                  <a:pt x="186" y="26"/>
                </a:lnTo>
                <a:lnTo>
                  <a:pt x="186" y="34"/>
                </a:lnTo>
                <a:lnTo>
                  <a:pt x="186" y="35"/>
                </a:lnTo>
                <a:lnTo>
                  <a:pt x="189" y="34"/>
                </a:lnTo>
                <a:lnTo>
                  <a:pt x="191" y="35"/>
                </a:lnTo>
                <a:lnTo>
                  <a:pt x="191" y="37"/>
                </a:lnTo>
                <a:lnTo>
                  <a:pt x="189" y="38"/>
                </a:lnTo>
                <a:lnTo>
                  <a:pt x="185" y="37"/>
                </a:lnTo>
                <a:lnTo>
                  <a:pt x="185" y="38"/>
                </a:lnTo>
                <a:lnTo>
                  <a:pt x="185" y="39"/>
                </a:lnTo>
                <a:lnTo>
                  <a:pt x="185" y="45"/>
                </a:lnTo>
                <a:lnTo>
                  <a:pt x="185" y="56"/>
                </a:lnTo>
                <a:lnTo>
                  <a:pt x="185" y="61"/>
                </a:lnTo>
                <a:lnTo>
                  <a:pt x="183" y="66"/>
                </a:lnTo>
                <a:lnTo>
                  <a:pt x="185" y="69"/>
                </a:lnTo>
                <a:lnTo>
                  <a:pt x="185" y="75"/>
                </a:lnTo>
                <a:lnTo>
                  <a:pt x="186" y="76"/>
                </a:lnTo>
                <a:lnTo>
                  <a:pt x="188" y="78"/>
                </a:lnTo>
                <a:lnTo>
                  <a:pt x="188" y="79"/>
                </a:lnTo>
                <a:lnTo>
                  <a:pt x="194" y="82"/>
                </a:lnTo>
                <a:lnTo>
                  <a:pt x="195" y="85"/>
                </a:lnTo>
                <a:lnTo>
                  <a:pt x="197" y="85"/>
                </a:lnTo>
                <a:lnTo>
                  <a:pt x="197" y="86"/>
                </a:lnTo>
                <a:lnTo>
                  <a:pt x="198" y="89"/>
                </a:lnTo>
                <a:lnTo>
                  <a:pt x="200" y="91"/>
                </a:lnTo>
                <a:lnTo>
                  <a:pt x="200" y="92"/>
                </a:lnTo>
                <a:lnTo>
                  <a:pt x="201" y="98"/>
                </a:lnTo>
                <a:lnTo>
                  <a:pt x="202" y="105"/>
                </a:lnTo>
                <a:lnTo>
                  <a:pt x="204" y="107"/>
                </a:lnTo>
                <a:lnTo>
                  <a:pt x="197" y="113"/>
                </a:lnTo>
                <a:lnTo>
                  <a:pt x="180" y="97"/>
                </a:lnTo>
                <a:lnTo>
                  <a:pt x="173" y="104"/>
                </a:lnTo>
                <a:lnTo>
                  <a:pt x="160" y="91"/>
                </a:lnTo>
                <a:lnTo>
                  <a:pt x="153" y="98"/>
                </a:lnTo>
                <a:lnTo>
                  <a:pt x="139" y="110"/>
                </a:lnTo>
                <a:lnTo>
                  <a:pt x="132" y="116"/>
                </a:lnTo>
                <a:lnTo>
                  <a:pt x="131" y="114"/>
                </a:lnTo>
                <a:lnTo>
                  <a:pt x="126" y="116"/>
                </a:lnTo>
                <a:lnTo>
                  <a:pt x="123" y="114"/>
                </a:lnTo>
                <a:lnTo>
                  <a:pt x="122" y="113"/>
                </a:lnTo>
                <a:lnTo>
                  <a:pt x="120" y="110"/>
                </a:lnTo>
                <a:lnTo>
                  <a:pt x="125" y="105"/>
                </a:lnTo>
                <a:lnTo>
                  <a:pt x="123" y="104"/>
                </a:lnTo>
                <a:lnTo>
                  <a:pt x="126" y="102"/>
                </a:lnTo>
                <a:lnTo>
                  <a:pt x="122" y="97"/>
                </a:lnTo>
                <a:lnTo>
                  <a:pt x="116" y="100"/>
                </a:lnTo>
                <a:lnTo>
                  <a:pt x="116" y="98"/>
                </a:lnTo>
                <a:lnTo>
                  <a:pt x="115" y="97"/>
                </a:lnTo>
                <a:lnTo>
                  <a:pt x="113" y="95"/>
                </a:lnTo>
                <a:lnTo>
                  <a:pt x="112" y="94"/>
                </a:lnTo>
                <a:lnTo>
                  <a:pt x="112" y="88"/>
                </a:lnTo>
                <a:lnTo>
                  <a:pt x="110" y="83"/>
                </a:lnTo>
                <a:lnTo>
                  <a:pt x="107" y="83"/>
                </a:lnTo>
                <a:lnTo>
                  <a:pt x="104" y="82"/>
                </a:lnTo>
                <a:lnTo>
                  <a:pt x="103" y="80"/>
                </a:lnTo>
                <a:lnTo>
                  <a:pt x="93" y="88"/>
                </a:lnTo>
                <a:lnTo>
                  <a:pt x="94" y="91"/>
                </a:lnTo>
                <a:lnTo>
                  <a:pt x="85" y="97"/>
                </a:lnTo>
                <a:lnTo>
                  <a:pt x="84" y="94"/>
                </a:lnTo>
                <a:lnTo>
                  <a:pt x="72" y="104"/>
                </a:lnTo>
                <a:lnTo>
                  <a:pt x="54" y="83"/>
                </a:lnTo>
                <a:lnTo>
                  <a:pt x="49" y="88"/>
                </a:lnTo>
                <a:lnTo>
                  <a:pt x="44" y="91"/>
                </a:lnTo>
                <a:lnTo>
                  <a:pt x="66" y="117"/>
                </a:lnTo>
                <a:lnTo>
                  <a:pt x="76" y="114"/>
                </a:lnTo>
                <a:lnTo>
                  <a:pt x="85" y="126"/>
                </a:lnTo>
                <a:lnTo>
                  <a:pt x="94" y="122"/>
                </a:lnTo>
                <a:lnTo>
                  <a:pt x="101" y="129"/>
                </a:lnTo>
                <a:lnTo>
                  <a:pt x="90" y="139"/>
                </a:lnTo>
                <a:lnTo>
                  <a:pt x="100" y="151"/>
                </a:lnTo>
                <a:lnTo>
                  <a:pt x="112" y="141"/>
                </a:lnTo>
                <a:lnTo>
                  <a:pt x="120" y="145"/>
                </a:lnTo>
                <a:lnTo>
                  <a:pt x="117" y="155"/>
                </a:lnTo>
                <a:lnTo>
                  <a:pt x="119" y="157"/>
                </a:lnTo>
                <a:lnTo>
                  <a:pt x="120" y="157"/>
                </a:lnTo>
                <a:lnTo>
                  <a:pt x="122" y="157"/>
                </a:lnTo>
                <a:lnTo>
                  <a:pt x="122" y="160"/>
                </a:lnTo>
                <a:lnTo>
                  <a:pt x="120" y="161"/>
                </a:lnTo>
                <a:lnTo>
                  <a:pt x="117" y="164"/>
                </a:lnTo>
                <a:lnTo>
                  <a:pt x="116" y="167"/>
                </a:lnTo>
                <a:lnTo>
                  <a:pt x="117" y="171"/>
                </a:lnTo>
                <a:lnTo>
                  <a:pt x="117" y="174"/>
                </a:lnTo>
                <a:lnTo>
                  <a:pt x="120" y="180"/>
                </a:lnTo>
                <a:lnTo>
                  <a:pt x="117" y="185"/>
                </a:lnTo>
                <a:lnTo>
                  <a:pt x="119" y="186"/>
                </a:lnTo>
                <a:lnTo>
                  <a:pt x="119" y="190"/>
                </a:lnTo>
                <a:lnTo>
                  <a:pt x="122" y="196"/>
                </a:lnTo>
                <a:lnTo>
                  <a:pt x="123" y="199"/>
                </a:lnTo>
                <a:lnTo>
                  <a:pt x="125" y="199"/>
                </a:lnTo>
                <a:lnTo>
                  <a:pt x="128" y="204"/>
                </a:lnTo>
                <a:lnTo>
                  <a:pt x="129" y="204"/>
                </a:lnTo>
                <a:lnTo>
                  <a:pt x="132" y="205"/>
                </a:lnTo>
                <a:lnTo>
                  <a:pt x="134" y="206"/>
                </a:lnTo>
                <a:lnTo>
                  <a:pt x="135" y="209"/>
                </a:lnTo>
                <a:lnTo>
                  <a:pt x="134" y="211"/>
                </a:lnTo>
                <a:lnTo>
                  <a:pt x="134" y="212"/>
                </a:lnTo>
                <a:lnTo>
                  <a:pt x="135" y="214"/>
                </a:lnTo>
                <a:lnTo>
                  <a:pt x="138" y="214"/>
                </a:lnTo>
                <a:lnTo>
                  <a:pt x="139" y="215"/>
                </a:lnTo>
                <a:lnTo>
                  <a:pt x="142" y="218"/>
                </a:lnTo>
                <a:lnTo>
                  <a:pt x="145" y="226"/>
                </a:lnTo>
                <a:lnTo>
                  <a:pt x="150" y="228"/>
                </a:lnTo>
                <a:lnTo>
                  <a:pt x="150" y="233"/>
                </a:lnTo>
                <a:lnTo>
                  <a:pt x="151" y="233"/>
                </a:lnTo>
                <a:lnTo>
                  <a:pt x="150" y="234"/>
                </a:lnTo>
                <a:lnTo>
                  <a:pt x="151" y="236"/>
                </a:lnTo>
                <a:lnTo>
                  <a:pt x="153" y="237"/>
                </a:lnTo>
                <a:lnTo>
                  <a:pt x="156" y="239"/>
                </a:lnTo>
                <a:lnTo>
                  <a:pt x="156" y="242"/>
                </a:lnTo>
                <a:lnTo>
                  <a:pt x="158" y="242"/>
                </a:lnTo>
                <a:lnTo>
                  <a:pt x="157" y="248"/>
                </a:lnTo>
                <a:lnTo>
                  <a:pt x="161" y="252"/>
                </a:lnTo>
                <a:lnTo>
                  <a:pt x="164" y="259"/>
                </a:lnTo>
                <a:lnTo>
                  <a:pt x="164" y="262"/>
                </a:lnTo>
                <a:lnTo>
                  <a:pt x="173" y="270"/>
                </a:lnTo>
                <a:lnTo>
                  <a:pt x="178" y="270"/>
                </a:lnTo>
                <a:lnTo>
                  <a:pt x="180" y="271"/>
                </a:lnTo>
                <a:lnTo>
                  <a:pt x="182" y="272"/>
                </a:lnTo>
                <a:lnTo>
                  <a:pt x="186" y="278"/>
                </a:lnTo>
                <a:lnTo>
                  <a:pt x="183" y="281"/>
                </a:lnTo>
                <a:lnTo>
                  <a:pt x="180" y="280"/>
                </a:lnTo>
                <a:lnTo>
                  <a:pt x="176" y="283"/>
                </a:lnTo>
                <a:lnTo>
                  <a:pt x="176" y="284"/>
                </a:lnTo>
                <a:lnTo>
                  <a:pt x="163" y="296"/>
                </a:lnTo>
                <a:lnTo>
                  <a:pt x="166" y="299"/>
                </a:lnTo>
                <a:lnTo>
                  <a:pt x="153" y="312"/>
                </a:lnTo>
                <a:lnTo>
                  <a:pt x="138" y="297"/>
                </a:lnTo>
                <a:lnTo>
                  <a:pt x="129" y="305"/>
                </a:lnTo>
                <a:lnTo>
                  <a:pt x="116" y="287"/>
                </a:lnTo>
                <a:lnTo>
                  <a:pt x="113" y="289"/>
                </a:lnTo>
                <a:lnTo>
                  <a:pt x="107" y="280"/>
                </a:lnTo>
                <a:lnTo>
                  <a:pt x="123" y="265"/>
                </a:lnTo>
                <a:lnTo>
                  <a:pt x="116" y="259"/>
                </a:lnTo>
                <a:lnTo>
                  <a:pt x="109" y="258"/>
                </a:lnTo>
                <a:lnTo>
                  <a:pt x="100" y="250"/>
                </a:lnTo>
                <a:lnTo>
                  <a:pt x="103" y="248"/>
                </a:lnTo>
                <a:lnTo>
                  <a:pt x="91" y="234"/>
                </a:lnTo>
                <a:lnTo>
                  <a:pt x="85" y="237"/>
                </a:lnTo>
                <a:lnTo>
                  <a:pt x="84" y="230"/>
                </a:lnTo>
                <a:lnTo>
                  <a:pt x="82" y="223"/>
                </a:lnTo>
                <a:lnTo>
                  <a:pt x="78" y="215"/>
                </a:lnTo>
                <a:lnTo>
                  <a:pt x="76" y="214"/>
                </a:lnTo>
                <a:lnTo>
                  <a:pt x="71" y="217"/>
                </a:lnTo>
                <a:lnTo>
                  <a:pt x="69" y="214"/>
                </a:lnTo>
                <a:lnTo>
                  <a:pt x="73" y="211"/>
                </a:lnTo>
                <a:lnTo>
                  <a:pt x="72" y="206"/>
                </a:lnTo>
                <a:lnTo>
                  <a:pt x="68" y="209"/>
                </a:lnTo>
                <a:lnTo>
                  <a:pt x="63" y="199"/>
                </a:lnTo>
                <a:lnTo>
                  <a:pt x="78" y="192"/>
                </a:lnTo>
                <a:lnTo>
                  <a:pt x="73" y="179"/>
                </a:lnTo>
                <a:lnTo>
                  <a:pt x="66" y="176"/>
                </a:lnTo>
                <a:lnTo>
                  <a:pt x="63" y="173"/>
                </a:lnTo>
                <a:lnTo>
                  <a:pt x="62" y="167"/>
                </a:lnTo>
                <a:lnTo>
                  <a:pt x="54" y="164"/>
                </a:lnTo>
                <a:lnTo>
                  <a:pt x="53" y="161"/>
                </a:lnTo>
                <a:lnTo>
                  <a:pt x="47" y="157"/>
                </a:lnTo>
                <a:lnTo>
                  <a:pt x="44" y="151"/>
                </a:lnTo>
                <a:lnTo>
                  <a:pt x="44" y="139"/>
                </a:lnTo>
                <a:lnTo>
                  <a:pt x="46" y="138"/>
                </a:lnTo>
                <a:lnTo>
                  <a:pt x="47" y="135"/>
                </a:lnTo>
                <a:lnTo>
                  <a:pt x="46" y="132"/>
                </a:lnTo>
                <a:lnTo>
                  <a:pt x="49" y="120"/>
                </a:lnTo>
                <a:lnTo>
                  <a:pt x="47" y="119"/>
                </a:lnTo>
                <a:lnTo>
                  <a:pt x="50" y="116"/>
                </a:lnTo>
                <a:lnTo>
                  <a:pt x="46" y="111"/>
                </a:lnTo>
                <a:lnTo>
                  <a:pt x="34" y="119"/>
                </a:lnTo>
                <a:lnTo>
                  <a:pt x="29" y="114"/>
                </a:lnTo>
                <a:lnTo>
                  <a:pt x="19" y="126"/>
                </a:lnTo>
                <a:lnTo>
                  <a:pt x="15" y="127"/>
                </a:lnTo>
                <a:lnTo>
                  <a:pt x="0" y="108"/>
                </a:lnTo>
                <a:lnTo>
                  <a:pt x="27" y="86"/>
                </a:lnTo>
                <a:lnTo>
                  <a:pt x="22" y="82"/>
                </a:lnTo>
                <a:lnTo>
                  <a:pt x="19" y="83"/>
                </a:lnTo>
                <a:lnTo>
                  <a:pt x="15" y="76"/>
                </a:lnTo>
                <a:lnTo>
                  <a:pt x="27" y="64"/>
                </a:lnTo>
                <a:lnTo>
                  <a:pt x="22" y="59"/>
                </a:lnTo>
                <a:lnTo>
                  <a:pt x="28" y="51"/>
                </a:lnTo>
                <a:lnTo>
                  <a:pt x="21" y="44"/>
                </a:lnTo>
                <a:lnTo>
                  <a:pt x="41" y="25"/>
                </a:lnTo>
                <a:lnTo>
                  <a:pt x="32" y="13"/>
                </a:lnTo>
                <a:lnTo>
                  <a:pt x="38" y="9"/>
                </a:lnTo>
                <a:lnTo>
                  <a:pt x="41" y="10"/>
                </a:lnTo>
                <a:lnTo>
                  <a:pt x="47" y="4"/>
                </a:lnTo>
                <a:lnTo>
                  <a:pt x="51" y="10"/>
                </a:lnTo>
                <a:lnTo>
                  <a:pt x="56" y="13"/>
                </a:lnTo>
                <a:lnTo>
                  <a:pt x="63" y="6"/>
                </a:lnTo>
                <a:lnTo>
                  <a:pt x="84" y="7"/>
                </a:lnTo>
                <a:lnTo>
                  <a:pt x="84" y="13"/>
                </a:lnTo>
                <a:lnTo>
                  <a:pt x="88" y="13"/>
                </a:lnTo>
                <a:lnTo>
                  <a:pt x="91" y="10"/>
                </a:lnTo>
                <a:lnTo>
                  <a:pt x="93" y="12"/>
                </a:lnTo>
                <a:lnTo>
                  <a:pt x="97" y="15"/>
                </a:lnTo>
                <a:lnTo>
                  <a:pt x="100" y="15"/>
                </a:lnTo>
                <a:lnTo>
                  <a:pt x="113" y="15"/>
                </a:lnTo>
                <a:lnTo>
                  <a:pt x="123" y="16"/>
                </a:lnTo>
                <a:lnTo>
                  <a:pt x="132" y="16"/>
                </a:lnTo>
                <a:lnTo>
                  <a:pt x="144" y="16"/>
                </a:lnTo>
                <a:lnTo>
                  <a:pt x="147" y="16"/>
                </a:lnTo>
                <a:lnTo>
                  <a:pt x="150" y="16"/>
                </a:lnTo>
                <a:lnTo>
                  <a:pt x="150" y="12"/>
                </a:lnTo>
                <a:lnTo>
                  <a:pt x="151" y="12"/>
                </a:lnTo>
                <a:lnTo>
                  <a:pt x="154" y="12"/>
                </a:lnTo>
                <a:lnTo>
                  <a:pt x="154" y="13"/>
                </a:lnTo>
                <a:lnTo>
                  <a:pt x="156" y="13"/>
                </a:lnTo>
                <a:lnTo>
                  <a:pt x="158" y="13"/>
                </a:lnTo>
                <a:lnTo>
                  <a:pt x="158" y="10"/>
                </a:lnTo>
                <a:lnTo>
                  <a:pt x="158" y="7"/>
                </a:lnTo>
                <a:lnTo>
                  <a:pt x="160" y="6"/>
                </a:lnTo>
                <a:lnTo>
                  <a:pt x="160" y="1"/>
                </a:lnTo>
                <a:lnTo>
                  <a:pt x="163" y="0"/>
                </a:lnTo>
                <a:lnTo>
                  <a:pt x="164" y="1"/>
                </a:lnTo>
                <a:lnTo>
                  <a:pt x="167" y="3"/>
                </a:lnTo>
                <a:lnTo>
                  <a:pt x="169" y="7"/>
                </a:lnTo>
                <a:lnTo>
                  <a:pt x="169" y="10"/>
                </a:lnTo>
                <a:lnTo>
                  <a:pt x="170" y="15"/>
                </a:lnTo>
                <a:lnTo>
                  <a:pt x="170" y="16"/>
                </a:lnTo>
                <a:lnTo>
                  <a:pt x="172" y="17"/>
                </a:lnTo>
                <a:lnTo>
                  <a:pt x="178" y="19"/>
                </a:lnTo>
                <a:lnTo>
                  <a:pt x="183" y="19"/>
                </a:lnTo>
                <a:lnTo>
                  <a:pt x="185" y="20"/>
                </a:lnTo>
                <a:lnTo>
                  <a:pt x="185" y="22"/>
                </a:lnTo>
                <a:close/>
                <a:moveTo>
                  <a:pt x="87" y="185"/>
                </a:moveTo>
                <a:lnTo>
                  <a:pt x="98" y="173"/>
                </a:lnTo>
                <a:lnTo>
                  <a:pt x="95" y="170"/>
                </a:lnTo>
                <a:lnTo>
                  <a:pt x="97" y="168"/>
                </a:lnTo>
                <a:lnTo>
                  <a:pt x="93" y="165"/>
                </a:lnTo>
                <a:lnTo>
                  <a:pt x="91" y="167"/>
                </a:lnTo>
                <a:lnTo>
                  <a:pt x="82" y="173"/>
                </a:lnTo>
                <a:lnTo>
                  <a:pt x="84" y="176"/>
                </a:lnTo>
                <a:lnTo>
                  <a:pt x="81" y="179"/>
                </a:lnTo>
                <a:lnTo>
                  <a:pt x="87" y="18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8" name="Freeform 268"/>
          <p:cNvSpPr>
            <a:spLocks/>
          </p:cNvSpPr>
          <p:nvPr/>
        </p:nvSpPr>
        <p:spPr bwMode="auto">
          <a:xfrm rot="21334256">
            <a:off x="17924678" y="2112803"/>
            <a:ext cx="892542" cy="971193"/>
          </a:xfrm>
          <a:custGeom>
            <a:avLst/>
            <a:gdLst>
              <a:gd name="T0" fmla="*/ 2147483647 w 214"/>
              <a:gd name="T1" fmla="*/ 2147483647 h 267"/>
              <a:gd name="T2" fmla="*/ 2147483647 w 214"/>
              <a:gd name="T3" fmla="*/ 2147483647 h 267"/>
              <a:gd name="T4" fmla="*/ 2147483647 w 214"/>
              <a:gd name="T5" fmla="*/ 2147483647 h 267"/>
              <a:gd name="T6" fmla="*/ 2147483647 w 214"/>
              <a:gd name="T7" fmla="*/ 2147483647 h 267"/>
              <a:gd name="T8" fmla="*/ 2147483647 w 214"/>
              <a:gd name="T9" fmla="*/ 2147483647 h 267"/>
              <a:gd name="T10" fmla="*/ 2147483647 w 214"/>
              <a:gd name="T11" fmla="*/ 2147483647 h 267"/>
              <a:gd name="T12" fmla="*/ 2147483647 w 214"/>
              <a:gd name="T13" fmla="*/ 2147483647 h 267"/>
              <a:gd name="T14" fmla="*/ 2147483647 w 214"/>
              <a:gd name="T15" fmla="*/ 2147483647 h 267"/>
              <a:gd name="T16" fmla="*/ 2147483647 w 214"/>
              <a:gd name="T17" fmla="*/ 2147483647 h 267"/>
              <a:gd name="T18" fmla="*/ 2147483647 w 214"/>
              <a:gd name="T19" fmla="*/ 2147483647 h 267"/>
              <a:gd name="T20" fmla="*/ 2147483647 w 214"/>
              <a:gd name="T21" fmla="*/ 2147483647 h 267"/>
              <a:gd name="T22" fmla="*/ 2147483647 w 214"/>
              <a:gd name="T23" fmla="*/ 2147483647 h 267"/>
              <a:gd name="T24" fmla="*/ 2147483647 w 214"/>
              <a:gd name="T25" fmla="*/ 2147483647 h 267"/>
              <a:gd name="T26" fmla="*/ 2147483647 w 214"/>
              <a:gd name="T27" fmla="*/ 2147483647 h 267"/>
              <a:gd name="T28" fmla="*/ 2147483647 w 214"/>
              <a:gd name="T29" fmla="*/ 2147483647 h 267"/>
              <a:gd name="T30" fmla="*/ 2147483647 w 214"/>
              <a:gd name="T31" fmla="*/ 2147483647 h 267"/>
              <a:gd name="T32" fmla="*/ 2147483647 w 214"/>
              <a:gd name="T33" fmla="*/ 2147483647 h 267"/>
              <a:gd name="T34" fmla="*/ 2147483647 w 214"/>
              <a:gd name="T35" fmla="*/ 2147483647 h 267"/>
              <a:gd name="T36" fmla="*/ 2147483647 w 214"/>
              <a:gd name="T37" fmla="*/ 2147483647 h 267"/>
              <a:gd name="T38" fmla="*/ 2147483647 w 214"/>
              <a:gd name="T39" fmla="*/ 2147483647 h 267"/>
              <a:gd name="T40" fmla="*/ 2147483647 w 214"/>
              <a:gd name="T41" fmla="*/ 2147483647 h 267"/>
              <a:gd name="T42" fmla="*/ 2147483647 w 214"/>
              <a:gd name="T43" fmla="*/ 2147483647 h 267"/>
              <a:gd name="T44" fmla="*/ 2147483647 w 214"/>
              <a:gd name="T45" fmla="*/ 2147483647 h 267"/>
              <a:gd name="T46" fmla="*/ 2147483647 w 214"/>
              <a:gd name="T47" fmla="*/ 2147483647 h 267"/>
              <a:gd name="T48" fmla="*/ 2147483647 w 214"/>
              <a:gd name="T49" fmla="*/ 2147483647 h 267"/>
              <a:gd name="T50" fmla="*/ 2147483647 w 214"/>
              <a:gd name="T51" fmla="*/ 2147483647 h 267"/>
              <a:gd name="T52" fmla="*/ 2147483647 w 214"/>
              <a:gd name="T53" fmla="*/ 2147483647 h 267"/>
              <a:gd name="T54" fmla="*/ 2147483647 w 214"/>
              <a:gd name="T55" fmla="*/ 2147483647 h 267"/>
              <a:gd name="T56" fmla="*/ 2147483647 w 214"/>
              <a:gd name="T57" fmla="*/ 2147483647 h 267"/>
              <a:gd name="T58" fmla="*/ 2147483647 w 214"/>
              <a:gd name="T59" fmla="*/ 2147483647 h 267"/>
              <a:gd name="T60" fmla="*/ 2147483647 w 214"/>
              <a:gd name="T61" fmla="*/ 2147483647 h 267"/>
              <a:gd name="T62" fmla="*/ 2147483647 w 214"/>
              <a:gd name="T63" fmla="*/ 2147483647 h 267"/>
              <a:gd name="T64" fmla="*/ 2147483647 w 214"/>
              <a:gd name="T65" fmla="*/ 2147483647 h 267"/>
              <a:gd name="T66" fmla="*/ 2147483647 w 214"/>
              <a:gd name="T67" fmla="*/ 2147483647 h 267"/>
              <a:gd name="T68" fmla="*/ 2147483647 w 214"/>
              <a:gd name="T69" fmla="*/ 2147483647 h 267"/>
              <a:gd name="T70" fmla="*/ 2147483647 w 214"/>
              <a:gd name="T71" fmla="*/ 2147483647 h 267"/>
              <a:gd name="T72" fmla="*/ 2147483647 w 214"/>
              <a:gd name="T73" fmla="*/ 2147483647 h 267"/>
              <a:gd name="T74" fmla="*/ 2147483647 w 214"/>
              <a:gd name="T75" fmla="*/ 2147483647 h 267"/>
              <a:gd name="T76" fmla="*/ 2147483647 w 214"/>
              <a:gd name="T77" fmla="*/ 2147483647 h 267"/>
              <a:gd name="T78" fmla="*/ 2147483647 w 214"/>
              <a:gd name="T79" fmla="*/ 2147483647 h 267"/>
              <a:gd name="T80" fmla="*/ 2147483647 w 214"/>
              <a:gd name="T81" fmla="*/ 2147483647 h 267"/>
              <a:gd name="T82" fmla="*/ 2147483647 w 214"/>
              <a:gd name="T83" fmla="*/ 2147483647 h 267"/>
              <a:gd name="T84" fmla="*/ 2147483647 w 214"/>
              <a:gd name="T85" fmla="*/ 2147483647 h 267"/>
              <a:gd name="T86" fmla="*/ 2147483647 w 214"/>
              <a:gd name="T87" fmla="*/ 2147483647 h 267"/>
              <a:gd name="T88" fmla="*/ 2147483647 w 214"/>
              <a:gd name="T89" fmla="*/ 0 h 267"/>
              <a:gd name="T90" fmla="*/ 2147483647 w 214"/>
              <a:gd name="T91" fmla="*/ 2147483647 h 26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14"/>
              <a:gd name="T139" fmla="*/ 0 h 267"/>
              <a:gd name="T140" fmla="*/ 214 w 214"/>
              <a:gd name="T141" fmla="*/ 267 h 26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14" h="267">
                <a:moveTo>
                  <a:pt x="136" y="2"/>
                </a:moveTo>
                <a:lnTo>
                  <a:pt x="134" y="37"/>
                </a:lnTo>
                <a:lnTo>
                  <a:pt x="129" y="37"/>
                </a:lnTo>
                <a:lnTo>
                  <a:pt x="129" y="34"/>
                </a:lnTo>
                <a:lnTo>
                  <a:pt x="92" y="31"/>
                </a:lnTo>
                <a:lnTo>
                  <a:pt x="91" y="57"/>
                </a:lnTo>
                <a:lnTo>
                  <a:pt x="106" y="57"/>
                </a:lnTo>
                <a:lnTo>
                  <a:pt x="107" y="52"/>
                </a:lnTo>
                <a:lnTo>
                  <a:pt x="132" y="53"/>
                </a:lnTo>
                <a:lnTo>
                  <a:pt x="132" y="50"/>
                </a:lnTo>
                <a:lnTo>
                  <a:pt x="151" y="50"/>
                </a:lnTo>
                <a:lnTo>
                  <a:pt x="150" y="101"/>
                </a:lnTo>
                <a:lnTo>
                  <a:pt x="153" y="101"/>
                </a:lnTo>
                <a:lnTo>
                  <a:pt x="210" y="161"/>
                </a:lnTo>
                <a:lnTo>
                  <a:pt x="210" y="175"/>
                </a:lnTo>
                <a:lnTo>
                  <a:pt x="207" y="175"/>
                </a:lnTo>
                <a:lnTo>
                  <a:pt x="205" y="186"/>
                </a:lnTo>
                <a:lnTo>
                  <a:pt x="214" y="186"/>
                </a:lnTo>
                <a:lnTo>
                  <a:pt x="211" y="217"/>
                </a:lnTo>
                <a:lnTo>
                  <a:pt x="175" y="216"/>
                </a:lnTo>
                <a:lnTo>
                  <a:pt x="175" y="227"/>
                </a:lnTo>
                <a:lnTo>
                  <a:pt x="176" y="227"/>
                </a:lnTo>
                <a:lnTo>
                  <a:pt x="177" y="227"/>
                </a:lnTo>
                <a:lnTo>
                  <a:pt x="177" y="236"/>
                </a:lnTo>
                <a:lnTo>
                  <a:pt x="192" y="238"/>
                </a:lnTo>
                <a:lnTo>
                  <a:pt x="192" y="254"/>
                </a:lnTo>
                <a:lnTo>
                  <a:pt x="183" y="252"/>
                </a:lnTo>
                <a:lnTo>
                  <a:pt x="175" y="251"/>
                </a:lnTo>
                <a:lnTo>
                  <a:pt x="173" y="252"/>
                </a:lnTo>
                <a:lnTo>
                  <a:pt x="151" y="251"/>
                </a:lnTo>
                <a:lnTo>
                  <a:pt x="142" y="251"/>
                </a:lnTo>
                <a:lnTo>
                  <a:pt x="141" y="258"/>
                </a:lnTo>
                <a:lnTo>
                  <a:pt x="110" y="257"/>
                </a:lnTo>
                <a:lnTo>
                  <a:pt x="109" y="267"/>
                </a:lnTo>
                <a:lnTo>
                  <a:pt x="88" y="265"/>
                </a:lnTo>
                <a:lnTo>
                  <a:pt x="88" y="238"/>
                </a:lnTo>
                <a:lnTo>
                  <a:pt x="82" y="239"/>
                </a:lnTo>
                <a:lnTo>
                  <a:pt x="82" y="229"/>
                </a:lnTo>
                <a:lnTo>
                  <a:pt x="69" y="226"/>
                </a:lnTo>
                <a:lnTo>
                  <a:pt x="75" y="135"/>
                </a:lnTo>
                <a:lnTo>
                  <a:pt x="73" y="135"/>
                </a:lnTo>
                <a:lnTo>
                  <a:pt x="66" y="131"/>
                </a:lnTo>
                <a:lnTo>
                  <a:pt x="65" y="131"/>
                </a:lnTo>
                <a:lnTo>
                  <a:pt x="65" y="134"/>
                </a:lnTo>
                <a:lnTo>
                  <a:pt x="60" y="134"/>
                </a:lnTo>
                <a:lnTo>
                  <a:pt x="60" y="132"/>
                </a:lnTo>
                <a:lnTo>
                  <a:pt x="59" y="131"/>
                </a:lnTo>
                <a:lnTo>
                  <a:pt x="53" y="134"/>
                </a:lnTo>
                <a:lnTo>
                  <a:pt x="49" y="134"/>
                </a:lnTo>
                <a:lnTo>
                  <a:pt x="43" y="134"/>
                </a:lnTo>
                <a:lnTo>
                  <a:pt x="40" y="131"/>
                </a:lnTo>
                <a:lnTo>
                  <a:pt x="35" y="131"/>
                </a:lnTo>
                <a:lnTo>
                  <a:pt x="29" y="125"/>
                </a:lnTo>
                <a:lnTo>
                  <a:pt x="0" y="123"/>
                </a:lnTo>
                <a:lnTo>
                  <a:pt x="2" y="75"/>
                </a:lnTo>
                <a:lnTo>
                  <a:pt x="31" y="78"/>
                </a:lnTo>
                <a:lnTo>
                  <a:pt x="34" y="79"/>
                </a:lnTo>
                <a:lnTo>
                  <a:pt x="34" y="78"/>
                </a:lnTo>
                <a:lnTo>
                  <a:pt x="35" y="78"/>
                </a:lnTo>
                <a:lnTo>
                  <a:pt x="40" y="81"/>
                </a:lnTo>
                <a:lnTo>
                  <a:pt x="40" y="68"/>
                </a:lnTo>
                <a:lnTo>
                  <a:pt x="31" y="68"/>
                </a:lnTo>
                <a:lnTo>
                  <a:pt x="31" y="65"/>
                </a:lnTo>
                <a:lnTo>
                  <a:pt x="31" y="63"/>
                </a:lnTo>
                <a:lnTo>
                  <a:pt x="32" y="63"/>
                </a:lnTo>
                <a:lnTo>
                  <a:pt x="32" y="60"/>
                </a:lnTo>
                <a:lnTo>
                  <a:pt x="31" y="59"/>
                </a:lnTo>
                <a:lnTo>
                  <a:pt x="32" y="57"/>
                </a:lnTo>
                <a:lnTo>
                  <a:pt x="34" y="54"/>
                </a:lnTo>
                <a:lnTo>
                  <a:pt x="35" y="53"/>
                </a:lnTo>
                <a:lnTo>
                  <a:pt x="35" y="52"/>
                </a:lnTo>
                <a:lnTo>
                  <a:pt x="34" y="50"/>
                </a:lnTo>
                <a:lnTo>
                  <a:pt x="37" y="11"/>
                </a:lnTo>
                <a:lnTo>
                  <a:pt x="37" y="6"/>
                </a:lnTo>
                <a:lnTo>
                  <a:pt x="63" y="8"/>
                </a:lnTo>
                <a:lnTo>
                  <a:pt x="63" y="6"/>
                </a:lnTo>
                <a:lnTo>
                  <a:pt x="62" y="6"/>
                </a:lnTo>
                <a:lnTo>
                  <a:pt x="63" y="3"/>
                </a:lnTo>
                <a:lnTo>
                  <a:pt x="68" y="3"/>
                </a:lnTo>
                <a:lnTo>
                  <a:pt x="72" y="3"/>
                </a:lnTo>
                <a:lnTo>
                  <a:pt x="87" y="3"/>
                </a:lnTo>
                <a:lnTo>
                  <a:pt x="90" y="5"/>
                </a:lnTo>
                <a:lnTo>
                  <a:pt x="94" y="5"/>
                </a:lnTo>
                <a:lnTo>
                  <a:pt x="95" y="5"/>
                </a:lnTo>
                <a:lnTo>
                  <a:pt x="98" y="3"/>
                </a:lnTo>
                <a:lnTo>
                  <a:pt x="104" y="2"/>
                </a:lnTo>
                <a:lnTo>
                  <a:pt x="107" y="0"/>
                </a:lnTo>
                <a:lnTo>
                  <a:pt x="114" y="0"/>
                </a:lnTo>
                <a:lnTo>
                  <a:pt x="126" y="2"/>
                </a:lnTo>
                <a:lnTo>
                  <a:pt x="136" y="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89" name="Freeform 269"/>
          <p:cNvSpPr>
            <a:spLocks/>
          </p:cNvSpPr>
          <p:nvPr/>
        </p:nvSpPr>
        <p:spPr bwMode="auto">
          <a:xfrm rot="21334256">
            <a:off x="19011538" y="4602486"/>
            <a:ext cx="872044" cy="997136"/>
          </a:xfrm>
          <a:custGeom>
            <a:avLst/>
            <a:gdLst>
              <a:gd name="T0" fmla="*/ 2147483647 w 208"/>
              <a:gd name="T1" fmla="*/ 2147483647 h 274"/>
              <a:gd name="T2" fmla="*/ 2147483647 w 208"/>
              <a:gd name="T3" fmla="*/ 2147483647 h 274"/>
              <a:gd name="T4" fmla="*/ 2147483647 w 208"/>
              <a:gd name="T5" fmla="*/ 2147483647 h 274"/>
              <a:gd name="T6" fmla="*/ 2147483647 w 208"/>
              <a:gd name="T7" fmla="*/ 2147483647 h 274"/>
              <a:gd name="T8" fmla="*/ 2147483647 w 208"/>
              <a:gd name="T9" fmla="*/ 2147483647 h 274"/>
              <a:gd name="T10" fmla="*/ 2147483647 w 208"/>
              <a:gd name="T11" fmla="*/ 2147483647 h 274"/>
              <a:gd name="T12" fmla="*/ 2147483647 w 208"/>
              <a:gd name="T13" fmla="*/ 2147483647 h 274"/>
              <a:gd name="T14" fmla="*/ 2147483647 w 208"/>
              <a:gd name="T15" fmla="*/ 2147483647 h 274"/>
              <a:gd name="T16" fmla="*/ 2147483647 w 208"/>
              <a:gd name="T17" fmla="*/ 2147483647 h 274"/>
              <a:gd name="T18" fmla="*/ 2147483647 w 208"/>
              <a:gd name="T19" fmla="*/ 2147483647 h 274"/>
              <a:gd name="T20" fmla="*/ 2147483647 w 208"/>
              <a:gd name="T21" fmla="*/ 2147483647 h 274"/>
              <a:gd name="T22" fmla="*/ 2147483647 w 208"/>
              <a:gd name="T23" fmla="*/ 2147483647 h 274"/>
              <a:gd name="T24" fmla="*/ 2147483647 w 208"/>
              <a:gd name="T25" fmla="*/ 2147483647 h 274"/>
              <a:gd name="T26" fmla="*/ 2147483647 w 208"/>
              <a:gd name="T27" fmla="*/ 2147483647 h 274"/>
              <a:gd name="T28" fmla="*/ 2147483647 w 208"/>
              <a:gd name="T29" fmla="*/ 2147483647 h 274"/>
              <a:gd name="T30" fmla="*/ 2147483647 w 208"/>
              <a:gd name="T31" fmla="*/ 2147483647 h 274"/>
              <a:gd name="T32" fmla="*/ 2147483647 w 208"/>
              <a:gd name="T33" fmla="*/ 2147483647 h 274"/>
              <a:gd name="T34" fmla="*/ 2147483647 w 208"/>
              <a:gd name="T35" fmla="*/ 2147483647 h 274"/>
              <a:gd name="T36" fmla="*/ 2147483647 w 208"/>
              <a:gd name="T37" fmla="*/ 2147483647 h 274"/>
              <a:gd name="T38" fmla="*/ 2147483647 w 208"/>
              <a:gd name="T39" fmla="*/ 2147483647 h 274"/>
              <a:gd name="T40" fmla="*/ 2147483647 w 208"/>
              <a:gd name="T41" fmla="*/ 2147483647 h 274"/>
              <a:gd name="T42" fmla="*/ 2147483647 w 208"/>
              <a:gd name="T43" fmla="*/ 2147483647 h 274"/>
              <a:gd name="T44" fmla="*/ 2147483647 w 208"/>
              <a:gd name="T45" fmla="*/ 2147483647 h 274"/>
              <a:gd name="T46" fmla="*/ 2147483647 w 208"/>
              <a:gd name="T47" fmla="*/ 2147483647 h 274"/>
              <a:gd name="T48" fmla="*/ 2147483647 w 208"/>
              <a:gd name="T49" fmla="*/ 2147483647 h 274"/>
              <a:gd name="T50" fmla="*/ 2147483647 w 208"/>
              <a:gd name="T51" fmla="*/ 2147483647 h 274"/>
              <a:gd name="T52" fmla="*/ 2147483647 w 208"/>
              <a:gd name="T53" fmla="*/ 2147483647 h 274"/>
              <a:gd name="T54" fmla="*/ 2147483647 w 208"/>
              <a:gd name="T55" fmla="*/ 2147483647 h 274"/>
              <a:gd name="T56" fmla="*/ 2147483647 w 208"/>
              <a:gd name="T57" fmla="*/ 2147483647 h 274"/>
              <a:gd name="T58" fmla="*/ 2147483647 w 208"/>
              <a:gd name="T59" fmla="*/ 2147483647 h 274"/>
              <a:gd name="T60" fmla="*/ 2147483647 w 208"/>
              <a:gd name="T61" fmla="*/ 2147483647 h 274"/>
              <a:gd name="T62" fmla="*/ 2147483647 w 208"/>
              <a:gd name="T63" fmla="*/ 2147483647 h 274"/>
              <a:gd name="T64" fmla="*/ 2147483647 w 208"/>
              <a:gd name="T65" fmla="*/ 2147483647 h 274"/>
              <a:gd name="T66" fmla="*/ 2147483647 w 208"/>
              <a:gd name="T67" fmla="*/ 2147483647 h 274"/>
              <a:gd name="T68" fmla="*/ 2147483647 w 208"/>
              <a:gd name="T69" fmla="*/ 2147483647 h 274"/>
              <a:gd name="T70" fmla="*/ 2147483647 w 208"/>
              <a:gd name="T71" fmla="*/ 2147483647 h 274"/>
              <a:gd name="T72" fmla="*/ 2147483647 w 208"/>
              <a:gd name="T73" fmla="*/ 2147483647 h 274"/>
              <a:gd name="T74" fmla="*/ 2147483647 w 208"/>
              <a:gd name="T75" fmla="*/ 2147483647 h 274"/>
              <a:gd name="T76" fmla="*/ 2147483647 w 208"/>
              <a:gd name="T77" fmla="*/ 2147483647 h 274"/>
              <a:gd name="T78" fmla="*/ 2147483647 w 208"/>
              <a:gd name="T79" fmla="*/ 2147483647 h 274"/>
              <a:gd name="T80" fmla="*/ 2147483647 w 208"/>
              <a:gd name="T81" fmla="*/ 2147483647 h 274"/>
              <a:gd name="T82" fmla="*/ 2147483647 w 208"/>
              <a:gd name="T83" fmla="*/ 2147483647 h 274"/>
              <a:gd name="T84" fmla="*/ 2147483647 w 208"/>
              <a:gd name="T85" fmla="*/ 2147483647 h 274"/>
              <a:gd name="T86" fmla="*/ 2147483647 w 208"/>
              <a:gd name="T87" fmla="*/ 2147483647 h 274"/>
              <a:gd name="T88" fmla="*/ 2147483647 w 208"/>
              <a:gd name="T89" fmla="*/ 2147483647 h 274"/>
              <a:gd name="T90" fmla="*/ 2147483647 w 208"/>
              <a:gd name="T91" fmla="*/ 2147483647 h 274"/>
              <a:gd name="T92" fmla="*/ 2147483647 w 208"/>
              <a:gd name="T93" fmla="*/ 2147483647 h 274"/>
              <a:gd name="T94" fmla="*/ 2147483647 w 208"/>
              <a:gd name="T95" fmla="*/ 2147483647 h 274"/>
              <a:gd name="T96" fmla="*/ 2147483647 w 208"/>
              <a:gd name="T97" fmla="*/ 2147483647 h 274"/>
              <a:gd name="T98" fmla="*/ 2147483647 w 208"/>
              <a:gd name="T99" fmla="*/ 2147483647 h 274"/>
              <a:gd name="T100" fmla="*/ 2147483647 w 208"/>
              <a:gd name="T101" fmla="*/ 2147483647 h 274"/>
              <a:gd name="T102" fmla="*/ 2147483647 w 208"/>
              <a:gd name="T103" fmla="*/ 2147483647 h 274"/>
              <a:gd name="T104" fmla="*/ 2147483647 w 208"/>
              <a:gd name="T105" fmla="*/ 0 h 27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08"/>
              <a:gd name="T160" fmla="*/ 0 h 274"/>
              <a:gd name="T161" fmla="*/ 208 w 208"/>
              <a:gd name="T162" fmla="*/ 274 h 27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08" h="274">
                <a:moveTo>
                  <a:pt x="134" y="0"/>
                </a:moveTo>
                <a:lnTo>
                  <a:pt x="134" y="2"/>
                </a:lnTo>
                <a:lnTo>
                  <a:pt x="137" y="15"/>
                </a:lnTo>
                <a:lnTo>
                  <a:pt x="137" y="18"/>
                </a:lnTo>
                <a:lnTo>
                  <a:pt x="142" y="16"/>
                </a:lnTo>
                <a:lnTo>
                  <a:pt x="148" y="16"/>
                </a:lnTo>
                <a:lnTo>
                  <a:pt x="148" y="15"/>
                </a:lnTo>
                <a:lnTo>
                  <a:pt x="148" y="12"/>
                </a:lnTo>
                <a:lnTo>
                  <a:pt x="148" y="10"/>
                </a:lnTo>
                <a:lnTo>
                  <a:pt x="151" y="10"/>
                </a:lnTo>
                <a:lnTo>
                  <a:pt x="153" y="10"/>
                </a:lnTo>
                <a:lnTo>
                  <a:pt x="156" y="12"/>
                </a:lnTo>
                <a:lnTo>
                  <a:pt x="157" y="13"/>
                </a:lnTo>
                <a:lnTo>
                  <a:pt x="159" y="25"/>
                </a:lnTo>
                <a:lnTo>
                  <a:pt x="162" y="38"/>
                </a:lnTo>
                <a:lnTo>
                  <a:pt x="163" y="44"/>
                </a:lnTo>
                <a:lnTo>
                  <a:pt x="164" y="48"/>
                </a:lnTo>
                <a:lnTo>
                  <a:pt x="166" y="51"/>
                </a:lnTo>
                <a:lnTo>
                  <a:pt x="167" y="51"/>
                </a:lnTo>
                <a:lnTo>
                  <a:pt x="172" y="50"/>
                </a:lnTo>
                <a:lnTo>
                  <a:pt x="179" y="48"/>
                </a:lnTo>
                <a:lnTo>
                  <a:pt x="181" y="48"/>
                </a:lnTo>
                <a:lnTo>
                  <a:pt x="181" y="50"/>
                </a:lnTo>
                <a:lnTo>
                  <a:pt x="182" y="56"/>
                </a:lnTo>
                <a:lnTo>
                  <a:pt x="184" y="59"/>
                </a:lnTo>
                <a:lnTo>
                  <a:pt x="184" y="62"/>
                </a:lnTo>
                <a:lnTo>
                  <a:pt x="185" y="63"/>
                </a:lnTo>
                <a:lnTo>
                  <a:pt x="189" y="62"/>
                </a:lnTo>
                <a:lnTo>
                  <a:pt x="194" y="60"/>
                </a:lnTo>
                <a:lnTo>
                  <a:pt x="198" y="60"/>
                </a:lnTo>
                <a:lnTo>
                  <a:pt x="200" y="63"/>
                </a:lnTo>
                <a:lnTo>
                  <a:pt x="201" y="65"/>
                </a:lnTo>
                <a:lnTo>
                  <a:pt x="204" y="66"/>
                </a:lnTo>
                <a:lnTo>
                  <a:pt x="206" y="66"/>
                </a:lnTo>
                <a:lnTo>
                  <a:pt x="207" y="68"/>
                </a:lnTo>
                <a:lnTo>
                  <a:pt x="208" y="69"/>
                </a:lnTo>
                <a:lnTo>
                  <a:pt x="208" y="73"/>
                </a:lnTo>
                <a:lnTo>
                  <a:pt x="207" y="76"/>
                </a:lnTo>
                <a:lnTo>
                  <a:pt x="200" y="79"/>
                </a:lnTo>
                <a:lnTo>
                  <a:pt x="197" y="79"/>
                </a:lnTo>
                <a:lnTo>
                  <a:pt x="197" y="81"/>
                </a:lnTo>
                <a:lnTo>
                  <a:pt x="197" y="82"/>
                </a:lnTo>
                <a:lnTo>
                  <a:pt x="195" y="85"/>
                </a:lnTo>
                <a:lnTo>
                  <a:pt x="195" y="94"/>
                </a:lnTo>
                <a:lnTo>
                  <a:pt x="194" y="98"/>
                </a:lnTo>
                <a:lnTo>
                  <a:pt x="191" y="98"/>
                </a:lnTo>
                <a:lnTo>
                  <a:pt x="186" y="98"/>
                </a:lnTo>
                <a:lnTo>
                  <a:pt x="179" y="98"/>
                </a:lnTo>
                <a:lnTo>
                  <a:pt x="176" y="98"/>
                </a:lnTo>
                <a:lnTo>
                  <a:pt x="175" y="98"/>
                </a:lnTo>
                <a:lnTo>
                  <a:pt x="175" y="101"/>
                </a:lnTo>
                <a:lnTo>
                  <a:pt x="176" y="107"/>
                </a:lnTo>
                <a:lnTo>
                  <a:pt x="176" y="110"/>
                </a:lnTo>
                <a:lnTo>
                  <a:pt x="175" y="111"/>
                </a:lnTo>
                <a:lnTo>
                  <a:pt x="173" y="111"/>
                </a:lnTo>
                <a:lnTo>
                  <a:pt x="170" y="111"/>
                </a:lnTo>
                <a:lnTo>
                  <a:pt x="169" y="111"/>
                </a:lnTo>
                <a:lnTo>
                  <a:pt x="166" y="113"/>
                </a:lnTo>
                <a:lnTo>
                  <a:pt x="164" y="113"/>
                </a:lnTo>
                <a:lnTo>
                  <a:pt x="167" y="119"/>
                </a:lnTo>
                <a:lnTo>
                  <a:pt x="172" y="122"/>
                </a:lnTo>
                <a:lnTo>
                  <a:pt x="178" y="123"/>
                </a:lnTo>
                <a:lnTo>
                  <a:pt x="184" y="126"/>
                </a:lnTo>
                <a:lnTo>
                  <a:pt x="186" y="126"/>
                </a:lnTo>
                <a:lnTo>
                  <a:pt x="189" y="129"/>
                </a:lnTo>
                <a:lnTo>
                  <a:pt x="194" y="132"/>
                </a:lnTo>
                <a:lnTo>
                  <a:pt x="195" y="135"/>
                </a:lnTo>
                <a:lnTo>
                  <a:pt x="203" y="147"/>
                </a:lnTo>
                <a:lnTo>
                  <a:pt x="204" y="151"/>
                </a:lnTo>
                <a:lnTo>
                  <a:pt x="206" y="154"/>
                </a:lnTo>
                <a:lnTo>
                  <a:pt x="206" y="155"/>
                </a:lnTo>
                <a:lnTo>
                  <a:pt x="204" y="160"/>
                </a:lnTo>
                <a:lnTo>
                  <a:pt x="203" y="163"/>
                </a:lnTo>
                <a:lnTo>
                  <a:pt x="201" y="166"/>
                </a:lnTo>
                <a:lnTo>
                  <a:pt x="201" y="167"/>
                </a:lnTo>
                <a:lnTo>
                  <a:pt x="200" y="172"/>
                </a:lnTo>
                <a:lnTo>
                  <a:pt x="198" y="176"/>
                </a:lnTo>
                <a:lnTo>
                  <a:pt x="197" y="179"/>
                </a:lnTo>
                <a:lnTo>
                  <a:pt x="195" y="182"/>
                </a:lnTo>
                <a:lnTo>
                  <a:pt x="194" y="186"/>
                </a:lnTo>
                <a:lnTo>
                  <a:pt x="194" y="189"/>
                </a:lnTo>
                <a:lnTo>
                  <a:pt x="194" y="191"/>
                </a:lnTo>
                <a:lnTo>
                  <a:pt x="192" y="194"/>
                </a:lnTo>
                <a:lnTo>
                  <a:pt x="189" y="195"/>
                </a:lnTo>
                <a:lnTo>
                  <a:pt x="189" y="196"/>
                </a:lnTo>
                <a:lnTo>
                  <a:pt x="186" y="198"/>
                </a:lnTo>
                <a:lnTo>
                  <a:pt x="185" y="199"/>
                </a:lnTo>
                <a:lnTo>
                  <a:pt x="185" y="201"/>
                </a:lnTo>
                <a:lnTo>
                  <a:pt x="184" y="202"/>
                </a:lnTo>
                <a:lnTo>
                  <a:pt x="182" y="202"/>
                </a:lnTo>
                <a:lnTo>
                  <a:pt x="182" y="204"/>
                </a:lnTo>
                <a:lnTo>
                  <a:pt x="179" y="207"/>
                </a:lnTo>
                <a:lnTo>
                  <a:pt x="178" y="208"/>
                </a:lnTo>
                <a:lnTo>
                  <a:pt x="178" y="211"/>
                </a:lnTo>
                <a:lnTo>
                  <a:pt x="176" y="213"/>
                </a:lnTo>
                <a:lnTo>
                  <a:pt x="175" y="214"/>
                </a:lnTo>
                <a:lnTo>
                  <a:pt x="173" y="217"/>
                </a:lnTo>
                <a:lnTo>
                  <a:pt x="172" y="217"/>
                </a:lnTo>
                <a:lnTo>
                  <a:pt x="167" y="220"/>
                </a:lnTo>
                <a:lnTo>
                  <a:pt x="164" y="220"/>
                </a:lnTo>
                <a:lnTo>
                  <a:pt x="160" y="221"/>
                </a:lnTo>
                <a:lnTo>
                  <a:pt x="154" y="224"/>
                </a:lnTo>
                <a:lnTo>
                  <a:pt x="150" y="226"/>
                </a:lnTo>
                <a:lnTo>
                  <a:pt x="147" y="232"/>
                </a:lnTo>
                <a:lnTo>
                  <a:pt x="147" y="237"/>
                </a:lnTo>
                <a:lnTo>
                  <a:pt x="145" y="240"/>
                </a:lnTo>
                <a:lnTo>
                  <a:pt x="142" y="242"/>
                </a:lnTo>
                <a:lnTo>
                  <a:pt x="142" y="243"/>
                </a:lnTo>
                <a:lnTo>
                  <a:pt x="142" y="248"/>
                </a:lnTo>
                <a:lnTo>
                  <a:pt x="141" y="248"/>
                </a:lnTo>
                <a:lnTo>
                  <a:pt x="137" y="248"/>
                </a:lnTo>
                <a:lnTo>
                  <a:pt x="132" y="246"/>
                </a:lnTo>
                <a:lnTo>
                  <a:pt x="128" y="245"/>
                </a:lnTo>
                <a:lnTo>
                  <a:pt x="123" y="245"/>
                </a:lnTo>
                <a:lnTo>
                  <a:pt x="122" y="245"/>
                </a:lnTo>
                <a:lnTo>
                  <a:pt x="122" y="248"/>
                </a:lnTo>
                <a:lnTo>
                  <a:pt x="123" y="252"/>
                </a:lnTo>
                <a:lnTo>
                  <a:pt x="122" y="259"/>
                </a:lnTo>
                <a:lnTo>
                  <a:pt x="122" y="262"/>
                </a:lnTo>
                <a:lnTo>
                  <a:pt x="119" y="262"/>
                </a:lnTo>
                <a:lnTo>
                  <a:pt x="112" y="262"/>
                </a:lnTo>
                <a:lnTo>
                  <a:pt x="115" y="265"/>
                </a:lnTo>
                <a:lnTo>
                  <a:pt x="112" y="267"/>
                </a:lnTo>
                <a:lnTo>
                  <a:pt x="110" y="267"/>
                </a:lnTo>
                <a:lnTo>
                  <a:pt x="109" y="267"/>
                </a:lnTo>
                <a:lnTo>
                  <a:pt x="104" y="267"/>
                </a:lnTo>
                <a:lnTo>
                  <a:pt x="101" y="268"/>
                </a:lnTo>
                <a:lnTo>
                  <a:pt x="100" y="270"/>
                </a:lnTo>
                <a:lnTo>
                  <a:pt x="100" y="271"/>
                </a:lnTo>
                <a:lnTo>
                  <a:pt x="99" y="274"/>
                </a:lnTo>
                <a:lnTo>
                  <a:pt x="97" y="273"/>
                </a:lnTo>
                <a:lnTo>
                  <a:pt x="96" y="271"/>
                </a:lnTo>
                <a:lnTo>
                  <a:pt x="93" y="265"/>
                </a:lnTo>
                <a:lnTo>
                  <a:pt x="93" y="262"/>
                </a:lnTo>
                <a:lnTo>
                  <a:pt x="91" y="262"/>
                </a:lnTo>
                <a:lnTo>
                  <a:pt x="90" y="262"/>
                </a:lnTo>
                <a:lnTo>
                  <a:pt x="88" y="259"/>
                </a:lnTo>
                <a:lnTo>
                  <a:pt x="87" y="258"/>
                </a:lnTo>
                <a:lnTo>
                  <a:pt x="85" y="259"/>
                </a:lnTo>
                <a:lnTo>
                  <a:pt x="85" y="261"/>
                </a:lnTo>
                <a:lnTo>
                  <a:pt x="85" y="262"/>
                </a:lnTo>
                <a:lnTo>
                  <a:pt x="87" y="265"/>
                </a:lnTo>
                <a:lnTo>
                  <a:pt x="88" y="267"/>
                </a:lnTo>
                <a:lnTo>
                  <a:pt x="88" y="270"/>
                </a:lnTo>
                <a:lnTo>
                  <a:pt x="88" y="271"/>
                </a:lnTo>
                <a:lnTo>
                  <a:pt x="85" y="270"/>
                </a:lnTo>
                <a:lnTo>
                  <a:pt x="84" y="271"/>
                </a:lnTo>
                <a:lnTo>
                  <a:pt x="81" y="271"/>
                </a:lnTo>
                <a:lnTo>
                  <a:pt x="79" y="274"/>
                </a:lnTo>
                <a:lnTo>
                  <a:pt x="77" y="273"/>
                </a:lnTo>
                <a:lnTo>
                  <a:pt x="74" y="273"/>
                </a:lnTo>
                <a:lnTo>
                  <a:pt x="72" y="271"/>
                </a:lnTo>
                <a:lnTo>
                  <a:pt x="69" y="268"/>
                </a:lnTo>
                <a:lnTo>
                  <a:pt x="69" y="264"/>
                </a:lnTo>
                <a:lnTo>
                  <a:pt x="66" y="261"/>
                </a:lnTo>
                <a:lnTo>
                  <a:pt x="68" y="258"/>
                </a:lnTo>
                <a:lnTo>
                  <a:pt x="72" y="258"/>
                </a:lnTo>
                <a:lnTo>
                  <a:pt x="74" y="255"/>
                </a:lnTo>
                <a:lnTo>
                  <a:pt x="75" y="254"/>
                </a:lnTo>
                <a:lnTo>
                  <a:pt x="74" y="252"/>
                </a:lnTo>
                <a:lnTo>
                  <a:pt x="71" y="254"/>
                </a:lnTo>
                <a:lnTo>
                  <a:pt x="69" y="255"/>
                </a:lnTo>
                <a:lnTo>
                  <a:pt x="68" y="255"/>
                </a:lnTo>
                <a:lnTo>
                  <a:pt x="66" y="255"/>
                </a:lnTo>
                <a:lnTo>
                  <a:pt x="66" y="257"/>
                </a:lnTo>
                <a:lnTo>
                  <a:pt x="65" y="257"/>
                </a:lnTo>
                <a:lnTo>
                  <a:pt x="63" y="258"/>
                </a:lnTo>
                <a:lnTo>
                  <a:pt x="62" y="259"/>
                </a:lnTo>
                <a:lnTo>
                  <a:pt x="60" y="259"/>
                </a:lnTo>
                <a:lnTo>
                  <a:pt x="59" y="257"/>
                </a:lnTo>
                <a:lnTo>
                  <a:pt x="57" y="257"/>
                </a:lnTo>
                <a:lnTo>
                  <a:pt x="56" y="255"/>
                </a:lnTo>
                <a:lnTo>
                  <a:pt x="57" y="254"/>
                </a:lnTo>
                <a:lnTo>
                  <a:pt x="60" y="251"/>
                </a:lnTo>
                <a:lnTo>
                  <a:pt x="65" y="246"/>
                </a:lnTo>
                <a:lnTo>
                  <a:pt x="65" y="243"/>
                </a:lnTo>
                <a:lnTo>
                  <a:pt x="63" y="240"/>
                </a:lnTo>
                <a:lnTo>
                  <a:pt x="63" y="237"/>
                </a:lnTo>
                <a:lnTo>
                  <a:pt x="63" y="235"/>
                </a:lnTo>
                <a:lnTo>
                  <a:pt x="65" y="233"/>
                </a:lnTo>
                <a:lnTo>
                  <a:pt x="66" y="235"/>
                </a:lnTo>
                <a:lnTo>
                  <a:pt x="68" y="239"/>
                </a:lnTo>
                <a:lnTo>
                  <a:pt x="69" y="237"/>
                </a:lnTo>
                <a:lnTo>
                  <a:pt x="69" y="236"/>
                </a:lnTo>
                <a:lnTo>
                  <a:pt x="69" y="233"/>
                </a:lnTo>
                <a:lnTo>
                  <a:pt x="69" y="230"/>
                </a:lnTo>
                <a:lnTo>
                  <a:pt x="66" y="229"/>
                </a:lnTo>
                <a:lnTo>
                  <a:pt x="62" y="226"/>
                </a:lnTo>
                <a:lnTo>
                  <a:pt x="57" y="223"/>
                </a:lnTo>
                <a:lnTo>
                  <a:pt x="55" y="223"/>
                </a:lnTo>
                <a:lnTo>
                  <a:pt x="52" y="223"/>
                </a:lnTo>
                <a:lnTo>
                  <a:pt x="49" y="223"/>
                </a:lnTo>
                <a:lnTo>
                  <a:pt x="44" y="221"/>
                </a:lnTo>
                <a:lnTo>
                  <a:pt x="41" y="220"/>
                </a:lnTo>
                <a:lnTo>
                  <a:pt x="41" y="217"/>
                </a:lnTo>
                <a:lnTo>
                  <a:pt x="40" y="216"/>
                </a:lnTo>
                <a:lnTo>
                  <a:pt x="37" y="216"/>
                </a:lnTo>
                <a:lnTo>
                  <a:pt x="36" y="218"/>
                </a:lnTo>
                <a:lnTo>
                  <a:pt x="30" y="217"/>
                </a:lnTo>
                <a:lnTo>
                  <a:pt x="28" y="216"/>
                </a:lnTo>
                <a:lnTo>
                  <a:pt x="27" y="214"/>
                </a:lnTo>
                <a:lnTo>
                  <a:pt x="25" y="211"/>
                </a:lnTo>
                <a:lnTo>
                  <a:pt x="28" y="204"/>
                </a:lnTo>
                <a:lnTo>
                  <a:pt x="33" y="204"/>
                </a:lnTo>
                <a:lnTo>
                  <a:pt x="36" y="205"/>
                </a:lnTo>
                <a:lnTo>
                  <a:pt x="38" y="204"/>
                </a:lnTo>
                <a:lnTo>
                  <a:pt x="36" y="201"/>
                </a:lnTo>
                <a:lnTo>
                  <a:pt x="38" y="199"/>
                </a:lnTo>
                <a:lnTo>
                  <a:pt x="43" y="201"/>
                </a:lnTo>
                <a:lnTo>
                  <a:pt x="44" y="199"/>
                </a:lnTo>
                <a:lnTo>
                  <a:pt x="41" y="196"/>
                </a:lnTo>
                <a:lnTo>
                  <a:pt x="37" y="195"/>
                </a:lnTo>
                <a:lnTo>
                  <a:pt x="37" y="194"/>
                </a:lnTo>
                <a:lnTo>
                  <a:pt x="37" y="192"/>
                </a:lnTo>
                <a:lnTo>
                  <a:pt x="34" y="195"/>
                </a:lnTo>
                <a:lnTo>
                  <a:pt x="33" y="194"/>
                </a:lnTo>
                <a:lnTo>
                  <a:pt x="33" y="195"/>
                </a:lnTo>
                <a:lnTo>
                  <a:pt x="30" y="195"/>
                </a:lnTo>
                <a:lnTo>
                  <a:pt x="27" y="196"/>
                </a:lnTo>
                <a:lnTo>
                  <a:pt x="21" y="185"/>
                </a:lnTo>
                <a:lnTo>
                  <a:pt x="19" y="170"/>
                </a:lnTo>
                <a:lnTo>
                  <a:pt x="15" y="167"/>
                </a:lnTo>
                <a:lnTo>
                  <a:pt x="11" y="157"/>
                </a:lnTo>
                <a:lnTo>
                  <a:pt x="12" y="144"/>
                </a:lnTo>
                <a:lnTo>
                  <a:pt x="8" y="139"/>
                </a:lnTo>
                <a:lnTo>
                  <a:pt x="3" y="138"/>
                </a:lnTo>
                <a:lnTo>
                  <a:pt x="2" y="135"/>
                </a:lnTo>
                <a:lnTo>
                  <a:pt x="0" y="132"/>
                </a:lnTo>
                <a:lnTo>
                  <a:pt x="0" y="126"/>
                </a:lnTo>
                <a:lnTo>
                  <a:pt x="21" y="116"/>
                </a:lnTo>
                <a:lnTo>
                  <a:pt x="27" y="120"/>
                </a:lnTo>
                <a:lnTo>
                  <a:pt x="31" y="119"/>
                </a:lnTo>
                <a:lnTo>
                  <a:pt x="34" y="109"/>
                </a:lnTo>
                <a:lnTo>
                  <a:pt x="37" y="104"/>
                </a:lnTo>
                <a:lnTo>
                  <a:pt x="36" y="97"/>
                </a:lnTo>
                <a:lnTo>
                  <a:pt x="41" y="92"/>
                </a:lnTo>
                <a:lnTo>
                  <a:pt x="40" y="89"/>
                </a:lnTo>
                <a:lnTo>
                  <a:pt x="46" y="85"/>
                </a:lnTo>
                <a:lnTo>
                  <a:pt x="40" y="68"/>
                </a:lnTo>
                <a:lnTo>
                  <a:pt x="46" y="68"/>
                </a:lnTo>
                <a:lnTo>
                  <a:pt x="37" y="59"/>
                </a:lnTo>
                <a:lnTo>
                  <a:pt x="38" y="56"/>
                </a:lnTo>
                <a:lnTo>
                  <a:pt x="37" y="53"/>
                </a:lnTo>
                <a:lnTo>
                  <a:pt x="50" y="40"/>
                </a:lnTo>
                <a:lnTo>
                  <a:pt x="59" y="32"/>
                </a:lnTo>
                <a:lnTo>
                  <a:pt x="74" y="47"/>
                </a:lnTo>
                <a:lnTo>
                  <a:pt x="87" y="34"/>
                </a:lnTo>
                <a:lnTo>
                  <a:pt x="84" y="31"/>
                </a:lnTo>
                <a:lnTo>
                  <a:pt x="97" y="19"/>
                </a:lnTo>
                <a:lnTo>
                  <a:pt x="97" y="18"/>
                </a:lnTo>
                <a:lnTo>
                  <a:pt x="101" y="15"/>
                </a:lnTo>
                <a:lnTo>
                  <a:pt x="104" y="16"/>
                </a:lnTo>
                <a:lnTo>
                  <a:pt x="107" y="13"/>
                </a:lnTo>
                <a:lnTo>
                  <a:pt x="103" y="7"/>
                </a:lnTo>
                <a:lnTo>
                  <a:pt x="101" y="6"/>
                </a:lnTo>
                <a:lnTo>
                  <a:pt x="134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1" name="Freeform 271"/>
          <p:cNvSpPr>
            <a:spLocks noEditPoints="1"/>
          </p:cNvSpPr>
          <p:nvPr/>
        </p:nvSpPr>
        <p:spPr bwMode="auto">
          <a:xfrm rot="21334256">
            <a:off x="14785320" y="2338830"/>
            <a:ext cx="1203719" cy="864185"/>
          </a:xfrm>
          <a:custGeom>
            <a:avLst/>
            <a:gdLst>
              <a:gd name="T0" fmla="*/ 2147483647 w 288"/>
              <a:gd name="T1" fmla="*/ 2147483647 h 237"/>
              <a:gd name="T2" fmla="*/ 2147483647 w 288"/>
              <a:gd name="T3" fmla="*/ 2147483647 h 237"/>
              <a:gd name="T4" fmla="*/ 2147483647 w 288"/>
              <a:gd name="T5" fmla="*/ 2147483647 h 237"/>
              <a:gd name="T6" fmla="*/ 2147483647 w 288"/>
              <a:gd name="T7" fmla="*/ 2147483647 h 237"/>
              <a:gd name="T8" fmla="*/ 2147483647 w 288"/>
              <a:gd name="T9" fmla="*/ 2147483647 h 237"/>
              <a:gd name="T10" fmla="*/ 2147483647 w 288"/>
              <a:gd name="T11" fmla="*/ 2147483647 h 237"/>
              <a:gd name="T12" fmla="*/ 2147483647 w 288"/>
              <a:gd name="T13" fmla="*/ 2147483647 h 237"/>
              <a:gd name="T14" fmla="*/ 2147483647 w 288"/>
              <a:gd name="T15" fmla="*/ 2147483647 h 237"/>
              <a:gd name="T16" fmla="*/ 2147483647 w 288"/>
              <a:gd name="T17" fmla="*/ 2147483647 h 237"/>
              <a:gd name="T18" fmla="*/ 2147483647 w 288"/>
              <a:gd name="T19" fmla="*/ 2147483647 h 237"/>
              <a:gd name="T20" fmla="*/ 2147483647 w 288"/>
              <a:gd name="T21" fmla="*/ 2147483647 h 237"/>
              <a:gd name="T22" fmla="*/ 2147483647 w 288"/>
              <a:gd name="T23" fmla="*/ 2147483647 h 237"/>
              <a:gd name="T24" fmla="*/ 2147483647 w 288"/>
              <a:gd name="T25" fmla="*/ 2147483647 h 237"/>
              <a:gd name="T26" fmla="*/ 2147483647 w 288"/>
              <a:gd name="T27" fmla="*/ 2147483647 h 237"/>
              <a:gd name="T28" fmla="*/ 2147483647 w 288"/>
              <a:gd name="T29" fmla="*/ 2147483647 h 237"/>
              <a:gd name="T30" fmla="*/ 2147483647 w 288"/>
              <a:gd name="T31" fmla="*/ 2147483647 h 237"/>
              <a:gd name="T32" fmla="*/ 2147483647 w 288"/>
              <a:gd name="T33" fmla="*/ 2147483647 h 237"/>
              <a:gd name="T34" fmla="*/ 2147483647 w 288"/>
              <a:gd name="T35" fmla="*/ 2147483647 h 237"/>
              <a:gd name="T36" fmla="*/ 2147483647 w 288"/>
              <a:gd name="T37" fmla="*/ 2147483647 h 237"/>
              <a:gd name="T38" fmla="*/ 2147483647 w 288"/>
              <a:gd name="T39" fmla="*/ 2147483647 h 237"/>
              <a:gd name="T40" fmla="*/ 2147483647 w 288"/>
              <a:gd name="T41" fmla="*/ 2147483647 h 237"/>
              <a:gd name="T42" fmla="*/ 2147483647 w 288"/>
              <a:gd name="T43" fmla="*/ 2147483647 h 237"/>
              <a:gd name="T44" fmla="*/ 2147483647 w 288"/>
              <a:gd name="T45" fmla="*/ 2147483647 h 237"/>
              <a:gd name="T46" fmla="*/ 2147483647 w 288"/>
              <a:gd name="T47" fmla="*/ 2147483647 h 237"/>
              <a:gd name="T48" fmla="*/ 2147483647 w 288"/>
              <a:gd name="T49" fmla="*/ 2147483647 h 237"/>
              <a:gd name="T50" fmla="*/ 2147483647 w 288"/>
              <a:gd name="T51" fmla="*/ 2147483647 h 237"/>
              <a:gd name="T52" fmla="*/ 2147483647 w 288"/>
              <a:gd name="T53" fmla="*/ 2147483647 h 237"/>
              <a:gd name="T54" fmla="*/ 2147483647 w 288"/>
              <a:gd name="T55" fmla="*/ 2147483647 h 237"/>
              <a:gd name="T56" fmla="*/ 2147483647 w 288"/>
              <a:gd name="T57" fmla="*/ 2147483647 h 237"/>
              <a:gd name="T58" fmla="*/ 2147483647 w 288"/>
              <a:gd name="T59" fmla="*/ 2147483647 h 237"/>
              <a:gd name="T60" fmla="*/ 2147483647 w 288"/>
              <a:gd name="T61" fmla="*/ 2147483647 h 237"/>
              <a:gd name="T62" fmla="*/ 2147483647 w 288"/>
              <a:gd name="T63" fmla="*/ 2147483647 h 237"/>
              <a:gd name="T64" fmla="*/ 2147483647 w 288"/>
              <a:gd name="T65" fmla="*/ 2147483647 h 237"/>
              <a:gd name="T66" fmla="*/ 2147483647 w 288"/>
              <a:gd name="T67" fmla="*/ 2147483647 h 237"/>
              <a:gd name="T68" fmla="*/ 2147483647 w 288"/>
              <a:gd name="T69" fmla="*/ 2147483647 h 237"/>
              <a:gd name="T70" fmla="*/ 2147483647 w 288"/>
              <a:gd name="T71" fmla="*/ 2147483647 h 237"/>
              <a:gd name="T72" fmla="*/ 2147483647 w 288"/>
              <a:gd name="T73" fmla="*/ 2147483647 h 237"/>
              <a:gd name="T74" fmla="*/ 2147483647 w 288"/>
              <a:gd name="T75" fmla="*/ 2147483647 h 237"/>
              <a:gd name="T76" fmla="*/ 2147483647 w 288"/>
              <a:gd name="T77" fmla="*/ 2147483647 h 237"/>
              <a:gd name="T78" fmla="*/ 2147483647 w 288"/>
              <a:gd name="T79" fmla="*/ 2147483647 h 237"/>
              <a:gd name="T80" fmla="*/ 2147483647 w 288"/>
              <a:gd name="T81" fmla="*/ 2147483647 h 237"/>
              <a:gd name="T82" fmla="*/ 2147483647 w 288"/>
              <a:gd name="T83" fmla="*/ 2147483647 h 237"/>
              <a:gd name="T84" fmla="*/ 2147483647 w 288"/>
              <a:gd name="T85" fmla="*/ 2147483647 h 237"/>
              <a:gd name="T86" fmla="*/ 2147483647 w 288"/>
              <a:gd name="T87" fmla="*/ 2147483647 h 237"/>
              <a:gd name="T88" fmla="*/ 2147483647 w 288"/>
              <a:gd name="T89" fmla="*/ 2147483647 h 237"/>
              <a:gd name="T90" fmla="*/ 2147483647 w 288"/>
              <a:gd name="T91" fmla="*/ 2147483647 h 237"/>
              <a:gd name="T92" fmla="*/ 2147483647 w 288"/>
              <a:gd name="T93" fmla="*/ 2147483647 h 237"/>
              <a:gd name="T94" fmla="*/ 2147483647 w 288"/>
              <a:gd name="T95" fmla="*/ 2147483647 h 237"/>
              <a:gd name="T96" fmla="*/ 2147483647 w 288"/>
              <a:gd name="T97" fmla="*/ 2147483647 h 237"/>
              <a:gd name="T98" fmla="*/ 2147483647 w 288"/>
              <a:gd name="T99" fmla="*/ 2147483647 h 237"/>
              <a:gd name="T100" fmla="*/ 2147483647 w 288"/>
              <a:gd name="T101" fmla="*/ 2147483647 h 237"/>
              <a:gd name="T102" fmla="*/ 2147483647 w 288"/>
              <a:gd name="T103" fmla="*/ 2147483647 h 237"/>
              <a:gd name="T104" fmla="*/ 2147483647 w 288"/>
              <a:gd name="T105" fmla="*/ 2147483647 h 237"/>
              <a:gd name="T106" fmla="*/ 2147483647 w 288"/>
              <a:gd name="T107" fmla="*/ 2147483647 h 237"/>
              <a:gd name="T108" fmla="*/ 2147483647 w 288"/>
              <a:gd name="T109" fmla="*/ 2147483647 h 237"/>
              <a:gd name="T110" fmla="*/ 2147483647 w 288"/>
              <a:gd name="T111" fmla="*/ 2147483647 h 237"/>
              <a:gd name="T112" fmla="*/ 2147483647 w 288"/>
              <a:gd name="T113" fmla="*/ 2147483647 h 237"/>
              <a:gd name="T114" fmla="*/ 2147483647 w 288"/>
              <a:gd name="T115" fmla="*/ 2147483647 h 237"/>
              <a:gd name="T116" fmla="*/ 2147483647 w 288"/>
              <a:gd name="T117" fmla="*/ 2147483647 h 237"/>
              <a:gd name="T118" fmla="*/ 2147483647 w 288"/>
              <a:gd name="T119" fmla="*/ 2147483647 h 237"/>
              <a:gd name="T120" fmla="*/ 2147483647 w 288"/>
              <a:gd name="T121" fmla="*/ 2147483647 h 237"/>
              <a:gd name="T122" fmla="*/ 2147483647 w 288"/>
              <a:gd name="T123" fmla="*/ 2147483647 h 237"/>
              <a:gd name="T124" fmla="*/ 2147483647 w 288"/>
              <a:gd name="T125" fmla="*/ 2147483647 h 2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88"/>
              <a:gd name="T190" fmla="*/ 0 h 237"/>
              <a:gd name="T191" fmla="*/ 288 w 288"/>
              <a:gd name="T192" fmla="*/ 237 h 2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88" h="237">
                <a:moveTo>
                  <a:pt x="170" y="5"/>
                </a:moveTo>
                <a:lnTo>
                  <a:pt x="172" y="5"/>
                </a:lnTo>
                <a:lnTo>
                  <a:pt x="172" y="7"/>
                </a:lnTo>
                <a:lnTo>
                  <a:pt x="172" y="8"/>
                </a:lnTo>
                <a:lnTo>
                  <a:pt x="170" y="7"/>
                </a:lnTo>
                <a:lnTo>
                  <a:pt x="170" y="5"/>
                </a:lnTo>
                <a:lnTo>
                  <a:pt x="169" y="7"/>
                </a:lnTo>
                <a:lnTo>
                  <a:pt x="169" y="8"/>
                </a:lnTo>
                <a:lnTo>
                  <a:pt x="169" y="10"/>
                </a:lnTo>
                <a:lnTo>
                  <a:pt x="169" y="11"/>
                </a:lnTo>
                <a:lnTo>
                  <a:pt x="166" y="13"/>
                </a:lnTo>
                <a:lnTo>
                  <a:pt x="164" y="13"/>
                </a:lnTo>
                <a:lnTo>
                  <a:pt x="164" y="14"/>
                </a:lnTo>
                <a:lnTo>
                  <a:pt x="164" y="16"/>
                </a:lnTo>
                <a:lnTo>
                  <a:pt x="164" y="19"/>
                </a:lnTo>
                <a:lnTo>
                  <a:pt x="164" y="20"/>
                </a:lnTo>
                <a:lnTo>
                  <a:pt x="163" y="22"/>
                </a:lnTo>
                <a:lnTo>
                  <a:pt x="161" y="26"/>
                </a:lnTo>
                <a:lnTo>
                  <a:pt x="163" y="26"/>
                </a:lnTo>
                <a:lnTo>
                  <a:pt x="163" y="27"/>
                </a:lnTo>
                <a:lnTo>
                  <a:pt x="164" y="29"/>
                </a:lnTo>
                <a:lnTo>
                  <a:pt x="164" y="30"/>
                </a:lnTo>
                <a:lnTo>
                  <a:pt x="164" y="32"/>
                </a:lnTo>
                <a:lnTo>
                  <a:pt x="164" y="35"/>
                </a:lnTo>
                <a:lnTo>
                  <a:pt x="163" y="38"/>
                </a:lnTo>
                <a:lnTo>
                  <a:pt x="163" y="39"/>
                </a:lnTo>
                <a:lnTo>
                  <a:pt x="164" y="41"/>
                </a:lnTo>
                <a:lnTo>
                  <a:pt x="164" y="42"/>
                </a:lnTo>
                <a:lnTo>
                  <a:pt x="163" y="42"/>
                </a:lnTo>
                <a:lnTo>
                  <a:pt x="160" y="41"/>
                </a:lnTo>
                <a:lnTo>
                  <a:pt x="159" y="42"/>
                </a:lnTo>
                <a:lnTo>
                  <a:pt x="159" y="44"/>
                </a:lnTo>
                <a:lnTo>
                  <a:pt x="160" y="45"/>
                </a:lnTo>
                <a:lnTo>
                  <a:pt x="161" y="44"/>
                </a:lnTo>
                <a:lnTo>
                  <a:pt x="163" y="44"/>
                </a:lnTo>
                <a:lnTo>
                  <a:pt x="166" y="44"/>
                </a:lnTo>
                <a:lnTo>
                  <a:pt x="167" y="42"/>
                </a:lnTo>
                <a:lnTo>
                  <a:pt x="167" y="44"/>
                </a:lnTo>
                <a:lnTo>
                  <a:pt x="167" y="45"/>
                </a:lnTo>
                <a:lnTo>
                  <a:pt x="167" y="47"/>
                </a:lnTo>
                <a:lnTo>
                  <a:pt x="169" y="48"/>
                </a:lnTo>
                <a:lnTo>
                  <a:pt x="169" y="47"/>
                </a:lnTo>
                <a:lnTo>
                  <a:pt x="170" y="45"/>
                </a:lnTo>
                <a:lnTo>
                  <a:pt x="170" y="47"/>
                </a:lnTo>
                <a:lnTo>
                  <a:pt x="172" y="48"/>
                </a:lnTo>
                <a:lnTo>
                  <a:pt x="173" y="51"/>
                </a:lnTo>
                <a:lnTo>
                  <a:pt x="176" y="54"/>
                </a:lnTo>
                <a:lnTo>
                  <a:pt x="179" y="55"/>
                </a:lnTo>
                <a:lnTo>
                  <a:pt x="181" y="57"/>
                </a:lnTo>
                <a:lnTo>
                  <a:pt x="182" y="60"/>
                </a:lnTo>
                <a:lnTo>
                  <a:pt x="185" y="63"/>
                </a:lnTo>
                <a:lnTo>
                  <a:pt x="186" y="66"/>
                </a:lnTo>
                <a:lnTo>
                  <a:pt x="188" y="68"/>
                </a:lnTo>
                <a:lnTo>
                  <a:pt x="189" y="71"/>
                </a:lnTo>
                <a:lnTo>
                  <a:pt x="195" y="73"/>
                </a:lnTo>
                <a:lnTo>
                  <a:pt x="197" y="76"/>
                </a:lnTo>
                <a:lnTo>
                  <a:pt x="198" y="79"/>
                </a:lnTo>
                <a:lnTo>
                  <a:pt x="204" y="83"/>
                </a:lnTo>
                <a:lnTo>
                  <a:pt x="207" y="86"/>
                </a:lnTo>
                <a:lnTo>
                  <a:pt x="208" y="88"/>
                </a:lnTo>
                <a:lnTo>
                  <a:pt x="210" y="89"/>
                </a:lnTo>
                <a:lnTo>
                  <a:pt x="211" y="89"/>
                </a:lnTo>
                <a:lnTo>
                  <a:pt x="214" y="92"/>
                </a:lnTo>
                <a:lnTo>
                  <a:pt x="219" y="95"/>
                </a:lnTo>
                <a:lnTo>
                  <a:pt x="223" y="95"/>
                </a:lnTo>
                <a:lnTo>
                  <a:pt x="227" y="95"/>
                </a:lnTo>
                <a:lnTo>
                  <a:pt x="230" y="93"/>
                </a:lnTo>
                <a:lnTo>
                  <a:pt x="232" y="93"/>
                </a:lnTo>
                <a:lnTo>
                  <a:pt x="233" y="92"/>
                </a:lnTo>
                <a:lnTo>
                  <a:pt x="235" y="92"/>
                </a:lnTo>
                <a:lnTo>
                  <a:pt x="236" y="92"/>
                </a:lnTo>
                <a:lnTo>
                  <a:pt x="238" y="92"/>
                </a:lnTo>
                <a:lnTo>
                  <a:pt x="239" y="93"/>
                </a:lnTo>
                <a:lnTo>
                  <a:pt x="242" y="93"/>
                </a:lnTo>
                <a:lnTo>
                  <a:pt x="244" y="95"/>
                </a:lnTo>
                <a:lnTo>
                  <a:pt x="246" y="98"/>
                </a:lnTo>
                <a:lnTo>
                  <a:pt x="248" y="98"/>
                </a:lnTo>
                <a:lnTo>
                  <a:pt x="251" y="99"/>
                </a:lnTo>
                <a:lnTo>
                  <a:pt x="252" y="99"/>
                </a:lnTo>
                <a:lnTo>
                  <a:pt x="252" y="101"/>
                </a:lnTo>
                <a:lnTo>
                  <a:pt x="254" y="99"/>
                </a:lnTo>
                <a:lnTo>
                  <a:pt x="255" y="99"/>
                </a:lnTo>
                <a:lnTo>
                  <a:pt x="257" y="98"/>
                </a:lnTo>
                <a:lnTo>
                  <a:pt x="258" y="99"/>
                </a:lnTo>
                <a:lnTo>
                  <a:pt x="258" y="101"/>
                </a:lnTo>
                <a:lnTo>
                  <a:pt x="258" y="102"/>
                </a:lnTo>
                <a:lnTo>
                  <a:pt x="258" y="104"/>
                </a:lnTo>
                <a:lnTo>
                  <a:pt x="260" y="104"/>
                </a:lnTo>
                <a:lnTo>
                  <a:pt x="261" y="104"/>
                </a:lnTo>
                <a:lnTo>
                  <a:pt x="261" y="105"/>
                </a:lnTo>
                <a:lnTo>
                  <a:pt x="263" y="107"/>
                </a:lnTo>
                <a:lnTo>
                  <a:pt x="264" y="108"/>
                </a:lnTo>
                <a:lnTo>
                  <a:pt x="263" y="110"/>
                </a:lnTo>
                <a:lnTo>
                  <a:pt x="266" y="111"/>
                </a:lnTo>
                <a:lnTo>
                  <a:pt x="266" y="112"/>
                </a:lnTo>
                <a:lnTo>
                  <a:pt x="268" y="117"/>
                </a:lnTo>
                <a:lnTo>
                  <a:pt x="268" y="121"/>
                </a:lnTo>
                <a:lnTo>
                  <a:pt x="270" y="124"/>
                </a:lnTo>
                <a:lnTo>
                  <a:pt x="273" y="127"/>
                </a:lnTo>
                <a:lnTo>
                  <a:pt x="276" y="129"/>
                </a:lnTo>
                <a:lnTo>
                  <a:pt x="279" y="129"/>
                </a:lnTo>
                <a:lnTo>
                  <a:pt x="280" y="130"/>
                </a:lnTo>
                <a:lnTo>
                  <a:pt x="282" y="131"/>
                </a:lnTo>
                <a:lnTo>
                  <a:pt x="285" y="139"/>
                </a:lnTo>
                <a:lnTo>
                  <a:pt x="288" y="140"/>
                </a:lnTo>
                <a:lnTo>
                  <a:pt x="288" y="142"/>
                </a:lnTo>
                <a:lnTo>
                  <a:pt x="286" y="146"/>
                </a:lnTo>
                <a:lnTo>
                  <a:pt x="286" y="148"/>
                </a:lnTo>
                <a:lnTo>
                  <a:pt x="288" y="156"/>
                </a:lnTo>
                <a:lnTo>
                  <a:pt x="285" y="158"/>
                </a:lnTo>
                <a:lnTo>
                  <a:pt x="267" y="156"/>
                </a:lnTo>
                <a:lnTo>
                  <a:pt x="264" y="162"/>
                </a:lnTo>
                <a:lnTo>
                  <a:pt x="263" y="161"/>
                </a:lnTo>
                <a:lnTo>
                  <a:pt x="260" y="161"/>
                </a:lnTo>
                <a:lnTo>
                  <a:pt x="260" y="164"/>
                </a:lnTo>
                <a:lnTo>
                  <a:pt x="258" y="164"/>
                </a:lnTo>
                <a:lnTo>
                  <a:pt x="257" y="170"/>
                </a:lnTo>
                <a:lnTo>
                  <a:pt x="255" y="173"/>
                </a:lnTo>
                <a:lnTo>
                  <a:pt x="254" y="174"/>
                </a:lnTo>
                <a:lnTo>
                  <a:pt x="251" y="173"/>
                </a:lnTo>
                <a:lnTo>
                  <a:pt x="246" y="168"/>
                </a:lnTo>
                <a:lnTo>
                  <a:pt x="245" y="168"/>
                </a:lnTo>
                <a:lnTo>
                  <a:pt x="255" y="183"/>
                </a:lnTo>
                <a:lnTo>
                  <a:pt x="252" y="186"/>
                </a:lnTo>
                <a:lnTo>
                  <a:pt x="251" y="222"/>
                </a:lnTo>
                <a:lnTo>
                  <a:pt x="249" y="224"/>
                </a:lnTo>
                <a:lnTo>
                  <a:pt x="249" y="221"/>
                </a:lnTo>
                <a:lnTo>
                  <a:pt x="248" y="219"/>
                </a:lnTo>
                <a:lnTo>
                  <a:pt x="249" y="218"/>
                </a:lnTo>
                <a:lnTo>
                  <a:pt x="248" y="216"/>
                </a:lnTo>
                <a:lnTo>
                  <a:pt x="248" y="218"/>
                </a:lnTo>
                <a:lnTo>
                  <a:pt x="245" y="221"/>
                </a:lnTo>
                <a:lnTo>
                  <a:pt x="242" y="221"/>
                </a:lnTo>
                <a:lnTo>
                  <a:pt x="241" y="218"/>
                </a:lnTo>
                <a:lnTo>
                  <a:pt x="239" y="218"/>
                </a:lnTo>
                <a:lnTo>
                  <a:pt x="238" y="218"/>
                </a:lnTo>
                <a:lnTo>
                  <a:pt x="235" y="222"/>
                </a:lnTo>
                <a:lnTo>
                  <a:pt x="232" y="222"/>
                </a:lnTo>
                <a:lnTo>
                  <a:pt x="229" y="228"/>
                </a:lnTo>
                <a:lnTo>
                  <a:pt x="226" y="228"/>
                </a:lnTo>
                <a:lnTo>
                  <a:pt x="210" y="225"/>
                </a:lnTo>
                <a:lnTo>
                  <a:pt x="201" y="227"/>
                </a:lnTo>
                <a:lnTo>
                  <a:pt x="197" y="230"/>
                </a:lnTo>
                <a:lnTo>
                  <a:pt x="195" y="228"/>
                </a:lnTo>
                <a:lnTo>
                  <a:pt x="194" y="227"/>
                </a:lnTo>
                <a:lnTo>
                  <a:pt x="183" y="227"/>
                </a:lnTo>
                <a:lnTo>
                  <a:pt x="179" y="228"/>
                </a:lnTo>
                <a:lnTo>
                  <a:pt x="154" y="212"/>
                </a:lnTo>
                <a:lnTo>
                  <a:pt x="144" y="224"/>
                </a:lnTo>
                <a:lnTo>
                  <a:pt x="141" y="228"/>
                </a:lnTo>
                <a:lnTo>
                  <a:pt x="140" y="234"/>
                </a:lnTo>
                <a:lnTo>
                  <a:pt x="131" y="228"/>
                </a:lnTo>
                <a:lnTo>
                  <a:pt x="123" y="227"/>
                </a:lnTo>
                <a:lnTo>
                  <a:pt x="119" y="231"/>
                </a:lnTo>
                <a:lnTo>
                  <a:pt x="118" y="227"/>
                </a:lnTo>
                <a:lnTo>
                  <a:pt x="116" y="225"/>
                </a:lnTo>
                <a:lnTo>
                  <a:pt x="116" y="222"/>
                </a:lnTo>
                <a:lnTo>
                  <a:pt x="112" y="218"/>
                </a:lnTo>
                <a:lnTo>
                  <a:pt x="109" y="219"/>
                </a:lnTo>
                <a:lnTo>
                  <a:pt x="109" y="221"/>
                </a:lnTo>
                <a:lnTo>
                  <a:pt x="106" y="222"/>
                </a:lnTo>
                <a:lnTo>
                  <a:pt x="97" y="221"/>
                </a:lnTo>
                <a:lnTo>
                  <a:pt x="97" y="214"/>
                </a:lnTo>
                <a:lnTo>
                  <a:pt x="100" y="209"/>
                </a:lnTo>
                <a:lnTo>
                  <a:pt x="100" y="208"/>
                </a:lnTo>
                <a:lnTo>
                  <a:pt x="100" y="205"/>
                </a:lnTo>
                <a:lnTo>
                  <a:pt x="98" y="205"/>
                </a:lnTo>
                <a:lnTo>
                  <a:pt x="97" y="203"/>
                </a:lnTo>
                <a:lnTo>
                  <a:pt x="94" y="202"/>
                </a:lnTo>
                <a:lnTo>
                  <a:pt x="93" y="202"/>
                </a:lnTo>
                <a:lnTo>
                  <a:pt x="90" y="212"/>
                </a:lnTo>
                <a:lnTo>
                  <a:pt x="87" y="211"/>
                </a:lnTo>
                <a:lnTo>
                  <a:pt x="85" y="209"/>
                </a:lnTo>
                <a:lnTo>
                  <a:pt x="85" y="206"/>
                </a:lnTo>
                <a:lnTo>
                  <a:pt x="85" y="205"/>
                </a:lnTo>
                <a:lnTo>
                  <a:pt x="84" y="205"/>
                </a:lnTo>
                <a:lnTo>
                  <a:pt x="84" y="203"/>
                </a:lnTo>
                <a:lnTo>
                  <a:pt x="81" y="206"/>
                </a:lnTo>
                <a:lnTo>
                  <a:pt x="79" y="205"/>
                </a:lnTo>
                <a:lnTo>
                  <a:pt x="79" y="200"/>
                </a:lnTo>
                <a:lnTo>
                  <a:pt x="78" y="199"/>
                </a:lnTo>
                <a:lnTo>
                  <a:pt x="76" y="193"/>
                </a:lnTo>
                <a:lnTo>
                  <a:pt x="75" y="193"/>
                </a:lnTo>
                <a:lnTo>
                  <a:pt x="72" y="193"/>
                </a:lnTo>
                <a:lnTo>
                  <a:pt x="60" y="224"/>
                </a:lnTo>
                <a:lnTo>
                  <a:pt x="57" y="224"/>
                </a:lnTo>
                <a:lnTo>
                  <a:pt x="47" y="224"/>
                </a:lnTo>
                <a:lnTo>
                  <a:pt x="46" y="230"/>
                </a:lnTo>
                <a:lnTo>
                  <a:pt x="44" y="228"/>
                </a:lnTo>
                <a:lnTo>
                  <a:pt x="41" y="230"/>
                </a:lnTo>
                <a:lnTo>
                  <a:pt x="40" y="230"/>
                </a:lnTo>
                <a:lnTo>
                  <a:pt x="37" y="234"/>
                </a:lnTo>
                <a:lnTo>
                  <a:pt x="35" y="236"/>
                </a:lnTo>
                <a:lnTo>
                  <a:pt x="33" y="236"/>
                </a:lnTo>
                <a:lnTo>
                  <a:pt x="31" y="236"/>
                </a:lnTo>
                <a:lnTo>
                  <a:pt x="30" y="234"/>
                </a:lnTo>
                <a:lnTo>
                  <a:pt x="28" y="234"/>
                </a:lnTo>
                <a:lnTo>
                  <a:pt x="27" y="236"/>
                </a:lnTo>
                <a:lnTo>
                  <a:pt x="24" y="234"/>
                </a:lnTo>
                <a:lnTo>
                  <a:pt x="21" y="237"/>
                </a:lnTo>
                <a:lnTo>
                  <a:pt x="19" y="237"/>
                </a:lnTo>
                <a:lnTo>
                  <a:pt x="16" y="234"/>
                </a:lnTo>
                <a:lnTo>
                  <a:pt x="9" y="234"/>
                </a:lnTo>
                <a:lnTo>
                  <a:pt x="8" y="233"/>
                </a:lnTo>
                <a:lnTo>
                  <a:pt x="8" y="230"/>
                </a:lnTo>
                <a:lnTo>
                  <a:pt x="6" y="225"/>
                </a:lnTo>
                <a:lnTo>
                  <a:pt x="5" y="224"/>
                </a:lnTo>
                <a:lnTo>
                  <a:pt x="6" y="221"/>
                </a:lnTo>
                <a:lnTo>
                  <a:pt x="3" y="218"/>
                </a:lnTo>
                <a:lnTo>
                  <a:pt x="2" y="216"/>
                </a:lnTo>
                <a:lnTo>
                  <a:pt x="0" y="215"/>
                </a:lnTo>
                <a:lnTo>
                  <a:pt x="2" y="214"/>
                </a:lnTo>
                <a:lnTo>
                  <a:pt x="6" y="209"/>
                </a:lnTo>
                <a:lnTo>
                  <a:pt x="5" y="205"/>
                </a:lnTo>
                <a:lnTo>
                  <a:pt x="8" y="202"/>
                </a:lnTo>
                <a:lnTo>
                  <a:pt x="8" y="203"/>
                </a:lnTo>
                <a:lnTo>
                  <a:pt x="12" y="202"/>
                </a:lnTo>
                <a:lnTo>
                  <a:pt x="13" y="202"/>
                </a:lnTo>
                <a:lnTo>
                  <a:pt x="15" y="203"/>
                </a:lnTo>
                <a:lnTo>
                  <a:pt x="16" y="203"/>
                </a:lnTo>
                <a:lnTo>
                  <a:pt x="19" y="202"/>
                </a:lnTo>
                <a:lnTo>
                  <a:pt x="21" y="200"/>
                </a:lnTo>
                <a:lnTo>
                  <a:pt x="24" y="197"/>
                </a:lnTo>
                <a:lnTo>
                  <a:pt x="25" y="194"/>
                </a:lnTo>
                <a:lnTo>
                  <a:pt x="25" y="193"/>
                </a:lnTo>
                <a:lnTo>
                  <a:pt x="28" y="189"/>
                </a:lnTo>
                <a:lnTo>
                  <a:pt x="31" y="181"/>
                </a:lnTo>
                <a:lnTo>
                  <a:pt x="35" y="173"/>
                </a:lnTo>
                <a:lnTo>
                  <a:pt x="35" y="171"/>
                </a:lnTo>
                <a:lnTo>
                  <a:pt x="37" y="168"/>
                </a:lnTo>
                <a:lnTo>
                  <a:pt x="38" y="165"/>
                </a:lnTo>
                <a:lnTo>
                  <a:pt x="38" y="161"/>
                </a:lnTo>
                <a:lnTo>
                  <a:pt x="40" y="159"/>
                </a:lnTo>
                <a:lnTo>
                  <a:pt x="41" y="155"/>
                </a:lnTo>
                <a:lnTo>
                  <a:pt x="43" y="152"/>
                </a:lnTo>
                <a:lnTo>
                  <a:pt x="44" y="148"/>
                </a:lnTo>
                <a:lnTo>
                  <a:pt x="46" y="145"/>
                </a:lnTo>
                <a:lnTo>
                  <a:pt x="47" y="140"/>
                </a:lnTo>
                <a:lnTo>
                  <a:pt x="52" y="124"/>
                </a:lnTo>
                <a:lnTo>
                  <a:pt x="54" y="117"/>
                </a:lnTo>
                <a:lnTo>
                  <a:pt x="57" y="112"/>
                </a:lnTo>
                <a:lnTo>
                  <a:pt x="59" y="107"/>
                </a:lnTo>
                <a:lnTo>
                  <a:pt x="62" y="102"/>
                </a:lnTo>
                <a:lnTo>
                  <a:pt x="66" y="98"/>
                </a:lnTo>
                <a:lnTo>
                  <a:pt x="66" y="96"/>
                </a:lnTo>
                <a:lnTo>
                  <a:pt x="68" y="95"/>
                </a:lnTo>
                <a:lnTo>
                  <a:pt x="68" y="93"/>
                </a:lnTo>
                <a:lnTo>
                  <a:pt x="69" y="92"/>
                </a:lnTo>
                <a:lnTo>
                  <a:pt x="72" y="89"/>
                </a:lnTo>
                <a:lnTo>
                  <a:pt x="74" y="88"/>
                </a:lnTo>
                <a:lnTo>
                  <a:pt x="81" y="83"/>
                </a:lnTo>
                <a:lnTo>
                  <a:pt x="84" y="82"/>
                </a:lnTo>
                <a:lnTo>
                  <a:pt x="91" y="80"/>
                </a:lnTo>
                <a:lnTo>
                  <a:pt x="100" y="80"/>
                </a:lnTo>
                <a:lnTo>
                  <a:pt x="104" y="79"/>
                </a:lnTo>
                <a:lnTo>
                  <a:pt x="107" y="79"/>
                </a:lnTo>
                <a:lnTo>
                  <a:pt x="110" y="77"/>
                </a:lnTo>
                <a:lnTo>
                  <a:pt x="113" y="79"/>
                </a:lnTo>
                <a:lnTo>
                  <a:pt x="115" y="80"/>
                </a:lnTo>
                <a:lnTo>
                  <a:pt x="116" y="82"/>
                </a:lnTo>
                <a:lnTo>
                  <a:pt x="118" y="83"/>
                </a:lnTo>
                <a:lnTo>
                  <a:pt x="118" y="86"/>
                </a:lnTo>
                <a:lnTo>
                  <a:pt x="116" y="89"/>
                </a:lnTo>
                <a:lnTo>
                  <a:pt x="115" y="90"/>
                </a:lnTo>
                <a:lnTo>
                  <a:pt x="112" y="93"/>
                </a:lnTo>
                <a:lnTo>
                  <a:pt x="110" y="93"/>
                </a:lnTo>
                <a:lnTo>
                  <a:pt x="109" y="93"/>
                </a:lnTo>
                <a:lnTo>
                  <a:pt x="110" y="92"/>
                </a:lnTo>
                <a:lnTo>
                  <a:pt x="112" y="90"/>
                </a:lnTo>
                <a:lnTo>
                  <a:pt x="113" y="89"/>
                </a:lnTo>
                <a:lnTo>
                  <a:pt x="115" y="86"/>
                </a:lnTo>
                <a:lnTo>
                  <a:pt x="113" y="86"/>
                </a:lnTo>
                <a:lnTo>
                  <a:pt x="110" y="86"/>
                </a:lnTo>
                <a:lnTo>
                  <a:pt x="106" y="85"/>
                </a:lnTo>
                <a:lnTo>
                  <a:pt x="104" y="86"/>
                </a:lnTo>
                <a:lnTo>
                  <a:pt x="106" y="86"/>
                </a:lnTo>
                <a:lnTo>
                  <a:pt x="107" y="89"/>
                </a:lnTo>
                <a:lnTo>
                  <a:pt x="106" y="90"/>
                </a:lnTo>
                <a:lnTo>
                  <a:pt x="104" y="95"/>
                </a:lnTo>
                <a:lnTo>
                  <a:pt x="104" y="98"/>
                </a:lnTo>
                <a:lnTo>
                  <a:pt x="103" y="101"/>
                </a:lnTo>
                <a:lnTo>
                  <a:pt x="101" y="99"/>
                </a:lnTo>
                <a:lnTo>
                  <a:pt x="98" y="98"/>
                </a:lnTo>
                <a:lnTo>
                  <a:pt x="97" y="99"/>
                </a:lnTo>
                <a:lnTo>
                  <a:pt x="94" y="101"/>
                </a:lnTo>
                <a:lnTo>
                  <a:pt x="96" y="102"/>
                </a:lnTo>
                <a:lnTo>
                  <a:pt x="97" y="104"/>
                </a:lnTo>
                <a:lnTo>
                  <a:pt x="96" y="105"/>
                </a:lnTo>
                <a:lnTo>
                  <a:pt x="97" y="105"/>
                </a:lnTo>
                <a:lnTo>
                  <a:pt x="100" y="105"/>
                </a:lnTo>
                <a:lnTo>
                  <a:pt x="101" y="107"/>
                </a:lnTo>
                <a:lnTo>
                  <a:pt x="104" y="108"/>
                </a:lnTo>
                <a:lnTo>
                  <a:pt x="104" y="110"/>
                </a:lnTo>
                <a:lnTo>
                  <a:pt x="104" y="111"/>
                </a:lnTo>
                <a:lnTo>
                  <a:pt x="103" y="112"/>
                </a:lnTo>
                <a:lnTo>
                  <a:pt x="100" y="114"/>
                </a:lnTo>
                <a:lnTo>
                  <a:pt x="98" y="115"/>
                </a:lnTo>
                <a:lnTo>
                  <a:pt x="97" y="115"/>
                </a:lnTo>
                <a:lnTo>
                  <a:pt x="98" y="117"/>
                </a:lnTo>
                <a:lnTo>
                  <a:pt x="100" y="118"/>
                </a:lnTo>
                <a:lnTo>
                  <a:pt x="101" y="118"/>
                </a:lnTo>
                <a:lnTo>
                  <a:pt x="104" y="118"/>
                </a:lnTo>
                <a:lnTo>
                  <a:pt x="106" y="121"/>
                </a:lnTo>
                <a:lnTo>
                  <a:pt x="107" y="124"/>
                </a:lnTo>
                <a:lnTo>
                  <a:pt x="109" y="124"/>
                </a:lnTo>
                <a:lnTo>
                  <a:pt x="112" y="123"/>
                </a:lnTo>
                <a:lnTo>
                  <a:pt x="113" y="120"/>
                </a:lnTo>
                <a:lnTo>
                  <a:pt x="113" y="115"/>
                </a:lnTo>
                <a:lnTo>
                  <a:pt x="115" y="114"/>
                </a:lnTo>
                <a:lnTo>
                  <a:pt x="116" y="111"/>
                </a:lnTo>
                <a:lnTo>
                  <a:pt x="119" y="108"/>
                </a:lnTo>
                <a:lnTo>
                  <a:pt x="123" y="105"/>
                </a:lnTo>
                <a:lnTo>
                  <a:pt x="126" y="104"/>
                </a:lnTo>
                <a:lnTo>
                  <a:pt x="126" y="101"/>
                </a:lnTo>
                <a:lnTo>
                  <a:pt x="126" y="99"/>
                </a:lnTo>
                <a:lnTo>
                  <a:pt x="126" y="96"/>
                </a:lnTo>
                <a:lnTo>
                  <a:pt x="126" y="92"/>
                </a:lnTo>
                <a:lnTo>
                  <a:pt x="128" y="89"/>
                </a:lnTo>
                <a:lnTo>
                  <a:pt x="128" y="88"/>
                </a:lnTo>
                <a:lnTo>
                  <a:pt x="129" y="86"/>
                </a:lnTo>
                <a:lnTo>
                  <a:pt x="131" y="82"/>
                </a:lnTo>
                <a:lnTo>
                  <a:pt x="134" y="77"/>
                </a:lnTo>
                <a:lnTo>
                  <a:pt x="135" y="76"/>
                </a:lnTo>
                <a:lnTo>
                  <a:pt x="137" y="71"/>
                </a:lnTo>
                <a:lnTo>
                  <a:pt x="138" y="67"/>
                </a:lnTo>
                <a:lnTo>
                  <a:pt x="138" y="64"/>
                </a:lnTo>
                <a:lnTo>
                  <a:pt x="138" y="61"/>
                </a:lnTo>
                <a:lnTo>
                  <a:pt x="141" y="55"/>
                </a:lnTo>
                <a:lnTo>
                  <a:pt x="142" y="52"/>
                </a:lnTo>
                <a:lnTo>
                  <a:pt x="145" y="51"/>
                </a:lnTo>
                <a:lnTo>
                  <a:pt x="148" y="49"/>
                </a:lnTo>
                <a:lnTo>
                  <a:pt x="148" y="48"/>
                </a:lnTo>
                <a:lnTo>
                  <a:pt x="151" y="47"/>
                </a:lnTo>
                <a:lnTo>
                  <a:pt x="157" y="44"/>
                </a:lnTo>
                <a:lnTo>
                  <a:pt x="157" y="42"/>
                </a:lnTo>
                <a:lnTo>
                  <a:pt x="159" y="25"/>
                </a:lnTo>
                <a:lnTo>
                  <a:pt x="160" y="19"/>
                </a:lnTo>
                <a:lnTo>
                  <a:pt x="164" y="8"/>
                </a:lnTo>
                <a:lnTo>
                  <a:pt x="166" y="4"/>
                </a:lnTo>
                <a:lnTo>
                  <a:pt x="166" y="3"/>
                </a:lnTo>
                <a:lnTo>
                  <a:pt x="167" y="3"/>
                </a:lnTo>
                <a:lnTo>
                  <a:pt x="169" y="0"/>
                </a:lnTo>
                <a:lnTo>
                  <a:pt x="170" y="0"/>
                </a:lnTo>
                <a:lnTo>
                  <a:pt x="170" y="1"/>
                </a:lnTo>
                <a:lnTo>
                  <a:pt x="169" y="3"/>
                </a:lnTo>
                <a:lnTo>
                  <a:pt x="167" y="4"/>
                </a:lnTo>
                <a:lnTo>
                  <a:pt x="167" y="5"/>
                </a:lnTo>
                <a:lnTo>
                  <a:pt x="170" y="5"/>
                </a:lnTo>
                <a:close/>
                <a:moveTo>
                  <a:pt x="172" y="16"/>
                </a:moveTo>
                <a:lnTo>
                  <a:pt x="172" y="17"/>
                </a:lnTo>
                <a:lnTo>
                  <a:pt x="170" y="17"/>
                </a:lnTo>
                <a:lnTo>
                  <a:pt x="169" y="16"/>
                </a:lnTo>
                <a:lnTo>
                  <a:pt x="169" y="14"/>
                </a:lnTo>
                <a:lnTo>
                  <a:pt x="170" y="14"/>
                </a:lnTo>
                <a:lnTo>
                  <a:pt x="172" y="14"/>
                </a:lnTo>
                <a:lnTo>
                  <a:pt x="172" y="1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92" name="Freeform 273"/>
          <p:cNvSpPr>
            <a:spLocks noEditPoints="1"/>
          </p:cNvSpPr>
          <p:nvPr/>
        </p:nvSpPr>
        <p:spPr bwMode="auto">
          <a:xfrm rot="21334256">
            <a:off x="14695465" y="3111930"/>
            <a:ext cx="612901" cy="783877"/>
          </a:xfrm>
          <a:custGeom>
            <a:avLst/>
            <a:gdLst>
              <a:gd name="T0" fmla="*/ 2147483647 w 177"/>
              <a:gd name="T1" fmla="*/ 0 h 261"/>
              <a:gd name="T2" fmla="*/ 2147483647 w 177"/>
              <a:gd name="T3" fmla="*/ 2147483647 h 261"/>
              <a:gd name="T4" fmla="*/ 2147483647 w 177"/>
              <a:gd name="T5" fmla="*/ 2147483647 h 261"/>
              <a:gd name="T6" fmla="*/ 2147483647 w 177"/>
              <a:gd name="T7" fmla="*/ 2147483647 h 261"/>
              <a:gd name="T8" fmla="*/ 2147483647 w 177"/>
              <a:gd name="T9" fmla="*/ 2147483647 h 261"/>
              <a:gd name="T10" fmla="*/ 2147483647 w 177"/>
              <a:gd name="T11" fmla="*/ 2147483647 h 261"/>
              <a:gd name="T12" fmla="*/ 2147483647 w 177"/>
              <a:gd name="T13" fmla="*/ 2147483647 h 261"/>
              <a:gd name="T14" fmla="*/ 2147483647 w 177"/>
              <a:gd name="T15" fmla="*/ 2147483647 h 261"/>
              <a:gd name="T16" fmla="*/ 2147483647 w 177"/>
              <a:gd name="T17" fmla="*/ 2147483647 h 261"/>
              <a:gd name="T18" fmla="*/ 2147483647 w 177"/>
              <a:gd name="T19" fmla="*/ 2147483647 h 261"/>
              <a:gd name="T20" fmla="*/ 2147483647 w 177"/>
              <a:gd name="T21" fmla="*/ 2147483647 h 261"/>
              <a:gd name="T22" fmla="*/ 2147483647 w 177"/>
              <a:gd name="T23" fmla="*/ 2147483647 h 261"/>
              <a:gd name="T24" fmla="*/ 2147483647 w 177"/>
              <a:gd name="T25" fmla="*/ 2147483647 h 261"/>
              <a:gd name="T26" fmla="*/ 2147483647 w 177"/>
              <a:gd name="T27" fmla="*/ 2147483647 h 261"/>
              <a:gd name="T28" fmla="*/ 2147483647 w 177"/>
              <a:gd name="T29" fmla="*/ 2147483647 h 261"/>
              <a:gd name="T30" fmla="*/ 2147483647 w 177"/>
              <a:gd name="T31" fmla="*/ 2147483647 h 261"/>
              <a:gd name="T32" fmla="*/ 2147483647 w 177"/>
              <a:gd name="T33" fmla="*/ 2147483647 h 261"/>
              <a:gd name="T34" fmla="*/ 2147483647 w 177"/>
              <a:gd name="T35" fmla="*/ 2147483647 h 261"/>
              <a:gd name="T36" fmla="*/ 2147483647 w 177"/>
              <a:gd name="T37" fmla="*/ 2147483647 h 261"/>
              <a:gd name="T38" fmla="*/ 2147483647 w 177"/>
              <a:gd name="T39" fmla="*/ 2147483647 h 261"/>
              <a:gd name="T40" fmla="*/ 2147483647 w 177"/>
              <a:gd name="T41" fmla="*/ 2147483647 h 261"/>
              <a:gd name="T42" fmla="*/ 2147483647 w 177"/>
              <a:gd name="T43" fmla="*/ 2147483647 h 261"/>
              <a:gd name="T44" fmla="*/ 2147483647 w 177"/>
              <a:gd name="T45" fmla="*/ 2147483647 h 261"/>
              <a:gd name="T46" fmla="*/ 2147483647 w 177"/>
              <a:gd name="T47" fmla="*/ 2147483647 h 261"/>
              <a:gd name="T48" fmla="*/ 2147483647 w 177"/>
              <a:gd name="T49" fmla="*/ 2147483647 h 261"/>
              <a:gd name="T50" fmla="*/ 2147483647 w 177"/>
              <a:gd name="T51" fmla="*/ 2147483647 h 261"/>
              <a:gd name="T52" fmla="*/ 2147483647 w 177"/>
              <a:gd name="T53" fmla="*/ 2147483647 h 261"/>
              <a:gd name="T54" fmla="*/ 2147483647 w 177"/>
              <a:gd name="T55" fmla="*/ 2147483647 h 261"/>
              <a:gd name="T56" fmla="*/ 2147483647 w 177"/>
              <a:gd name="T57" fmla="*/ 2147483647 h 261"/>
              <a:gd name="T58" fmla="*/ 2147483647 w 177"/>
              <a:gd name="T59" fmla="*/ 2147483647 h 261"/>
              <a:gd name="T60" fmla="*/ 2147483647 w 177"/>
              <a:gd name="T61" fmla="*/ 2147483647 h 261"/>
              <a:gd name="T62" fmla="*/ 2147483647 w 177"/>
              <a:gd name="T63" fmla="*/ 2147483647 h 261"/>
              <a:gd name="T64" fmla="*/ 2147483647 w 177"/>
              <a:gd name="T65" fmla="*/ 2147483647 h 261"/>
              <a:gd name="T66" fmla="*/ 2147483647 w 177"/>
              <a:gd name="T67" fmla="*/ 2147483647 h 261"/>
              <a:gd name="T68" fmla="*/ 2147483647 w 177"/>
              <a:gd name="T69" fmla="*/ 2147483647 h 261"/>
              <a:gd name="T70" fmla="*/ 2147483647 w 177"/>
              <a:gd name="T71" fmla="*/ 2147483647 h 261"/>
              <a:gd name="T72" fmla="*/ 2147483647 w 177"/>
              <a:gd name="T73" fmla="*/ 2147483647 h 261"/>
              <a:gd name="T74" fmla="*/ 2147483647 w 177"/>
              <a:gd name="T75" fmla="*/ 2147483647 h 261"/>
              <a:gd name="T76" fmla="*/ 2147483647 w 177"/>
              <a:gd name="T77" fmla="*/ 2147483647 h 261"/>
              <a:gd name="T78" fmla="*/ 2147483647 w 177"/>
              <a:gd name="T79" fmla="*/ 2147483647 h 261"/>
              <a:gd name="T80" fmla="*/ 2147483647 w 177"/>
              <a:gd name="T81" fmla="*/ 2147483647 h 261"/>
              <a:gd name="T82" fmla="*/ 2147483647 w 177"/>
              <a:gd name="T83" fmla="*/ 2147483647 h 261"/>
              <a:gd name="T84" fmla="*/ 2147483647 w 177"/>
              <a:gd name="T85" fmla="*/ 2147483647 h 261"/>
              <a:gd name="T86" fmla="*/ 2147483647 w 177"/>
              <a:gd name="T87" fmla="*/ 2147483647 h 261"/>
              <a:gd name="T88" fmla="*/ 2147483647 w 177"/>
              <a:gd name="T89" fmla="*/ 2147483647 h 261"/>
              <a:gd name="T90" fmla="*/ 2147483647 w 177"/>
              <a:gd name="T91" fmla="*/ 2147483647 h 261"/>
              <a:gd name="T92" fmla="*/ 2147483647 w 177"/>
              <a:gd name="T93" fmla="*/ 2147483647 h 261"/>
              <a:gd name="T94" fmla="*/ 2147483647 w 177"/>
              <a:gd name="T95" fmla="*/ 2147483647 h 261"/>
              <a:gd name="T96" fmla="*/ 2147483647 w 177"/>
              <a:gd name="T97" fmla="*/ 2147483647 h 261"/>
              <a:gd name="T98" fmla="*/ 2147483647 w 177"/>
              <a:gd name="T99" fmla="*/ 2147483647 h 261"/>
              <a:gd name="T100" fmla="*/ 2147483647 w 177"/>
              <a:gd name="T101" fmla="*/ 2147483647 h 261"/>
              <a:gd name="T102" fmla="*/ 2147483647 w 177"/>
              <a:gd name="T103" fmla="*/ 2147483647 h 261"/>
              <a:gd name="T104" fmla="*/ 2147483647 w 177"/>
              <a:gd name="T105" fmla="*/ 2147483647 h 261"/>
              <a:gd name="T106" fmla="*/ 2147483647 w 177"/>
              <a:gd name="T107" fmla="*/ 2147483647 h 261"/>
              <a:gd name="T108" fmla="*/ 2147483647 w 177"/>
              <a:gd name="T109" fmla="*/ 2147483647 h 261"/>
              <a:gd name="T110" fmla="*/ 2147483647 w 177"/>
              <a:gd name="T111" fmla="*/ 2147483647 h 26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77"/>
              <a:gd name="T169" fmla="*/ 0 h 261"/>
              <a:gd name="T170" fmla="*/ 177 w 177"/>
              <a:gd name="T171" fmla="*/ 261 h 26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77" h="261">
                <a:moveTo>
                  <a:pt x="51" y="13"/>
                </a:moveTo>
                <a:lnTo>
                  <a:pt x="60" y="10"/>
                </a:lnTo>
                <a:lnTo>
                  <a:pt x="64" y="6"/>
                </a:lnTo>
                <a:lnTo>
                  <a:pt x="67" y="1"/>
                </a:lnTo>
                <a:lnTo>
                  <a:pt x="69" y="0"/>
                </a:lnTo>
                <a:lnTo>
                  <a:pt x="70" y="4"/>
                </a:lnTo>
                <a:lnTo>
                  <a:pt x="66" y="9"/>
                </a:lnTo>
                <a:lnTo>
                  <a:pt x="64" y="10"/>
                </a:lnTo>
                <a:lnTo>
                  <a:pt x="66" y="11"/>
                </a:lnTo>
                <a:lnTo>
                  <a:pt x="67" y="13"/>
                </a:lnTo>
                <a:lnTo>
                  <a:pt x="70" y="16"/>
                </a:lnTo>
                <a:lnTo>
                  <a:pt x="69" y="19"/>
                </a:lnTo>
                <a:lnTo>
                  <a:pt x="70" y="20"/>
                </a:lnTo>
                <a:lnTo>
                  <a:pt x="72" y="25"/>
                </a:lnTo>
                <a:lnTo>
                  <a:pt x="72" y="28"/>
                </a:lnTo>
                <a:lnTo>
                  <a:pt x="73" y="29"/>
                </a:lnTo>
                <a:lnTo>
                  <a:pt x="80" y="29"/>
                </a:lnTo>
                <a:lnTo>
                  <a:pt x="83" y="32"/>
                </a:lnTo>
                <a:lnTo>
                  <a:pt x="85" y="32"/>
                </a:lnTo>
                <a:lnTo>
                  <a:pt x="88" y="29"/>
                </a:lnTo>
                <a:lnTo>
                  <a:pt x="91" y="31"/>
                </a:lnTo>
                <a:lnTo>
                  <a:pt x="92" y="29"/>
                </a:lnTo>
                <a:lnTo>
                  <a:pt x="94" y="29"/>
                </a:lnTo>
                <a:lnTo>
                  <a:pt x="95" y="31"/>
                </a:lnTo>
                <a:lnTo>
                  <a:pt x="97" y="31"/>
                </a:lnTo>
                <a:lnTo>
                  <a:pt x="99" y="31"/>
                </a:lnTo>
                <a:lnTo>
                  <a:pt x="101" y="29"/>
                </a:lnTo>
                <a:lnTo>
                  <a:pt x="104" y="25"/>
                </a:lnTo>
                <a:lnTo>
                  <a:pt x="105" y="25"/>
                </a:lnTo>
                <a:lnTo>
                  <a:pt x="108" y="23"/>
                </a:lnTo>
                <a:lnTo>
                  <a:pt x="110" y="25"/>
                </a:lnTo>
                <a:lnTo>
                  <a:pt x="113" y="26"/>
                </a:lnTo>
                <a:lnTo>
                  <a:pt x="116" y="31"/>
                </a:lnTo>
                <a:lnTo>
                  <a:pt x="118" y="32"/>
                </a:lnTo>
                <a:lnTo>
                  <a:pt x="120" y="32"/>
                </a:lnTo>
                <a:lnTo>
                  <a:pt x="123" y="35"/>
                </a:lnTo>
                <a:lnTo>
                  <a:pt x="129" y="35"/>
                </a:lnTo>
                <a:lnTo>
                  <a:pt x="133" y="33"/>
                </a:lnTo>
                <a:lnTo>
                  <a:pt x="136" y="32"/>
                </a:lnTo>
                <a:lnTo>
                  <a:pt x="138" y="31"/>
                </a:lnTo>
                <a:lnTo>
                  <a:pt x="138" y="26"/>
                </a:lnTo>
                <a:lnTo>
                  <a:pt x="139" y="23"/>
                </a:lnTo>
                <a:lnTo>
                  <a:pt x="140" y="22"/>
                </a:lnTo>
                <a:lnTo>
                  <a:pt x="142" y="22"/>
                </a:lnTo>
                <a:lnTo>
                  <a:pt x="145" y="25"/>
                </a:lnTo>
                <a:lnTo>
                  <a:pt x="145" y="29"/>
                </a:lnTo>
                <a:lnTo>
                  <a:pt x="146" y="29"/>
                </a:lnTo>
                <a:lnTo>
                  <a:pt x="148" y="31"/>
                </a:lnTo>
                <a:lnTo>
                  <a:pt x="149" y="29"/>
                </a:lnTo>
                <a:lnTo>
                  <a:pt x="151" y="28"/>
                </a:lnTo>
                <a:lnTo>
                  <a:pt x="154" y="29"/>
                </a:lnTo>
                <a:lnTo>
                  <a:pt x="154" y="32"/>
                </a:lnTo>
                <a:lnTo>
                  <a:pt x="152" y="35"/>
                </a:lnTo>
                <a:lnTo>
                  <a:pt x="155" y="36"/>
                </a:lnTo>
                <a:lnTo>
                  <a:pt x="155" y="38"/>
                </a:lnTo>
                <a:lnTo>
                  <a:pt x="152" y="39"/>
                </a:lnTo>
                <a:lnTo>
                  <a:pt x="152" y="41"/>
                </a:lnTo>
                <a:lnTo>
                  <a:pt x="157" y="42"/>
                </a:lnTo>
                <a:lnTo>
                  <a:pt x="158" y="45"/>
                </a:lnTo>
                <a:lnTo>
                  <a:pt x="162" y="44"/>
                </a:lnTo>
                <a:lnTo>
                  <a:pt x="162" y="47"/>
                </a:lnTo>
                <a:lnTo>
                  <a:pt x="164" y="47"/>
                </a:lnTo>
                <a:lnTo>
                  <a:pt x="167" y="45"/>
                </a:lnTo>
                <a:lnTo>
                  <a:pt x="168" y="45"/>
                </a:lnTo>
                <a:lnTo>
                  <a:pt x="170" y="45"/>
                </a:lnTo>
                <a:lnTo>
                  <a:pt x="170" y="48"/>
                </a:lnTo>
                <a:lnTo>
                  <a:pt x="174" y="48"/>
                </a:lnTo>
                <a:lnTo>
                  <a:pt x="176" y="50"/>
                </a:lnTo>
                <a:lnTo>
                  <a:pt x="177" y="53"/>
                </a:lnTo>
                <a:lnTo>
                  <a:pt x="174" y="55"/>
                </a:lnTo>
                <a:lnTo>
                  <a:pt x="173" y="57"/>
                </a:lnTo>
                <a:lnTo>
                  <a:pt x="173" y="60"/>
                </a:lnTo>
                <a:lnTo>
                  <a:pt x="174" y="63"/>
                </a:lnTo>
                <a:lnTo>
                  <a:pt x="176" y="64"/>
                </a:lnTo>
                <a:lnTo>
                  <a:pt x="176" y="67"/>
                </a:lnTo>
                <a:lnTo>
                  <a:pt x="171" y="67"/>
                </a:lnTo>
                <a:lnTo>
                  <a:pt x="171" y="70"/>
                </a:lnTo>
                <a:lnTo>
                  <a:pt x="170" y="70"/>
                </a:lnTo>
                <a:lnTo>
                  <a:pt x="167" y="72"/>
                </a:lnTo>
                <a:lnTo>
                  <a:pt x="165" y="74"/>
                </a:lnTo>
                <a:lnTo>
                  <a:pt x="161" y="74"/>
                </a:lnTo>
                <a:lnTo>
                  <a:pt x="158" y="79"/>
                </a:lnTo>
                <a:lnTo>
                  <a:pt x="157" y="80"/>
                </a:lnTo>
                <a:lnTo>
                  <a:pt x="149" y="88"/>
                </a:lnTo>
                <a:lnTo>
                  <a:pt x="148" y="94"/>
                </a:lnTo>
                <a:lnTo>
                  <a:pt x="148" y="96"/>
                </a:lnTo>
                <a:lnTo>
                  <a:pt x="148" y="104"/>
                </a:lnTo>
                <a:lnTo>
                  <a:pt x="148" y="107"/>
                </a:lnTo>
                <a:lnTo>
                  <a:pt x="146" y="110"/>
                </a:lnTo>
                <a:lnTo>
                  <a:pt x="146" y="113"/>
                </a:lnTo>
                <a:lnTo>
                  <a:pt x="143" y="114"/>
                </a:lnTo>
                <a:lnTo>
                  <a:pt x="143" y="117"/>
                </a:lnTo>
                <a:lnTo>
                  <a:pt x="140" y="117"/>
                </a:lnTo>
                <a:lnTo>
                  <a:pt x="138" y="118"/>
                </a:lnTo>
                <a:lnTo>
                  <a:pt x="138" y="120"/>
                </a:lnTo>
                <a:lnTo>
                  <a:pt x="140" y="127"/>
                </a:lnTo>
                <a:lnTo>
                  <a:pt x="142" y="130"/>
                </a:lnTo>
                <a:lnTo>
                  <a:pt x="140" y="135"/>
                </a:lnTo>
                <a:lnTo>
                  <a:pt x="140" y="136"/>
                </a:lnTo>
                <a:lnTo>
                  <a:pt x="142" y="136"/>
                </a:lnTo>
                <a:lnTo>
                  <a:pt x="142" y="137"/>
                </a:lnTo>
                <a:lnTo>
                  <a:pt x="142" y="140"/>
                </a:lnTo>
                <a:lnTo>
                  <a:pt x="139" y="143"/>
                </a:lnTo>
                <a:lnTo>
                  <a:pt x="139" y="145"/>
                </a:lnTo>
                <a:lnTo>
                  <a:pt x="139" y="148"/>
                </a:lnTo>
                <a:lnTo>
                  <a:pt x="138" y="152"/>
                </a:lnTo>
                <a:lnTo>
                  <a:pt x="138" y="158"/>
                </a:lnTo>
                <a:lnTo>
                  <a:pt x="138" y="161"/>
                </a:lnTo>
                <a:lnTo>
                  <a:pt x="133" y="162"/>
                </a:lnTo>
                <a:lnTo>
                  <a:pt x="133" y="167"/>
                </a:lnTo>
                <a:lnTo>
                  <a:pt x="130" y="168"/>
                </a:lnTo>
                <a:lnTo>
                  <a:pt x="130" y="170"/>
                </a:lnTo>
                <a:lnTo>
                  <a:pt x="130" y="173"/>
                </a:lnTo>
                <a:lnTo>
                  <a:pt x="129" y="179"/>
                </a:lnTo>
                <a:lnTo>
                  <a:pt x="129" y="180"/>
                </a:lnTo>
                <a:lnTo>
                  <a:pt x="130" y="180"/>
                </a:lnTo>
                <a:lnTo>
                  <a:pt x="132" y="180"/>
                </a:lnTo>
                <a:lnTo>
                  <a:pt x="135" y="181"/>
                </a:lnTo>
                <a:lnTo>
                  <a:pt x="135" y="184"/>
                </a:lnTo>
                <a:lnTo>
                  <a:pt x="136" y="186"/>
                </a:lnTo>
                <a:lnTo>
                  <a:pt x="140" y="187"/>
                </a:lnTo>
                <a:lnTo>
                  <a:pt x="143" y="190"/>
                </a:lnTo>
                <a:lnTo>
                  <a:pt x="145" y="190"/>
                </a:lnTo>
                <a:lnTo>
                  <a:pt x="146" y="190"/>
                </a:lnTo>
                <a:lnTo>
                  <a:pt x="151" y="190"/>
                </a:lnTo>
                <a:lnTo>
                  <a:pt x="154" y="192"/>
                </a:lnTo>
                <a:lnTo>
                  <a:pt x="155" y="195"/>
                </a:lnTo>
                <a:lnTo>
                  <a:pt x="154" y="202"/>
                </a:lnTo>
                <a:lnTo>
                  <a:pt x="154" y="205"/>
                </a:lnTo>
                <a:lnTo>
                  <a:pt x="160" y="212"/>
                </a:lnTo>
                <a:lnTo>
                  <a:pt x="161" y="214"/>
                </a:lnTo>
                <a:lnTo>
                  <a:pt x="164" y="217"/>
                </a:lnTo>
                <a:lnTo>
                  <a:pt x="165" y="222"/>
                </a:lnTo>
                <a:lnTo>
                  <a:pt x="167" y="224"/>
                </a:lnTo>
                <a:lnTo>
                  <a:pt x="170" y="225"/>
                </a:lnTo>
                <a:lnTo>
                  <a:pt x="171" y="227"/>
                </a:lnTo>
                <a:lnTo>
                  <a:pt x="170" y="230"/>
                </a:lnTo>
                <a:lnTo>
                  <a:pt x="171" y="231"/>
                </a:lnTo>
                <a:lnTo>
                  <a:pt x="174" y="231"/>
                </a:lnTo>
                <a:lnTo>
                  <a:pt x="174" y="233"/>
                </a:lnTo>
                <a:lnTo>
                  <a:pt x="174" y="240"/>
                </a:lnTo>
                <a:lnTo>
                  <a:pt x="176" y="242"/>
                </a:lnTo>
                <a:lnTo>
                  <a:pt x="177" y="242"/>
                </a:lnTo>
                <a:lnTo>
                  <a:pt x="174" y="247"/>
                </a:lnTo>
                <a:lnTo>
                  <a:pt x="173" y="252"/>
                </a:lnTo>
                <a:lnTo>
                  <a:pt x="173" y="253"/>
                </a:lnTo>
                <a:lnTo>
                  <a:pt x="171" y="253"/>
                </a:lnTo>
                <a:lnTo>
                  <a:pt x="168" y="253"/>
                </a:lnTo>
                <a:lnTo>
                  <a:pt x="165" y="255"/>
                </a:lnTo>
                <a:lnTo>
                  <a:pt x="162" y="253"/>
                </a:lnTo>
                <a:lnTo>
                  <a:pt x="154" y="261"/>
                </a:lnTo>
                <a:lnTo>
                  <a:pt x="152" y="261"/>
                </a:lnTo>
                <a:lnTo>
                  <a:pt x="151" y="258"/>
                </a:lnTo>
                <a:lnTo>
                  <a:pt x="149" y="255"/>
                </a:lnTo>
                <a:lnTo>
                  <a:pt x="148" y="255"/>
                </a:lnTo>
                <a:lnTo>
                  <a:pt x="146" y="253"/>
                </a:lnTo>
                <a:lnTo>
                  <a:pt x="146" y="252"/>
                </a:lnTo>
                <a:lnTo>
                  <a:pt x="143" y="250"/>
                </a:lnTo>
                <a:lnTo>
                  <a:pt x="140" y="252"/>
                </a:lnTo>
                <a:lnTo>
                  <a:pt x="132" y="252"/>
                </a:lnTo>
                <a:lnTo>
                  <a:pt x="126" y="255"/>
                </a:lnTo>
                <a:lnTo>
                  <a:pt x="123" y="253"/>
                </a:lnTo>
                <a:lnTo>
                  <a:pt x="121" y="255"/>
                </a:lnTo>
                <a:lnTo>
                  <a:pt x="118" y="256"/>
                </a:lnTo>
                <a:lnTo>
                  <a:pt x="116" y="258"/>
                </a:lnTo>
                <a:lnTo>
                  <a:pt x="114" y="259"/>
                </a:lnTo>
                <a:lnTo>
                  <a:pt x="111" y="256"/>
                </a:lnTo>
                <a:lnTo>
                  <a:pt x="110" y="255"/>
                </a:lnTo>
                <a:lnTo>
                  <a:pt x="107" y="255"/>
                </a:lnTo>
                <a:lnTo>
                  <a:pt x="104" y="255"/>
                </a:lnTo>
                <a:lnTo>
                  <a:pt x="101" y="256"/>
                </a:lnTo>
                <a:lnTo>
                  <a:pt x="99" y="256"/>
                </a:lnTo>
                <a:lnTo>
                  <a:pt x="98" y="253"/>
                </a:lnTo>
                <a:lnTo>
                  <a:pt x="95" y="253"/>
                </a:lnTo>
                <a:lnTo>
                  <a:pt x="94" y="253"/>
                </a:lnTo>
                <a:lnTo>
                  <a:pt x="91" y="253"/>
                </a:lnTo>
                <a:lnTo>
                  <a:pt x="86" y="255"/>
                </a:lnTo>
                <a:lnTo>
                  <a:pt x="85" y="255"/>
                </a:lnTo>
                <a:lnTo>
                  <a:pt x="83" y="253"/>
                </a:lnTo>
                <a:lnTo>
                  <a:pt x="82" y="253"/>
                </a:lnTo>
                <a:lnTo>
                  <a:pt x="79" y="253"/>
                </a:lnTo>
                <a:lnTo>
                  <a:pt x="75" y="256"/>
                </a:lnTo>
                <a:lnTo>
                  <a:pt x="73" y="256"/>
                </a:lnTo>
                <a:lnTo>
                  <a:pt x="70" y="255"/>
                </a:lnTo>
                <a:lnTo>
                  <a:pt x="67" y="255"/>
                </a:lnTo>
                <a:lnTo>
                  <a:pt x="66" y="252"/>
                </a:lnTo>
                <a:lnTo>
                  <a:pt x="64" y="252"/>
                </a:lnTo>
                <a:lnTo>
                  <a:pt x="64" y="253"/>
                </a:lnTo>
                <a:lnTo>
                  <a:pt x="58" y="255"/>
                </a:lnTo>
                <a:lnTo>
                  <a:pt x="54" y="259"/>
                </a:lnTo>
                <a:lnTo>
                  <a:pt x="48" y="259"/>
                </a:lnTo>
                <a:lnTo>
                  <a:pt x="45" y="258"/>
                </a:lnTo>
                <a:lnTo>
                  <a:pt x="45" y="256"/>
                </a:lnTo>
                <a:lnTo>
                  <a:pt x="45" y="253"/>
                </a:lnTo>
                <a:lnTo>
                  <a:pt x="47" y="252"/>
                </a:lnTo>
                <a:lnTo>
                  <a:pt x="45" y="249"/>
                </a:lnTo>
                <a:lnTo>
                  <a:pt x="47" y="247"/>
                </a:lnTo>
                <a:lnTo>
                  <a:pt x="48" y="246"/>
                </a:lnTo>
                <a:lnTo>
                  <a:pt x="47" y="244"/>
                </a:lnTo>
                <a:lnTo>
                  <a:pt x="44" y="244"/>
                </a:lnTo>
                <a:lnTo>
                  <a:pt x="42" y="242"/>
                </a:lnTo>
                <a:lnTo>
                  <a:pt x="39" y="243"/>
                </a:lnTo>
                <a:lnTo>
                  <a:pt x="39" y="240"/>
                </a:lnTo>
                <a:lnTo>
                  <a:pt x="38" y="240"/>
                </a:lnTo>
                <a:lnTo>
                  <a:pt x="31" y="239"/>
                </a:lnTo>
                <a:lnTo>
                  <a:pt x="26" y="239"/>
                </a:lnTo>
                <a:lnTo>
                  <a:pt x="23" y="239"/>
                </a:lnTo>
                <a:lnTo>
                  <a:pt x="17" y="239"/>
                </a:lnTo>
                <a:lnTo>
                  <a:pt x="16" y="240"/>
                </a:lnTo>
                <a:lnTo>
                  <a:pt x="13" y="240"/>
                </a:lnTo>
                <a:lnTo>
                  <a:pt x="14" y="233"/>
                </a:lnTo>
                <a:lnTo>
                  <a:pt x="12" y="230"/>
                </a:lnTo>
                <a:lnTo>
                  <a:pt x="13" y="228"/>
                </a:lnTo>
                <a:lnTo>
                  <a:pt x="16" y="228"/>
                </a:lnTo>
                <a:lnTo>
                  <a:pt x="20" y="225"/>
                </a:lnTo>
                <a:lnTo>
                  <a:pt x="20" y="222"/>
                </a:lnTo>
                <a:lnTo>
                  <a:pt x="20" y="218"/>
                </a:lnTo>
                <a:lnTo>
                  <a:pt x="25" y="205"/>
                </a:lnTo>
                <a:lnTo>
                  <a:pt x="25" y="202"/>
                </a:lnTo>
                <a:lnTo>
                  <a:pt x="22" y="193"/>
                </a:lnTo>
                <a:lnTo>
                  <a:pt x="29" y="186"/>
                </a:lnTo>
                <a:lnTo>
                  <a:pt x="29" y="176"/>
                </a:lnTo>
                <a:lnTo>
                  <a:pt x="28" y="168"/>
                </a:lnTo>
                <a:lnTo>
                  <a:pt x="25" y="159"/>
                </a:lnTo>
                <a:lnTo>
                  <a:pt x="20" y="151"/>
                </a:lnTo>
                <a:lnTo>
                  <a:pt x="16" y="151"/>
                </a:lnTo>
                <a:lnTo>
                  <a:pt x="16" y="148"/>
                </a:lnTo>
                <a:lnTo>
                  <a:pt x="10" y="143"/>
                </a:lnTo>
                <a:lnTo>
                  <a:pt x="9" y="140"/>
                </a:lnTo>
                <a:lnTo>
                  <a:pt x="6" y="139"/>
                </a:lnTo>
                <a:lnTo>
                  <a:pt x="6" y="137"/>
                </a:lnTo>
                <a:lnTo>
                  <a:pt x="7" y="135"/>
                </a:lnTo>
                <a:lnTo>
                  <a:pt x="7" y="133"/>
                </a:lnTo>
                <a:lnTo>
                  <a:pt x="0" y="127"/>
                </a:lnTo>
                <a:lnTo>
                  <a:pt x="3" y="121"/>
                </a:lnTo>
                <a:lnTo>
                  <a:pt x="4" y="118"/>
                </a:lnTo>
                <a:lnTo>
                  <a:pt x="6" y="116"/>
                </a:lnTo>
                <a:lnTo>
                  <a:pt x="6" y="114"/>
                </a:lnTo>
                <a:lnTo>
                  <a:pt x="7" y="110"/>
                </a:lnTo>
                <a:lnTo>
                  <a:pt x="9" y="102"/>
                </a:lnTo>
                <a:lnTo>
                  <a:pt x="9" y="99"/>
                </a:lnTo>
                <a:lnTo>
                  <a:pt x="9" y="96"/>
                </a:lnTo>
                <a:lnTo>
                  <a:pt x="9" y="91"/>
                </a:lnTo>
                <a:lnTo>
                  <a:pt x="9" y="85"/>
                </a:lnTo>
                <a:lnTo>
                  <a:pt x="9" y="77"/>
                </a:lnTo>
                <a:lnTo>
                  <a:pt x="12" y="60"/>
                </a:lnTo>
                <a:lnTo>
                  <a:pt x="12" y="55"/>
                </a:lnTo>
                <a:lnTo>
                  <a:pt x="12" y="53"/>
                </a:lnTo>
                <a:lnTo>
                  <a:pt x="12" y="48"/>
                </a:lnTo>
                <a:lnTo>
                  <a:pt x="13" y="47"/>
                </a:lnTo>
                <a:lnTo>
                  <a:pt x="13" y="41"/>
                </a:lnTo>
                <a:lnTo>
                  <a:pt x="13" y="38"/>
                </a:lnTo>
                <a:lnTo>
                  <a:pt x="14" y="36"/>
                </a:lnTo>
                <a:lnTo>
                  <a:pt x="16" y="32"/>
                </a:lnTo>
                <a:lnTo>
                  <a:pt x="17" y="29"/>
                </a:lnTo>
                <a:lnTo>
                  <a:pt x="20" y="25"/>
                </a:lnTo>
                <a:lnTo>
                  <a:pt x="22" y="23"/>
                </a:lnTo>
                <a:lnTo>
                  <a:pt x="23" y="22"/>
                </a:lnTo>
                <a:lnTo>
                  <a:pt x="29" y="19"/>
                </a:lnTo>
                <a:lnTo>
                  <a:pt x="31" y="17"/>
                </a:lnTo>
                <a:lnTo>
                  <a:pt x="33" y="16"/>
                </a:lnTo>
                <a:lnTo>
                  <a:pt x="35" y="16"/>
                </a:lnTo>
                <a:lnTo>
                  <a:pt x="38" y="14"/>
                </a:lnTo>
                <a:lnTo>
                  <a:pt x="42" y="13"/>
                </a:lnTo>
                <a:lnTo>
                  <a:pt x="47" y="13"/>
                </a:lnTo>
                <a:lnTo>
                  <a:pt x="51" y="13"/>
                </a:lnTo>
                <a:close/>
                <a:moveTo>
                  <a:pt x="7" y="102"/>
                </a:moveTo>
                <a:lnTo>
                  <a:pt x="7" y="104"/>
                </a:lnTo>
                <a:lnTo>
                  <a:pt x="6" y="104"/>
                </a:lnTo>
                <a:lnTo>
                  <a:pt x="6" y="102"/>
                </a:lnTo>
                <a:lnTo>
                  <a:pt x="7" y="101"/>
                </a:lnTo>
                <a:lnTo>
                  <a:pt x="7" y="1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3" name="Freeform 274"/>
          <p:cNvSpPr>
            <a:spLocks/>
          </p:cNvSpPr>
          <p:nvPr/>
        </p:nvSpPr>
        <p:spPr bwMode="auto">
          <a:xfrm rot="21334256">
            <a:off x="16087449" y="1536473"/>
            <a:ext cx="715524" cy="548019"/>
          </a:xfrm>
          <a:custGeom>
            <a:avLst/>
            <a:gdLst>
              <a:gd name="T0" fmla="*/ 2147483647 w 171"/>
              <a:gd name="T1" fmla="*/ 2147483647 h 150"/>
              <a:gd name="T2" fmla="*/ 2147483647 w 171"/>
              <a:gd name="T3" fmla="*/ 2147483647 h 150"/>
              <a:gd name="T4" fmla="*/ 2147483647 w 171"/>
              <a:gd name="T5" fmla="*/ 2147483647 h 150"/>
              <a:gd name="T6" fmla="*/ 2147483647 w 171"/>
              <a:gd name="T7" fmla="*/ 2147483647 h 150"/>
              <a:gd name="T8" fmla="*/ 2147483647 w 171"/>
              <a:gd name="T9" fmla="*/ 2147483647 h 150"/>
              <a:gd name="T10" fmla="*/ 2147483647 w 171"/>
              <a:gd name="T11" fmla="*/ 2147483647 h 150"/>
              <a:gd name="T12" fmla="*/ 2147483647 w 171"/>
              <a:gd name="T13" fmla="*/ 2147483647 h 150"/>
              <a:gd name="T14" fmla="*/ 2147483647 w 171"/>
              <a:gd name="T15" fmla="*/ 2147483647 h 150"/>
              <a:gd name="T16" fmla="*/ 2147483647 w 171"/>
              <a:gd name="T17" fmla="*/ 2147483647 h 150"/>
              <a:gd name="T18" fmla="*/ 2147483647 w 171"/>
              <a:gd name="T19" fmla="*/ 2147483647 h 150"/>
              <a:gd name="T20" fmla="*/ 2147483647 w 171"/>
              <a:gd name="T21" fmla="*/ 2147483647 h 150"/>
              <a:gd name="T22" fmla="*/ 2147483647 w 171"/>
              <a:gd name="T23" fmla="*/ 2147483647 h 150"/>
              <a:gd name="T24" fmla="*/ 2147483647 w 171"/>
              <a:gd name="T25" fmla="*/ 2147483647 h 150"/>
              <a:gd name="T26" fmla="*/ 2147483647 w 171"/>
              <a:gd name="T27" fmla="*/ 2147483647 h 150"/>
              <a:gd name="T28" fmla="*/ 2147483647 w 171"/>
              <a:gd name="T29" fmla="*/ 2147483647 h 150"/>
              <a:gd name="T30" fmla="*/ 2147483647 w 171"/>
              <a:gd name="T31" fmla="*/ 2147483647 h 150"/>
              <a:gd name="T32" fmla="*/ 2147483647 w 171"/>
              <a:gd name="T33" fmla="*/ 2147483647 h 150"/>
              <a:gd name="T34" fmla="*/ 2147483647 w 171"/>
              <a:gd name="T35" fmla="*/ 2147483647 h 150"/>
              <a:gd name="T36" fmla="*/ 2147483647 w 171"/>
              <a:gd name="T37" fmla="*/ 2147483647 h 150"/>
              <a:gd name="T38" fmla="*/ 2147483647 w 171"/>
              <a:gd name="T39" fmla="*/ 2147483647 h 150"/>
              <a:gd name="T40" fmla="*/ 2147483647 w 171"/>
              <a:gd name="T41" fmla="*/ 2147483647 h 150"/>
              <a:gd name="T42" fmla="*/ 2147483647 w 171"/>
              <a:gd name="T43" fmla="*/ 2147483647 h 150"/>
              <a:gd name="T44" fmla="*/ 2147483647 w 171"/>
              <a:gd name="T45" fmla="*/ 2147483647 h 150"/>
              <a:gd name="T46" fmla="*/ 2147483647 w 171"/>
              <a:gd name="T47" fmla="*/ 2147483647 h 150"/>
              <a:gd name="T48" fmla="*/ 2147483647 w 171"/>
              <a:gd name="T49" fmla="*/ 2147483647 h 150"/>
              <a:gd name="T50" fmla="*/ 2147483647 w 171"/>
              <a:gd name="T51" fmla="*/ 2147483647 h 150"/>
              <a:gd name="T52" fmla="*/ 2147483647 w 171"/>
              <a:gd name="T53" fmla="*/ 2147483647 h 150"/>
              <a:gd name="T54" fmla="*/ 2147483647 w 171"/>
              <a:gd name="T55" fmla="*/ 2147483647 h 150"/>
              <a:gd name="T56" fmla="*/ 2147483647 w 171"/>
              <a:gd name="T57" fmla="*/ 2147483647 h 150"/>
              <a:gd name="T58" fmla="*/ 2147483647 w 171"/>
              <a:gd name="T59" fmla="*/ 2147483647 h 150"/>
              <a:gd name="T60" fmla="*/ 2147483647 w 171"/>
              <a:gd name="T61" fmla="*/ 2147483647 h 150"/>
              <a:gd name="T62" fmla="*/ 2147483647 w 171"/>
              <a:gd name="T63" fmla="*/ 2147483647 h 150"/>
              <a:gd name="T64" fmla="*/ 2147483647 w 171"/>
              <a:gd name="T65" fmla="*/ 2147483647 h 150"/>
              <a:gd name="T66" fmla="*/ 2147483647 w 171"/>
              <a:gd name="T67" fmla="*/ 2147483647 h 150"/>
              <a:gd name="T68" fmla="*/ 2147483647 w 171"/>
              <a:gd name="T69" fmla="*/ 2147483647 h 150"/>
              <a:gd name="T70" fmla="*/ 2147483647 w 171"/>
              <a:gd name="T71" fmla="*/ 2147483647 h 150"/>
              <a:gd name="T72" fmla="*/ 2147483647 w 171"/>
              <a:gd name="T73" fmla="*/ 2147483647 h 150"/>
              <a:gd name="T74" fmla="*/ 2147483647 w 171"/>
              <a:gd name="T75" fmla="*/ 2147483647 h 150"/>
              <a:gd name="T76" fmla="*/ 2147483647 w 171"/>
              <a:gd name="T77" fmla="*/ 2147483647 h 150"/>
              <a:gd name="T78" fmla="*/ 2147483647 w 171"/>
              <a:gd name="T79" fmla="*/ 2147483647 h 150"/>
              <a:gd name="T80" fmla="*/ 2147483647 w 171"/>
              <a:gd name="T81" fmla="*/ 2147483647 h 150"/>
              <a:gd name="T82" fmla="*/ 2147483647 w 171"/>
              <a:gd name="T83" fmla="*/ 2147483647 h 150"/>
              <a:gd name="T84" fmla="*/ 2147483647 w 171"/>
              <a:gd name="T85" fmla="*/ 2147483647 h 150"/>
              <a:gd name="T86" fmla="*/ 2147483647 w 171"/>
              <a:gd name="T87" fmla="*/ 2147483647 h 150"/>
              <a:gd name="T88" fmla="*/ 2147483647 w 171"/>
              <a:gd name="T89" fmla="*/ 2147483647 h 150"/>
              <a:gd name="T90" fmla="*/ 2147483647 w 171"/>
              <a:gd name="T91" fmla="*/ 2147483647 h 150"/>
              <a:gd name="T92" fmla="*/ 2147483647 w 171"/>
              <a:gd name="T93" fmla="*/ 2147483647 h 150"/>
              <a:gd name="T94" fmla="*/ 2147483647 w 171"/>
              <a:gd name="T95" fmla="*/ 2147483647 h 150"/>
              <a:gd name="T96" fmla="*/ 2147483647 w 171"/>
              <a:gd name="T97" fmla="*/ 2147483647 h 150"/>
              <a:gd name="T98" fmla="*/ 2147483647 w 171"/>
              <a:gd name="T99" fmla="*/ 2147483647 h 150"/>
              <a:gd name="T100" fmla="*/ 2147483647 w 171"/>
              <a:gd name="T101" fmla="*/ 2147483647 h 150"/>
              <a:gd name="T102" fmla="*/ 2147483647 w 171"/>
              <a:gd name="T103" fmla="*/ 2147483647 h 150"/>
              <a:gd name="T104" fmla="*/ 2147483647 w 171"/>
              <a:gd name="T105" fmla="*/ 2147483647 h 150"/>
              <a:gd name="T106" fmla="*/ 2147483647 w 171"/>
              <a:gd name="T107" fmla="*/ 2147483647 h 150"/>
              <a:gd name="T108" fmla="*/ 2147483647 w 171"/>
              <a:gd name="T109" fmla="*/ 2147483647 h 150"/>
              <a:gd name="T110" fmla="*/ 2147483647 w 171"/>
              <a:gd name="T111" fmla="*/ 2147483647 h 150"/>
              <a:gd name="T112" fmla="*/ 2147483647 w 171"/>
              <a:gd name="T113" fmla="*/ 0 h 15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71"/>
              <a:gd name="T172" fmla="*/ 0 h 150"/>
              <a:gd name="T173" fmla="*/ 171 w 171"/>
              <a:gd name="T174" fmla="*/ 150 h 15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71" h="150">
                <a:moveTo>
                  <a:pt x="145" y="0"/>
                </a:moveTo>
                <a:lnTo>
                  <a:pt x="165" y="2"/>
                </a:lnTo>
                <a:lnTo>
                  <a:pt x="164" y="28"/>
                </a:lnTo>
                <a:lnTo>
                  <a:pt x="164" y="34"/>
                </a:lnTo>
                <a:lnTo>
                  <a:pt x="165" y="33"/>
                </a:lnTo>
                <a:lnTo>
                  <a:pt x="167" y="30"/>
                </a:lnTo>
                <a:lnTo>
                  <a:pt x="170" y="30"/>
                </a:lnTo>
                <a:lnTo>
                  <a:pt x="167" y="72"/>
                </a:lnTo>
                <a:lnTo>
                  <a:pt x="171" y="72"/>
                </a:lnTo>
                <a:lnTo>
                  <a:pt x="170" y="109"/>
                </a:lnTo>
                <a:lnTo>
                  <a:pt x="168" y="113"/>
                </a:lnTo>
                <a:lnTo>
                  <a:pt x="161" y="109"/>
                </a:lnTo>
                <a:lnTo>
                  <a:pt x="155" y="110"/>
                </a:lnTo>
                <a:lnTo>
                  <a:pt x="148" y="109"/>
                </a:lnTo>
                <a:lnTo>
                  <a:pt x="149" y="113"/>
                </a:lnTo>
                <a:lnTo>
                  <a:pt x="149" y="118"/>
                </a:lnTo>
                <a:lnTo>
                  <a:pt x="146" y="119"/>
                </a:lnTo>
                <a:lnTo>
                  <a:pt x="140" y="122"/>
                </a:lnTo>
                <a:lnTo>
                  <a:pt x="136" y="123"/>
                </a:lnTo>
                <a:lnTo>
                  <a:pt x="131" y="123"/>
                </a:lnTo>
                <a:lnTo>
                  <a:pt x="121" y="134"/>
                </a:lnTo>
                <a:lnTo>
                  <a:pt x="121" y="150"/>
                </a:lnTo>
                <a:lnTo>
                  <a:pt x="105" y="142"/>
                </a:lnTo>
                <a:lnTo>
                  <a:pt x="82" y="128"/>
                </a:lnTo>
                <a:lnTo>
                  <a:pt x="85" y="123"/>
                </a:lnTo>
                <a:lnTo>
                  <a:pt x="73" y="118"/>
                </a:lnTo>
                <a:lnTo>
                  <a:pt x="11" y="113"/>
                </a:lnTo>
                <a:lnTo>
                  <a:pt x="13" y="106"/>
                </a:lnTo>
                <a:lnTo>
                  <a:pt x="14" y="94"/>
                </a:lnTo>
                <a:lnTo>
                  <a:pt x="19" y="94"/>
                </a:lnTo>
                <a:lnTo>
                  <a:pt x="17" y="93"/>
                </a:lnTo>
                <a:lnTo>
                  <a:pt x="19" y="90"/>
                </a:lnTo>
                <a:lnTo>
                  <a:pt x="19" y="88"/>
                </a:lnTo>
                <a:lnTo>
                  <a:pt x="14" y="87"/>
                </a:lnTo>
                <a:lnTo>
                  <a:pt x="8" y="85"/>
                </a:lnTo>
                <a:lnTo>
                  <a:pt x="5" y="85"/>
                </a:lnTo>
                <a:lnTo>
                  <a:pt x="2" y="82"/>
                </a:lnTo>
                <a:lnTo>
                  <a:pt x="1" y="82"/>
                </a:lnTo>
                <a:lnTo>
                  <a:pt x="0" y="81"/>
                </a:lnTo>
                <a:lnTo>
                  <a:pt x="4" y="81"/>
                </a:lnTo>
                <a:lnTo>
                  <a:pt x="7" y="82"/>
                </a:lnTo>
                <a:lnTo>
                  <a:pt x="8" y="82"/>
                </a:lnTo>
                <a:lnTo>
                  <a:pt x="10" y="53"/>
                </a:lnTo>
                <a:lnTo>
                  <a:pt x="39" y="55"/>
                </a:lnTo>
                <a:lnTo>
                  <a:pt x="41" y="41"/>
                </a:lnTo>
                <a:lnTo>
                  <a:pt x="43" y="37"/>
                </a:lnTo>
                <a:lnTo>
                  <a:pt x="48" y="40"/>
                </a:lnTo>
                <a:lnTo>
                  <a:pt x="52" y="41"/>
                </a:lnTo>
                <a:lnTo>
                  <a:pt x="52" y="40"/>
                </a:lnTo>
                <a:lnTo>
                  <a:pt x="54" y="37"/>
                </a:lnTo>
                <a:lnTo>
                  <a:pt x="54" y="30"/>
                </a:lnTo>
                <a:lnTo>
                  <a:pt x="54" y="24"/>
                </a:lnTo>
                <a:lnTo>
                  <a:pt x="64" y="16"/>
                </a:lnTo>
                <a:lnTo>
                  <a:pt x="65" y="18"/>
                </a:lnTo>
                <a:lnTo>
                  <a:pt x="67" y="16"/>
                </a:lnTo>
                <a:lnTo>
                  <a:pt x="70" y="15"/>
                </a:lnTo>
                <a:lnTo>
                  <a:pt x="71" y="15"/>
                </a:lnTo>
                <a:lnTo>
                  <a:pt x="73" y="16"/>
                </a:lnTo>
                <a:lnTo>
                  <a:pt x="77" y="18"/>
                </a:lnTo>
                <a:lnTo>
                  <a:pt x="80" y="19"/>
                </a:lnTo>
                <a:lnTo>
                  <a:pt x="82" y="18"/>
                </a:lnTo>
                <a:lnTo>
                  <a:pt x="86" y="16"/>
                </a:lnTo>
                <a:lnTo>
                  <a:pt x="85" y="16"/>
                </a:lnTo>
                <a:lnTo>
                  <a:pt x="85" y="15"/>
                </a:lnTo>
                <a:lnTo>
                  <a:pt x="85" y="11"/>
                </a:lnTo>
                <a:lnTo>
                  <a:pt x="86" y="9"/>
                </a:lnTo>
                <a:lnTo>
                  <a:pt x="87" y="8"/>
                </a:lnTo>
                <a:lnTo>
                  <a:pt x="89" y="8"/>
                </a:lnTo>
                <a:lnTo>
                  <a:pt x="89" y="9"/>
                </a:lnTo>
                <a:lnTo>
                  <a:pt x="90" y="11"/>
                </a:lnTo>
                <a:lnTo>
                  <a:pt x="92" y="13"/>
                </a:lnTo>
                <a:lnTo>
                  <a:pt x="92" y="16"/>
                </a:lnTo>
                <a:lnTo>
                  <a:pt x="92" y="18"/>
                </a:lnTo>
                <a:lnTo>
                  <a:pt x="96" y="21"/>
                </a:lnTo>
                <a:lnTo>
                  <a:pt x="96" y="22"/>
                </a:lnTo>
                <a:lnTo>
                  <a:pt x="98" y="27"/>
                </a:lnTo>
                <a:lnTo>
                  <a:pt x="101" y="30"/>
                </a:lnTo>
                <a:lnTo>
                  <a:pt x="102" y="30"/>
                </a:lnTo>
                <a:lnTo>
                  <a:pt x="104" y="31"/>
                </a:lnTo>
                <a:lnTo>
                  <a:pt x="107" y="31"/>
                </a:lnTo>
                <a:lnTo>
                  <a:pt x="108" y="31"/>
                </a:lnTo>
                <a:lnTo>
                  <a:pt x="111" y="31"/>
                </a:lnTo>
                <a:lnTo>
                  <a:pt x="115" y="30"/>
                </a:lnTo>
                <a:lnTo>
                  <a:pt x="117" y="30"/>
                </a:lnTo>
                <a:lnTo>
                  <a:pt x="118" y="28"/>
                </a:lnTo>
                <a:lnTo>
                  <a:pt x="118" y="27"/>
                </a:lnTo>
                <a:lnTo>
                  <a:pt x="118" y="25"/>
                </a:lnTo>
                <a:lnTo>
                  <a:pt x="118" y="24"/>
                </a:lnTo>
                <a:lnTo>
                  <a:pt x="120" y="24"/>
                </a:lnTo>
                <a:lnTo>
                  <a:pt x="121" y="22"/>
                </a:lnTo>
                <a:lnTo>
                  <a:pt x="123" y="24"/>
                </a:lnTo>
                <a:lnTo>
                  <a:pt x="124" y="27"/>
                </a:lnTo>
                <a:lnTo>
                  <a:pt x="126" y="27"/>
                </a:lnTo>
                <a:lnTo>
                  <a:pt x="127" y="25"/>
                </a:lnTo>
                <a:lnTo>
                  <a:pt x="128" y="24"/>
                </a:lnTo>
                <a:lnTo>
                  <a:pt x="130" y="24"/>
                </a:lnTo>
                <a:lnTo>
                  <a:pt x="134" y="27"/>
                </a:lnTo>
                <a:lnTo>
                  <a:pt x="136" y="30"/>
                </a:lnTo>
                <a:lnTo>
                  <a:pt x="136" y="25"/>
                </a:lnTo>
                <a:lnTo>
                  <a:pt x="137" y="24"/>
                </a:lnTo>
                <a:lnTo>
                  <a:pt x="140" y="22"/>
                </a:lnTo>
                <a:lnTo>
                  <a:pt x="142" y="22"/>
                </a:lnTo>
                <a:lnTo>
                  <a:pt x="142" y="18"/>
                </a:lnTo>
                <a:lnTo>
                  <a:pt x="142" y="3"/>
                </a:lnTo>
                <a:lnTo>
                  <a:pt x="143" y="2"/>
                </a:lnTo>
                <a:lnTo>
                  <a:pt x="145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4" name="Freeform 275"/>
          <p:cNvSpPr>
            <a:spLocks noEditPoints="1"/>
          </p:cNvSpPr>
          <p:nvPr/>
        </p:nvSpPr>
        <p:spPr bwMode="auto">
          <a:xfrm rot="21334256">
            <a:off x="18780451" y="3955396"/>
            <a:ext cx="454655" cy="455601"/>
          </a:xfrm>
          <a:custGeom>
            <a:avLst/>
            <a:gdLst>
              <a:gd name="T0" fmla="*/ 2147483647 w 109"/>
              <a:gd name="T1" fmla="*/ 2147483647 h 125"/>
              <a:gd name="T2" fmla="*/ 2147483647 w 109"/>
              <a:gd name="T3" fmla="*/ 0 h 125"/>
              <a:gd name="T4" fmla="*/ 2147483647 w 109"/>
              <a:gd name="T5" fmla="*/ 2147483647 h 125"/>
              <a:gd name="T6" fmla="*/ 2147483647 w 109"/>
              <a:gd name="T7" fmla="*/ 2147483647 h 125"/>
              <a:gd name="T8" fmla="*/ 2147483647 w 109"/>
              <a:gd name="T9" fmla="*/ 2147483647 h 125"/>
              <a:gd name="T10" fmla="*/ 2147483647 w 109"/>
              <a:gd name="T11" fmla="*/ 2147483647 h 125"/>
              <a:gd name="T12" fmla="*/ 2147483647 w 109"/>
              <a:gd name="T13" fmla="*/ 2147483647 h 125"/>
              <a:gd name="T14" fmla="*/ 2147483647 w 109"/>
              <a:gd name="T15" fmla="*/ 2147483647 h 125"/>
              <a:gd name="T16" fmla="*/ 2147483647 w 109"/>
              <a:gd name="T17" fmla="*/ 2147483647 h 125"/>
              <a:gd name="T18" fmla="*/ 2147483647 w 109"/>
              <a:gd name="T19" fmla="*/ 2147483647 h 125"/>
              <a:gd name="T20" fmla="*/ 2147483647 w 109"/>
              <a:gd name="T21" fmla="*/ 2147483647 h 125"/>
              <a:gd name="T22" fmla="*/ 2147483647 w 109"/>
              <a:gd name="T23" fmla="*/ 2147483647 h 125"/>
              <a:gd name="T24" fmla="*/ 2147483647 w 109"/>
              <a:gd name="T25" fmla="*/ 2147483647 h 125"/>
              <a:gd name="T26" fmla="*/ 2147483647 w 109"/>
              <a:gd name="T27" fmla="*/ 2147483647 h 125"/>
              <a:gd name="T28" fmla="*/ 2147483647 w 109"/>
              <a:gd name="T29" fmla="*/ 2147483647 h 125"/>
              <a:gd name="T30" fmla="*/ 2147483647 w 109"/>
              <a:gd name="T31" fmla="*/ 2147483647 h 125"/>
              <a:gd name="T32" fmla="*/ 2147483647 w 109"/>
              <a:gd name="T33" fmla="*/ 2147483647 h 125"/>
              <a:gd name="T34" fmla="*/ 2147483647 w 109"/>
              <a:gd name="T35" fmla="*/ 2147483647 h 125"/>
              <a:gd name="T36" fmla="*/ 2147483647 w 109"/>
              <a:gd name="T37" fmla="*/ 2147483647 h 125"/>
              <a:gd name="T38" fmla="*/ 2147483647 w 109"/>
              <a:gd name="T39" fmla="*/ 2147483647 h 125"/>
              <a:gd name="T40" fmla="*/ 2147483647 w 109"/>
              <a:gd name="T41" fmla="*/ 2147483647 h 125"/>
              <a:gd name="T42" fmla="*/ 2147483647 w 109"/>
              <a:gd name="T43" fmla="*/ 2147483647 h 125"/>
              <a:gd name="T44" fmla="*/ 2147483647 w 109"/>
              <a:gd name="T45" fmla="*/ 2147483647 h 125"/>
              <a:gd name="T46" fmla="*/ 2147483647 w 109"/>
              <a:gd name="T47" fmla="*/ 2147483647 h 125"/>
              <a:gd name="T48" fmla="*/ 2147483647 w 109"/>
              <a:gd name="T49" fmla="*/ 2147483647 h 125"/>
              <a:gd name="T50" fmla="*/ 2147483647 w 109"/>
              <a:gd name="T51" fmla="*/ 2147483647 h 125"/>
              <a:gd name="T52" fmla="*/ 2147483647 w 109"/>
              <a:gd name="T53" fmla="*/ 2147483647 h 125"/>
              <a:gd name="T54" fmla="*/ 2147483647 w 109"/>
              <a:gd name="T55" fmla="*/ 2147483647 h 125"/>
              <a:gd name="T56" fmla="*/ 2147483647 w 109"/>
              <a:gd name="T57" fmla="*/ 2147483647 h 125"/>
              <a:gd name="T58" fmla="*/ 2147483647 w 109"/>
              <a:gd name="T59" fmla="*/ 2147483647 h 125"/>
              <a:gd name="T60" fmla="*/ 2147483647 w 109"/>
              <a:gd name="T61" fmla="*/ 2147483647 h 125"/>
              <a:gd name="T62" fmla="*/ 2147483647 w 109"/>
              <a:gd name="T63" fmla="*/ 2147483647 h 125"/>
              <a:gd name="T64" fmla="*/ 2147483647 w 109"/>
              <a:gd name="T65" fmla="*/ 2147483647 h 125"/>
              <a:gd name="T66" fmla="*/ 2147483647 w 109"/>
              <a:gd name="T67" fmla="*/ 2147483647 h 125"/>
              <a:gd name="T68" fmla="*/ 2147483647 w 109"/>
              <a:gd name="T69" fmla="*/ 2147483647 h 125"/>
              <a:gd name="T70" fmla="*/ 2147483647 w 109"/>
              <a:gd name="T71" fmla="*/ 2147483647 h 125"/>
              <a:gd name="T72" fmla="*/ 0 w 109"/>
              <a:gd name="T73" fmla="*/ 2147483647 h 125"/>
              <a:gd name="T74" fmla="*/ 2147483647 w 109"/>
              <a:gd name="T75" fmla="*/ 2147483647 h 125"/>
              <a:gd name="T76" fmla="*/ 2147483647 w 109"/>
              <a:gd name="T77" fmla="*/ 2147483647 h 125"/>
              <a:gd name="T78" fmla="*/ 2147483647 w 109"/>
              <a:gd name="T79" fmla="*/ 2147483647 h 125"/>
              <a:gd name="T80" fmla="*/ 2147483647 w 109"/>
              <a:gd name="T81" fmla="*/ 2147483647 h 125"/>
              <a:gd name="T82" fmla="*/ 2147483647 w 109"/>
              <a:gd name="T83" fmla="*/ 2147483647 h 125"/>
              <a:gd name="T84" fmla="*/ 2147483647 w 109"/>
              <a:gd name="T85" fmla="*/ 2147483647 h 125"/>
              <a:gd name="T86" fmla="*/ 2147483647 w 109"/>
              <a:gd name="T87" fmla="*/ 2147483647 h 12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09"/>
              <a:gd name="T133" fmla="*/ 0 h 125"/>
              <a:gd name="T134" fmla="*/ 109 w 109"/>
              <a:gd name="T135" fmla="*/ 125 h 125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09" h="125">
                <a:moveTo>
                  <a:pt x="41" y="17"/>
                </a:moveTo>
                <a:lnTo>
                  <a:pt x="50" y="11"/>
                </a:lnTo>
                <a:lnTo>
                  <a:pt x="49" y="8"/>
                </a:lnTo>
                <a:lnTo>
                  <a:pt x="59" y="0"/>
                </a:lnTo>
                <a:lnTo>
                  <a:pt x="60" y="2"/>
                </a:lnTo>
                <a:lnTo>
                  <a:pt x="63" y="3"/>
                </a:lnTo>
                <a:lnTo>
                  <a:pt x="66" y="3"/>
                </a:lnTo>
                <a:lnTo>
                  <a:pt x="68" y="8"/>
                </a:lnTo>
                <a:lnTo>
                  <a:pt x="68" y="14"/>
                </a:lnTo>
                <a:lnTo>
                  <a:pt x="69" y="15"/>
                </a:lnTo>
                <a:lnTo>
                  <a:pt x="71" y="17"/>
                </a:lnTo>
                <a:lnTo>
                  <a:pt x="72" y="18"/>
                </a:lnTo>
                <a:lnTo>
                  <a:pt x="72" y="20"/>
                </a:lnTo>
                <a:lnTo>
                  <a:pt x="78" y="17"/>
                </a:lnTo>
                <a:lnTo>
                  <a:pt x="82" y="22"/>
                </a:lnTo>
                <a:lnTo>
                  <a:pt x="79" y="24"/>
                </a:lnTo>
                <a:lnTo>
                  <a:pt x="81" y="25"/>
                </a:lnTo>
                <a:lnTo>
                  <a:pt x="76" y="30"/>
                </a:lnTo>
                <a:lnTo>
                  <a:pt x="78" y="33"/>
                </a:lnTo>
                <a:lnTo>
                  <a:pt x="79" y="34"/>
                </a:lnTo>
                <a:lnTo>
                  <a:pt x="82" y="36"/>
                </a:lnTo>
                <a:lnTo>
                  <a:pt x="84" y="39"/>
                </a:lnTo>
                <a:lnTo>
                  <a:pt x="82" y="42"/>
                </a:lnTo>
                <a:lnTo>
                  <a:pt x="84" y="46"/>
                </a:lnTo>
                <a:lnTo>
                  <a:pt x="81" y="47"/>
                </a:lnTo>
                <a:lnTo>
                  <a:pt x="82" y="49"/>
                </a:lnTo>
                <a:lnTo>
                  <a:pt x="81" y="50"/>
                </a:lnTo>
                <a:lnTo>
                  <a:pt x="79" y="52"/>
                </a:lnTo>
                <a:lnTo>
                  <a:pt x="79" y="53"/>
                </a:lnTo>
                <a:lnTo>
                  <a:pt x="79" y="65"/>
                </a:lnTo>
                <a:lnTo>
                  <a:pt x="84" y="65"/>
                </a:lnTo>
                <a:lnTo>
                  <a:pt x="85" y="61"/>
                </a:lnTo>
                <a:lnTo>
                  <a:pt x="87" y="63"/>
                </a:lnTo>
                <a:lnTo>
                  <a:pt x="90" y="62"/>
                </a:lnTo>
                <a:lnTo>
                  <a:pt x="104" y="77"/>
                </a:lnTo>
                <a:lnTo>
                  <a:pt x="98" y="80"/>
                </a:lnTo>
                <a:lnTo>
                  <a:pt x="104" y="84"/>
                </a:lnTo>
                <a:lnTo>
                  <a:pt x="103" y="85"/>
                </a:lnTo>
                <a:lnTo>
                  <a:pt x="107" y="91"/>
                </a:lnTo>
                <a:lnTo>
                  <a:pt x="95" y="102"/>
                </a:lnTo>
                <a:lnTo>
                  <a:pt x="109" y="116"/>
                </a:lnTo>
                <a:lnTo>
                  <a:pt x="103" y="121"/>
                </a:lnTo>
                <a:lnTo>
                  <a:pt x="98" y="115"/>
                </a:lnTo>
                <a:lnTo>
                  <a:pt x="88" y="125"/>
                </a:lnTo>
                <a:lnTo>
                  <a:pt x="85" y="124"/>
                </a:lnTo>
                <a:lnTo>
                  <a:pt x="84" y="124"/>
                </a:lnTo>
                <a:lnTo>
                  <a:pt x="81" y="119"/>
                </a:lnTo>
                <a:lnTo>
                  <a:pt x="79" y="119"/>
                </a:lnTo>
                <a:lnTo>
                  <a:pt x="78" y="116"/>
                </a:lnTo>
                <a:lnTo>
                  <a:pt x="75" y="110"/>
                </a:lnTo>
                <a:lnTo>
                  <a:pt x="75" y="106"/>
                </a:lnTo>
                <a:lnTo>
                  <a:pt x="73" y="105"/>
                </a:lnTo>
                <a:lnTo>
                  <a:pt x="76" y="100"/>
                </a:lnTo>
                <a:lnTo>
                  <a:pt x="73" y="94"/>
                </a:lnTo>
                <a:lnTo>
                  <a:pt x="73" y="91"/>
                </a:lnTo>
                <a:lnTo>
                  <a:pt x="72" y="87"/>
                </a:lnTo>
                <a:lnTo>
                  <a:pt x="73" y="84"/>
                </a:lnTo>
                <a:lnTo>
                  <a:pt x="76" y="81"/>
                </a:lnTo>
                <a:lnTo>
                  <a:pt x="78" y="80"/>
                </a:lnTo>
                <a:lnTo>
                  <a:pt x="78" y="77"/>
                </a:lnTo>
                <a:lnTo>
                  <a:pt x="76" y="77"/>
                </a:lnTo>
                <a:lnTo>
                  <a:pt x="75" y="77"/>
                </a:lnTo>
                <a:lnTo>
                  <a:pt x="73" y="75"/>
                </a:lnTo>
                <a:lnTo>
                  <a:pt x="76" y="65"/>
                </a:lnTo>
                <a:lnTo>
                  <a:pt x="68" y="61"/>
                </a:lnTo>
                <a:lnTo>
                  <a:pt x="56" y="71"/>
                </a:lnTo>
                <a:lnTo>
                  <a:pt x="46" y="59"/>
                </a:lnTo>
                <a:lnTo>
                  <a:pt x="57" y="49"/>
                </a:lnTo>
                <a:lnTo>
                  <a:pt x="50" y="42"/>
                </a:lnTo>
                <a:lnTo>
                  <a:pt x="41" y="46"/>
                </a:lnTo>
                <a:lnTo>
                  <a:pt x="32" y="34"/>
                </a:lnTo>
                <a:lnTo>
                  <a:pt x="22" y="37"/>
                </a:lnTo>
                <a:lnTo>
                  <a:pt x="0" y="11"/>
                </a:lnTo>
                <a:lnTo>
                  <a:pt x="5" y="8"/>
                </a:lnTo>
                <a:lnTo>
                  <a:pt x="10" y="3"/>
                </a:lnTo>
                <a:lnTo>
                  <a:pt x="28" y="24"/>
                </a:lnTo>
                <a:lnTo>
                  <a:pt x="40" y="14"/>
                </a:lnTo>
                <a:lnTo>
                  <a:pt x="41" y="17"/>
                </a:lnTo>
                <a:close/>
                <a:moveTo>
                  <a:pt x="54" y="93"/>
                </a:moveTo>
                <a:lnTo>
                  <a:pt x="43" y="105"/>
                </a:lnTo>
                <a:lnTo>
                  <a:pt x="37" y="99"/>
                </a:lnTo>
                <a:lnTo>
                  <a:pt x="40" y="96"/>
                </a:lnTo>
                <a:lnTo>
                  <a:pt x="38" y="93"/>
                </a:lnTo>
                <a:lnTo>
                  <a:pt x="47" y="87"/>
                </a:lnTo>
                <a:lnTo>
                  <a:pt x="49" y="85"/>
                </a:lnTo>
                <a:lnTo>
                  <a:pt x="53" y="88"/>
                </a:lnTo>
                <a:lnTo>
                  <a:pt x="51" y="90"/>
                </a:lnTo>
                <a:lnTo>
                  <a:pt x="54" y="9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95" name="Freeform 276"/>
          <p:cNvSpPr>
            <a:spLocks/>
          </p:cNvSpPr>
          <p:nvPr/>
        </p:nvSpPr>
        <p:spPr bwMode="auto">
          <a:xfrm rot="21334256">
            <a:off x="15001971" y="4363847"/>
            <a:ext cx="1013658" cy="765280"/>
          </a:xfrm>
          <a:custGeom>
            <a:avLst/>
            <a:gdLst>
              <a:gd name="T0" fmla="*/ 2147483647 w 243"/>
              <a:gd name="T1" fmla="*/ 2147483647 h 211"/>
              <a:gd name="T2" fmla="*/ 2147483647 w 243"/>
              <a:gd name="T3" fmla="*/ 2147483647 h 211"/>
              <a:gd name="T4" fmla="*/ 2147483647 w 243"/>
              <a:gd name="T5" fmla="*/ 2147483647 h 211"/>
              <a:gd name="T6" fmla="*/ 2147483647 w 243"/>
              <a:gd name="T7" fmla="*/ 2147483647 h 211"/>
              <a:gd name="T8" fmla="*/ 2147483647 w 243"/>
              <a:gd name="T9" fmla="*/ 2147483647 h 211"/>
              <a:gd name="T10" fmla="*/ 2147483647 w 243"/>
              <a:gd name="T11" fmla="*/ 2147483647 h 211"/>
              <a:gd name="T12" fmla="*/ 2147483647 w 243"/>
              <a:gd name="T13" fmla="*/ 2147483647 h 211"/>
              <a:gd name="T14" fmla="*/ 2147483647 w 243"/>
              <a:gd name="T15" fmla="*/ 2147483647 h 211"/>
              <a:gd name="T16" fmla="*/ 2147483647 w 243"/>
              <a:gd name="T17" fmla="*/ 2147483647 h 211"/>
              <a:gd name="T18" fmla="*/ 2147483647 w 243"/>
              <a:gd name="T19" fmla="*/ 2147483647 h 211"/>
              <a:gd name="T20" fmla="*/ 2147483647 w 243"/>
              <a:gd name="T21" fmla="*/ 2147483647 h 211"/>
              <a:gd name="T22" fmla="*/ 2147483647 w 243"/>
              <a:gd name="T23" fmla="*/ 2147483647 h 211"/>
              <a:gd name="T24" fmla="*/ 2147483647 w 243"/>
              <a:gd name="T25" fmla="*/ 2147483647 h 211"/>
              <a:gd name="T26" fmla="*/ 2147483647 w 243"/>
              <a:gd name="T27" fmla="*/ 2147483647 h 211"/>
              <a:gd name="T28" fmla="*/ 2147483647 w 243"/>
              <a:gd name="T29" fmla="*/ 2147483647 h 211"/>
              <a:gd name="T30" fmla="*/ 2147483647 w 243"/>
              <a:gd name="T31" fmla="*/ 2147483647 h 211"/>
              <a:gd name="T32" fmla="*/ 2147483647 w 243"/>
              <a:gd name="T33" fmla="*/ 2147483647 h 211"/>
              <a:gd name="T34" fmla="*/ 2147483647 w 243"/>
              <a:gd name="T35" fmla="*/ 2147483647 h 211"/>
              <a:gd name="T36" fmla="*/ 2147483647 w 243"/>
              <a:gd name="T37" fmla="*/ 2147483647 h 211"/>
              <a:gd name="T38" fmla="*/ 2147483647 w 243"/>
              <a:gd name="T39" fmla="*/ 2147483647 h 211"/>
              <a:gd name="T40" fmla="*/ 2147483647 w 243"/>
              <a:gd name="T41" fmla="*/ 2147483647 h 211"/>
              <a:gd name="T42" fmla="*/ 2147483647 w 243"/>
              <a:gd name="T43" fmla="*/ 2147483647 h 211"/>
              <a:gd name="T44" fmla="*/ 2147483647 w 243"/>
              <a:gd name="T45" fmla="*/ 2147483647 h 211"/>
              <a:gd name="T46" fmla="*/ 2147483647 w 243"/>
              <a:gd name="T47" fmla="*/ 2147483647 h 211"/>
              <a:gd name="T48" fmla="*/ 2147483647 w 243"/>
              <a:gd name="T49" fmla="*/ 2147483647 h 211"/>
              <a:gd name="T50" fmla="*/ 2147483647 w 243"/>
              <a:gd name="T51" fmla="*/ 2147483647 h 211"/>
              <a:gd name="T52" fmla="*/ 2147483647 w 243"/>
              <a:gd name="T53" fmla="*/ 2147483647 h 211"/>
              <a:gd name="T54" fmla="*/ 2147483647 w 243"/>
              <a:gd name="T55" fmla="*/ 2147483647 h 211"/>
              <a:gd name="T56" fmla="*/ 2147483647 w 243"/>
              <a:gd name="T57" fmla="*/ 2147483647 h 211"/>
              <a:gd name="T58" fmla="*/ 2147483647 w 243"/>
              <a:gd name="T59" fmla="*/ 2147483647 h 211"/>
              <a:gd name="T60" fmla="*/ 2147483647 w 243"/>
              <a:gd name="T61" fmla="*/ 2147483647 h 211"/>
              <a:gd name="T62" fmla="*/ 2147483647 w 243"/>
              <a:gd name="T63" fmla="*/ 2147483647 h 211"/>
              <a:gd name="T64" fmla="*/ 2147483647 w 243"/>
              <a:gd name="T65" fmla="*/ 2147483647 h 211"/>
              <a:gd name="T66" fmla="*/ 2147483647 w 243"/>
              <a:gd name="T67" fmla="*/ 2147483647 h 211"/>
              <a:gd name="T68" fmla="*/ 2147483647 w 243"/>
              <a:gd name="T69" fmla="*/ 2147483647 h 211"/>
              <a:gd name="T70" fmla="*/ 2147483647 w 243"/>
              <a:gd name="T71" fmla="*/ 2147483647 h 211"/>
              <a:gd name="T72" fmla="*/ 2147483647 w 243"/>
              <a:gd name="T73" fmla="*/ 2147483647 h 211"/>
              <a:gd name="T74" fmla="*/ 2147483647 w 243"/>
              <a:gd name="T75" fmla="*/ 2147483647 h 211"/>
              <a:gd name="T76" fmla="*/ 2147483647 w 243"/>
              <a:gd name="T77" fmla="*/ 2147483647 h 211"/>
              <a:gd name="T78" fmla="*/ 2147483647 w 243"/>
              <a:gd name="T79" fmla="*/ 2147483647 h 211"/>
              <a:gd name="T80" fmla="*/ 2147483647 w 243"/>
              <a:gd name="T81" fmla="*/ 2147483647 h 211"/>
              <a:gd name="T82" fmla="*/ 2147483647 w 243"/>
              <a:gd name="T83" fmla="*/ 2147483647 h 211"/>
              <a:gd name="T84" fmla="*/ 2147483647 w 243"/>
              <a:gd name="T85" fmla="*/ 2147483647 h 211"/>
              <a:gd name="T86" fmla="*/ 2147483647 w 243"/>
              <a:gd name="T87" fmla="*/ 2147483647 h 211"/>
              <a:gd name="T88" fmla="*/ 2147483647 w 243"/>
              <a:gd name="T89" fmla="*/ 2147483647 h 211"/>
              <a:gd name="T90" fmla="*/ 2147483647 w 243"/>
              <a:gd name="T91" fmla="*/ 2147483647 h 211"/>
              <a:gd name="T92" fmla="*/ 2147483647 w 243"/>
              <a:gd name="T93" fmla="*/ 2147483647 h 211"/>
              <a:gd name="T94" fmla="*/ 2147483647 w 243"/>
              <a:gd name="T95" fmla="*/ 2147483647 h 211"/>
              <a:gd name="T96" fmla="*/ 2147483647 w 243"/>
              <a:gd name="T97" fmla="*/ 2147483647 h 211"/>
              <a:gd name="T98" fmla="*/ 2147483647 w 243"/>
              <a:gd name="T99" fmla="*/ 2147483647 h 211"/>
              <a:gd name="T100" fmla="*/ 2147483647 w 243"/>
              <a:gd name="T101" fmla="*/ 2147483647 h 211"/>
              <a:gd name="T102" fmla="*/ 2147483647 w 243"/>
              <a:gd name="T103" fmla="*/ 2147483647 h 211"/>
              <a:gd name="T104" fmla="*/ 2147483647 w 243"/>
              <a:gd name="T105" fmla="*/ 2147483647 h 211"/>
              <a:gd name="T106" fmla="*/ 2147483647 w 243"/>
              <a:gd name="T107" fmla="*/ 2147483647 h 211"/>
              <a:gd name="T108" fmla="*/ 2147483647 w 243"/>
              <a:gd name="T109" fmla="*/ 2147483647 h 211"/>
              <a:gd name="T110" fmla="*/ 2147483647 w 243"/>
              <a:gd name="T111" fmla="*/ 2147483647 h 211"/>
              <a:gd name="T112" fmla="*/ 2147483647 w 243"/>
              <a:gd name="T113" fmla="*/ 2147483647 h 21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43"/>
              <a:gd name="T172" fmla="*/ 0 h 211"/>
              <a:gd name="T173" fmla="*/ 243 w 243"/>
              <a:gd name="T174" fmla="*/ 211 h 21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43" h="211">
                <a:moveTo>
                  <a:pt x="42" y="25"/>
                </a:moveTo>
                <a:lnTo>
                  <a:pt x="41" y="31"/>
                </a:lnTo>
                <a:lnTo>
                  <a:pt x="51" y="32"/>
                </a:lnTo>
                <a:lnTo>
                  <a:pt x="49" y="38"/>
                </a:lnTo>
                <a:lnTo>
                  <a:pt x="47" y="36"/>
                </a:lnTo>
                <a:lnTo>
                  <a:pt x="45" y="36"/>
                </a:lnTo>
                <a:lnTo>
                  <a:pt x="41" y="35"/>
                </a:lnTo>
                <a:lnTo>
                  <a:pt x="41" y="44"/>
                </a:lnTo>
                <a:lnTo>
                  <a:pt x="44" y="47"/>
                </a:lnTo>
                <a:lnTo>
                  <a:pt x="57" y="51"/>
                </a:lnTo>
                <a:lnTo>
                  <a:pt x="60" y="54"/>
                </a:lnTo>
                <a:lnTo>
                  <a:pt x="61" y="57"/>
                </a:lnTo>
                <a:lnTo>
                  <a:pt x="60" y="61"/>
                </a:lnTo>
                <a:lnTo>
                  <a:pt x="61" y="64"/>
                </a:lnTo>
                <a:lnTo>
                  <a:pt x="66" y="61"/>
                </a:lnTo>
                <a:lnTo>
                  <a:pt x="74" y="56"/>
                </a:lnTo>
                <a:lnTo>
                  <a:pt x="76" y="60"/>
                </a:lnTo>
                <a:lnTo>
                  <a:pt x="79" y="60"/>
                </a:lnTo>
                <a:lnTo>
                  <a:pt x="79" y="58"/>
                </a:lnTo>
                <a:lnTo>
                  <a:pt x="82" y="56"/>
                </a:lnTo>
                <a:lnTo>
                  <a:pt x="83" y="57"/>
                </a:lnTo>
                <a:lnTo>
                  <a:pt x="82" y="64"/>
                </a:lnTo>
                <a:lnTo>
                  <a:pt x="86" y="61"/>
                </a:lnTo>
                <a:lnTo>
                  <a:pt x="86" y="63"/>
                </a:lnTo>
                <a:lnTo>
                  <a:pt x="85" y="67"/>
                </a:lnTo>
                <a:lnTo>
                  <a:pt x="88" y="69"/>
                </a:lnTo>
                <a:lnTo>
                  <a:pt x="90" y="66"/>
                </a:lnTo>
                <a:lnTo>
                  <a:pt x="93" y="66"/>
                </a:lnTo>
                <a:lnTo>
                  <a:pt x="95" y="67"/>
                </a:lnTo>
                <a:lnTo>
                  <a:pt x="95" y="70"/>
                </a:lnTo>
                <a:lnTo>
                  <a:pt x="88" y="72"/>
                </a:lnTo>
                <a:lnTo>
                  <a:pt x="86" y="75"/>
                </a:lnTo>
                <a:lnTo>
                  <a:pt x="86" y="76"/>
                </a:lnTo>
                <a:lnTo>
                  <a:pt x="92" y="76"/>
                </a:lnTo>
                <a:lnTo>
                  <a:pt x="95" y="75"/>
                </a:lnTo>
                <a:lnTo>
                  <a:pt x="96" y="75"/>
                </a:lnTo>
                <a:lnTo>
                  <a:pt x="95" y="77"/>
                </a:lnTo>
                <a:lnTo>
                  <a:pt x="101" y="79"/>
                </a:lnTo>
                <a:lnTo>
                  <a:pt x="105" y="82"/>
                </a:lnTo>
                <a:lnTo>
                  <a:pt x="107" y="80"/>
                </a:lnTo>
                <a:lnTo>
                  <a:pt x="110" y="80"/>
                </a:lnTo>
                <a:lnTo>
                  <a:pt x="112" y="83"/>
                </a:lnTo>
                <a:lnTo>
                  <a:pt x="118" y="86"/>
                </a:lnTo>
                <a:lnTo>
                  <a:pt x="123" y="88"/>
                </a:lnTo>
                <a:lnTo>
                  <a:pt x="127" y="89"/>
                </a:lnTo>
                <a:lnTo>
                  <a:pt x="130" y="94"/>
                </a:lnTo>
                <a:lnTo>
                  <a:pt x="134" y="95"/>
                </a:lnTo>
                <a:lnTo>
                  <a:pt x="139" y="94"/>
                </a:lnTo>
                <a:lnTo>
                  <a:pt x="142" y="91"/>
                </a:lnTo>
                <a:lnTo>
                  <a:pt x="143" y="82"/>
                </a:lnTo>
                <a:lnTo>
                  <a:pt x="145" y="79"/>
                </a:lnTo>
                <a:lnTo>
                  <a:pt x="146" y="83"/>
                </a:lnTo>
                <a:lnTo>
                  <a:pt x="149" y="88"/>
                </a:lnTo>
                <a:lnTo>
                  <a:pt x="154" y="91"/>
                </a:lnTo>
                <a:lnTo>
                  <a:pt x="158" y="92"/>
                </a:lnTo>
                <a:lnTo>
                  <a:pt x="161" y="101"/>
                </a:lnTo>
                <a:lnTo>
                  <a:pt x="168" y="101"/>
                </a:lnTo>
                <a:lnTo>
                  <a:pt x="174" y="98"/>
                </a:lnTo>
                <a:lnTo>
                  <a:pt x="174" y="95"/>
                </a:lnTo>
                <a:lnTo>
                  <a:pt x="170" y="92"/>
                </a:lnTo>
                <a:lnTo>
                  <a:pt x="170" y="91"/>
                </a:lnTo>
                <a:lnTo>
                  <a:pt x="173" y="88"/>
                </a:lnTo>
                <a:lnTo>
                  <a:pt x="173" y="86"/>
                </a:lnTo>
                <a:lnTo>
                  <a:pt x="171" y="83"/>
                </a:lnTo>
                <a:lnTo>
                  <a:pt x="171" y="80"/>
                </a:lnTo>
                <a:lnTo>
                  <a:pt x="174" y="80"/>
                </a:lnTo>
                <a:lnTo>
                  <a:pt x="175" y="83"/>
                </a:lnTo>
                <a:lnTo>
                  <a:pt x="178" y="80"/>
                </a:lnTo>
                <a:lnTo>
                  <a:pt x="181" y="83"/>
                </a:lnTo>
                <a:lnTo>
                  <a:pt x="186" y="85"/>
                </a:lnTo>
                <a:lnTo>
                  <a:pt x="190" y="85"/>
                </a:lnTo>
                <a:lnTo>
                  <a:pt x="193" y="86"/>
                </a:lnTo>
                <a:lnTo>
                  <a:pt x="195" y="91"/>
                </a:lnTo>
                <a:lnTo>
                  <a:pt x="195" y="97"/>
                </a:lnTo>
                <a:lnTo>
                  <a:pt x="196" y="98"/>
                </a:lnTo>
                <a:lnTo>
                  <a:pt x="200" y="99"/>
                </a:lnTo>
                <a:lnTo>
                  <a:pt x="199" y="105"/>
                </a:lnTo>
                <a:lnTo>
                  <a:pt x="195" y="116"/>
                </a:lnTo>
                <a:lnTo>
                  <a:pt x="197" y="117"/>
                </a:lnTo>
                <a:lnTo>
                  <a:pt x="205" y="119"/>
                </a:lnTo>
                <a:lnTo>
                  <a:pt x="209" y="120"/>
                </a:lnTo>
                <a:lnTo>
                  <a:pt x="215" y="124"/>
                </a:lnTo>
                <a:lnTo>
                  <a:pt x="219" y="129"/>
                </a:lnTo>
                <a:lnTo>
                  <a:pt x="224" y="138"/>
                </a:lnTo>
                <a:lnTo>
                  <a:pt x="228" y="141"/>
                </a:lnTo>
                <a:lnTo>
                  <a:pt x="231" y="141"/>
                </a:lnTo>
                <a:lnTo>
                  <a:pt x="233" y="139"/>
                </a:lnTo>
                <a:lnTo>
                  <a:pt x="237" y="143"/>
                </a:lnTo>
                <a:lnTo>
                  <a:pt x="239" y="146"/>
                </a:lnTo>
                <a:lnTo>
                  <a:pt x="239" y="151"/>
                </a:lnTo>
                <a:lnTo>
                  <a:pt x="239" y="154"/>
                </a:lnTo>
                <a:lnTo>
                  <a:pt x="240" y="155"/>
                </a:lnTo>
                <a:lnTo>
                  <a:pt x="243" y="157"/>
                </a:lnTo>
                <a:lnTo>
                  <a:pt x="243" y="158"/>
                </a:lnTo>
                <a:lnTo>
                  <a:pt x="241" y="161"/>
                </a:lnTo>
                <a:lnTo>
                  <a:pt x="236" y="165"/>
                </a:lnTo>
                <a:lnTo>
                  <a:pt x="231" y="170"/>
                </a:lnTo>
                <a:lnTo>
                  <a:pt x="228" y="174"/>
                </a:lnTo>
                <a:lnTo>
                  <a:pt x="224" y="184"/>
                </a:lnTo>
                <a:lnTo>
                  <a:pt x="222" y="186"/>
                </a:lnTo>
                <a:lnTo>
                  <a:pt x="222" y="189"/>
                </a:lnTo>
                <a:lnTo>
                  <a:pt x="222" y="193"/>
                </a:lnTo>
                <a:lnTo>
                  <a:pt x="221" y="198"/>
                </a:lnTo>
                <a:lnTo>
                  <a:pt x="219" y="201"/>
                </a:lnTo>
                <a:lnTo>
                  <a:pt x="217" y="201"/>
                </a:lnTo>
                <a:lnTo>
                  <a:pt x="215" y="202"/>
                </a:lnTo>
                <a:lnTo>
                  <a:pt x="215" y="206"/>
                </a:lnTo>
                <a:lnTo>
                  <a:pt x="217" y="211"/>
                </a:lnTo>
                <a:lnTo>
                  <a:pt x="214" y="209"/>
                </a:lnTo>
                <a:lnTo>
                  <a:pt x="209" y="206"/>
                </a:lnTo>
                <a:lnTo>
                  <a:pt x="203" y="204"/>
                </a:lnTo>
                <a:lnTo>
                  <a:pt x="199" y="202"/>
                </a:lnTo>
                <a:lnTo>
                  <a:pt x="196" y="201"/>
                </a:lnTo>
                <a:lnTo>
                  <a:pt x="193" y="199"/>
                </a:lnTo>
                <a:lnTo>
                  <a:pt x="192" y="199"/>
                </a:lnTo>
                <a:lnTo>
                  <a:pt x="190" y="199"/>
                </a:lnTo>
                <a:lnTo>
                  <a:pt x="187" y="198"/>
                </a:lnTo>
                <a:lnTo>
                  <a:pt x="186" y="198"/>
                </a:lnTo>
                <a:lnTo>
                  <a:pt x="181" y="196"/>
                </a:lnTo>
                <a:lnTo>
                  <a:pt x="174" y="192"/>
                </a:lnTo>
                <a:lnTo>
                  <a:pt x="165" y="192"/>
                </a:lnTo>
                <a:lnTo>
                  <a:pt x="161" y="189"/>
                </a:lnTo>
                <a:lnTo>
                  <a:pt x="158" y="189"/>
                </a:lnTo>
                <a:lnTo>
                  <a:pt x="155" y="189"/>
                </a:lnTo>
                <a:lnTo>
                  <a:pt x="151" y="190"/>
                </a:lnTo>
                <a:lnTo>
                  <a:pt x="146" y="190"/>
                </a:lnTo>
                <a:lnTo>
                  <a:pt x="145" y="189"/>
                </a:lnTo>
                <a:lnTo>
                  <a:pt x="140" y="186"/>
                </a:lnTo>
                <a:lnTo>
                  <a:pt x="136" y="182"/>
                </a:lnTo>
                <a:lnTo>
                  <a:pt x="134" y="180"/>
                </a:lnTo>
                <a:lnTo>
                  <a:pt x="132" y="179"/>
                </a:lnTo>
                <a:lnTo>
                  <a:pt x="129" y="176"/>
                </a:lnTo>
                <a:lnTo>
                  <a:pt x="127" y="173"/>
                </a:lnTo>
                <a:lnTo>
                  <a:pt x="123" y="170"/>
                </a:lnTo>
                <a:lnTo>
                  <a:pt x="118" y="168"/>
                </a:lnTo>
                <a:lnTo>
                  <a:pt x="114" y="167"/>
                </a:lnTo>
                <a:lnTo>
                  <a:pt x="111" y="168"/>
                </a:lnTo>
                <a:lnTo>
                  <a:pt x="107" y="168"/>
                </a:lnTo>
                <a:lnTo>
                  <a:pt x="105" y="168"/>
                </a:lnTo>
                <a:lnTo>
                  <a:pt x="104" y="168"/>
                </a:lnTo>
                <a:lnTo>
                  <a:pt x="99" y="167"/>
                </a:lnTo>
                <a:lnTo>
                  <a:pt x="98" y="165"/>
                </a:lnTo>
                <a:lnTo>
                  <a:pt x="96" y="164"/>
                </a:lnTo>
                <a:lnTo>
                  <a:pt x="95" y="161"/>
                </a:lnTo>
                <a:lnTo>
                  <a:pt x="93" y="158"/>
                </a:lnTo>
                <a:lnTo>
                  <a:pt x="92" y="157"/>
                </a:lnTo>
                <a:lnTo>
                  <a:pt x="90" y="152"/>
                </a:lnTo>
                <a:lnTo>
                  <a:pt x="88" y="149"/>
                </a:lnTo>
                <a:lnTo>
                  <a:pt x="86" y="148"/>
                </a:lnTo>
                <a:lnTo>
                  <a:pt x="82" y="146"/>
                </a:lnTo>
                <a:lnTo>
                  <a:pt x="82" y="143"/>
                </a:lnTo>
                <a:lnTo>
                  <a:pt x="82" y="141"/>
                </a:lnTo>
                <a:lnTo>
                  <a:pt x="80" y="138"/>
                </a:lnTo>
                <a:lnTo>
                  <a:pt x="79" y="136"/>
                </a:lnTo>
                <a:lnTo>
                  <a:pt x="79" y="135"/>
                </a:lnTo>
                <a:lnTo>
                  <a:pt x="79" y="133"/>
                </a:lnTo>
                <a:lnTo>
                  <a:pt x="79" y="130"/>
                </a:lnTo>
                <a:lnTo>
                  <a:pt x="79" y="129"/>
                </a:lnTo>
                <a:lnTo>
                  <a:pt x="77" y="127"/>
                </a:lnTo>
                <a:lnTo>
                  <a:pt x="74" y="126"/>
                </a:lnTo>
                <a:lnTo>
                  <a:pt x="73" y="123"/>
                </a:lnTo>
                <a:lnTo>
                  <a:pt x="71" y="120"/>
                </a:lnTo>
                <a:lnTo>
                  <a:pt x="70" y="119"/>
                </a:lnTo>
                <a:lnTo>
                  <a:pt x="66" y="114"/>
                </a:lnTo>
                <a:lnTo>
                  <a:pt x="60" y="108"/>
                </a:lnTo>
                <a:lnTo>
                  <a:pt x="58" y="107"/>
                </a:lnTo>
                <a:lnTo>
                  <a:pt x="55" y="105"/>
                </a:lnTo>
                <a:lnTo>
                  <a:pt x="55" y="104"/>
                </a:lnTo>
                <a:lnTo>
                  <a:pt x="57" y="104"/>
                </a:lnTo>
                <a:lnTo>
                  <a:pt x="58" y="102"/>
                </a:lnTo>
                <a:lnTo>
                  <a:pt x="61" y="104"/>
                </a:lnTo>
                <a:lnTo>
                  <a:pt x="64" y="102"/>
                </a:lnTo>
                <a:lnTo>
                  <a:pt x="64" y="101"/>
                </a:lnTo>
                <a:lnTo>
                  <a:pt x="63" y="98"/>
                </a:lnTo>
                <a:lnTo>
                  <a:pt x="61" y="95"/>
                </a:lnTo>
                <a:lnTo>
                  <a:pt x="58" y="92"/>
                </a:lnTo>
                <a:lnTo>
                  <a:pt x="54" y="91"/>
                </a:lnTo>
                <a:lnTo>
                  <a:pt x="52" y="91"/>
                </a:lnTo>
                <a:lnTo>
                  <a:pt x="49" y="92"/>
                </a:lnTo>
                <a:lnTo>
                  <a:pt x="49" y="95"/>
                </a:lnTo>
                <a:lnTo>
                  <a:pt x="51" y="97"/>
                </a:lnTo>
                <a:lnTo>
                  <a:pt x="51" y="99"/>
                </a:lnTo>
                <a:lnTo>
                  <a:pt x="51" y="101"/>
                </a:lnTo>
                <a:lnTo>
                  <a:pt x="49" y="101"/>
                </a:lnTo>
                <a:lnTo>
                  <a:pt x="48" y="99"/>
                </a:lnTo>
                <a:lnTo>
                  <a:pt x="47" y="99"/>
                </a:lnTo>
                <a:lnTo>
                  <a:pt x="45" y="99"/>
                </a:lnTo>
                <a:lnTo>
                  <a:pt x="44" y="98"/>
                </a:lnTo>
                <a:lnTo>
                  <a:pt x="42" y="98"/>
                </a:lnTo>
                <a:lnTo>
                  <a:pt x="41" y="98"/>
                </a:lnTo>
                <a:lnTo>
                  <a:pt x="38" y="97"/>
                </a:lnTo>
                <a:lnTo>
                  <a:pt x="38" y="95"/>
                </a:lnTo>
                <a:lnTo>
                  <a:pt x="36" y="94"/>
                </a:lnTo>
                <a:lnTo>
                  <a:pt x="35" y="94"/>
                </a:lnTo>
                <a:lnTo>
                  <a:pt x="32" y="92"/>
                </a:lnTo>
                <a:lnTo>
                  <a:pt x="30" y="88"/>
                </a:lnTo>
                <a:lnTo>
                  <a:pt x="25" y="83"/>
                </a:lnTo>
                <a:lnTo>
                  <a:pt x="20" y="79"/>
                </a:lnTo>
                <a:lnTo>
                  <a:pt x="19" y="75"/>
                </a:lnTo>
                <a:lnTo>
                  <a:pt x="17" y="73"/>
                </a:lnTo>
                <a:lnTo>
                  <a:pt x="16" y="72"/>
                </a:lnTo>
                <a:lnTo>
                  <a:pt x="16" y="70"/>
                </a:lnTo>
                <a:lnTo>
                  <a:pt x="16" y="66"/>
                </a:lnTo>
                <a:lnTo>
                  <a:pt x="17" y="66"/>
                </a:lnTo>
                <a:lnTo>
                  <a:pt x="19" y="64"/>
                </a:lnTo>
                <a:lnTo>
                  <a:pt x="20" y="63"/>
                </a:lnTo>
                <a:lnTo>
                  <a:pt x="23" y="63"/>
                </a:lnTo>
                <a:lnTo>
                  <a:pt x="23" y="61"/>
                </a:lnTo>
                <a:lnTo>
                  <a:pt x="22" y="58"/>
                </a:lnTo>
                <a:lnTo>
                  <a:pt x="19" y="56"/>
                </a:lnTo>
                <a:lnTo>
                  <a:pt x="10" y="48"/>
                </a:lnTo>
                <a:lnTo>
                  <a:pt x="1" y="39"/>
                </a:lnTo>
                <a:lnTo>
                  <a:pt x="0" y="36"/>
                </a:lnTo>
                <a:lnTo>
                  <a:pt x="7" y="28"/>
                </a:lnTo>
                <a:lnTo>
                  <a:pt x="3" y="20"/>
                </a:lnTo>
                <a:lnTo>
                  <a:pt x="5" y="16"/>
                </a:lnTo>
                <a:lnTo>
                  <a:pt x="8" y="6"/>
                </a:lnTo>
                <a:lnTo>
                  <a:pt x="11" y="0"/>
                </a:lnTo>
                <a:lnTo>
                  <a:pt x="23" y="12"/>
                </a:lnTo>
                <a:lnTo>
                  <a:pt x="23" y="17"/>
                </a:lnTo>
                <a:lnTo>
                  <a:pt x="26" y="20"/>
                </a:lnTo>
                <a:lnTo>
                  <a:pt x="29" y="19"/>
                </a:lnTo>
                <a:lnTo>
                  <a:pt x="35" y="22"/>
                </a:lnTo>
                <a:lnTo>
                  <a:pt x="42" y="2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96" name="Freeform 277"/>
          <p:cNvSpPr>
            <a:spLocks/>
          </p:cNvSpPr>
          <p:nvPr/>
        </p:nvSpPr>
        <p:spPr bwMode="auto">
          <a:xfrm rot="21334256">
            <a:off x="16257507" y="4281619"/>
            <a:ext cx="940988" cy="721505"/>
          </a:xfrm>
          <a:custGeom>
            <a:avLst/>
            <a:gdLst>
              <a:gd name="T0" fmla="*/ 2147483647 w 225"/>
              <a:gd name="T1" fmla="*/ 2147483647 h 198"/>
              <a:gd name="T2" fmla="*/ 2147483647 w 225"/>
              <a:gd name="T3" fmla="*/ 2147483647 h 198"/>
              <a:gd name="T4" fmla="*/ 2147483647 w 225"/>
              <a:gd name="T5" fmla="*/ 2147483647 h 198"/>
              <a:gd name="T6" fmla="*/ 2147483647 w 225"/>
              <a:gd name="T7" fmla="*/ 2147483647 h 198"/>
              <a:gd name="T8" fmla="*/ 2147483647 w 225"/>
              <a:gd name="T9" fmla="*/ 2147483647 h 198"/>
              <a:gd name="T10" fmla="*/ 2147483647 w 225"/>
              <a:gd name="T11" fmla="*/ 2147483647 h 198"/>
              <a:gd name="T12" fmla="*/ 2147483647 w 225"/>
              <a:gd name="T13" fmla="*/ 2147483647 h 198"/>
              <a:gd name="T14" fmla="*/ 2147483647 w 225"/>
              <a:gd name="T15" fmla="*/ 2147483647 h 198"/>
              <a:gd name="T16" fmla="*/ 2147483647 w 225"/>
              <a:gd name="T17" fmla="*/ 2147483647 h 198"/>
              <a:gd name="T18" fmla="*/ 2147483647 w 225"/>
              <a:gd name="T19" fmla="*/ 2147483647 h 198"/>
              <a:gd name="T20" fmla="*/ 2147483647 w 225"/>
              <a:gd name="T21" fmla="*/ 2147483647 h 198"/>
              <a:gd name="T22" fmla="*/ 2147483647 w 225"/>
              <a:gd name="T23" fmla="*/ 2147483647 h 198"/>
              <a:gd name="T24" fmla="*/ 2147483647 w 225"/>
              <a:gd name="T25" fmla="*/ 2147483647 h 198"/>
              <a:gd name="T26" fmla="*/ 2147483647 w 225"/>
              <a:gd name="T27" fmla="*/ 2147483647 h 198"/>
              <a:gd name="T28" fmla="*/ 2147483647 w 225"/>
              <a:gd name="T29" fmla="*/ 2147483647 h 198"/>
              <a:gd name="T30" fmla="*/ 2147483647 w 225"/>
              <a:gd name="T31" fmla="*/ 2147483647 h 198"/>
              <a:gd name="T32" fmla="*/ 2147483647 w 225"/>
              <a:gd name="T33" fmla="*/ 2147483647 h 198"/>
              <a:gd name="T34" fmla="*/ 2147483647 w 225"/>
              <a:gd name="T35" fmla="*/ 2147483647 h 198"/>
              <a:gd name="T36" fmla="*/ 2147483647 w 225"/>
              <a:gd name="T37" fmla="*/ 2147483647 h 198"/>
              <a:gd name="T38" fmla="*/ 2147483647 w 225"/>
              <a:gd name="T39" fmla="*/ 2147483647 h 198"/>
              <a:gd name="T40" fmla="*/ 2147483647 w 225"/>
              <a:gd name="T41" fmla="*/ 2147483647 h 198"/>
              <a:gd name="T42" fmla="*/ 2147483647 w 225"/>
              <a:gd name="T43" fmla="*/ 2147483647 h 198"/>
              <a:gd name="T44" fmla="*/ 2147483647 w 225"/>
              <a:gd name="T45" fmla="*/ 2147483647 h 198"/>
              <a:gd name="T46" fmla="*/ 2147483647 w 225"/>
              <a:gd name="T47" fmla="*/ 2147483647 h 198"/>
              <a:gd name="T48" fmla="*/ 2147483647 w 225"/>
              <a:gd name="T49" fmla="*/ 2147483647 h 198"/>
              <a:gd name="T50" fmla="*/ 2147483647 w 225"/>
              <a:gd name="T51" fmla="*/ 2147483647 h 198"/>
              <a:gd name="T52" fmla="*/ 2147483647 w 225"/>
              <a:gd name="T53" fmla="*/ 2147483647 h 198"/>
              <a:gd name="T54" fmla="*/ 2147483647 w 225"/>
              <a:gd name="T55" fmla="*/ 2147483647 h 198"/>
              <a:gd name="T56" fmla="*/ 2147483647 w 225"/>
              <a:gd name="T57" fmla="*/ 2147483647 h 198"/>
              <a:gd name="T58" fmla="*/ 2147483647 w 225"/>
              <a:gd name="T59" fmla="*/ 2147483647 h 198"/>
              <a:gd name="T60" fmla="*/ 2147483647 w 225"/>
              <a:gd name="T61" fmla="*/ 2147483647 h 198"/>
              <a:gd name="T62" fmla="*/ 2147483647 w 225"/>
              <a:gd name="T63" fmla="*/ 2147483647 h 198"/>
              <a:gd name="T64" fmla="*/ 2147483647 w 225"/>
              <a:gd name="T65" fmla="*/ 2147483647 h 198"/>
              <a:gd name="T66" fmla="*/ 2147483647 w 225"/>
              <a:gd name="T67" fmla="*/ 2147483647 h 198"/>
              <a:gd name="T68" fmla="*/ 2147483647 w 225"/>
              <a:gd name="T69" fmla="*/ 2147483647 h 198"/>
              <a:gd name="T70" fmla="*/ 2147483647 w 225"/>
              <a:gd name="T71" fmla="*/ 2147483647 h 198"/>
              <a:gd name="T72" fmla="*/ 2147483647 w 225"/>
              <a:gd name="T73" fmla="*/ 2147483647 h 198"/>
              <a:gd name="T74" fmla="*/ 2147483647 w 225"/>
              <a:gd name="T75" fmla="*/ 2147483647 h 198"/>
              <a:gd name="T76" fmla="*/ 2147483647 w 225"/>
              <a:gd name="T77" fmla="*/ 2147483647 h 198"/>
              <a:gd name="T78" fmla="*/ 2147483647 w 225"/>
              <a:gd name="T79" fmla="*/ 2147483647 h 198"/>
              <a:gd name="T80" fmla="*/ 2147483647 w 225"/>
              <a:gd name="T81" fmla="*/ 2147483647 h 198"/>
              <a:gd name="T82" fmla="*/ 2147483647 w 225"/>
              <a:gd name="T83" fmla="*/ 2147483647 h 198"/>
              <a:gd name="T84" fmla="*/ 2147483647 w 225"/>
              <a:gd name="T85" fmla="*/ 2147483647 h 198"/>
              <a:gd name="T86" fmla="*/ 2147483647 w 225"/>
              <a:gd name="T87" fmla="*/ 2147483647 h 198"/>
              <a:gd name="T88" fmla="*/ 2147483647 w 225"/>
              <a:gd name="T89" fmla="*/ 2147483647 h 198"/>
              <a:gd name="T90" fmla="*/ 2147483647 w 225"/>
              <a:gd name="T91" fmla="*/ 2147483647 h 198"/>
              <a:gd name="T92" fmla="*/ 2147483647 w 225"/>
              <a:gd name="T93" fmla="*/ 2147483647 h 198"/>
              <a:gd name="T94" fmla="*/ 2147483647 w 225"/>
              <a:gd name="T95" fmla="*/ 2147483647 h 19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25"/>
              <a:gd name="T145" fmla="*/ 0 h 198"/>
              <a:gd name="T146" fmla="*/ 225 w 225"/>
              <a:gd name="T147" fmla="*/ 198 h 19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25" h="198">
                <a:moveTo>
                  <a:pt x="82" y="13"/>
                </a:moveTo>
                <a:lnTo>
                  <a:pt x="83" y="11"/>
                </a:lnTo>
                <a:lnTo>
                  <a:pt x="85" y="9"/>
                </a:lnTo>
                <a:lnTo>
                  <a:pt x="87" y="9"/>
                </a:lnTo>
                <a:lnTo>
                  <a:pt x="93" y="10"/>
                </a:lnTo>
                <a:lnTo>
                  <a:pt x="95" y="10"/>
                </a:lnTo>
                <a:lnTo>
                  <a:pt x="98" y="10"/>
                </a:lnTo>
                <a:lnTo>
                  <a:pt x="101" y="9"/>
                </a:lnTo>
                <a:lnTo>
                  <a:pt x="117" y="17"/>
                </a:lnTo>
                <a:lnTo>
                  <a:pt x="121" y="17"/>
                </a:lnTo>
                <a:lnTo>
                  <a:pt x="126" y="17"/>
                </a:lnTo>
                <a:lnTo>
                  <a:pt x="131" y="17"/>
                </a:lnTo>
                <a:lnTo>
                  <a:pt x="139" y="17"/>
                </a:lnTo>
                <a:lnTo>
                  <a:pt x="143" y="19"/>
                </a:lnTo>
                <a:lnTo>
                  <a:pt x="149" y="20"/>
                </a:lnTo>
                <a:lnTo>
                  <a:pt x="153" y="23"/>
                </a:lnTo>
                <a:lnTo>
                  <a:pt x="156" y="25"/>
                </a:lnTo>
                <a:lnTo>
                  <a:pt x="159" y="25"/>
                </a:lnTo>
                <a:lnTo>
                  <a:pt x="165" y="23"/>
                </a:lnTo>
                <a:lnTo>
                  <a:pt x="171" y="23"/>
                </a:lnTo>
                <a:lnTo>
                  <a:pt x="175" y="23"/>
                </a:lnTo>
                <a:lnTo>
                  <a:pt x="178" y="23"/>
                </a:lnTo>
                <a:lnTo>
                  <a:pt x="180" y="23"/>
                </a:lnTo>
                <a:lnTo>
                  <a:pt x="183" y="28"/>
                </a:lnTo>
                <a:lnTo>
                  <a:pt x="187" y="28"/>
                </a:lnTo>
                <a:lnTo>
                  <a:pt x="190" y="29"/>
                </a:lnTo>
                <a:lnTo>
                  <a:pt x="193" y="26"/>
                </a:lnTo>
                <a:lnTo>
                  <a:pt x="194" y="25"/>
                </a:lnTo>
                <a:lnTo>
                  <a:pt x="200" y="26"/>
                </a:lnTo>
                <a:lnTo>
                  <a:pt x="203" y="28"/>
                </a:lnTo>
                <a:lnTo>
                  <a:pt x="202" y="39"/>
                </a:lnTo>
                <a:lnTo>
                  <a:pt x="206" y="42"/>
                </a:lnTo>
                <a:lnTo>
                  <a:pt x="209" y="42"/>
                </a:lnTo>
                <a:lnTo>
                  <a:pt x="219" y="50"/>
                </a:lnTo>
                <a:lnTo>
                  <a:pt x="225" y="42"/>
                </a:lnTo>
                <a:lnTo>
                  <a:pt x="225" y="45"/>
                </a:lnTo>
                <a:lnTo>
                  <a:pt x="225" y="48"/>
                </a:lnTo>
                <a:lnTo>
                  <a:pt x="224" y="53"/>
                </a:lnTo>
                <a:lnTo>
                  <a:pt x="222" y="58"/>
                </a:lnTo>
                <a:lnTo>
                  <a:pt x="203" y="77"/>
                </a:lnTo>
                <a:lnTo>
                  <a:pt x="206" y="79"/>
                </a:lnTo>
                <a:lnTo>
                  <a:pt x="193" y="92"/>
                </a:lnTo>
                <a:lnTo>
                  <a:pt x="194" y="94"/>
                </a:lnTo>
                <a:lnTo>
                  <a:pt x="193" y="95"/>
                </a:lnTo>
                <a:lnTo>
                  <a:pt x="187" y="95"/>
                </a:lnTo>
                <a:lnTo>
                  <a:pt x="175" y="116"/>
                </a:lnTo>
                <a:lnTo>
                  <a:pt x="171" y="120"/>
                </a:lnTo>
                <a:lnTo>
                  <a:pt x="162" y="123"/>
                </a:lnTo>
                <a:lnTo>
                  <a:pt x="146" y="133"/>
                </a:lnTo>
                <a:lnTo>
                  <a:pt x="145" y="136"/>
                </a:lnTo>
                <a:lnTo>
                  <a:pt x="136" y="139"/>
                </a:lnTo>
                <a:lnTo>
                  <a:pt x="136" y="142"/>
                </a:lnTo>
                <a:lnTo>
                  <a:pt x="145" y="145"/>
                </a:lnTo>
                <a:lnTo>
                  <a:pt x="150" y="148"/>
                </a:lnTo>
                <a:lnTo>
                  <a:pt x="155" y="151"/>
                </a:lnTo>
                <a:lnTo>
                  <a:pt x="164" y="159"/>
                </a:lnTo>
                <a:lnTo>
                  <a:pt x="164" y="162"/>
                </a:lnTo>
                <a:lnTo>
                  <a:pt x="161" y="164"/>
                </a:lnTo>
                <a:lnTo>
                  <a:pt x="156" y="164"/>
                </a:lnTo>
                <a:lnTo>
                  <a:pt x="155" y="173"/>
                </a:lnTo>
                <a:lnTo>
                  <a:pt x="148" y="173"/>
                </a:lnTo>
                <a:lnTo>
                  <a:pt x="142" y="174"/>
                </a:lnTo>
                <a:lnTo>
                  <a:pt x="136" y="180"/>
                </a:lnTo>
                <a:lnTo>
                  <a:pt x="109" y="177"/>
                </a:lnTo>
                <a:lnTo>
                  <a:pt x="108" y="181"/>
                </a:lnTo>
                <a:lnTo>
                  <a:pt x="92" y="176"/>
                </a:lnTo>
                <a:lnTo>
                  <a:pt x="85" y="174"/>
                </a:lnTo>
                <a:lnTo>
                  <a:pt x="76" y="168"/>
                </a:lnTo>
                <a:lnTo>
                  <a:pt x="68" y="171"/>
                </a:lnTo>
                <a:lnTo>
                  <a:pt x="65" y="170"/>
                </a:lnTo>
                <a:lnTo>
                  <a:pt x="63" y="170"/>
                </a:lnTo>
                <a:lnTo>
                  <a:pt x="58" y="171"/>
                </a:lnTo>
                <a:lnTo>
                  <a:pt x="55" y="177"/>
                </a:lnTo>
                <a:lnTo>
                  <a:pt x="51" y="180"/>
                </a:lnTo>
                <a:lnTo>
                  <a:pt x="52" y="186"/>
                </a:lnTo>
                <a:lnTo>
                  <a:pt x="48" y="192"/>
                </a:lnTo>
                <a:lnTo>
                  <a:pt x="39" y="198"/>
                </a:lnTo>
                <a:lnTo>
                  <a:pt x="38" y="196"/>
                </a:lnTo>
                <a:lnTo>
                  <a:pt x="41" y="192"/>
                </a:lnTo>
                <a:lnTo>
                  <a:pt x="41" y="189"/>
                </a:lnTo>
                <a:lnTo>
                  <a:pt x="39" y="186"/>
                </a:lnTo>
                <a:lnTo>
                  <a:pt x="35" y="184"/>
                </a:lnTo>
                <a:lnTo>
                  <a:pt x="32" y="186"/>
                </a:lnTo>
                <a:lnTo>
                  <a:pt x="30" y="186"/>
                </a:lnTo>
                <a:lnTo>
                  <a:pt x="30" y="189"/>
                </a:lnTo>
                <a:lnTo>
                  <a:pt x="26" y="190"/>
                </a:lnTo>
                <a:lnTo>
                  <a:pt x="8" y="180"/>
                </a:lnTo>
                <a:lnTo>
                  <a:pt x="7" y="179"/>
                </a:lnTo>
                <a:lnTo>
                  <a:pt x="7" y="177"/>
                </a:lnTo>
                <a:lnTo>
                  <a:pt x="10" y="177"/>
                </a:lnTo>
                <a:lnTo>
                  <a:pt x="20" y="177"/>
                </a:lnTo>
                <a:lnTo>
                  <a:pt x="22" y="176"/>
                </a:lnTo>
                <a:lnTo>
                  <a:pt x="22" y="173"/>
                </a:lnTo>
                <a:lnTo>
                  <a:pt x="22" y="171"/>
                </a:lnTo>
                <a:lnTo>
                  <a:pt x="26" y="174"/>
                </a:lnTo>
                <a:lnTo>
                  <a:pt x="27" y="170"/>
                </a:lnTo>
                <a:lnTo>
                  <a:pt x="17" y="152"/>
                </a:lnTo>
                <a:lnTo>
                  <a:pt x="14" y="148"/>
                </a:lnTo>
                <a:lnTo>
                  <a:pt x="11" y="146"/>
                </a:lnTo>
                <a:lnTo>
                  <a:pt x="8" y="145"/>
                </a:lnTo>
                <a:lnTo>
                  <a:pt x="2" y="146"/>
                </a:lnTo>
                <a:lnTo>
                  <a:pt x="1" y="145"/>
                </a:lnTo>
                <a:lnTo>
                  <a:pt x="0" y="142"/>
                </a:lnTo>
                <a:lnTo>
                  <a:pt x="2" y="138"/>
                </a:lnTo>
                <a:lnTo>
                  <a:pt x="2" y="132"/>
                </a:lnTo>
                <a:lnTo>
                  <a:pt x="7" y="133"/>
                </a:lnTo>
                <a:lnTo>
                  <a:pt x="11" y="127"/>
                </a:lnTo>
                <a:lnTo>
                  <a:pt x="16" y="127"/>
                </a:lnTo>
                <a:lnTo>
                  <a:pt x="17" y="126"/>
                </a:lnTo>
                <a:lnTo>
                  <a:pt x="19" y="120"/>
                </a:lnTo>
                <a:lnTo>
                  <a:pt x="17" y="116"/>
                </a:lnTo>
                <a:lnTo>
                  <a:pt x="16" y="111"/>
                </a:lnTo>
                <a:lnTo>
                  <a:pt x="16" y="110"/>
                </a:lnTo>
                <a:lnTo>
                  <a:pt x="19" y="108"/>
                </a:lnTo>
                <a:lnTo>
                  <a:pt x="22" y="110"/>
                </a:lnTo>
                <a:lnTo>
                  <a:pt x="22" y="108"/>
                </a:lnTo>
                <a:lnTo>
                  <a:pt x="26" y="101"/>
                </a:lnTo>
                <a:lnTo>
                  <a:pt x="27" y="96"/>
                </a:lnTo>
                <a:lnTo>
                  <a:pt x="30" y="94"/>
                </a:lnTo>
                <a:lnTo>
                  <a:pt x="36" y="86"/>
                </a:lnTo>
                <a:lnTo>
                  <a:pt x="36" y="83"/>
                </a:lnTo>
                <a:lnTo>
                  <a:pt x="38" y="82"/>
                </a:lnTo>
                <a:lnTo>
                  <a:pt x="41" y="82"/>
                </a:lnTo>
                <a:lnTo>
                  <a:pt x="49" y="91"/>
                </a:lnTo>
                <a:lnTo>
                  <a:pt x="51" y="86"/>
                </a:lnTo>
                <a:lnTo>
                  <a:pt x="60" y="83"/>
                </a:lnTo>
                <a:lnTo>
                  <a:pt x="49" y="77"/>
                </a:lnTo>
                <a:lnTo>
                  <a:pt x="49" y="74"/>
                </a:lnTo>
                <a:lnTo>
                  <a:pt x="43" y="72"/>
                </a:lnTo>
                <a:lnTo>
                  <a:pt x="46" y="69"/>
                </a:lnTo>
                <a:lnTo>
                  <a:pt x="51" y="60"/>
                </a:lnTo>
                <a:lnTo>
                  <a:pt x="42" y="45"/>
                </a:lnTo>
                <a:lnTo>
                  <a:pt x="43" y="38"/>
                </a:lnTo>
                <a:lnTo>
                  <a:pt x="41" y="33"/>
                </a:lnTo>
                <a:lnTo>
                  <a:pt x="45" y="0"/>
                </a:lnTo>
                <a:lnTo>
                  <a:pt x="49" y="1"/>
                </a:lnTo>
                <a:lnTo>
                  <a:pt x="52" y="3"/>
                </a:lnTo>
                <a:lnTo>
                  <a:pt x="58" y="7"/>
                </a:lnTo>
                <a:lnTo>
                  <a:pt x="63" y="10"/>
                </a:lnTo>
                <a:lnTo>
                  <a:pt x="67" y="11"/>
                </a:lnTo>
                <a:lnTo>
                  <a:pt x="73" y="13"/>
                </a:lnTo>
                <a:lnTo>
                  <a:pt x="76" y="14"/>
                </a:lnTo>
                <a:lnTo>
                  <a:pt x="80" y="14"/>
                </a:lnTo>
                <a:lnTo>
                  <a:pt x="82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97" name="Freeform 278"/>
          <p:cNvSpPr>
            <a:spLocks/>
          </p:cNvSpPr>
          <p:nvPr/>
        </p:nvSpPr>
        <p:spPr bwMode="auto">
          <a:xfrm rot="21334256">
            <a:off x="14445933" y="4056371"/>
            <a:ext cx="570183" cy="562611"/>
          </a:xfrm>
          <a:custGeom>
            <a:avLst/>
            <a:gdLst>
              <a:gd name="T0" fmla="*/ 2147483647 w 136"/>
              <a:gd name="T1" fmla="*/ 2147483647 h 155"/>
              <a:gd name="T2" fmla="*/ 2147483647 w 136"/>
              <a:gd name="T3" fmla="*/ 2147483647 h 155"/>
              <a:gd name="T4" fmla="*/ 2147483647 w 136"/>
              <a:gd name="T5" fmla="*/ 2147483647 h 155"/>
              <a:gd name="T6" fmla="*/ 2147483647 w 136"/>
              <a:gd name="T7" fmla="*/ 2147483647 h 155"/>
              <a:gd name="T8" fmla="*/ 2147483647 w 136"/>
              <a:gd name="T9" fmla="*/ 2147483647 h 155"/>
              <a:gd name="T10" fmla="*/ 2147483647 w 136"/>
              <a:gd name="T11" fmla="*/ 2147483647 h 155"/>
              <a:gd name="T12" fmla="*/ 2147483647 w 136"/>
              <a:gd name="T13" fmla="*/ 2147483647 h 155"/>
              <a:gd name="T14" fmla="*/ 2147483647 w 136"/>
              <a:gd name="T15" fmla="*/ 2147483647 h 155"/>
              <a:gd name="T16" fmla="*/ 2147483647 w 136"/>
              <a:gd name="T17" fmla="*/ 2147483647 h 155"/>
              <a:gd name="T18" fmla="*/ 2147483647 w 136"/>
              <a:gd name="T19" fmla="*/ 2147483647 h 155"/>
              <a:gd name="T20" fmla="*/ 2147483647 w 136"/>
              <a:gd name="T21" fmla="*/ 2147483647 h 155"/>
              <a:gd name="T22" fmla="*/ 2147483647 w 136"/>
              <a:gd name="T23" fmla="*/ 2147483647 h 155"/>
              <a:gd name="T24" fmla="*/ 2147483647 w 136"/>
              <a:gd name="T25" fmla="*/ 2147483647 h 155"/>
              <a:gd name="T26" fmla="*/ 2147483647 w 136"/>
              <a:gd name="T27" fmla="*/ 2147483647 h 155"/>
              <a:gd name="T28" fmla="*/ 2147483647 w 136"/>
              <a:gd name="T29" fmla="*/ 2147483647 h 155"/>
              <a:gd name="T30" fmla="*/ 2147483647 w 136"/>
              <a:gd name="T31" fmla="*/ 2147483647 h 155"/>
              <a:gd name="T32" fmla="*/ 2147483647 w 136"/>
              <a:gd name="T33" fmla="*/ 2147483647 h 155"/>
              <a:gd name="T34" fmla="*/ 2147483647 w 136"/>
              <a:gd name="T35" fmla="*/ 2147483647 h 155"/>
              <a:gd name="T36" fmla="*/ 2147483647 w 136"/>
              <a:gd name="T37" fmla="*/ 2147483647 h 155"/>
              <a:gd name="T38" fmla="*/ 2147483647 w 136"/>
              <a:gd name="T39" fmla="*/ 2147483647 h 155"/>
              <a:gd name="T40" fmla="*/ 2147483647 w 136"/>
              <a:gd name="T41" fmla="*/ 2147483647 h 155"/>
              <a:gd name="T42" fmla="*/ 0 w 136"/>
              <a:gd name="T43" fmla="*/ 2147483647 h 155"/>
              <a:gd name="T44" fmla="*/ 2147483647 w 136"/>
              <a:gd name="T45" fmla="*/ 2147483647 h 155"/>
              <a:gd name="T46" fmla="*/ 2147483647 w 136"/>
              <a:gd name="T47" fmla="*/ 2147483647 h 155"/>
              <a:gd name="T48" fmla="*/ 2147483647 w 136"/>
              <a:gd name="T49" fmla="*/ 2147483647 h 155"/>
              <a:gd name="T50" fmla="*/ 2147483647 w 136"/>
              <a:gd name="T51" fmla="*/ 2147483647 h 155"/>
              <a:gd name="T52" fmla="*/ 2147483647 w 136"/>
              <a:gd name="T53" fmla="*/ 2147483647 h 155"/>
              <a:gd name="T54" fmla="*/ 2147483647 w 136"/>
              <a:gd name="T55" fmla="*/ 2147483647 h 155"/>
              <a:gd name="T56" fmla="*/ 2147483647 w 136"/>
              <a:gd name="T57" fmla="*/ 2147483647 h 155"/>
              <a:gd name="T58" fmla="*/ 2147483647 w 136"/>
              <a:gd name="T59" fmla="*/ 2147483647 h 155"/>
              <a:gd name="T60" fmla="*/ 2147483647 w 136"/>
              <a:gd name="T61" fmla="*/ 2147483647 h 155"/>
              <a:gd name="T62" fmla="*/ 2147483647 w 136"/>
              <a:gd name="T63" fmla="*/ 2147483647 h 155"/>
              <a:gd name="T64" fmla="*/ 2147483647 w 136"/>
              <a:gd name="T65" fmla="*/ 2147483647 h 155"/>
              <a:gd name="T66" fmla="*/ 2147483647 w 136"/>
              <a:gd name="T67" fmla="*/ 0 h 155"/>
              <a:gd name="T68" fmla="*/ 2147483647 w 136"/>
              <a:gd name="T69" fmla="*/ 2147483647 h 155"/>
              <a:gd name="T70" fmla="*/ 2147483647 w 136"/>
              <a:gd name="T71" fmla="*/ 2147483647 h 155"/>
              <a:gd name="T72" fmla="*/ 2147483647 w 136"/>
              <a:gd name="T73" fmla="*/ 2147483647 h 155"/>
              <a:gd name="T74" fmla="*/ 2147483647 w 136"/>
              <a:gd name="T75" fmla="*/ 2147483647 h 155"/>
              <a:gd name="T76" fmla="*/ 2147483647 w 136"/>
              <a:gd name="T77" fmla="*/ 2147483647 h 155"/>
              <a:gd name="T78" fmla="*/ 2147483647 w 136"/>
              <a:gd name="T79" fmla="*/ 2147483647 h 155"/>
              <a:gd name="T80" fmla="*/ 2147483647 w 136"/>
              <a:gd name="T81" fmla="*/ 2147483647 h 155"/>
              <a:gd name="T82" fmla="*/ 2147483647 w 136"/>
              <a:gd name="T83" fmla="*/ 2147483647 h 155"/>
              <a:gd name="T84" fmla="*/ 2147483647 w 136"/>
              <a:gd name="T85" fmla="*/ 2147483647 h 155"/>
              <a:gd name="T86" fmla="*/ 2147483647 w 136"/>
              <a:gd name="T87" fmla="*/ 2147483647 h 155"/>
              <a:gd name="T88" fmla="*/ 2147483647 w 136"/>
              <a:gd name="T89" fmla="*/ 2147483647 h 155"/>
              <a:gd name="T90" fmla="*/ 2147483647 w 136"/>
              <a:gd name="T91" fmla="*/ 2147483647 h 155"/>
              <a:gd name="T92" fmla="*/ 2147483647 w 136"/>
              <a:gd name="T93" fmla="*/ 2147483647 h 155"/>
              <a:gd name="T94" fmla="*/ 2147483647 w 136"/>
              <a:gd name="T95" fmla="*/ 2147483647 h 155"/>
              <a:gd name="T96" fmla="*/ 2147483647 w 136"/>
              <a:gd name="T97" fmla="*/ 2147483647 h 15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36"/>
              <a:gd name="T148" fmla="*/ 0 h 155"/>
              <a:gd name="T149" fmla="*/ 136 w 136"/>
              <a:gd name="T150" fmla="*/ 155 h 15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36" h="155">
                <a:moveTo>
                  <a:pt x="131" y="104"/>
                </a:moveTo>
                <a:lnTo>
                  <a:pt x="128" y="114"/>
                </a:lnTo>
                <a:lnTo>
                  <a:pt x="126" y="118"/>
                </a:lnTo>
                <a:lnTo>
                  <a:pt x="130" y="126"/>
                </a:lnTo>
                <a:lnTo>
                  <a:pt x="123" y="134"/>
                </a:lnTo>
                <a:lnTo>
                  <a:pt x="121" y="130"/>
                </a:lnTo>
                <a:lnTo>
                  <a:pt x="117" y="126"/>
                </a:lnTo>
                <a:lnTo>
                  <a:pt x="114" y="124"/>
                </a:lnTo>
                <a:lnTo>
                  <a:pt x="111" y="123"/>
                </a:lnTo>
                <a:lnTo>
                  <a:pt x="108" y="123"/>
                </a:lnTo>
                <a:lnTo>
                  <a:pt x="106" y="123"/>
                </a:lnTo>
                <a:lnTo>
                  <a:pt x="105" y="123"/>
                </a:lnTo>
                <a:lnTo>
                  <a:pt x="104" y="124"/>
                </a:lnTo>
                <a:lnTo>
                  <a:pt x="104" y="126"/>
                </a:lnTo>
                <a:lnTo>
                  <a:pt x="105" y="130"/>
                </a:lnTo>
                <a:lnTo>
                  <a:pt x="106" y="133"/>
                </a:lnTo>
                <a:lnTo>
                  <a:pt x="106" y="136"/>
                </a:lnTo>
                <a:lnTo>
                  <a:pt x="106" y="139"/>
                </a:lnTo>
                <a:lnTo>
                  <a:pt x="109" y="142"/>
                </a:lnTo>
                <a:lnTo>
                  <a:pt x="112" y="143"/>
                </a:lnTo>
                <a:lnTo>
                  <a:pt x="111" y="145"/>
                </a:lnTo>
                <a:lnTo>
                  <a:pt x="109" y="146"/>
                </a:lnTo>
                <a:lnTo>
                  <a:pt x="111" y="143"/>
                </a:lnTo>
                <a:lnTo>
                  <a:pt x="109" y="143"/>
                </a:lnTo>
                <a:lnTo>
                  <a:pt x="108" y="143"/>
                </a:lnTo>
                <a:lnTo>
                  <a:pt x="108" y="146"/>
                </a:lnTo>
                <a:lnTo>
                  <a:pt x="108" y="148"/>
                </a:lnTo>
                <a:lnTo>
                  <a:pt x="106" y="151"/>
                </a:lnTo>
                <a:lnTo>
                  <a:pt x="102" y="152"/>
                </a:lnTo>
                <a:lnTo>
                  <a:pt x="99" y="154"/>
                </a:lnTo>
                <a:lnTo>
                  <a:pt x="98" y="154"/>
                </a:lnTo>
                <a:lnTo>
                  <a:pt x="92" y="154"/>
                </a:lnTo>
                <a:lnTo>
                  <a:pt x="89" y="155"/>
                </a:lnTo>
                <a:lnTo>
                  <a:pt x="82" y="154"/>
                </a:lnTo>
                <a:lnTo>
                  <a:pt x="74" y="151"/>
                </a:lnTo>
                <a:lnTo>
                  <a:pt x="68" y="148"/>
                </a:lnTo>
                <a:lnTo>
                  <a:pt x="61" y="145"/>
                </a:lnTo>
                <a:lnTo>
                  <a:pt x="57" y="145"/>
                </a:lnTo>
                <a:lnTo>
                  <a:pt x="55" y="145"/>
                </a:lnTo>
                <a:lnTo>
                  <a:pt x="52" y="145"/>
                </a:lnTo>
                <a:lnTo>
                  <a:pt x="51" y="145"/>
                </a:lnTo>
                <a:lnTo>
                  <a:pt x="49" y="143"/>
                </a:lnTo>
                <a:lnTo>
                  <a:pt x="43" y="142"/>
                </a:lnTo>
                <a:lnTo>
                  <a:pt x="42" y="142"/>
                </a:lnTo>
                <a:lnTo>
                  <a:pt x="41" y="140"/>
                </a:lnTo>
                <a:lnTo>
                  <a:pt x="39" y="140"/>
                </a:lnTo>
                <a:lnTo>
                  <a:pt x="38" y="139"/>
                </a:lnTo>
                <a:lnTo>
                  <a:pt x="36" y="139"/>
                </a:lnTo>
                <a:lnTo>
                  <a:pt x="33" y="137"/>
                </a:lnTo>
                <a:lnTo>
                  <a:pt x="30" y="136"/>
                </a:lnTo>
                <a:lnTo>
                  <a:pt x="27" y="134"/>
                </a:lnTo>
                <a:lnTo>
                  <a:pt x="24" y="132"/>
                </a:lnTo>
                <a:lnTo>
                  <a:pt x="19" y="130"/>
                </a:lnTo>
                <a:lnTo>
                  <a:pt x="16" y="129"/>
                </a:lnTo>
                <a:lnTo>
                  <a:pt x="14" y="127"/>
                </a:lnTo>
                <a:lnTo>
                  <a:pt x="13" y="126"/>
                </a:lnTo>
                <a:lnTo>
                  <a:pt x="11" y="124"/>
                </a:lnTo>
                <a:lnTo>
                  <a:pt x="10" y="124"/>
                </a:lnTo>
                <a:lnTo>
                  <a:pt x="8" y="123"/>
                </a:lnTo>
                <a:lnTo>
                  <a:pt x="5" y="121"/>
                </a:lnTo>
                <a:lnTo>
                  <a:pt x="4" y="120"/>
                </a:lnTo>
                <a:lnTo>
                  <a:pt x="2" y="118"/>
                </a:lnTo>
                <a:lnTo>
                  <a:pt x="1" y="115"/>
                </a:lnTo>
                <a:lnTo>
                  <a:pt x="0" y="114"/>
                </a:lnTo>
                <a:lnTo>
                  <a:pt x="8" y="104"/>
                </a:lnTo>
                <a:lnTo>
                  <a:pt x="11" y="104"/>
                </a:lnTo>
                <a:lnTo>
                  <a:pt x="11" y="107"/>
                </a:lnTo>
                <a:lnTo>
                  <a:pt x="11" y="111"/>
                </a:lnTo>
                <a:lnTo>
                  <a:pt x="14" y="111"/>
                </a:lnTo>
                <a:lnTo>
                  <a:pt x="16" y="107"/>
                </a:lnTo>
                <a:lnTo>
                  <a:pt x="20" y="102"/>
                </a:lnTo>
                <a:lnTo>
                  <a:pt x="21" y="95"/>
                </a:lnTo>
                <a:lnTo>
                  <a:pt x="23" y="96"/>
                </a:lnTo>
                <a:lnTo>
                  <a:pt x="24" y="93"/>
                </a:lnTo>
                <a:lnTo>
                  <a:pt x="11" y="85"/>
                </a:lnTo>
                <a:lnTo>
                  <a:pt x="7" y="83"/>
                </a:lnTo>
                <a:lnTo>
                  <a:pt x="7" y="80"/>
                </a:lnTo>
                <a:lnTo>
                  <a:pt x="1" y="77"/>
                </a:lnTo>
                <a:lnTo>
                  <a:pt x="1" y="76"/>
                </a:lnTo>
                <a:lnTo>
                  <a:pt x="8" y="77"/>
                </a:lnTo>
                <a:lnTo>
                  <a:pt x="10" y="71"/>
                </a:lnTo>
                <a:lnTo>
                  <a:pt x="14" y="73"/>
                </a:lnTo>
                <a:lnTo>
                  <a:pt x="17" y="48"/>
                </a:lnTo>
                <a:lnTo>
                  <a:pt x="30" y="51"/>
                </a:lnTo>
                <a:lnTo>
                  <a:pt x="32" y="48"/>
                </a:lnTo>
                <a:lnTo>
                  <a:pt x="30" y="45"/>
                </a:lnTo>
                <a:lnTo>
                  <a:pt x="32" y="41"/>
                </a:lnTo>
                <a:lnTo>
                  <a:pt x="26" y="36"/>
                </a:lnTo>
                <a:lnTo>
                  <a:pt x="33" y="14"/>
                </a:lnTo>
                <a:lnTo>
                  <a:pt x="39" y="16"/>
                </a:lnTo>
                <a:lnTo>
                  <a:pt x="43" y="11"/>
                </a:lnTo>
                <a:lnTo>
                  <a:pt x="48" y="16"/>
                </a:lnTo>
                <a:lnTo>
                  <a:pt x="51" y="19"/>
                </a:lnTo>
                <a:lnTo>
                  <a:pt x="61" y="19"/>
                </a:lnTo>
                <a:lnTo>
                  <a:pt x="63" y="17"/>
                </a:lnTo>
                <a:lnTo>
                  <a:pt x="55" y="14"/>
                </a:lnTo>
                <a:lnTo>
                  <a:pt x="57" y="11"/>
                </a:lnTo>
                <a:lnTo>
                  <a:pt x="51" y="4"/>
                </a:lnTo>
                <a:lnTo>
                  <a:pt x="49" y="1"/>
                </a:lnTo>
                <a:lnTo>
                  <a:pt x="49" y="0"/>
                </a:lnTo>
                <a:lnTo>
                  <a:pt x="54" y="0"/>
                </a:lnTo>
                <a:lnTo>
                  <a:pt x="61" y="8"/>
                </a:lnTo>
                <a:lnTo>
                  <a:pt x="64" y="8"/>
                </a:lnTo>
                <a:lnTo>
                  <a:pt x="61" y="3"/>
                </a:lnTo>
                <a:lnTo>
                  <a:pt x="65" y="1"/>
                </a:lnTo>
                <a:lnTo>
                  <a:pt x="77" y="4"/>
                </a:lnTo>
                <a:lnTo>
                  <a:pt x="67" y="16"/>
                </a:lnTo>
                <a:lnTo>
                  <a:pt x="68" y="20"/>
                </a:lnTo>
                <a:lnTo>
                  <a:pt x="68" y="23"/>
                </a:lnTo>
                <a:lnTo>
                  <a:pt x="71" y="25"/>
                </a:lnTo>
                <a:lnTo>
                  <a:pt x="74" y="29"/>
                </a:lnTo>
                <a:lnTo>
                  <a:pt x="76" y="36"/>
                </a:lnTo>
                <a:lnTo>
                  <a:pt x="80" y="36"/>
                </a:lnTo>
                <a:lnTo>
                  <a:pt x="82" y="38"/>
                </a:lnTo>
                <a:lnTo>
                  <a:pt x="85" y="36"/>
                </a:lnTo>
                <a:lnTo>
                  <a:pt x="86" y="36"/>
                </a:lnTo>
                <a:lnTo>
                  <a:pt x="89" y="42"/>
                </a:lnTo>
                <a:lnTo>
                  <a:pt x="90" y="45"/>
                </a:lnTo>
                <a:lnTo>
                  <a:pt x="99" y="47"/>
                </a:lnTo>
                <a:lnTo>
                  <a:pt x="99" y="48"/>
                </a:lnTo>
                <a:lnTo>
                  <a:pt x="90" y="49"/>
                </a:lnTo>
                <a:lnTo>
                  <a:pt x="87" y="51"/>
                </a:lnTo>
                <a:lnTo>
                  <a:pt x="86" y="52"/>
                </a:lnTo>
                <a:lnTo>
                  <a:pt x="90" y="57"/>
                </a:lnTo>
                <a:lnTo>
                  <a:pt x="96" y="57"/>
                </a:lnTo>
                <a:lnTo>
                  <a:pt x="104" y="54"/>
                </a:lnTo>
                <a:lnTo>
                  <a:pt x="108" y="54"/>
                </a:lnTo>
                <a:lnTo>
                  <a:pt x="109" y="57"/>
                </a:lnTo>
                <a:lnTo>
                  <a:pt x="111" y="58"/>
                </a:lnTo>
                <a:lnTo>
                  <a:pt x="111" y="61"/>
                </a:lnTo>
                <a:lnTo>
                  <a:pt x="115" y="64"/>
                </a:lnTo>
                <a:lnTo>
                  <a:pt x="112" y="70"/>
                </a:lnTo>
                <a:lnTo>
                  <a:pt x="109" y="69"/>
                </a:lnTo>
                <a:lnTo>
                  <a:pt x="106" y="74"/>
                </a:lnTo>
                <a:lnTo>
                  <a:pt x="114" y="74"/>
                </a:lnTo>
                <a:lnTo>
                  <a:pt x="114" y="76"/>
                </a:lnTo>
                <a:lnTo>
                  <a:pt x="124" y="77"/>
                </a:lnTo>
                <a:lnTo>
                  <a:pt x="124" y="82"/>
                </a:lnTo>
                <a:lnTo>
                  <a:pt x="128" y="83"/>
                </a:lnTo>
                <a:lnTo>
                  <a:pt x="131" y="80"/>
                </a:lnTo>
                <a:lnTo>
                  <a:pt x="136" y="82"/>
                </a:lnTo>
                <a:lnTo>
                  <a:pt x="128" y="88"/>
                </a:lnTo>
                <a:lnTo>
                  <a:pt x="131" y="92"/>
                </a:lnTo>
                <a:lnTo>
                  <a:pt x="128" y="104"/>
                </a:lnTo>
                <a:lnTo>
                  <a:pt x="131" y="104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98" name="Freeform 280"/>
          <p:cNvSpPr>
            <a:spLocks/>
          </p:cNvSpPr>
          <p:nvPr/>
        </p:nvSpPr>
        <p:spPr bwMode="auto">
          <a:xfrm rot="21334256">
            <a:off x="17554366" y="3203401"/>
            <a:ext cx="596271" cy="635572"/>
          </a:xfrm>
          <a:custGeom>
            <a:avLst/>
            <a:gdLst>
              <a:gd name="T0" fmla="*/ 2147483647 w 142"/>
              <a:gd name="T1" fmla="*/ 2147483647 h 175"/>
              <a:gd name="T2" fmla="*/ 2147483647 w 142"/>
              <a:gd name="T3" fmla="*/ 2147483647 h 175"/>
              <a:gd name="T4" fmla="*/ 2147483647 w 142"/>
              <a:gd name="T5" fmla="*/ 2147483647 h 175"/>
              <a:gd name="T6" fmla="*/ 2147483647 w 142"/>
              <a:gd name="T7" fmla="*/ 2147483647 h 175"/>
              <a:gd name="T8" fmla="*/ 2147483647 w 142"/>
              <a:gd name="T9" fmla="*/ 2147483647 h 175"/>
              <a:gd name="T10" fmla="*/ 2147483647 w 142"/>
              <a:gd name="T11" fmla="*/ 2147483647 h 175"/>
              <a:gd name="T12" fmla="*/ 2147483647 w 142"/>
              <a:gd name="T13" fmla="*/ 2147483647 h 175"/>
              <a:gd name="T14" fmla="*/ 2147483647 w 142"/>
              <a:gd name="T15" fmla="*/ 2147483647 h 175"/>
              <a:gd name="T16" fmla="*/ 2147483647 w 142"/>
              <a:gd name="T17" fmla="*/ 2147483647 h 175"/>
              <a:gd name="T18" fmla="*/ 2147483647 w 142"/>
              <a:gd name="T19" fmla="*/ 2147483647 h 175"/>
              <a:gd name="T20" fmla="*/ 2147483647 w 142"/>
              <a:gd name="T21" fmla="*/ 2147483647 h 175"/>
              <a:gd name="T22" fmla="*/ 2147483647 w 142"/>
              <a:gd name="T23" fmla="*/ 2147483647 h 175"/>
              <a:gd name="T24" fmla="*/ 2147483647 w 142"/>
              <a:gd name="T25" fmla="*/ 2147483647 h 175"/>
              <a:gd name="T26" fmla="*/ 2147483647 w 142"/>
              <a:gd name="T27" fmla="*/ 2147483647 h 175"/>
              <a:gd name="T28" fmla="*/ 2147483647 w 142"/>
              <a:gd name="T29" fmla="*/ 2147483647 h 175"/>
              <a:gd name="T30" fmla="*/ 2147483647 w 142"/>
              <a:gd name="T31" fmla="*/ 2147483647 h 175"/>
              <a:gd name="T32" fmla="*/ 2147483647 w 142"/>
              <a:gd name="T33" fmla="*/ 2147483647 h 175"/>
              <a:gd name="T34" fmla="*/ 2147483647 w 142"/>
              <a:gd name="T35" fmla="*/ 2147483647 h 175"/>
              <a:gd name="T36" fmla="*/ 2147483647 w 142"/>
              <a:gd name="T37" fmla="*/ 2147483647 h 175"/>
              <a:gd name="T38" fmla="*/ 2147483647 w 142"/>
              <a:gd name="T39" fmla="*/ 2147483647 h 175"/>
              <a:gd name="T40" fmla="*/ 2147483647 w 142"/>
              <a:gd name="T41" fmla="*/ 2147483647 h 175"/>
              <a:gd name="T42" fmla="*/ 2147483647 w 142"/>
              <a:gd name="T43" fmla="*/ 2147483647 h 175"/>
              <a:gd name="T44" fmla="*/ 2147483647 w 142"/>
              <a:gd name="T45" fmla="*/ 2147483647 h 175"/>
              <a:gd name="T46" fmla="*/ 2147483647 w 142"/>
              <a:gd name="T47" fmla="*/ 2147483647 h 175"/>
              <a:gd name="T48" fmla="*/ 2147483647 w 142"/>
              <a:gd name="T49" fmla="*/ 2147483647 h 175"/>
              <a:gd name="T50" fmla="*/ 2147483647 w 142"/>
              <a:gd name="T51" fmla="*/ 2147483647 h 175"/>
              <a:gd name="T52" fmla="*/ 2147483647 w 142"/>
              <a:gd name="T53" fmla="*/ 2147483647 h 175"/>
              <a:gd name="T54" fmla="*/ 2147483647 w 142"/>
              <a:gd name="T55" fmla="*/ 2147483647 h 175"/>
              <a:gd name="T56" fmla="*/ 2147483647 w 142"/>
              <a:gd name="T57" fmla="*/ 2147483647 h 175"/>
              <a:gd name="T58" fmla="*/ 2147483647 w 142"/>
              <a:gd name="T59" fmla="*/ 2147483647 h 175"/>
              <a:gd name="T60" fmla="*/ 2147483647 w 142"/>
              <a:gd name="T61" fmla="*/ 2147483647 h 175"/>
              <a:gd name="T62" fmla="*/ 2147483647 w 142"/>
              <a:gd name="T63" fmla="*/ 2147483647 h 175"/>
              <a:gd name="T64" fmla="*/ 2147483647 w 142"/>
              <a:gd name="T65" fmla="*/ 2147483647 h 175"/>
              <a:gd name="T66" fmla="*/ 2147483647 w 142"/>
              <a:gd name="T67" fmla="*/ 2147483647 h 175"/>
              <a:gd name="T68" fmla="*/ 2147483647 w 142"/>
              <a:gd name="T69" fmla="*/ 2147483647 h 175"/>
              <a:gd name="T70" fmla="*/ 2147483647 w 142"/>
              <a:gd name="T71" fmla="*/ 2147483647 h 175"/>
              <a:gd name="T72" fmla="*/ 2147483647 w 142"/>
              <a:gd name="T73" fmla="*/ 2147483647 h 175"/>
              <a:gd name="T74" fmla="*/ 2147483647 w 142"/>
              <a:gd name="T75" fmla="*/ 2147483647 h 175"/>
              <a:gd name="T76" fmla="*/ 2147483647 w 142"/>
              <a:gd name="T77" fmla="*/ 2147483647 h 175"/>
              <a:gd name="T78" fmla="*/ 2147483647 w 142"/>
              <a:gd name="T79" fmla="*/ 2147483647 h 175"/>
              <a:gd name="T80" fmla="*/ 2147483647 w 142"/>
              <a:gd name="T81" fmla="*/ 2147483647 h 175"/>
              <a:gd name="T82" fmla="*/ 2147483647 w 142"/>
              <a:gd name="T83" fmla="*/ 2147483647 h 175"/>
              <a:gd name="T84" fmla="*/ 2147483647 w 142"/>
              <a:gd name="T85" fmla="*/ 2147483647 h 175"/>
              <a:gd name="T86" fmla="*/ 2147483647 w 142"/>
              <a:gd name="T87" fmla="*/ 2147483647 h 175"/>
              <a:gd name="T88" fmla="*/ 2147483647 w 142"/>
              <a:gd name="T89" fmla="*/ 2147483647 h 175"/>
              <a:gd name="T90" fmla="*/ 2147483647 w 142"/>
              <a:gd name="T91" fmla="*/ 2147483647 h 175"/>
              <a:gd name="T92" fmla="*/ 2147483647 w 142"/>
              <a:gd name="T93" fmla="*/ 2147483647 h 175"/>
              <a:gd name="T94" fmla="*/ 2147483647 w 142"/>
              <a:gd name="T95" fmla="*/ 2147483647 h 175"/>
              <a:gd name="T96" fmla="*/ 2147483647 w 142"/>
              <a:gd name="T97" fmla="*/ 2147483647 h 175"/>
              <a:gd name="T98" fmla="*/ 2147483647 w 142"/>
              <a:gd name="T99" fmla="*/ 2147483647 h 175"/>
              <a:gd name="T100" fmla="*/ 2147483647 w 142"/>
              <a:gd name="T101" fmla="*/ 2147483647 h 175"/>
              <a:gd name="T102" fmla="*/ 0 w 142"/>
              <a:gd name="T103" fmla="*/ 2147483647 h 175"/>
              <a:gd name="T104" fmla="*/ 2147483647 w 142"/>
              <a:gd name="T105" fmla="*/ 2147483647 h 175"/>
              <a:gd name="T106" fmla="*/ 2147483647 w 142"/>
              <a:gd name="T107" fmla="*/ 2147483647 h 175"/>
              <a:gd name="T108" fmla="*/ 2147483647 w 142"/>
              <a:gd name="T109" fmla="*/ 2147483647 h 175"/>
              <a:gd name="T110" fmla="*/ 2147483647 w 142"/>
              <a:gd name="T111" fmla="*/ 2147483647 h 175"/>
              <a:gd name="T112" fmla="*/ 2147483647 w 142"/>
              <a:gd name="T113" fmla="*/ 2147483647 h 175"/>
              <a:gd name="T114" fmla="*/ 2147483647 w 142"/>
              <a:gd name="T115" fmla="*/ 2147483647 h 1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2"/>
              <a:gd name="T175" fmla="*/ 0 h 175"/>
              <a:gd name="T176" fmla="*/ 142 w 142"/>
              <a:gd name="T177" fmla="*/ 175 h 17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2" h="175">
                <a:moveTo>
                  <a:pt x="92" y="1"/>
                </a:moveTo>
                <a:lnTo>
                  <a:pt x="91" y="29"/>
                </a:lnTo>
                <a:lnTo>
                  <a:pt x="100" y="30"/>
                </a:lnTo>
                <a:lnTo>
                  <a:pt x="100" y="27"/>
                </a:lnTo>
                <a:lnTo>
                  <a:pt x="107" y="27"/>
                </a:lnTo>
                <a:lnTo>
                  <a:pt x="134" y="29"/>
                </a:lnTo>
                <a:lnTo>
                  <a:pt x="134" y="36"/>
                </a:lnTo>
                <a:lnTo>
                  <a:pt x="128" y="36"/>
                </a:lnTo>
                <a:lnTo>
                  <a:pt x="126" y="44"/>
                </a:lnTo>
                <a:lnTo>
                  <a:pt x="126" y="46"/>
                </a:lnTo>
                <a:lnTo>
                  <a:pt x="122" y="46"/>
                </a:lnTo>
                <a:lnTo>
                  <a:pt x="117" y="45"/>
                </a:lnTo>
                <a:lnTo>
                  <a:pt x="117" y="54"/>
                </a:lnTo>
                <a:lnTo>
                  <a:pt x="112" y="51"/>
                </a:lnTo>
                <a:lnTo>
                  <a:pt x="112" y="58"/>
                </a:lnTo>
                <a:lnTo>
                  <a:pt x="113" y="58"/>
                </a:lnTo>
                <a:lnTo>
                  <a:pt x="110" y="85"/>
                </a:lnTo>
                <a:lnTo>
                  <a:pt x="114" y="85"/>
                </a:lnTo>
                <a:lnTo>
                  <a:pt x="114" y="95"/>
                </a:lnTo>
                <a:lnTo>
                  <a:pt x="114" y="99"/>
                </a:lnTo>
                <a:lnTo>
                  <a:pt x="110" y="99"/>
                </a:lnTo>
                <a:lnTo>
                  <a:pt x="109" y="99"/>
                </a:lnTo>
                <a:lnTo>
                  <a:pt x="107" y="101"/>
                </a:lnTo>
                <a:lnTo>
                  <a:pt x="104" y="105"/>
                </a:lnTo>
                <a:lnTo>
                  <a:pt x="106" y="107"/>
                </a:lnTo>
                <a:lnTo>
                  <a:pt x="107" y="105"/>
                </a:lnTo>
                <a:lnTo>
                  <a:pt x="109" y="107"/>
                </a:lnTo>
                <a:lnTo>
                  <a:pt x="107" y="107"/>
                </a:lnTo>
                <a:lnTo>
                  <a:pt x="104" y="107"/>
                </a:lnTo>
                <a:lnTo>
                  <a:pt x="103" y="107"/>
                </a:lnTo>
                <a:lnTo>
                  <a:pt x="101" y="107"/>
                </a:lnTo>
                <a:lnTo>
                  <a:pt x="98" y="108"/>
                </a:lnTo>
                <a:lnTo>
                  <a:pt x="97" y="107"/>
                </a:lnTo>
                <a:lnTo>
                  <a:pt x="95" y="105"/>
                </a:lnTo>
                <a:lnTo>
                  <a:pt x="94" y="107"/>
                </a:lnTo>
                <a:lnTo>
                  <a:pt x="92" y="107"/>
                </a:lnTo>
                <a:lnTo>
                  <a:pt x="91" y="107"/>
                </a:lnTo>
                <a:lnTo>
                  <a:pt x="92" y="104"/>
                </a:lnTo>
                <a:lnTo>
                  <a:pt x="91" y="102"/>
                </a:lnTo>
                <a:lnTo>
                  <a:pt x="87" y="102"/>
                </a:lnTo>
                <a:lnTo>
                  <a:pt x="84" y="102"/>
                </a:lnTo>
                <a:lnTo>
                  <a:pt x="90" y="112"/>
                </a:lnTo>
                <a:lnTo>
                  <a:pt x="101" y="114"/>
                </a:lnTo>
                <a:lnTo>
                  <a:pt x="113" y="114"/>
                </a:lnTo>
                <a:lnTo>
                  <a:pt x="123" y="109"/>
                </a:lnTo>
                <a:lnTo>
                  <a:pt x="122" y="117"/>
                </a:lnTo>
                <a:lnTo>
                  <a:pt x="120" y="117"/>
                </a:lnTo>
                <a:lnTo>
                  <a:pt x="120" y="124"/>
                </a:lnTo>
                <a:lnTo>
                  <a:pt x="138" y="126"/>
                </a:lnTo>
                <a:lnTo>
                  <a:pt x="138" y="139"/>
                </a:lnTo>
                <a:lnTo>
                  <a:pt x="142" y="139"/>
                </a:lnTo>
                <a:lnTo>
                  <a:pt x="142" y="146"/>
                </a:lnTo>
                <a:lnTo>
                  <a:pt x="139" y="148"/>
                </a:lnTo>
                <a:lnTo>
                  <a:pt x="136" y="152"/>
                </a:lnTo>
                <a:lnTo>
                  <a:pt x="136" y="170"/>
                </a:lnTo>
                <a:lnTo>
                  <a:pt x="135" y="170"/>
                </a:lnTo>
                <a:lnTo>
                  <a:pt x="132" y="168"/>
                </a:lnTo>
                <a:lnTo>
                  <a:pt x="132" y="170"/>
                </a:lnTo>
                <a:lnTo>
                  <a:pt x="131" y="170"/>
                </a:lnTo>
                <a:lnTo>
                  <a:pt x="129" y="167"/>
                </a:lnTo>
                <a:lnTo>
                  <a:pt x="128" y="167"/>
                </a:lnTo>
                <a:lnTo>
                  <a:pt x="125" y="168"/>
                </a:lnTo>
                <a:lnTo>
                  <a:pt x="123" y="167"/>
                </a:lnTo>
                <a:lnTo>
                  <a:pt x="125" y="171"/>
                </a:lnTo>
                <a:lnTo>
                  <a:pt x="123" y="174"/>
                </a:lnTo>
                <a:lnTo>
                  <a:pt x="104" y="164"/>
                </a:lnTo>
                <a:lnTo>
                  <a:pt x="104" y="161"/>
                </a:lnTo>
                <a:lnTo>
                  <a:pt x="100" y="158"/>
                </a:lnTo>
                <a:lnTo>
                  <a:pt x="94" y="165"/>
                </a:lnTo>
                <a:lnTo>
                  <a:pt x="91" y="164"/>
                </a:lnTo>
                <a:lnTo>
                  <a:pt x="90" y="167"/>
                </a:lnTo>
                <a:lnTo>
                  <a:pt x="92" y="170"/>
                </a:lnTo>
                <a:lnTo>
                  <a:pt x="88" y="175"/>
                </a:lnTo>
                <a:lnTo>
                  <a:pt x="73" y="168"/>
                </a:lnTo>
                <a:lnTo>
                  <a:pt x="72" y="171"/>
                </a:lnTo>
                <a:lnTo>
                  <a:pt x="62" y="167"/>
                </a:lnTo>
                <a:lnTo>
                  <a:pt x="60" y="170"/>
                </a:lnTo>
                <a:lnTo>
                  <a:pt x="57" y="168"/>
                </a:lnTo>
                <a:lnTo>
                  <a:pt x="56" y="171"/>
                </a:lnTo>
                <a:lnTo>
                  <a:pt x="46" y="165"/>
                </a:lnTo>
                <a:lnTo>
                  <a:pt x="56" y="143"/>
                </a:lnTo>
                <a:lnTo>
                  <a:pt x="54" y="142"/>
                </a:lnTo>
                <a:lnTo>
                  <a:pt x="56" y="131"/>
                </a:lnTo>
                <a:lnTo>
                  <a:pt x="54" y="133"/>
                </a:lnTo>
                <a:lnTo>
                  <a:pt x="53" y="136"/>
                </a:lnTo>
                <a:lnTo>
                  <a:pt x="51" y="134"/>
                </a:lnTo>
                <a:lnTo>
                  <a:pt x="50" y="136"/>
                </a:lnTo>
                <a:lnTo>
                  <a:pt x="49" y="137"/>
                </a:lnTo>
                <a:lnTo>
                  <a:pt x="41" y="140"/>
                </a:lnTo>
                <a:lnTo>
                  <a:pt x="40" y="139"/>
                </a:lnTo>
                <a:lnTo>
                  <a:pt x="40" y="117"/>
                </a:lnTo>
                <a:lnTo>
                  <a:pt x="41" y="117"/>
                </a:lnTo>
                <a:lnTo>
                  <a:pt x="43" y="96"/>
                </a:lnTo>
                <a:lnTo>
                  <a:pt x="40" y="93"/>
                </a:lnTo>
                <a:lnTo>
                  <a:pt x="40" y="71"/>
                </a:lnTo>
                <a:lnTo>
                  <a:pt x="37" y="71"/>
                </a:lnTo>
                <a:lnTo>
                  <a:pt x="38" y="58"/>
                </a:lnTo>
                <a:lnTo>
                  <a:pt x="35" y="54"/>
                </a:lnTo>
                <a:lnTo>
                  <a:pt x="28" y="55"/>
                </a:lnTo>
                <a:lnTo>
                  <a:pt x="27" y="52"/>
                </a:lnTo>
                <a:lnTo>
                  <a:pt x="18" y="52"/>
                </a:lnTo>
                <a:lnTo>
                  <a:pt x="18" y="41"/>
                </a:lnTo>
                <a:lnTo>
                  <a:pt x="0" y="39"/>
                </a:lnTo>
                <a:lnTo>
                  <a:pt x="0" y="23"/>
                </a:lnTo>
                <a:lnTo>
                  <a:pt x="28" y="24"/>
                </a:lnTo>
                <a:lnTo>
                  <a:pt x="28" y="16"/>
                </a:lnTo>
                <a:lnTo>
                  <a:pt x="32" y="11"/>
                </a:lnTo>
                <a:lnTo>
                  <a:pt x="29" y="8"/>
                </a:lnTo>
                <a:lnTo>
                  <a:pt x="29" y="4"/>
                </a:lnTo>
                <a:lnTo>
                  <a:pt x="31" y="3"/>
                </a:lnTo>
                <a:lnTo>
                  <a:pt x="40" y="7"/>
                </a:lnTo>
                <a:lnTo>
                  <a:pt x="60" y="8"/>
                </a:lnTo>
                <a:lnTo>
                  <a:pt x="60" y="5"/>
                </a:lnTo>
                <a:lnTo>
                  <a:pt x="60" y="0"/>
                </a:lnTo>
                <a:lnTo>
                  <a:pt x="92" y="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99" name="Freeform 281"/>
          <p:cNvSpPr>
            <a:spLocks noEditPoints="1"/>
          </p:cNvSpPr>
          <p:nvPr/>
        </p:nvSpPr>
        <p:spPr bwMode="auto">
          <a:xfrm rot="21334256">
            <a:off x="13370699" y="3335198"/>
            <a:ext cx="1438501" cy="601524"/>
          </a:xfrm>
          <a:custGeom>
            <a:avLst/>
            <a:gdLst>
              <a:gd name="T0" fmla="*/ 2147483647 w 344"/>
              <a:gd name="T1" fmla="*/ 2147483647 h 165"/>
              <a:gd name="T2" fmla="*/ 2147483647 w 344"/>
              <a:gd name="T3" fmla="*/ 2147483647 h 165"/>
              <a:gd name="T4" fmla="*/ 2147483647 w 344"/>
              <a:gd name="T5" fmla="*/ 2147483647 h 165"/>
              <a:gd name="T6" fmla="*/ 2147483647 w 344"/>
              <a:gd name="T7" fmla="*/ 2147483647 h 165"/>
              <a:gd name="T8" fmla="*/ 2147483647 w 344"/>
              <a:gd name="T9" fmla="*/ 2147483647 h 165"/>
              <a:gd name="T10" fmla="*/ 2147483647 w 344"/>
              <a:gd name="T11" fmla="*/ 2147483647 h 165"/>
              <a:gd name="T12" fmla="*/ 2147483647 w 344"/>
              <a:gd name="T13" fmla="*/ 2147483647 h 165"/>
              <a:gd name="T14" fmla="*/ 2147483647 w 344"/>
              <a:gd name="T15" fmla="*/ 2147483647 h 165"/>
              <a:gd name="T16" fmla="*/ 2147483647 w 344"/>
              <a:gd name="T17" fmla="*/ 2147483647 h 165"/>
              <a:gd name="T18" fmla="*/ 2147483647 w 344"/>
              <a:gd name="T19" fmla="*/ 2147483647 h 165"/>
              <a:gd name="T20" fmla="*/ 2147483647 w 344"/>
              <a:gd name="T21" fmla="*/ 2147483647 h 165"/>
              <a:gd name="T22" fmla="*/ 2147483647 w 344"/>
              <a:gd name="T23" fmla="*/ 2147483647 h 165"/>
              <a:gd name="T24" fmla="*/ 2147483647 w 344"/>
              <a:gd name="T25" fmla="*/ 2147483647 h 165"/>
              <a:gd name="T26" fmla="*/ 2147483647 w 344"/>
              <a:gd name="T27" fmla="*/ 2147483647 h 165"/>
              <a:gd name="T28" fmla="*/ 2147483647 w 344"/>
              <a:gd name="T29" fmla="*/ 2147483647 h 165"/>
              <a:gd name="T30" fmla="*/ 2147483647 w 344"/>
              <a:gd name="T31" fmla="*/ 2147483647 h 165"/>
              <a:gd name="T32" fmla="*/ 2147483647 w 344"/>
              <a:gd name="T33" fmla="*/ 2147483647 h 165"/>
              <a:gd name="T34" fmla="*/ 2147483647 w 344"/>
              <a:gd name="T35" fmla="*/ 2147483647 h 165"/>
              <a:gd name="T36" fmla="*/ 2147483647 w 344"/>
              <a:gd name="T37" fmla="*/ 2147483647 h 165"/>
              <a:gd name="T38" fmla="*/ 2147483647 w 344"/>
              <a:gd name="T39" fmla="*/ 2147483647 h 165"/>
              <a:gd name="T40" fmla="*/ 2147483647 w 344"/>
              <a:gd name="T41" fmla="*/ 2147483647 h 165"/>
              <a:gd name="T42" fmla="*/ 2147483647 w 344"/>
              <a:gd name="T43" fmla="*/ 2147483647 h 165"/>
              <a:gd name="T44" fmla="*/ 2147483647 w 344"/>
              <a:gd name="T45" fmla="*/ 2147483647 h 165"/>
              <a:gd name="T46" fmla="*/ 2147483647 w 344"/>
              <a:gd name="T47" fmla="*/ 2147483647 h 165"/>
              <a:gd name="T48" fmla="*/ 2147483647 w 344"/>
              <a:gd name="T49" fmla="*/ 2147483647 h 165"/>
              <a:gd name="T50" fmla="*/ 2147483647 w 344"/>
              <a:gd name="T51" fmla="*/ 2147483647 h 165"/>
              <a:gd name="T52" fmla="*/ 2147483647 w 344"/>
              <a:gd name="T53" fmla="*/ 2147483647 h 165"/>
              <a:gd name="T54" fmla="*/ 2147483647 w 344"/>
              <a:gd name="T55" fmla="*/ 2147483647 h 165"/>
              <a:gd name="T56" fmla="*/ 2147483647 w 344"/>
              <a:gd name="T57" fmla="*/ 2147483647 h 165"/>
              <a:gd name="T58" fmla="*/ 2147483647 w 344"/>
              <a:gd name="T59" fmla="*/ 2147483647 h 165"/>
              <a:gd name="T60" fmla="*/ 2147483647 w 344"/>
              <a:gd name="T61" fmla="*/ 2147483647 h 165"/>
              <a:gd name="T62" fmla="*/ 2147483647 w 344"/>
              <a:gd name="T63" fmla="*/ 2147483647 h 165"/>
              <a:gd name="T64" fmla="*/ 2147483647 w 344"/>
              <a:gd name="T65" fmla="*/ 2147483647 h 165"/>
              <a:gd name="T66" fmla="*/ 2147483647 w 344"/>
              <a:gd name="T67" fmla="*/ 2147483647 h 165"/>
              <a:gd name="T68" fmla="*/ 2147483647 w 344"/>
              <a:gd name="T69" fmla="*/ 2147483647 h 165"/>
              <a:gd name="T70" fmla="*/ 2147483647 w 344"/>
              <a:gd name="T71" fmla="*/ 2147483647 h 165"/>
              <a:gd name="T72" fmla="*/ 2147483647 w 344"/>
              <a:gd name="T73" fmla="*/ 2147483647 h 165"/>
              <a:gd name="T74" fmla="*/ 2147483647 w 344"/>
              <a:gd name="T75" fmla="*/ 2147483647 h 165"/>
              <a:gd name="T76" fmla="*/ 2147483647 w 344"/>
              <a:gd name="T77" fmla="*/ 2147483647 h 165"/>
              <a:gd name="T78" fmla="*/ 2147483647 w 344"/>
              <a:gd name="T79" fmla="*/ 2147483647 h 165"/>
              <a:gd name="T80" fmla="*/ 2147483647 w 344"/>
              <a:gd name="T81" fmla="*/ 2147483647 h 165"/>
              <a:gd name="T82" fmla="*/ 2147483647 w 344"/>
              <a:gd name="T83" fmla="*/ 2147483647 h 165"/>
              <a:gd name="T84" fmla="*/ 2147483647 w 344"/>
              <a:gd name="T85" fmla="*/ 2147483647 h 165"/>
              <a:gd name="T86" fmla="*/ 2147483647 w 344"/>
              <a:gd name="T87" fmla="*/ 2147483647 h 165"/>
              <a:gd name="T88" fmla="*/ 2147483647 w 344"/>
              <a:gd name="T89" fmla="*/ 2147483647 h 165"/>
              <a:gd name="T90" fmla="*/ 2147483647 w 344"/>
              <a:gd name="T91" fmla="*/ 2147483647 h 165"/>
              <a:gd name="T92" fmla="*/ 2147483647 w 344"/>
              <a:gd name="T93" fmla="*/ 2147483647 h 165"/>
              <a:gd name="T94" fmla="*/ 2147483647 w 344"/>
              <a:gd name="T95" fmla="*/ 2147483647 h 165"/>
              <a:gd name="T96" fmla="*/ 2147483647 w 344"/>
              <a:gd name="T97" fmla="*/ 2147483647 h 165"/>
              <a:gd name="T98" fmla="*/ 2147483647 w 344"/>
              <a:gd name="T99" fmla="*/ 2147483647 h 165"/>
              <a:gd name="T100" fmla="*/ 2147483647 w 344"/>
              <a:gd name="T101" fmla="*/ 2147483647 h 165"/>
              <a:gd name="T102" fmla="*/ 2147483647 w 344"/>
              <a:gd name="T103" fmla="*/ 2147483647 h 165"/>
              <a:gd name="T104" fmla="*/ 2147483647 w 344"/>
              <a:gd name="T105" fmla="*/ 2147483647 h 165"/>
              <a:gd name="T106" fmla="*/ 2147483647 w 344"/>
              <a:gd name="T107" fmla="*/ 2147483647 h 165"/>
              <a:gd name="T108" fmla="*/ 2147483647 w 344"/>
              <a:gd name="T109" fmla="*/ 2147483647 h 165"/>
              <a:gd name="T110" fmla="*/ 2147483647 w 344"/>
              <a:gd name="T111" fmla="*/ 2147483647 h 16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44"/>
              <a:gd name="T169" fmla="*/ 0 h 165"/>
              <a:gd name="T170" fmla="*/ 344 w 344"/>
              <a:gd name="T171" fmla="*/ 165 h 16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44" h="165">
                <a:moveTo>
                  <a:pt x="88" y="2"/>
                </a:moveTo>
                <a:lnTo>
                  <a:pt x="91" y="2"/>
                </a:lnTo>
                <a:lnTo>
                  <a:pt x="95" y="0"/>
                </a:lnTo>
                <a:lnTo>
                  <a:pt x="99" y="0"/>
                </a:lnTo>
                <a:lnTo>
                  <a:pt x="101" y="0"/>
                </a:lnTo>
                <a:lnTo>
                  <a:pt x="104" y="1"/>
                </a:lnTo>
                <a:lnTo>
                  <a:pt x="110" y="4"/>
                </a:lnTo>
                <a:lnTo>
                  <a:pt x="115" y="7"/>
                </a:lnTo>
                <a:lnTo>
                  <a:pt x="118" y="8"/>
                </a:lnTo>
                <a:lnTo>
                  <a:pt x="121" y="10"/>
                </a:lnTo>
                <a:lnTo>
                  <a:pt x="123" y="11"/>
                </a:lnTo>
                <a:lnTo>
                  <a:pt x="127" y="16"/>
                </a:lnTo>
                <a:lnTo>
                  <a:pt x="129" y="19"/>
                </a:lnTo>
                <a:lnTo>
                  <a:pt x="135" y="23"/>
                </a:lnTo>
                <a:lnTo>
                  <a:pt x="137" y="26"/>
                </a:lnTo>
                <a:lnTo>
                  <a:pt x="146" y="32"/>
                </a:lnTo>
                <a:lnTo>
                  <a:pt x="152" y="36"/>
                </a:lnTo>
                <a:lnTo>
                  <a:pt x="156" y="39"/>
                </a:lnTo>
                <a:lnTo>
                  <a:pt x="164" y="42"/>
                </a:lnTo>
                <a:lnTo>
                  <a:pt x="165" y="43"/>
                </a:lnTo>
                <a:lnTo>
                  <a:pt x="184" y="51"/>
                </a:lnTo>
                <a:lnTo>
                  <a:pt x="187" y="54"/>
                </a:lnTo>
                <a:lnTo>
                  <a:pt x="195" y="57"/>
                </a:lnTo>
                <a:lnTo>
                  <a:pt x="198" y="58"/>
                </a:lnTo>
                <a:lnTo>
                  <a:pt x="202" y="60"/>
                </a:lnTo>
                <a:lnTo>
                  <a:pt x="206" y="61"/>
                </a:lnTo>
                <a:lnTo>
                  <a:pt x="209" y="61"/>
                </a:lnTo>
                <a:lnTo>
                  <a:pt x="214" y="61"/>
                </a:lnTo>
                <a:lnTo>
                  <a:pt x="217" y="61"/>
                </a:lnTo>
                <a:lnTo>
                  <a:pt x="218" y="61"/>
                </a:lnTo>
                <a:lnTo>
                  <a:pt x="222" y="63"/>
                </a:lnTo>
                <a:lnTo>
                  <a:pt x="227" y="63"/>
                </a:lnTo>
                <a:lnTo>
                  <a:pt x="231" y="63"/>
                </a:lnTo>
                <a:lnTo>
                  <a:pt x="234" y="63"/>
                </a:lnTo>
                <a:lnTo>
                  <a:pt x="247" y="64"/>
                </a:lnTo>
                <a:lnTo>
                  <a:pt x="249" y="64"/>
                </a:lnTo>
                <a:lnTo>
                  <a:pt x="250" y="64"/>
                </a:lnTo>
                <a:lnTo>
                  <a:pt x="252" y="64"/>
                </a:lnTo>
                <a:lnTo>
                  <a:pt x="253" y="63"/>
                </a:lnTo>
                <a:lnTo>
                  <a:pt x="255" y="63"/>
                </a:lnTo>
                <a:lnTo>
                  <a:pt x="256" y="64"/>
                </a:lnTo>
                <a:lnTo>
                  <a:pt x="258" y="63"/>
                </a:lnTo>
                <a:lnTo>
                  <a:pt x="256" y="61"/>
                </a:lnTo>
                <a:lnTo>
                  <a:pt x="255" y="60"/>
                </a:lnTo>
                <a:lnTo>
                  <a:pt x="256" y="58"/>
                </a:lnTo>
                <a:lnTo>
                  <a:pt x="258" y="57"/>
                </a:lnTo>
                <a:lnTo>
                  <a:pt x="262" y="58"/>
                </a:lnTo>
                <a:lnTo>
                  <a:pt x="265" y="60"/>
                </a:lnTo>
                <a:lnTo>
                  <a:pt x="265" y="61"/>
                </a:lnTo>
                <a:lnTo>
                  <a:pt x="263" y="63"/>
                </a:lnTo>
                <a:lnTo>
                  <a:pt x="266" y="63"/>
                </a:lnTo>
                <a:lnTo>
                  <a:pt x="268" y="63"/>
                </a:lnTo>
                <a:lnTo>
                  <a:pt x="272" y="61"/>
                </a:lnTo>
                <a:lnTo>
                  <a:pt x="284" y="55"/>
                </a:lnTo>
                <a:lnTo>
                  <a:pt x="287" y="54"/>
                </a:lnTo>
                <a:lnTo>
                  <a:pt x="293" y="52"/>
                </a:lnTo>
                <a:lnTo>
                  <a:pt x="297" y="49"/>
                </a:lnTo>
                <a:lnTo>
                  <a:pt x="303" y="45"/>
                </a:lnTo>
                <a:lnTo>
                  <a:pt x="305" y="43"/>
                </a:lnTo>
                <a:lnTo>
                  <a:pt x="307" y="41"/>
                </a:lnTo>
                <a:lnTo>
                  <a:pt x="313" y="33"/>
                </a:lnTo>
                <a:lnTo>
                  <a:pt x="315" y="33"/>
                </a:lnTo>
                <a:lnTo>
                  <a:pt x="322" y="39"/>
                </a:lnTo>
                <a:lnTo>
                  <a:pt x="322" y="41"/>
                </a:lnTo>
                <a:lnTo>
                  <a:pt x="321" y="43"/>
                </a:lnTo>
                <a:lnTo>
                  <a:pt x="321" y="45"/>
                </a:lnTo>
                <a:lnTo>
                  <a:pt x="324" y="46"/>
                </a:lnTo>
                <a:lnTo>
                  <a:pt x="325" y="49"/>
                </a:lnTo>
                <a:lnTo>
                  <a:pt x="331" y="54"/>
                </a:lnTo>
                <a:lnTo>
                  <a:pt x="331" y="57"/>
                </a:lnTo>
                <a:lnTo>
                  <a:pt x="335" y="57"/>
                </a:lnTo>
                <a:lnTo>
                  <a:pt x="340" y="65"/>
                </a:lnTo>
                <a:lnTo>
                  <a:pt x="343" y="74"/>
                </a:lnTo>
                <a:lnTo>
                  <a:pt x="344" y="82"/>
                </a:lnTo>
                <a:lnTo>
                  <a:pt x="344" y="92"/>
                </a:lnTo>
                <a:lnTo>
                  <a:pt x="337" y="99"/>
                </a:lnTo>
                <a:lnTo>
                  <a:pt x="340" y="108"/>
                </a:lnTo>
                <a:lnTo>
                  <a:pt x="340" y="111"/>
                </a:lnTo>
                <a:lnTo>
                  <a:pt x="335" y="124"/>
                </a:lnTo>
                <a:lnTo>
                  <a:pt x="335" y="128"/>
                </a:lnTo>
                <a:lnTo>
                  <a:pt x="335" y="131"/>
                </a:lnTo>
                <a:lnTo>
                  <a:pt x="331" y="134"/>
                </a:lnTo>
                <a:lnTo>
                  <a:pt x="328" y="134"/>
                </a:lnTo>
                <a:lnTo>
                  <a:pt x="327" y="136"/>
                </a:lnTo>
                <a:lnTo>
                  <a:pt x="329" y="139"/>
                </a:lnTo>
                <a:lnTo>
                  <a:pt x="328" y="146"/>
                </a:lnTo>
                <a:lnTo>
                  <a:pt x="325" y="149"/>
                </a:lnTo>
                <a:lnTo>
                  <a:pt x="322" y="152"/>
                </a:lnTo>
                <a:lnTo>
                  <a:pt x="321" y="153"/>
                </a:lnTo>
                <a:lnTo>
                  <a:pt x="318" y="153"/>
                </a:lnTo>
                <a:lnTo>
                  <a:pt x="315" y="150"/>
                </a:lnTo>
                <a:lnTo>
                  <a:pt x="312" y="149"/>
                </a:lnTo>
                <a:lnTo>
                  <a:pt x="306" y="149"/>
                </a:lnTo>
                <a:lnTo>
                  <a:pt x="306" y="148"/>
                </a:lnTo>
                <a:lnTo>
                  <a:pt x="300" y="148"/>
                </a:lnTo>
                <a:lnTo>
                  <a:pt x="300" y="146"/>
                </a:lnTo>
                <a:lnTo>
                  <a:pt x="299" y="145"/>
                </a:lnTo>
                <a:lnTo>
                  <a:pt x="297" y="146"/>
                </a:lnTo>
                <a:lnTo>
                  <a:pt x="296" y="145"/>
                </a:lnTo>
                <a:lnTo>
                  <a:pt x="288" y="145"/>
                </a:lnTo>
                <a:lnTo>
                  <a:pt x="287" y="145"/>
                </a:lnTo>
                <a:lnTo>
                  <a:pt x="285" y="143"/>
                </a:lnTo>
                <a:lnTo>
                  <a:pt x="287" y="140"/>
                </a:lnTo>
                <a:lnTo>
                  <a:pt x="287" y="139"/>
                </a:lnTo>
                <a:lnTo>
                  <a:pt x="285" y="137"/>
                </a:lnTo>
                <a:lnTo>
                  <a:pt x="284" y="137"/>
                </a:lnTo>
                <a:lnTo>
                  <a:pt x="283" y="134"/>
                </a:lnTo>
                <a:lnTo>
                  <a:pt x="280" y="134"/>
                </a:lnTo>
                <a:lnTo>
                  <a:pt x="278" y="133"/>
                </a:lnTo>
                <a:lnTo>
                  <a:pt x="277" y="133"/>
                </a:lnTo>
                <a:lnTo>
                  <a:pt x="275" y="133"/>
                </a:lnTo>
                <a:lnTo>
                  <a:pt x="274" y="128"/>
                </a:lnTo>
                <a:lnTo>
                  <a:pt x="271" y="128"/>
                </a:lnTo>
                <a:lnTo>
                  <a:pt x="268" y="124"/>
                </a:lnTo>
                <a:lnTo>
                  <a:pt x="265" y="124"/>
                </a:lnTo>
                <a:lnTo>
                  <a:pt x="258" y="126"/>
                </a:lnTo>
                <a:lnTo>
                  <a:pt x="256" y="128"/>
                </a:lnTo>
                <a:lnTo>
                  <a:pt x="252" y="134"/>
                </a:lnTo>
                <a:lnTo>
                  <a:pt x="250" y="134"/>
                </a:lnTo>
                <a:lnTo>
                  <a:pt x="237" y="133"/>
                </a:lnTo>
                <a:lnTo>
                  <a:pt x="236" y="133"/>
                </a:lnTo>
                <a:lnTo>
                  <a:pt x="234" y="136"/>
                </a:lnTo>
                <a:lnTo>
                  <a:pt x="228" y="140"/>
                </a:lnTo>
                <a:lnTo>
                  <a:pt x="221" y="143"/>
                </a:lnTo>
                <a:lnTo>
                  <a:pt x="215" y="143"/>
                </a:lnTo>
                <a:lnTo>
                  <a:pt x="208" y="149"/>
                </a:lnTo>
                <a:lnTo>
                  <a:pt x="203" y="152"/>
                </a:lnTo>
                <a:lnTo>
                  <a:pt x="202" y="150"/>
                </a:lnTo>
                <a:lnTo>
                  <a:pt x="200" y="152"/>
                </a:lnTo>
                <a:lnTo>
                  <a:pt x="199" y="155"/>
                </a:lnTo>
                <a:lnTo>
                  <a:pt x="198" y="161"/>
                </a:lnTo>
                <a:lnTo>
                  <a:pt x="195" y="162"/>
                </a:lnTo>
                <a:lnTo>
                  <a:pt x="190" y="164"/>
                </a:lnTo>
                <a:lnTo>
                  <a:pt x="187" y="165"/>
                </a:lnTo>
                <a:lnTo>
                  <a:pt x="183" y="164"/>
                </a:lnTo>
                <a:lnTo>
                  <a:pt x="178" y="161"/>
                </a:lnTo>
                <a:lnTo>
                  <a:pt x="146" y="149"/>
                </a:lnTo>
                <a:lnTo>
                  <a:pt x="126" y="140"/>
                </a:lnTo>
                <a:lnTo>
                  <a:pt x="98" y="146"/>
                </a:lnTo>
                <a:lnTo>
                  <a:pt x="95" y="145"/>
                </a:lnTo>
                <a:lnTo>
                  <a:pt x="88" y="143"/>
                </a:lnTo>
                <a:lnTo>
                  <a:pt x="79" y="140"/>
                </a:lnTo>
                <a:lnTo>
                  <a:pt x="73" y="139"/>
                </a:lnTo>
                <a:lnTo>
                  <a:pt x="58" y="139"/>
                </a:lnTo>
                <a:lnTo>
                  <a:pt x="54" y="140"/>
                </a:lnTo>
                <a:lnTo>
                  <a:pt x="51" y="139"/>
                </a:lnTo>
                <a:lnTo>
                  <a:pt x="50" y="137"/>
                </a:lnTo>
                <a:lnTo>
                  <a:pt x="48" y="136"/>
                </a:lnTo>
                <a:lnTo>
                  <a:pt x="32" y="128"/>
                </a:lnTo>
                <a:lnTo>
                  <a:pt x="26" y="127"/>
                </a:lnTo>
                <a:lnTo>
                  <a:pt x="25" y="126"/>
                </a:lnTo>
                <a:lnTo>
                  <a:pt x="23" y="123"/>
                </a:lnTo>
                <a:lnTo>
                  <a:pt x="23" y="121"/>
                </a:lnTo>
                <a:lnTo>
                  <a:pt x="22" y="120"/>
                </a:lnTo>
                <a:lnTo>
                  <a:pt x="20" y="114"/>
                </a:lnTo>
                <a:lnTo>
                  <a:pt x="19" y="111"/>
                </a:lnTo>
                <a:lnTo>
                  <a:pt x="20" y="106"/>
                </a:lnTo>
                <a:lnTo>
                  <a:pt x="19" y="105"/>
                </a:lnTo>
                <a:lnTo>
                  <a:pt x="17" y="102"/>
                </a:lnTo>
                <a:lnTo>
                  <a:pt x="16" y="102"/>
                </a:lnTo>
                <a:lnTo>
                  <a:pt x="16" y="101"/>
                </a:lnTo>
                <a:lnTo>
                  <a:pt x="16" y="98"/>
                </a:lnTo>
                <a:lnTo>
                  <a:pt x="16" y="96"/>
                </a:lnTo>
                <a:lnTo>
                  <a:pt x="17" y="93"/>
                </a:lnTo>
                <a:lnTo>
                  <a:pt x="19" y="92"/>
                </a:lnTo>
                <a:lnTo>
                  <a:pt x="20" y="92"/>
                </a:lnTo>
                <a:lnTo>
                  <a:pt x="22" y="93"/>
                </a:lnTo>
                <a:lnTo>
                  <a:pt x="23" y="93"/>
                </a:lnTo>
                <a:lnTo>
                  <a:pt x="28" y="92"/>
                </a:lnTo>
                <a:lnTo>
                  <a:pt x="30" y="92"/>
                </a:lnTo>
                <a:lnTo>
                  <a:pt x="32" y="92"/>
                </a:lnTo>
                <a:lnTo>
                  <a:pt x="35" y="92"/>
                </a:lnTo>
                <a:lnTo>
                  <a:pt x="38" y="90"/>
                </a:lnTo>
                <a:lnTo>
                  <a:pt x="44" y="89"/>
                </a:lnTo>
                <a:lnTo>
                  <a:pt x="45" y="89"/>
                </a:lnTo>
                <a:lnTo>
                  <a:pt x="48" y="92"/>
                </a:lnTo>
                <a:lnTo>
                  <a:pt x="54" y="93"/>
                </a:lnTo>
                <a:lnTo>
                  <a:pt x="60" y="92"/>
                </a:lnTo>
                <a:lnTo>
                  <a:pt x="61" y="92"/>
                </a:lnTo>
                <a:lnTo>
                  <a:pt x="64" y="89"/>
                </a:lnTo>
                <a:lnTo>
                  <a:pt x="66" y="89"/>
                </a:lnTo>
                <a:lnTo>
                  <a:pt x="66" y="86"/>
                </a:lnTo>
                <a:lnTo>
                  <a:pt x="67" y="85"/>
                </a:lnTo>
                <a:lnTo>
                  <a:pt x="69" y="86"/>
                </a:lnTo>
                <a:lnTo>
                  <a:pt x="70" y="86"/>
                </a:lnTo>
                <a:lnTo>
                  <a:pt x="69" y="86"/>
                </a:lnTo>
                <a:lnTo>
                  <a:pt x="67" y="87"/>
                </a:lnTo>
                <a:lnTo>
                  <a:pt x="69" y="87"/>
                </a:lnTo>
                <a:lnTo>
                  <a:pt x="70" y="87"/>
                </a:lnTo>
                <a:lnTo>
                  <a:pt x="73" y="86"/>
                </a:lnTo>
                <a:lnTo>
                  <a:pt x="77" y="86"/>
                </a:lnTo>
                <a:lnTo>
                  <a:pt x="82" y="85"/>
                </a:lnTo>
                <a:lnTo>
                  <a:pt x="88" y="85"/>
                </a:lnTo>
                <a:lnTo>
                  <a:pt x="91" y="85"/>
                </a:lnTo>
                <a:lnTo>
                  <a:pt x="92" y="85"/>
                </a:lnTo>
                <a:lnTo>
                  <a:pt x="96" y="85"/>
                </a:lnTo>
                <a:lnTo>
                  <a:pt x="101" y="85"/>
                </a:lnTo>
                <a:lnTo>
                  <a:pt x="104" y="83"/>
                </a:lnTo>
                <a:lnTo>
                  <a:pt x="105" y="82"/>
                </a:lnTo>
                <a:lnTo>
                  <a:pt x="105" y="83"/>
                </a:lnTo>
                <a:lnTo>
                  <a:pt x="107" y="83"/>
                </a:lnTo>
                <a:lnTo>
                  <a:pt x="108" y="83"/>
                </a:lnTo>
                <a:lnTo>
                  <a:pt x="108" y="82"/>
                </a:lnTo>
                <a:lnTo>
                  <a:pt x="107" y="82"/>
                </a:lnTo>
                <a:lnTo>
                  <a:pt x="108" y="80"/>
                </a:lnTo>
                <a:lnTo>
                  <a:pt x="117" y="76"/>
                </a:lnTo>
                <a:lnTo>
                  <a:pt x="121" y="76"/>
                </a:lnTo>
                <a:lnTo>
                  <a:pt x="124" y="76"/>
                </a:lnTo>
                <a:lnTo>
                  <a:pt x="132" y="74"/>
                </a:lnTo>
                <a:lnTo>
                  <a:pt x="136" y="73"/>
                </a:lnTo>
                <a:lnTo>
                  <a:pt x="136" y="71"/>
                </a:lnTo>
                <a:lnTo>
                  <a:pt x="136" y="70"/>
                </a:lnTo>
                <a:lnTo>
                  <a:pt x="135" y="65"/>
                </a:lnTo>
                <a:lnTo>
                  <a:pt x="136" y="63"/>
                </a:lnTo>
                <a:lnTo>
                  <a:pt x="139" y="60"/>
                </a:lnTo>
                <a:lnTo>
                  <a:pt x="139" y="57"/>
                </a:lnTo>
                <a:lnTo>
                  <a:pt x="137" y="57"/>
                </a:lnTo>
                <a:lnTo>
                  <a:pt x="133" y="57"/>
                </a:lnTo>
                <a:lnTo>
                  <a:pt x="127" y="55"/>
                </a:lnTo>
                <a:lnTo>
                  <a:pt x="123" y="54"/>
                </a:lnTo>
                <a:lnTo>
                  <a:pt x="115" y="54"/>
                </a:lnTo>
                <a:lnTo>
                  <a:pt x="110" y="55"/>
                </a:lnTo>
                <a:lnTo>
                  <a:pt x="101" y="55"/>
                </a:lnTo>
                <a:lnTo>
                  <a:pt x="93" y="57"/>
                </a:lnTo>
                <a:lnTo>
                  <a:pt x="88" y="58"/>
                </a:lnTo>
                <a:lnTo>
                  <a:pt x="85" y="60"/>
                </a:lnTo>
                <a:lnTo>
                  <a:pt x="82" y="61"/>
                </a:lnTo>
                <a:lnTo>
                  <a:pt x="80" y="61"/>
                </a:lnTo>
                <a:lnTo>
                  <a:pt x="79" y="61"/>
                </a:lnTo>
                <a:lnTo>
                  <a:pt x="77" y="57"/>
                </a:lnTo>
                <a:lnTo>
                  <a:pt x="76" y="49"/>
                </a:lnTo>
                <a:lnTo>
                  <a:pt x="74" y="45"/>
                </a:lnTo>
                <a:lnTo>
                  <a:pt x="74" y="42"/>
                </a:lnTo>
                <a:lnTo>
                  <a:pt x="74" y="38"/>
                </a:lnTo>
                <a:lnTo>
                  <a:pt x="73" y="33"/>
                </a:lnTo>
                <a:lnTo>
                  <a:pt x="73" y="30"/>
                </a:lnTo>
                <a:lnTo>
                  <a:pt x="73" y="29"/>
                </a:lnTo>
                <a:lnTo>
                  <a:pt x="74" y="30"/>
                </a:lnTo>
                <a:lnTo>
                  <a:pt x="76" y="30"/>
                </a:lnTo>
                <a:lnTo>
                  <a:pt x="77" y="29"/>
                </a:lnTo>
                <a:lnTo>
                  <a:pt x="79" y="29"/>
                </a:lnTo>
                <a:lnTo>
                  <a:pt x="79" y="32"/>
                </a:lnTo>
                <a:lnTo>
                  <a:pt x="79" y="33"/>
                </a:lnTo>
                <a:lnTo>
                  <a:pt x="80" y="35"/>
                </a:lnTo>
                <a:lnTo>
                  <a:pt x="82" y="36"/>
                </a:lnTo>
                <a:lnTo>
                  <a:pt x="83" y="38"/>
                </a:lnTo>
                <a:lnTo>
                  <a:pt x="85" y="38"/>
                </a:lnTo>
                <a:lnTo>
                  <a:pt x="89" y="36"/>
                </a:lnTo>
                <a:lnTo>
                  <a:pt x="91" y="36"/>
                </a:lnTo>
                <a:lnTo>
                  <a:pt x="93" y="35"/>
                </a:lnTo>
                <a:lnTo>
                  <a:pt x="95" y="33"/>
                </a:lnTo>
                <a:lnTo>
                  <a:pt x="96" y="32"/>
                </a:lnTo>
                <a:lnTo>
                  <a:pt x="96" y="30"/>
                </a:lnTo>
                <a:lnTo>
                  <a:pt x="98" y="32"/>
                </a:lnTo>
                <a:lnTo>
                  <a:pt x="96" y="35"/>
                </a:lnTo>
                <a:lnTo>
                  <a:pt x="98" y="35"/>
                </a:lnTo>
                <a:lnTo>
                  <a:pt x="99" y="32"/>
                </a:lnTo>
                <a:lnTo>
                  <a:pt x="99" y="30"/>
                </a:lnTo>
                <a:lnTo>
                  <a:pt x="98" y="29"/>
                </a:lnTo>
                <a:lnTo>
                  <a:pt x="89" y="27"/>
                </a:lnTo>
                <a:lnTo>
                  <a:pt x="88" y="27"/>
                </a:lnTo>
                <a:lnTo>
                  <a:pt x="88" y="26"/>
                </a:lnTo>
                <a:lnTo>
                  <a:pt x="88" y="24"/>
                </a:lnTo>
                <a:lnTo>
                  <a:pt x="86" y="24"/>
                </a:lnTo>
                <a:lnTo>
                  <a:pt x="85" y="23"/>
                </a:lnTo>
                <a:lnTo>
                  <a:pt x="82" y="24"/>
                </a:lnTo>
                <a:lnTo>
                  <a:pt x="80" y="23"/>
                </a:lnTo>
                <a:lnTo>
                  <a:pt x="79" y="17"/>
                </a:lnTo>
                <a:lnTo>
                  <a:pt x="77" y="16"/>
                </a:lnTo>
                <a:lnTo>
                  <a:pt x="76" y="16"/>
                </a:lnTo>
                <a:lnTo>
                  <a:pt x="73" y="17"/>
                </a:lnTo>
                <a:lnTo>
                  <a:pt x="71" y="19"/>
                </a:lnTo>
                <a:lnTo>
                  <a:pt x="70" y="20"/>
                </a:lnTo>
                <a:lnTo>
                  <a:pt x="70" y="22"/>
                </a:lnTo>
                <a:lnTo>
                  <a:pt x="66" y="27"/>
                </a:lnTo>
                <a:lnTo>
                  <a:pt x="64" y="29"/>
                </a:lnTo>
                <a:lnTo>
                  <a:pt x="60" y="33"/>
                </a:lnTo>
                <a:lnTo>
                  <a:pt x="58" y="38"/>
                </a:lnTo>
                <a:lnTo>
                  <a:pt x="58" y="36"/>
                </a:lnTo>
                <a:lnTo>
                  <a:pt x="58" y="35"/>
                </a:lnTo>
                <a:lnTo>
                  <a:pt x="54" y="38"/>
                </a:lnTo>
                <a:lnTo>
                  <a:pt x="54" y="39"/>
                </a:lnTo>
                <a:lnTo>
                  <a:pt x="52" y="41"/>
                </a:lnTo>
                <a:lnTo>
                  <a:pt x="51" y="42"/>
                </a:lnTo>
                <a:lnTo>
                  <a:pt x="51" y="41"/>
                </a:lnTo>
                <a:lnTo>
                  <a:pt x="51" y="39"/>
                </a:lnTo>
                <a:lnTo>
                  <a:pt x="50" y="41"/>
                </a:lnTo>
                <a:lnTo>
                  <a:pt x="50" y="42"/>
                </a:lnTo>
                <a:lnTo>
                  <a:pt x="50" y="43"/>
                </a:lnTo>
                <a:lnTo>
                  <a:pt x="48" y="45"/>
                </a:lnTo>
                <a:lnTo>
                  <a:pt x="47" y="43"/>
                </a:lnTo>
                <a:lnTo>
                  <a:pt x="45" y="46"/>
                </a:lnTo>
                <a:lnTo>
                  <a:pt x="44" y="48"/>
                </a:lnTo>
                <a:lnTo>
                  <a:pt x="44" y="45"/>
                </a:lnTo>
                <a:lnTo>
                  <a:pt x="42" y="45"/>
                </a:lnTo>
                <a:lnTo>
                  <a:pt x="41" y="49"/>
                </a:lnTo>
                <a:lnTo>
                  <a:pt x="39" y="51"/>
                </a:lnTo>
                <a:lnTo>
                  <a:pt x="39" y="52"/>
                </a:lnTo>
                <a:lnTo>
                  <a:pt x="38" y="51"/>
                </a:lnTo>
                <a:lnTo>
                  <a:pt x="39" y="48"/>
                </a:lnTo>
                <a:lnTo>
                  <a:pt x="35" y="51"/>
                </a:lnTo>
                <a:lnTo>
                  <a:pt x="35" y="52"/>
                </a:lnTo>
                <a:lnTo>
                  <a:pt x="33" y="54"/>
                </a:lnTo>
                <a:lnTo>
                  <a:pt x="33" y="51"/>
                </a:lnTo>
                <a:lnTo>
                  <a:pt x="29" y="54"/>
                </a:lnTo>
                <a:lnTo>
                  <a:pt x="28" y="55"/>
                </a:lnTo>
                <a:lnTo>
                  <a:pt x="28" y="54"/>
                </a:lnTo>
                <a:lnTo>
                  <a:pt x="30" y="51"/>
                </a:lnTo>
                <a:lnTo>
                  <a:pt x="35" y="48"/>
                </a:lnTo>
                <a:lnTo>
                  <a:pt x="38" y="46"/>
                </a:lnTo>
                <a:lnTo>
                  <a:pt x="41" y="43"/>
                </a:lnTo>
                <a:lnTo>
                  <a:pt x="41" y="42"/>
                </a:lnTo>
                <a:lnTo>
                  <a:pt x="42" y="41"/>
                </a:lnTo>
                <a:lnTo>
                  <a:pt x="42" y="39"/>
                </a:lnTo>
                <a:lnTo>
                  <a:pt x="44" y="39"/>
                </a:lnTo>
                <a:lnTo>
                  <a:pt x="48" y="38"/>
                </a:lnTo>
                <a:lnTo>
                  <a:pt x="57" y="30"/>
                </a:lnTo>
                <a:lnTo>
                  <a:pt x="66" y="22"/>
                </a:lnTo>
                <a:lnTo>
                  <a:pt x="74" y="10"/>
                </a:lnTo>
                <a:lnTo>
                  <a:pt x="79" y="5"/>
                </a:lnTo>
                <a:lnTo>
                  <a:pt x="80" y="4"/>
                </a:lnTo>
                <a:lnTo>
                  <a:pt x="83" y="2"/>
                </a:lnTo>
                <a:lnTo>
                  <a:pt x="85" y="2"/>
                </a:lnTo>
                <a:lnTo>
                  <a:pt x="88" y="2"/>
                </a:lnTo>
                <a:close/>
                <a:moveTo>
                  <a:pt x="8" y="74"/>
                </a:moveTo>
                <a:lnTo>
                  <a:pt x="11" y="76"/>
                </a:lnTo>
                <a:lnTo>
                  <a:pt x="11" y="73"/>
                </a:lnTo>
                <a:lnTo>
                  <a:pt x="13" y="76"/>
                </a:lnTo>
                <a:lnTo>
                  <a:pt x="13" y="77"/>
                </a:lnTo>
                <a:lnTo>
                  <a:pt x="13" y="79"/>
                </a:lnTo>
                <a:lnTo>
                  <a:pt x="11" y="79"/>
                </a:lnTo>
                <a:lnTo>
                  <a:pt x="10" y="77"/>
                </a:lnTo>
                <a:lnTo>
                  <a:pt x="7" y="74"/>
                </a:lnTo>
                <a:lnTo>
                  <a:pt x="4" y="68"/>
                </a:lnTo>
                <a:lnTo>
                  <a:pt x="4" y="67"/>
                </a:lnTo>
                <a:lnTo>
                  <a:pt x="3" y="65"/>
                </a:lnTo>
                <a:lnTo>
                  <a:pt x="1" y="63"/>
                </a:lnTo>
                <a:lnTo>
                  <a:pt x="1" y="61"/>
                </a:lnTo>
                <a:lnTo>
                  <a:pt x="0" y="60"/>
                </a:lnTo>
                <a:lnTo>
                  <a:pt x="0" y="58"/>
                </a:lnTo>
                <a:lnTo>
                  <a:pt x="3" y="60"/>
                </a:lnTo>
                <a:lnTo>
                  <a:pt x="4" y="63"/>
                </a:lnTo>
                <a:lnTo>
                  <a:pt x="4" y="65"/>
                </a:lnTo>
                <a:lnTo>
                  <a:pt x="6" y="68"/>
                </a:lnTo>
                <a:lnTo>
                  <a:pt x="8" y="74"/>
                </a:lnTo>
                <a:close/>
                <a:moveTo>
                  <a:pt x="42" y="51"/>
                </a:moveTo>
                <a:lnTo>
                  <a:pt x="42" y="51"/>
                </a:lnTo>
                <a:lnTo>
                  <a:pt x="42" y="49"/>
                </a:lnTo>
                <a:lnTo>
                  <a:pt x="44" y="49"/>
                </a:lnTo>
                <a:lnTo>
                  <a:pt x="45" y="51"/>
                </a:lnTo>
                <a:lnTo>
                  <a:pt x="45" y="52"/>
                </a:lnTo>
                <a:lnTo>
                  <a:pt x="44" y="52"/>
                </a:lnTo>
                <a:lnTo>
                  <a:pt x="42" y="52"/>
                </a:lnTo>
                <a:lnTo>
                  <a:pt x="41" y="52"/>
                </a:lnTo>
                <a:lnTo>
                  <a:pt x="41" y="51"/>
                </a:lnTo>
                <a:lnTo>
                  <a:pt x="42" y="51"/>
                </a:lnTo>
                <a:close/>
                <a:moveTo>
                  <a:pt x="55" y="46"/>
                </a:moveTo>
                <a:lnTo>
                  <a:pt x="55" y="48"/>
                </a:lnTo>
                <a:lnTo>
                  <a:pt x="54" y="48"/>
                </a:lnTo>
                <a:lnTo>
                  <a:pt x="52" y="48"/>
                </a:lnTo>
                <a:lnTo>
                  <a:pt x="51" y="48"/>
                </a:lnTo>
                <a:lnTo>
                  <a:pt x="51" y="46"/>
                </a:lnTo>
                <a:lnTo>
                  <a:pt x="52" y="46"/>
                </a:lnTo>
                <a:lnTo>
                  <a:pt x="54" y="46"/>
                </a:lnTo>
                <a:lnTo>
                  <a:pt x="55" y="46"/>
                </a:lnTo>
                <a:close/>
                <a:moveTo>
                  <a:pt x="268" y="60"/>
                </a:moveTo>
                <a:lnTo>
                  <a:pt x="268" y="61"/>
                </a:lnTo>
                <a:lnTo>
                  <a:pt x="266" y="61"/>
                </a:lnTo>
                <a:lnTo>
                  <a:pt x="266" y="60"/>
                </a:lnTo>
                <a:lnTo>
                  <a:pt x="266" y="58"/>
                </a:lnTo>
                <a:lnTo>
                  <a:pt x="268" y="60"/>
                </a:lnTo>
                <a:close/>
                <a:moveTo>
                  <a:pt x="16" y="85"/>
                </a:moveTo>
                <a:lnTo>
                  <a:pt x="16" y="86"/>
                </a:lnTo>
                <a:lnTo>
                  <a:pt x="14" y="85"/>
                </a:lnTo>
                <a:lnTo>
                  <a:pt x="14" y="83"/>
                </a:lnTo>
                <a:lnTo>
                  <a:pt x="16" y="83"/>
                </a:lnTo>
                <a:lnTo>
                  <a:pt x="16" y="85"/>
                </a:lnTo>
                <a:close/>
                <a:moveTo>
                  <a:pt x="58" y="42"/>
                </a:moveTo>
                <a:lnTo>
                  <a:pt x="58" y="43"/>
                </a:lnTo>
                <a:lnTo>
                  <a:pt x="57" y="43"/>
                </a:lnTo>
                <a:lnTo>
                  <a:pt x="57" y="45"/>
                </a:lnTo>
                <a:lnTo>
                  <a:pt x="57" y="43"/>
                </a:lnTo>
                <a:lnTo>
                  <a:pt x="57" y="42"/>
                </a:lnTo>
                <a:lnTo>
                  <a:pt x="58" y="42"/>
                </a:lnTo>
                <a:close/>
                <a:moveTo>
                  <a:pt x="47" y="46"/>
                </a:moveTo>
                <a:lnTo>
                  <a:pt x="47" y="48"/>
                </a:lnTo>
                <a:lnTo>
                  <a:pt x="45" y="48"/>
                </a:lnTo>
                <a:lnTo>
                  <a:pt x="45" y="46"/>
                </a:lnTo>
                <a:lnTo>
                  <a:pt x="47" y="46"/>
                </a:lnTo>
                <a:close/>
                <a:moveTo>
                  <a:pt x="55" y="39"/>
                </a:moveTo>
                <a:lnTo>
                  <a:pt x="55" y="39"/>
                </a:lnTo>
                <a:lnTo>
                  <a:pt x="55" y="38"/>
                </a:lnTo>
                <a:lnTo>
                  <a:pt x="55" y="3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00" name="Freeform 282"/>
          <p:cNvSpPr>
            <a:spLocks/>
          </p:cNvSpPr>
          <p:nvPr/>
        </p:nvSpPr>
        <p:spPr bwMode="auto">
          <a:xfrm rot="21334256">
            <a:off x="15903048" y="2893379"/>
            <a:ext cx="1017385" cy="632331"/>
          </a:xfrm>
          <a:custGeom>
            <a:avLst/>
            <a:gdLst>
              <a:gd name="T0" fmla="*/ 2147483647 w 243"/>
              <a:gd name="T1" fmla="*/ 2147483647 h 174"/>
              <a:gd name="T2" fmla="*/ 2147483647 w 243"/>
              <a:gd name="T3" fmla="*/ 2147483647 h 174"/>
              <a:gd name="T4" fmla="*/ 2147483647 w 243"/>
              <a:gd name="T5" fmla="*/ 2147483647 h 174"/>
              <a:gd name="T6" fmla="*/ 2147483647 w 243"/>
              <a:gd name="T7" fmla="*/ 2147483647 h 174"/>
              <a:gd name="T8" fmla="*/ 2147483647 w 243"/>
              <a:gd name="T9" fmla="*/ 2147483647 h 174"/>
              <a:gd name="T10" fmla="*/ 2147483647 w 243"/>
              <a:gd name="T11" fmla="*/ 2147483647 h 174"/>
              <a:gd name="T12" fmla="*/ 2147483647 w 243"/>
              <a:gd name="T13" fmla="*/ 2147483647 h 174"/>
              <a:gd name="T14" fmla="*/ 2147483647 w 243"/>
              <a:gd name="T15" fmla="*/ 2147483647 h 174"/>
              <a:gd name="T16" fmla="*/ 2147483647 w 243"/>
              <a:gd name="T17" fmla="*/ 2147483647 h 174"/>
              <a:gd name="T18" fmla="*/ 2147483647 w 243"/>
              <a:gd name="T19" fmla="*/ 2147483647 h 174"/>
              <a:gd name="T20" fmla="*/ 2147483647 w 243"/>
              <a:gd name="T21" fmla="*/ 2147483647 h 174"/>
              <a:gd name="T22" fmla="*/ 2147483647 w 243"/>
              <a:gd name="T23" fmla="*/ 2147483647 h 174"/>
              <a:gd name="T24" fmla="*/ 2147483647 w 243"/>
              <a:gd name="T25" fmla="*/ 0 h 174"/>
              <a:gd name="T26" fmla="*/ 2147483647 w 243"/>
              <a:gd name="T27" fmla="*/ 2147483647 h 174"/>
              <a:gd name="T28" fmla="*/ 2147483647 w 243"/>
              <a:gd name="T29" fmla="*/ 2147483647 h 174"/>
              <a:gd name="T30" fmla="*/ 2147483647 w 243"/>
              <a:gd name="T31" fmla="*/ 2147483647 h 174"/>
              <a:gd name="T32" fmla="*/ 2147483647 w 243"/>
              <a:gd name="T33" fmla="*/ 2147483647 h 174"/>
              <a:gd name="T34" fmla="*/ 2147483647 w 243"/>
              <a:gd name="T35" fmla="*/ 2147483647 h 174"/>
              <a:gd name="T36" fmla="*/ 2147483647 w 243"/>
              <a:gd name="T37" fmla="*/ 2147483647 h 174"/>
              <a:gd name="T38" fmla="*/ 2147483647 w 243"/>
              <a:gd name="T39" fmla="*/ 2147483647 h 174"/>
              <a:gd name="T40" fmla="*/ 2147483647 w 243"/>
              <a:gd name="T41" fmla="*/ 2147483647 h 174"/>
              <a:gd name="T42" fmla="*/ 2147483647 w 243"/>
              <a:gd name="T43" fmla="*/ 2147483647 h 174"/>
              <a:gd name="T44" fmla="*/ 2147483647 w 243"/>
              <a:gd name="T45" fmla="*/ 2147483647 h 174"/>
              <a:gd name="T46" fmla="*/ 2147483647 w 243"/>
              <a:gd name="T47" fmla="*/ 2147483647 h 174"/>
              <a:gd name="T48" fmla="*/ 2147483647 w 243"/>
              <a:gd name="T49" fmla="*/ 2147483647 h 174"/>
              <a:gd name="T50" fmla="*/ 2147483647 w 243"/>
              <a:gd name="T51" fmla="*/ 2147483647 h 174"/>
              <a:gd name="T52" fmla="*/ 2147483647 w 243"/>
              <a:gd name="T53" fmla="*/ 2147483647 h 174"/>
              <a:gd name="T54" fmla="*/ 2147483647 w 243"/>
              <a:gd name="T55" fmla="*/ 2147483647 h 174"/>
              <a:gd name="T56" fmla="*/ 2147483647 w 243"/>
              <a:gd name="T57" fmla="*/ 2147483647 h 174"/>
              <a:gd name="T58" fmla="*/ 2147483647 w 243"/>
              <a:gd name="T59" fmla="*/ 2147483647 h 174"/>
              <a:gd name="T60" fmla="*/ 2147483647 w 243"/>
              <a:gd name="T61" fmla="*/ 2147483647 h 174"/>
              <a:gd name="T62" fmla="*/ 2147483647 w 243"/>
              <a:gd name="T63" fmla="*/ 2147483647 h 174"/>
              <a:gd name="T64" fmla="*/ 2147483647 w 243"/>
              <a:gd name="T65" fmla="*/ 2147483647 h 174"/>
              <a:gd name="T66" fmla="*/ 2147483647 w 243"/>
              <a:gd name="T67" fmla="*/ 2147483647 h 174"/>
              <a:gd name="T68" fmla="*/ 2147483647 w 243"/>
              <a:gd name="T69" fmla="*/ 2147483647 h 174"/>
              <a:gd name="T70" fmla="*/ 2147483647 w 243"/>
              <a:gd name="T71" fmla="*/ 2147483647 h 174"/>
              <a:gd name="T72" fmla="*/ 2147483647 w 243"/>
              <a:gd name="T73" fmla="*/ 2147483647 h 174"/>
              <a:gd name="T74" fmla="*/ 2147483647 w 243"/>
              <a:gd name="T75" fmla="*/ 2147483647 h 174"/>
              <a:gd name="T76" fmla="*/ 2147483647 w 243"/>
              <a:gd name="T77" fmla="*/ 2147483647 h 174"/>
              <a:gd name="T78" fmla="*/ 2147483647 w 243"/>
              <a:gd name="T79" fmla="*/ 2147483647 h 174"/>
              <a:gd name="T80" fmla="*/ 2147483647 w 243"/>
              <a:gd name="T81" fmla="*/ 2147483647 h 174"/>
              <a:gd name="T82" fmla="*/ 2147483647 w 243"/>
              <a:gd name="T83" fmla="*/ 2147483647 h 174"/>
              <a:gd name="T84" fmla="*/ 2147483647 w 243"/>
              <a:gd name="T85" fmla="*/ 2147483647 h 174"/>
              <a:gd name="T86" fmla="*/ 2147483647 w 243"/>
              <a:gd name="T87" fmla="*/ 2147483647 h 174"/>
              <a:gd name="T88" fmla="*/ 2147483647 w 243"/>
              <a:gd name="T89" fmla="*/ 2147483647 h 174"/>
              <a:gd name="T90" fmla="*/ 2147483647 w 243"/>
              <a:gd name="T91" fmla="*/ 2147483647 h 174"/>
              <a:gd name="T92" fmla="*/ 2147483647 w 243"/>
              <a:gd name="T93" fmla="*/ 2147483647 h 174"/>
              <a:gd name="T94" fmla="*/ 2147483647 w 243"/>
              <a:gd name="T95" fmla="*/ 2147483647 h 174"/>
              <a:gd name="T96" fmla="*/ 2147483647 w 243"/>
              <a:gd name="T97" fmla="*/ 2147483647 h 174"/>
              <a:gd name="T98" fmla="*/ 2147483647 w 243"/>
              <a:gd name="T99" fmla="*/ 2147483647 h 174"/>
              <a:gd name="T100" fmla="*/ 2147483647 w 243"/>
              <a:gd name="T101" fmla="*/ 2147483647 h 174"/>
              <a:gd name="T102" fmla="*/ 2147483647 w 243"/>
              <a:gd name="T103" fmla="*/ 2147483647 h 174"/>
              <a:gd name="T104" fmla="*/ 2147483647 w 243"/>
              <a:gd name="T105" fmla="*/ 2147483647 h 174"/>
              <a:gd name="T106" fmla="*/ 2147483647 w 243"/>
              <a:gd name="T107" fmla="*/ 2147483647 h 174"/>
              <a:gd name="T108" fmla="*/ 2147483647 w 243"/>
              <a:gd name="T109" fmla="*/ 2147483647 h 174"/>
              <a:gd name="T110" fmla="*/ 2147483647 w 243"/>
              <a:gd name="T111" fmla="*/ 2147483647 h 174"/>
              <a:gd name="T112" fmla="*/ 0 w 243"/>
              <a:gd name="T113" fmla="*/ 2147483647 h 174"/>
              <a:gd name="T114" fmla="*/ 2147483647 w 243"/>
              <a:gd name="T115" fmla="*/ 2147483647 h 174"/>
              <a:gd name="T116" fmla="*/ 2147483647 w 243"/>
              <a:gd name="T117" fmla="*/ 2147483647 h 174"/>
              <a:gd name="T118" fmla="*/ 2147483647 w 243"/>
              <a:gd name="T119" fmla="*/ 2147483647 h 174"/>
              <a:gd name="T120" fmla="*/ 2147483647 w 243"/>
              <a:gd name="T121" fmla="*/ 2147483647 h 174"/>
              <a:gd name="T122" fmla="*/ 2147483647 w 243"/>
              <a:gd name="T123" fmla="*/ 2147483647 h 174"/>
              <a:gd name="T124" fmla="*/ 2147483647 w 243"/>
              <a:gd name="T125" fmla="*/ 2147483647 h 17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43"/>
              <a:gd name="T190" fmla="*/ 0 h 174"/>
              <a:gd name="T191" fmla="*/ 243 w 243"/>
              <a:gd name="T192" fmla="*/ 174 h 17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43" h="174">
                <a:moveTo>
                  <a:pt x="16" y="7"/>
                </a:moveTo>
                <a:lnTo>
                  <a:pt x="17" y="10"/>
                </a:lnTo>
                <a:lnTo>
                  <a:pt x="19" y="10"/>
                </a:lnTo>
                <a:lnTo>
                  <a:pt x="20" y="9"/>
                </a:lnTo>
                <a:lnTo>
                  <a:pt x="23" y="6"/>
                </a:lnTo>
                <a:lnTo>
                  <a:pt x="25" y="6"/>
                </a:lnTo>
                <a:lnTo>
                  <a:pt x="26" y="4"/>
                </a:lnTo>
                <a:lnTo>
                  <a:pt x="28" y="6"/>
                </a:lnTo>
                <a:lnTo>
                  <a:pt x="28" y="10"/>
                </a:lnTo>
                <a:lnTo>
                  <a:pt x="29" y="12"/>
                </a:lnTo>
                <a:lnTo>
                  <a:pt x="36" y="12"/>
                </a:lnTo>
                <a:lnTo>
                  <a:pt x="36" y="10"/>
                </a:lnTo>
                <a:lnTo>
                  <a:pt x="36" y="9"/>
                </a:lnTo>
                <a:lnTo>
                  <a:pt x="38" y="12"/>
                </a:lnTo>
                <a:lnTo>
                  <a:pt x="39" y="13"/>
                </a:lnTo>
                <a:lnTo>
                  <a:pt x="41" y="12"/>
                </a:lnTo>
                <a:lnTo>
                  <a:pt x="41" y="7"/>
                </a:lnTo>
                <a:lnTo>
                  <a:pt x="42" y="4"/>
                </a:lnTo>
                <a:lnTo>
                  <a:pt x="48" y="6"/>
                </a:lnTo>
                <a:lnTo>
                  <a:pt x="50" y="6"/>
                </a:lnTo>
                <a:lnTo>
                  <a:pt x="50" y="7"/>
                </a:lnTo>
                <a:lnTo>
                  <a:pt x="50" y="9"/>
                </a:lnTo>
                <a:lnTo>
                  <a:pt x="50" y="12"/>
                </a:lnTo>
                <a:lnTo>
                  <a:pt x="51" y="13"/>
                </a:lnTo>
                <a:lnTo>
                  <a:pt x="53" y="12"/>
                </a:lnTo>
                <a:lnTo>
                  <a:pt x="55" y="0"/>
                </a:lnTo>
                <a:lnTo>
                  <a:pt x="104" y="3"/>
                </a:lnTo>
                <a:lnTo>
                  <a:pt x="102" y="25"/>
                </a:lnTo>
                <a:lnTo>
                  <a:pt x="136" y="28"/>
                </a:lnTo>
                <a:lnTo>
                  <a:pt x="143" y="26"/>
                </a:lnTo>
                <a:lnTo>
                  <a:pt x="146" y="34"/>
                </a:lnTo>
                <a:lnTo>
                  <a:pt x="149" y="32"/>
                </a:lnTo>
                <a:lnTo>
                  <a:pt x="152" y="35"/>
                </a:lnTo>
                <a:lnTo>
                  <a:pt x="168" y="28"/>
                </a:lnTo>
                <a:lnTo>
                  <a:pt x="164" y="16"/>
                </a:lnTo>
                <a:lnTo>
                  <a:pt x="165" y="15"/>
                </a:lnTo>
                <a:lnTo>
                  <a:pt x="173" y="15"/>
                </a:lnTo>
                <a:lnTo>
                  <a:pt x="174" y="21"/>
                </a:lnTo>
                <a:lnTo>
                  <a:pt x="201" y="22"/>
                </a:lnTo>
                <a:lnTo>
                  <a:pt x="201" y="26"/>
                </a:lnTo>
                <a:lnTo>
                  <a:pt x="221" y="26"/>
                </a:lnTo>
                <a:lnTo>
                  <a:pt x="230" y="28"/>
                </a:lnTo>
                <a:lnTo>
                  <a:pt x="230" y="34"/>
                </a:lnTo>
                <a:lnTo>
                  <a:pt x="242" y="34"/>
                </a:lnTo>
                <a:lnTo>
                  <a:pt x="243" y="48"/>
                </a:lnTo>
                <a:lnTo>
                  <a:pt x="239" y="48"/>
                </a:lnTo>
                <a:lnTo>
                  <a:pt x="239" y="56"/>
                </a:lnTo>
                <a:lnTo>
                  <a:pt x="242" y="56"/>
                </a:lnTo>
                <a:lnTo>
                  <a:pt x="242" y="63"/>
                </a:lnTo>
                <a:lnTo>
                  <a:pt x="231" y="63"/>
                </a:lnTo>
                <a:lnTo>
                  <a:pt x="231" y="62"/>
                </a:lnTo>
                <a:lnTo>
                  <a:pt x="220" y="60"/>
                </a:lnTo>
                <a:lnTo>
                  <a:pt x="220" y="59"/>
                </a:lnTo>
                <a:lnTo>
                  <a:pt x="198" y="57"/>
                </a:lnTo>
                <a:lnTo>
                  <a:pt x="198" y="63"/>
                </a:lnTo>
                <a:lnTo>
                  <a:pt x="196" y="63"/>
                </a:lnTo>
                <a:lnTo>
                  <a:pt x="193" y="67"/>
                </a:lnTo>
                <a:lnTo>
                  <a:pt x="192" y="67"/>
                </a:lnTo>
                <a:lnTo>
                  <a:pt x="190" y="69"/>
                </a:lnTo>
                <a:lnTo>
                  <a:pt x="187" y="69"/>
                </a:lnTo>
                <a:lnTo>
                  <a:pt x="187" y="70"/>
                </a:lnTo>
                <a:lnTo>
                  <a:pt x="186" y="70"/>
                </a:lnTo>
                <a:lnTo>
                  <a:pt x="183" y="73"/>
                </a:lnTo>
                <a:lnTo>
                  <a:pt x="182" y="73"/>
                </a:lnTo>
                <a:lnTo>
                  <a:pt x="180" y="76"/>
                </a:lnTo>
                <a:lnTo>
                  <a:pt x="177" y="76"/>
                </a:lnTo>
                <a:lnTo>
                  <a:pt x="177" y="73"/>
                </a:lnTo>
                <a:lnTo>
                  <a:pt x="176" y="73"/>
                </a:lnTo>
                <a:lnTo>
                  <a:pt x="173" y="73"/>
                </a:lnTo>
                <a:lnTo>
                  <a:pt x="171" y="78"/>
                </a:lnTo>
                <a:lnTo>
                  <a:pt x="170" y="79"/>
                </a:lnTo>
                <a:lnTo>
                  <a:pt x="171" y="82"/>
                </a:lnTo>
                <a:lnTo>
                  <a:pt x="171" y="86"/>
                </a:lnTo>
                <a:lnTo>
                  <a:pt x="170" y="88"/>
                </a:lnTo>
                <a:lnTo>
                  <a:pt x="167" y="86"/>
                </a:lnTo>
                <a:lnTo>
                  <a:pt x="165" y="86"/>
                </a:lnTo>
                <a:lnTo>
                  <a:pt x="164" y="86"/>
                </a:lnTo>
                <a:lnTo>
                  <a:pt x="158" y="85"/>
                </a:lnTo>
                <a:lnTo>
                  <a:pt x="155" y="123"/>
                </a:lnTo>
                <a:lnTo>
                  <a:pt x="161" y="125"/>
                </a:lnTo>
                <a:lnTo>
                  <a:pt x="158" y="169"/>
                </a:lnTo>
                <a:lnTo>
                  <a:pt x="151" y="166"/>
                </a:lnTo>
                <a:lnTo>
                  <a:pt x="145" y="169"/>
                </a:lnTo>
                <a:lnTo>
                  <a:pt x="142" y="170"/>
                </a:lnTo>
                <a:lnTo>
                  <a:pt x="139" y="171"/>
                </a:lnTo>
                <a:lnTo>
                  <a:pt x="136" y="174"/>
                </a:lnTo>
                <a:lnTo>
                  <a:pt x="104" y="170"/>
                </a:lnTo>
                <a:lnTo>
                  <a:pt x="99" y="174"/>
                </a:lnTo>
                <a:lnTo>
                  <a:pt x="80" y="157"/>
                </a:lnTo>
                <a:lnTo>
                  <a:pt x="85" y="151"/>
                </a:lnTo>
                <a:lnTo>
                  <a:pt x="80" y="147"/>
                </a:lnTo>
                <a:lnTo>
                  <a:pt x="75" y="152"/>
                </a:lnTo>
                <a:lnTo>
                  <a:pt x="66" y="144"/>
                </a:lnTo>
                <a:lnTo>
                  <a:pt x="79" y="129"/>
                </a:lnTo>
                <a:lnTo>
                  <a:pt x="55" y="107"/>
                </a:lnTo>
                <a:lnTo>
                  <a:pt x="47" y="114"/>
                </a:lnTo>
                <a:lnTo>
                  <a:pt x="6" y="75"/>
                </a:lnTo>
                <a:lnTo>
                  <a:pt x="23" y="54"/>
                </a:lnTo>
                <a:lnTo>
                  <a:pt x="22" y="53"/>
                </a:lnTo>
                <a:lnTo>
                  <a:pt x="31" y="44"/>
                </a:lnTo>
                <a:lnTo>
                  <a:pt x="25" y="40"/>
                </a:lnTo>
                <a:lnTo>
                  <a:pt x="25" y="38"/>
                </a:lnTo>
                <a:lnTo>
                  <a:pt x="23" y="35"/>
                </a:lnTo>
                <a:lnTo>
                  <a:pt x="22" y="32"/>
                </a:lnTo>
                <a:lnTo>
                  <a:pt x="14" y="28"/>
                </a:lnTo>
                <a:lnTo>
                  <a:pt x="14" y="26"/>
                </a:lnTo>
                <a:lnTo>
                  <a:pt x="13" y="26"/>
                </a:lnTo>
                <a:lnTo>
                  <a:pt x="7" y="23"/>
                </a:lnTo>
                <a:lnTo>
                  <a:pt x="7" y="22"/>
                </a:lnTo>
                <a:lnTo>
                  <a:pt x="9" y="21"/>
                </a:lnTo>
                <a:lnTo>
                  <a:pt x="4" y="13"/>
                </a:lnTo>
                <a:lnTo>
                  <a:pt x="4" y="10"/>
                </a:lnTo>
                <a:lnTo>
                  <a:pt x="0" y="7"/>
                </a:lnTo>
                <a:lnTo>
                  <a:pt x="3" y="3"/>
                </a:lnTo>
                <a:lnTo>
                  <a:pt x="4" y="3"/>
                </a:lnTo>
                <a:lnTo>
                  <a:pt x="6" y="3"/>
                </a:lnTo>
                <a:lnTo>
                  <a:pt x="7" y="6"/>
                </a:lnTo>
                <a:lnTo>
                  <a:pt x="10" y="6"/>
                </a:lnTo>
                <a:lnTo>
                  <a:pt x="13" y="3"/>
                </a:lnTo>
                <a:lnTo>
                  <a:pt x="13" y="1"/>
                </a:lnTo>
                <a:lnTo>
                  <a:pt x="14" y="3"/>
                </a:lnTo>
                <a:lnTo>
                  <a:pt x="13" y="4"/>
                </a:lnTo>
                <a:lnTo>
                  <a:pt x="14" y="6"/>
                </a:lnTo>
                <a:lnTo>
                  <a:pt x="14" y="9"/>
                </a:lnTo>
                <a:lnTo>
                  <a:pt x="16" y="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1" name="Freeform 283"/>
          <p:cNvSpPr>
            <a:spLocks/>
          </p:cNvSpPr>
          <p:nvPr/>
        </p:nvSpPr>
        <p:spPr bwMode="auto">
          <a:xfrm rot="21334256">
            <a:off x="17424114" y="2418466"/>
            <a:ext cx="886951" cy="812301"/>
          </a:xfrm>
          <a:custGeom>
            <a:avLst/>
            <a:gdLst>
              <a:gd name="T0" fmla="*/ 2147483647 w 212"/>
              <a:gd name="T1" fmla="*/ 2147483647 h 223"/>
              <a:gd name="T2" fmla="*/ 2147483647 w 212"/>
              <a:gd name="T3" fmla="*/ 2147483647 h 223"/>
              <a:gd name="T4" fmla="*/ 2147483647 w 212"/>
              <a:gd name="T5" fmla="*/ 2147483647 h 223"/>
              <a:gd name="T6" fmla="*/ 2147483647 w 212"/>
              <a:gd name="T7" fmla="*/ 2147483647 h 223"/>
              <a:gd name="T8" fmla="*/ 2147483647 w 212"/>
              <a:gd name="T9" fmla="*/ 2147483647 h 223"/>
              <a:gd name="T10" fmla="*/ 2147483647 w 212"/>
              <a:gd name="T11" fmla="*/ 2147483647 h 223"/>
              <a:gd name="T12" fmla="*/ 2147483647 w 212"/>
              <a:gd name="T13" fmla="*/ 2147483647 h 223"/>
              <a:gd name="T14" fmla="*/ 2147483647 w 212"/>
              <a:gd name="T15" fmla="*/ 2147483647 h 223"/>
              <a:gd name="T16" fmla="*/ 2147483647 w 212"/>
              <a:gd name="T17" fmla="*/ 2147483647 h 223"/>
              <a:gd name="T18" fmla="*/ 2147483647 w 212"/>
              <a:gd name="T19" fmla="*/ 2147483647 h 223"/>
              <a:gd name="T20" fmla="*/ 2147483647 w 212"/>
              <a:gd name="T21" fmla="*/ 2147483647 h 223"/>
              <a:gd name="T22" fmla="*/ 2147483647 w 212"/>
              <a:gd name="T23" fmla="*/ 2147483647 h 223"/>
              <a:gd name="T24" fmla="*/ 2147483647 w 212"/>
              <a:gd name="T25" fmla="*/ 2147483647 h 223"/>
              <a:gd name="T26" fmla="*/ 2147483647 w 212"/>
              <a:gd name="T27" fmla="*/ 2147483647 h 223"/>
              <a:gd name="T28" fmla="*/ 2147483647 w 212"/>
              <a:gd name="T29" fmla="*/ 2147483647 h 223"/>
              <a:gd name="T30" fmla="*/ 2147483647 w 212"/>
              <a:gd name="T31" fmla="*/ 2147483647 h 223"/>
              <a:gd name="T32" fmla="*/ 2147483647 w 212"/>
              <a:gd name="T33" fmla="*/ 2147483647 h 223"/>
              <a:gd name="T34" fmla="*/ 2147483647 w 212"/>
              <a:gd name="T35" fmla="*/ 2147483647 h 223"/>
              <a:gd name="T36" fmla="*/ 2147483647 w 212"/>
              <a:gd name="T37" fmla="*/ 2147483647 h 223"/>
              <a:gd name="T38" fmla="*/ 2147483647 w 212"/>
              <a:gd name="T39" fmla="*/ 2147483647 h 223"/>
              <a:gd name="T40" fmla="*/ 2147483647 w 212"/>
              <a:gd name="T41" fmla="*/ 2147483647 h 223"/>
              <a:gd name="T42" fmla="*/ 2147483647 w 212"/>
              <a:gd name="T43" fmla="*/ 2147483647 h 223"/>
              <a:gd name="T44" fmla="*/ 2147483647 w 212"/>
              <a:gd name="T45" fmla="*/ 2147483647 h 223"/>
              <a:gd name="T46" fmla="*/ 2147483647 w 212"/>
              <a:gd name="T47" fmla="*/ 2147483647 h 223"/>
              <a:gd name="T48" fmla="*/ 2147483647 w 212"/>
              <a:gd name="T49" fmla="*/ 2147483647 h 223"/>
              <a:gd name="T50" fmla="*/ 2147483647 w 212"/>
              <a:gd name="T51" fmla="*/ 2147483647 h 223"/>
              <a:gd name="T52" fmla="*/ 2147483647 w 212"/>
              <a:gd name="T53" fmla="*/ 2147483647 h 223"/>
              <a:gd name="T54" fmla="*/ 2147483647 w 212"/>
              <a:gd name="T55" fmla="*/ 2147483647 h 223"/>
              <a:gd name="T56" fmla="*/ 2147483647 w 212"/>
              <a:gd name="T57" fmla="*/ 2147483647 h 223"/>
              <a:gd name="T58" fmla="*/ 2147483647 w 212"/>
              <a:gd name="T59" fmla="*/ 2147483647 h 223"/>
              <a:gd name="T60" fmla="*/ 2147483647 w 212"/>
              <a:gd name="T61" fmla="*/ 2147483647 h 223"/>
              <a:gd name="T62" fmla="*/ 2147483647 w 212"/>
              <a:gd name="T63" fmla="*/ 2147483647 h 223"/>
              <a:gd name="T64" fmla="*/ 2147483647 w 212"/>
              <a:gd name="T65" fmla="*/ 2147483647 h 223"/>
              <a:gd name="T66" fmla="*/ 2147483647 w 212"/>
              <a:gd name="T67" fmla="*/ 2147483647 h 223"/>
              <a:gd name="T68" fmla="*/ 2147483647 w 212"/>
              <a:gd name="T69" fmla="*/ 2147483647 h 223"/>
              <a:gd name="T70" fmla="*/ 2147483647 w 212"/>
              <a:gd name="T71" fmla="*/ 2147483647 h 223"/>
              <a:gd name="T72" fmla="*/ 2147483647 w 212"/>
              <a:gd name="T73" fmla="*/ 2147483647 h 223"/>
              <a:gd name="T74" fmla="*/ 2147483647 w 212"/>
              <a:gd name="T75" fmla="*/ 2147483647 h 223"/>
              <a:gd name="T76" fmla="*/ 2147483647 w 212"/>
              <a:gd name="T77" fmla="*/ 2147483647 h 223"/>
              <a:gd name="T78" fmla="*/ 2147483647 w 212"/>
              <a:gd name="T79" fmla="*/ 2147483647 h 223"/>
              <a:gd name="T80" fmla="*/ 2147483647 w 212"/>
              <a:gd name="T81" fmla="*/ 0 h 223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212"/>
              <a:gd name="T124" fmla="*/ 0 h 223"/>
              <a:gd name="T125" fmla="*/ 212 w 212"/>
              <a:gd name="T126" fmla="*/ 223 h 223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212" h="223">
                <a:moveTo>
                  <a:pt x="126" y="0"/>
                </a:moveTo>
                <a:lnTo>
                  <a:pt x="124" y="48"/>
                </a:lnTo>
                <a:lnTo>
                  <a:pt x="153" y="50"/>
                </a:lnTo>
                <a:lnTo>
                  <a:pt x="159" y="56"/>
                </a:lnTo>
                <a:lnTo>
                  <a:pt x="164" y="56"/>
                </a:lnTo>
                <a:lnTo>
                  <a:pt x="167" y="59"/>
                </a:lnTo>
                <a:lnTo>
                  <a:pt x="173" y="59"/>
                </a:lnTo>
                <a:lnTo>
                  <a:pt x="177" y="59"/>
                </a:lnTo>
                <a:lnTo>
                  <a:pt x="183" y="56"/>
                </a:lnTo>
                <a:lnTo>
                  <a:pt x="184" y="57"/>
                </a:lnTo>
                <a:lnTo>
                  <a:pt x="184" y="59"/>
                </a:lnTo>
                <a:lnTo>
                  <a:pt x="189" y="59"/>
                </a:lnTo>
                <a:lnTo>
                  <a:pt x="189" y="56"/>
                </a:lnTo>
                <a:lnTo>
                  <a:pt x="190" y="56"/>
                </a:lnTo>
                <a:lnTo>
                  <a:pt x="197" y="60"/>
                </a:lnTo>
                <a:lnTo>
                  <a:pt x="199" y="60"/>
                </a:lnTo>
                <a:lnTo>
                  <a:pt x="193" y="151"/>
                </a:lnTo>
                <a:lnTo>
                  <a:pt x="206" y="154"/>
                </a:lnTo>
                <a:lnTo>
                  <a:pt x="206" y="164"/>
                </a:lnTo>
                <a:lnTo>
                  <a:pt x="212" y="163"/>
                </a:lnTo>
                <a:lnTo>
                  <a:pt x="212" y="190"/>
                </a:lnTo>
                <a:lnTo>
                  <a:pt x="211" y="202"/>
                </a:lnTo>
                <a:lnTo>
                  <a:pt x="187" y="201"/>
                </a:lnTo>
                <a:lnTo>
                  <a:pt x="186" y="214"/>
                </a:lnTo>
                <a:lnTo>
                  <a:pt x="177" y="214"/>
                </a:lnTo>
                <a:lnTo>
                  <a:pt x="174" y="215"/>
                </a:lnTo>
                <a:lnTo>
                  <a:pt x="167" y="215"/>
                </a:lnTo>
                <a:lnTo>
                  <a:pt x="156" y="223"/>
                </a:lnTo>
                <a:lnTo>
                  <a:pt x="145" y="208"/>
                </a:lnTo>
                <a:lnTo>
                  <a:pt x="143" y="204"/>
                </a:lnTo>
                <a:lnTo>
                  <a:pt x="143" y="202"/>
                </a:lnTo>
                <a:lnTo>
                  <a:pt x="109" y="201"/>
                </a:lnTo>
                <a:lnTo>
                  <a:pt x="109" y="208"/>
                </a:lnTo>
                <a:lnTo>
                  <a:pt x="77" y="207"/>
                </a:lnTo>
                <a:lnTo>
                  <a:pt x="77" y="212"/>
                </a:lnTo>
                <a:lnTo>
                  <a:pt x="70" y="212"/>
                </a:lnTo>
                <a:lnTo>
                  <a:pt x="70" y="210"/>
                </a:lnTo>
                <a:lnTo>
                  <a:pt x="66" y="210"/>
                </a:lnTo>
                <a:lnTo>
                  <a:pt x="66" y="205"/>
                </a:lnTo>
                <a:lnTo>
                  <a:pt x="61" y="207"/>
                </a:lnTo>
                <a:lnTo>
                  <a:pt x="60" y="207"/>
                </a:lnTo>
                <a:lnTo>
                  <a:pt x="57" y="207"/>
                </a:lnTo>
                <a:lnTo>
                  <a:pt x="58" y="193"/>
                </a:lnTo>
                <a:lnTo>
                  <a:pt x="61" y="193"/>
                </a:lnTo>
                <a:lnTo>
                  <a:pt x="63" y="179"/>
                </a:lnTo>
                <a:lnTo>
                  <a:pt x="95" y="180"/>
                </a:lnTo>
                <a:lnTo>
                  <a:pt x="96" y="148"/>
                </a:lnTo>
                <a:lnTo>
                  <a:pt x="64" y="145"/>
                </a:lnTo>
                <a:lnTo>
                  <a:pt x="66" y="122"/>
                </a:lnTo>
                <a:lnTo>
                  <a:pt x="54" y="120"/>
                </a:lnTo>
                <a:lnTo>
                  <a:pt x="54" y="108"/>
                </a:lnTo>
                <a:lnTo>
                  <a:pt x="51" y="110"/>
                </a:lnTo>
                <a:lnTo>
                  <a:pt x="41" y="126"/>
                </a:lnTo>
                <a:lnTo>
                  <a:pt x="7" y="105"/>
                </a:lnTo>
                <a:lnTo>
                  <a:pt x="16" y="89"/>
                </a:lnTo>
                <a:lnTo>
                  <a:pt x="0" y="81"/>
                </a:lnTo>
                <a:lnTo>
                  <a:pt x="13" y="59"/>
                </a:lnTo>
                <a:lnTo>
                  <a:pt x="14" y="59"/>
                </a:lnTo>
                <a:lnTo>
                  <a:pt x="17" y="59"/>
                </a:lnTo>
                <a:lnTo>
                  <a:pt x="26" y="50"/>
                </a:lnTo>
                <a:lnTo>
                  <a:pt x="42" y="63"/>
                </a:lnTo>
                <a:lnTo>
                  <a:pt x="49" y="56"/>
                </a:lnTo>
                <a:lnTo>
                  <a:pt x="51" y="59"/>
                </a:lnTo>
                <a:lnTo>
                  <a:pt x="54" y="62"/>
                </a:lnTo>
                <a:lnTo>
                  <a:pt x="61" y="53"/>
                </a:lnTo>
                <a:lnTo>
                  <a:pt x="66" y="54"/>
                </a:lnTo>
                <a:lnTo>
                  <a:pt x="70" y="57"/>
                </a:lnTo>
                <a:lnTo>
                  <a:pt x="73" y="42"/>
                </a:lnTo>
                <a:lnTo>
                  <a:pt x="68" y="42"/>
                </a:lnTo>
                <a:lnTo>
                  <a:pt x="66" y="38"/>
                </a:lnTo>
                <a:lnTo>
                  <a:pt x="68" y="15"/>
                </a:lnTo>
                <a:lnTo>
                  <a:pt x="71" y="15"/>
                </a:lnTo>
                <a:lnTo>
                  <a:pt x="76" y="16"/>
                </a:lnTo>
                <a:lnTo>
                  <a:pt x="79" y="18"/>
                </a:lnTo>
                <a:lnTo>
                  <a:pt x="79" y="10"/>
                </a:lnTo>
                <a:lnTo>
                  <a:pt x="88" y="12"/>
                </a:lnTo>
                <a:lnTo>
                  <a:pt x="93" y="13"/>
                </a:lnTo>
                <a:lnTo>
                  <a:pt x="95" y="9"/>
                </a:lnTo>
                <a:lnTo>
                  <a:pt x="95" y="6"/>
                </a:lnTo>
                <a:lnTo>
                  <a:pt x="114" y="7"/>
                </a:lnTo>
                <a:lnTo>
                  <a:pt x="115" y="0"/>
                </a:lnTo>
                <a:lnTo>
                  <a:pt x="126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" name="Freeform 284"/>
          <p:cNvSpPr>
            <a:spLocks/>
          </p:cNvSpPr>
          <p:nvPr/>
        </p:nvSpPr>
        <p:spPr bwMode="auto">
          <a:xfrm rot="21334256">
            <a:off x="15943971" y="4803743"/>
            <a:ext cx="1205583" cy="771767"/>
          </a:xfrm>
          <a:custGeom>
            <a:avLst/>
            <a:gdLst>
              <a:gd name="T0" fmla="*/ 2147483647 w 289"/>
              <a:gd name="T1" fmla="*/ 2147483647 h 213"/>
              <a:gd name="T2" fmla="*/ 2147483647 w 289"/>
              <a:gd name="T3" fmla="*/ 2147483647 h 213"/>
              <a:gd name="T4" fmla="*/ 2147483647 w 289"/>
              <a:gd name="T5" fmla="*/ 2147483647 h 213"/>
              <a:gd name="T6" fmla="*/ 2147483647 w 289"/>
              <a:gd name="T7" fmla="*/ 2147483647 h 213"/>
              <a:gd name="T8" fmla="*/ 2147483647 w 289"/>
              <a:gd name="T9" fmla="*/ 2147483647 h 213"/>
              <a:gd name="T10" fmla="*/ 2147483647 w 289"/>
              <a:gd name="T11" fmla="*/ 2147483647 h 213"/>
              <a:gd name="T12" fmla="*/ 2147483647 w 289"/>
              <a:gd name="T13" fmla="*/ 2147483647 h 213"/>
              <a:gd name="T14" fmla="*/ 2147483647 w 289"/>
              <a:gd name="T15" fmla="*/ 2147483647 h 213"/>
              <a:gd name="T16" fmla="*/ 2147483647 w 289"/>
              <a:gd name="T17" fmla="*/ 2147483647 h 213"/>
              <a:gd name="T18" fmla="*/ 2147483647 w 289"/>
              <a:gd name="T19" fmla="*/ 2147483647 h 213"/>
              <a:gd name="T20" fmla="*/ 2147483647 w 289"/>
              <a:gd name="T21" fmla="*/ 2147483647 h 213"/>
              <a:gd name="T22" fmla="*/ 2147483647 w 289"/>
              <a:gd name="T23" fmla="*/ 2147483647 h 213"/>
              <a:gd name="T24" fmla="*/ 2147483647 w 289"/>
              <a:gd name="T25" fmla="*/ 2147483647 h 213"/>
              <a:gd name="T26" fmla="*/ 2147483647 w 289"/>
              <a:gd name="T27" fmla="*/ 2147483647 h 213"/>
              <a:gd name="T28" fmla="*/ 2147483647 w 289"/>
              <a:gd name="T29" fmla="*/ 2147483647 h 213"/>
              <a:gd name="T30" fmla="*/ 2147483647 w 289"/>
              <a:gd name="T31" fmla="*/ 2147483647 h 213"/>
              <a:gd name="T32" fmla="*/ 2147483647 w 289"/>
              <a:gd name="T33" fmla="*/ 2147483647 h 213"/>
              <a:gd name="T34" fmla="*/ 2147483647 w 289"/>
              <a:gd name="T35" fmla="*/ 2147483647 h 213"/>
              <a:gd name="T36" fmla="*/ 2147483647 w 289"/>
              <a:gd name="T37" fmla="*/ 2147483647 h 213"/>
              <a:gd name="T38" fmla="*/ 2147483647 w 289"/>
              <a:gd name="T39" fmla="*/ 2147483647 h 213"/>
              <a:gd name="T40" fmla="*/ 2147483647 w 289"/>
              <a:gd name="T41" fmla="*/ 2147483647 h 213"/>
              <a:gd name="T42" fmla="*/ 2147483647 w 289"/>
              <a:gd name="T43" fmla="*/ 2147483647 h 213"/>
              <a:gd name="T44" fmla="*/ 2147483647 w 289"/>
              <a:gd name="T45" fmla="*/ 2147483647 h 213"/>
              <a:gd name="T46" fmla="*/ 2147483647 w 289"/>
              <a:gd name="T47" fmla="*/ 2147483647 h 213"/>
              <a:gd name="T48" fmla="*/ 2147483647 w 289"/>
              <a:gd name="T49" fmla="*/ 2147483647 h 213"/>
              <a:gd name="T50" fmla="*/ 2147483647 w 289"/>
              <a:gd name="T51" fmla="*/ 2147483647 h 213"/>
              <a:gd name="T52" fmla="*/ 2147483647 w 289"/>
              <a:gd name="T53" fmla="*/ 2147483647 h 213"/>
              <a:gd name="T54" fmla="*/ 2147483647 w 289"/>
              <a:gd name="T55" fmla="*/ 2147483647 h 213"/>
              <a:gd name="T56" fmla="*/ 2147483647 w 289"/>
              <a:gd name="T57" fmla="*/ 2147483647 h 213"/>
              <a:gd name="T58" fmla="*/ 2147483647 w 289"/>
              <a:gd name="T59" fmla="*/ 2147483647 h 213"/>
              <a:gd name="T60" fmla="*/ 2147483647 w 289"/>
              <a:gd name="T61" fmla="*/ 2147483647 h 213"/>
              <a:gd name="T62" fmla="*/ 2147483647 w 289"/>
              <a:gd name="T63" fmla="*/ 2147483647 h 213"/>
              <a:gd name="T64" fmla="*/ 2147483647 w 289"/>
              <a:gd name="T65" fmla="*/ 2147483647 h 213"/>
              <a:gd name="T66" fmla="*/ 2147483647 w 289"/>
              <a:gd name="T67" fmla="*/ 2147483647 h 213"/>
              <a:gd name="T68" fmla="*/ 2147483647 w 289"/>
              <a:gd name="T69" fmla="*/ 2147483647 h 213"/>
              <a:gd name="T70" fmla="*/ 2147483647 w 289"/>
              <a:gd name="T71" fmla="*/ 2147483647 h 213"/>
              <a:gd name="T72" fmla="*/ 2147483647 w 289"/>
              <a:gd name="T73" fmla="*/ 2147483647 h 213"/>
              <a:gd name="T74" fmla="*/ 2147483647 w 289"/>
              <a:gd name="T75" fmla="*/ 2147483647 h 213"/>
              <a:gd name="T76" fmla="*/ 2147483647 w 289"/>
              <a:gd name="T77" fmla="*/ 2147483647 h 213"/>
              <a:gd name="T78" fmla="*/ 2147483647 w 289"/>
              <a:gd name="T79" fmla="*/ 2147483647 h 213"/>
              <a:gd name="T80" fmla="*/ 2147483647 w 289"/>
              <a:gd name="T81" fmla="*/ 2147483647 h 213"/>
              <a:gd name="T82" fmla="*/ 2147483647 w 289"/>
              <a:gd name="T83" fmla="*/ 2147483647 h 213"/>
              <a:gd name="T84" fmla="*/ 2147483647 w 289"/>
              <a:gd name="T85" fmla="*/ 2147483647 h 213"/>
              <a:gd name="T86" fmla="*/ 2147483647 w 289"/>
              <a:gd name="T87" fmla="*/ 2147483647 h 213"/>
              <a:gd name="T88" fmla="*/ 2147483647 w 289"/>
              <a:gd name="T89" fmla="*/ 2147483647 h 213"/>
              <a:gd name="T90" fmla="*/ 2147483647 w 289"/>
              <a:gd name="T91" fmla="*/ 2147483647 h 213"/>
              <a:gd name="T92" fmla="*/ 2147483647 w 289"/>
              <a:gd name="T93" fmla="*/ 2147483647 h 213"/>
              <a:gd name="T94" fmla="*/ 2147483647 w 289"/>
              <a:gd name="T95" fmla="*/ 2147483647 h 213"/>
              <a:gd name="T96" fmla="*/ 2147483647 w 289"/>
              <a:gd name="T97" fmla="*/ 2147483647 h 2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9"/>
              <a:gd name="T148" fmla="*/ 0 h 213"/>
              <a:gd name="T149" fmla="*/ 289 w 289"/>
              <a:gd name="T150" fmla="*/ 213 h 21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9" h="213">
                <a:moveTo>
                  <a:pt x="87" y="6"/>
                </a:moveTo>
                <a:lnTo>
                  <a:pt x="88" y="9"/>
                </a:lnTo>
                <a:lnTo>
                  <a:pt x="89" y="10"/>
                </a:lnTo>
                <a:lnTo>
                  <a:pt x="95" y="9"/>
                </a:lnTo>
                <a:lnTo>
                  <a:pt x="98" y="10"/>
                </a:lnTo>
                <a:lnTo>
                  <a:pt x="101" y="12"/>
                </a:lnTo>
                <a:lnTo>
                  <a:pt x="104" y="16"/>
                </a:lnTo>
                <a:lnTo>
                  <a:pt x="114" y="34"/>
                </a:lnTo>
                <a:lnTo>
                  <a:pt x="113" y="38"/>
                </a:lnTo>
                <a:lnTo>
                  <a:pt x="109" y="35"/>
                </a:lnTo>
                <a:lnTo>
                  <a:pt x="109" y="37"/>
                </a:lnTo>
                <a:lnTo>
                  <a:pt x="109" y="40"/>
                </a:lnTo>
                <a:lnTo>
                  <a:pt x="107" y="41"/>
                </a:lnTo>
                <a:lnTo>
                  <a:pt x="97" y="41"/>
                </a:lnTo>
                <a:lnTo>
                  <a:pt x="94" y="41"/>
                </a:lnTo>
                <a:lnTo>
                  <a:pt x="94" y="43"/>
                </a:lnTo>
                <a:lnTo>
                  <a:pt x="95" y="44"/>
                </a:lnTo>
                <a:lnTo>
                  <a:pt x="113" y="54"/>
                </a:lnTo>
                <a:lnTo>
                  <a:pt x="117" y="53"/>
                </a:lnTo>
                <a:lnTo>
                  <a:pt x="117" y="50"/>
                </a:lnTo>
                <a:lnTo>
                  <a:pt x="119" y="50"/>
                </a:lnTo>
                <a:lnTo>
                  <a:pt x="122" y="48"/>
                </a:lnTo>
                <a:lnTo>
                  <a:pt x="126" y="50"/>
                </a:lnTo>
                <a:lnTo>
                  <a:pt x="128" y="53"/>
                </a:lnTo>
                <a:lnTo>
                  <a:pt x="128" y="56"/>
                </a:lnTo>
                <a:lnTo>
                  <a:pt x="125" y="60"/>
                </a:lnTo>
                <a:lnTo>
                  <a:pt x="126" y="62"/>
                </a:lnTo>
                <a:lnTo>
                  <a:pt x="135" y="56"/>
                </a:lnTo>
                <a:lnTo>
                  <a:pt x="139" y="50"/>
                </a:lnTo>
                <a:lnTo>
                  <a:pt x="138" y="44"/>
                </a:lnTo>
                <a:lnTo>
                  <a:pt x="142" y="41"/>
                </a:lnTo>
                <a:lnTo>
                  <a:pt x="145" y="35"/>
                </a:lnTo>
                <a:lnTo>
                  <a:pt x="150" y="34"/>
                </a:lnTo>
                <a:lnTo>
                  <a:pt x="152" y="34"/>
                </a:lnTo>
                <a:lnTo>
                  <a:pt x="155" y="35"/>
                </a:lnTo>
                <a:lnTo>
                  <a:pt x="163" y="32"/>
                </a:lnTo>
                <a:lnTo>
                  <a:pt x="172" y="38"/>
                </a:lnTo>
                <a:lnTo>
                  <a:pt x="179" y="40"/>
                </a:lnTo>
                <a:lnTo>
                  <a:pt x="195" y="45"/>
                </a:lnTo>
                <a:lnTo>
                  <a:pt x="202" y="47"/>
                </a:lnTo>
                <a:lnTo>
                  <a:pt x="208" y="51"/>
                </a:lnTo>
                <a:lnTo>
                  <a:pt x="214" y="54"/>
                </a:lnTo>
                <a:lnTo>
                  <a:pt x="220" y="57"/>
                </a:lnTo>
                <a:lnTo>
                  <a:pt x="224" y="62"/>
                </a:lnTo>
                <a:lnTo>
                  <a:pt x="235" y="60"/>
                </a:lnTo>
                <a:lnTo>
                  <a:pt x="237" y="62"/>
                </a:lnTo>
                <a:lnTo>
                  <a:pt x="240" y="66"/>
                </a:lnTo>
                <a:lnTo>
                  <a:pt x="242" y="70"/>
                </a:lnTo>
                <a:lnTo>
                  <a:pt x="246" y="73"/>
                </a:lnTo>
                <a:lnTo>
                  <a:pt x="254" y="76"/>
                </a:lnTo>
                <a:lnTo>
                  <a:pt x="257" y="78"/>
                </a:lnTo>
                <a:lnTo>
                  <a:pt x="265" y="85"/>
                </a:lnTo>
                <a:lnTo>
                  <a:pt x="265" y="88"/>
                </a:lnTo>
                <a:lnTo>
                  <a:pt x="262" y="91"/>
                </a:lnTo>
                <a:lnTo>
                  <a:pt x="262" y="94"/>
                </a:lnTo>
                <a:lnTo>
                  <a:pt x="265" y="97"/>
                </a:lnTo>
                <a:lnTo>
                  <a:pt x="268" y="100"/>
                </a:lnTo>
                <a:lnTo>
                  <a:pt x="270" y="106"/>
                </a:lnTo>
                <a:lnTo>
                  <a:pt x="277" y="108"/>
                </a:lnTo>
                <a:lnTo>
                  <a:pt x="289" y="110"/>
                </a:lnTo>
                <a:lnTo>
                  <a:pt x="289" y="114"/>
                </a:lnTo>
                <a:lnTo>
                  <a:pt x="289" y="120"/>
                </a:lnTo>
                <a:lnTo>
                  <a:pt x="287" y="123"/>
                </a:lnTo>
                <a:lnTo>
                  <a:pt x="284" y="135"/>
                </a:lnTo>
                <a:lnTo>
                  <a:pt x="276" y="145"/>
                </a:lnTo>
                <a:lnTo>
                  <a:pt x="284" y="158"/>
                </a:lnTo>
                <a:lnTo>
                  <a:pt x="284" y="166"/>
                </a:lnTo>
                <a:lnTo>
                  <a:pt x="286" y="171"/>
                </a:lnTo>
                <a:lnTo>
                  <a:pt x="287" y="177"/>
                </a:lnTo>
                <a:lnTo>
                  <a:pt x="287" y="183"/>
                </a:lnTo>
                <a:lnTo>
                  <a:pt x="286" y="186"/>
                </a:lnTo>
                <a:lnTo>
                  <a:pt x="261" y="196"/>
                </a:lnTo>
                <a:lnTo>
                  <a:pt x="254" y="188"/>
                </a:lnTo>
                <a:lnTo>
                  <a:pt x="242" y="176"/>
                </a:lnTo>
                <a:lnTo>
                  <a:pt x="240" y="179"/>
                </a:lnTo>
                <a:lnTo>
                  <a:pt x="239" y="180"/>
                </a:lnTo>
                <a:lnTo>
                  <a:pt x="237" y="185"/>
                </a:lnTo>
                <a:lnTo>
                  <a:pt x="229" y="186"/>
                </a:lnTo>
                <a:lnTo>
                  <a:pt x="226" y="189"/>
                </a:lnTo>
                <a:lnTo>
                  <a:pt x="226" y="201"/>
                </a:lnTo>
                <a:lnTo>
                  <a:pt x="221" y="205"/>
                </a:lnTo>
                <a:lnTo>
                  <a:pt x="202" y="205"/>
                </a:lnTo>
                <a:lnTo>
                  <a:pt x="198" y="204"/>
                </a:lnTo>
                <a:lnTo>
                  <a:pt x="194" y="198"/>
                </a:lnTo>
                <a:lnTo>
                  <a:pt x="191" y="195"/>
                </a:lnTo>
                <a:lnTo>
                  <a:pt x="188" y="195"/>
                </a:lnTo>
                <a:lnTo>
                  <a:pt x="182" y="195"/>
                </a:lnTo>
                <a:lnTo>
                  <a:pt x="180" y="201"/>
                </a:lnTo>
                <a:lnTo>
                  <a:pt x="177" y="199"/>
                </a:lnTo>
                <a:lnTo>
                  <a:pt x="166" y="207"/>
                </a:lnTo>
                <a:lnTo>
                  <a:pt x="161" y="205"/>
                </a:lnTo>
                <a:lnTo>
                  <a:pt x="155" y="213"/>
                </a:lnTo>
                <a:lnTo>
                  <a:pt x="154" y="211"/>
                </a:lnTo>
                <a:lnTo>
                  <a:pt x="152" y="210"/>
                </a:lnTo>
                <a:lnTo>
                  <a:pt x="151" y="204"/>
                </a:lnTo>
                <a:lnTo>
                  <a:pt x="148" y="201"/>
                </a:lnTo>
                <a:lnTo>
                  <a:pt x="144" y="196"/>
                </a:lnTo>
                <a:lnTo>
                  <a:pt x="141" y="191"/>
                </a:lnTo>
                <a:lnTo>
                  <a:pt x="139" y="189"/>
                </a:lnTo>
                <a:lnTo>
                  <a:pt x="139" y="188"/>
                </a:lnTo>
                <a:lnTo>
                  <a:pt x="138" y="186"/>
                </a:lnTo>
                <a:lnTo>
                  <a:pt x="135" y="183"/>
                </a:lnTo>
                <a:lnTo>
                  <a:pt x="135" y="182"/>
                </a:lnTo>
                <a:lnTo>
                  <a:pt x="132" y="182"/>
                </a:lnTo>
                <a:lnTo>
                  <a:pt x="129" y="180"/>
                </a:lnTo>
                <a:lnTo>
                  <a:pt x="128" y="180"/>
                </a:lnTo>
                <a:lnTo>
                  <a:pt x="126" y="182"/>
                </a:lnTo>
                <a:lnTo>
                  <a:pt x="125" y="182"/>
                </a:lnTo>
                <a:lnTo>
                  <a:pt x="122" y="179"/>
                </a:lnTo>
                <a:lnTo>
                  <a:pt x="122" y="177"/>
                </a:lnTo>
                <a:lnTo>
                  <a:pt x="122" y="173"/>
                </a:lnTo>
                <a:lnTo>
                  <a:pt x="122" y="169"/>
                </a:lnTo>
                <a:lnTo>
                  <a:pt x="120" y="166"/>
                </a:lnTo>
                <a:lnTo>
                  <a:pt x="120" y="163"/>
                </a:lnTo>
                <a:lnTo>
                  <a:pt x="117" y="160"/>
                </a:lnTo>
                <a:lnTo>
                  <a:pt x="116" y="157"/>
                </a:lnTo>
                <a:lnTo>
                  <a:pt x="113" y="155"/>
                </a:lnTo>
                <a:lnTo>
                  <a:pt x="110" y="151"/>
                </a:lnTo>
                <a:lnTo>
                  <a:pt x="107" y="149"/>
                </a:lnTo>
                <a:lnTo>
                  <a:pt x="104" y="148"/>
                </a:lnTo>
                <a:lnTo>
                  <a:pt x="101" y="149"/>
                </a:lnTo>
                <a:lnTo>
                  <a:pt x="100" y="148"/>
                </a:lnTo>
                <a:lnTo>
                  <a:pt x="97" y="147"/>
                </a:lnTo>
                <a:lnTo>
                  <a:pt x="94" y="145"/>
                </a:lnTo>
                <a:lnTo>
                  <a:pt x="89" y="141"/>
                </a:lnTo>
                <a:lnTo>
                  <a:pt x="84" y="141"/>
                </a:lnTo>
                <a:lnTo>
                  <a:pt x="81" y="139"/>
                </a:lnTo>
                <a:lnTo>
                  <a:pt x="78" y="136"/>
                </a:lnTo>
                <a:lnTo>
                  <a:pt x="76" y="136"/>
                </a:lnTo>
                <a:lnTo>
                  <a:pt x="75" y="136"/>
                </a:lnTo>
                <a:lnTo>
                  <a:pt x="75" y="135"/>
                </a:lnTo>
                <a:lnTo>
                  <a:pt x="73" y="135"/>
                </a:lnTo>
                <a:lnTo>
                  <a:pt x="72" y="133"/>
                </a:lnTo>
                <a:lnTo>
                  <a:pt x="72" y="132"/>
                </a:lnTo>
                <a:lnTo>
                  <a:pt x="70" y="128"/>
                </a:lnTo>
                <a:lnTo>
                  <a:pt x="69" y="126"/>
                </a:lnTo>
                <a:lnTo>
                  <a:pt x="67" y="122"/>
                </a:lnTo>
                <a:lnTo>
                  <a:pt x="67" y="119"/>
                </a:lnTo>
                <a:lnTo>
                  <a:pt x="66" y="116"/>
                </a:lnTo>
                <a:lnTo>
                  <a:pt x="65" y="116"/>
                </a:lnTo>
                <a:lnTo>
                  <a:pt x="62" y="114"/>
                </a:lnTo>
                <a:lnTo>
                  <a:pt x="62" y="111"/>
                </a:lnTo>
                <a:lnTo>
                  <a:pt x="60" y="108"/>
                </a:lnTo>
                <a:lnTo>
                  <a:pt x="59" y="104"/>
                </a:lnTo>
                <a:lnTo>
                  <a:pt x="57" y="101"/>
                </a:lnTo>
                <a:lnTo>
                  <a:pt x="51" y="95"/>
                </a:lnTo>
                <a:lnTo>
                  <a:pt x="44" y="89"/>
                </a:lnTo>
                <a:lnTo>
                  <a:pt x="41" y="88"/>
                </a:lnTo>
                <a:lnTo>
                  <a:pt x="40" y="86"/>
                </a:lnTo>
                <a:lnTo>
                  <a:pt x="37" y="86"/>
                </a:lnTo>
                <a:lnTo>
                  <a:pt x="32" y="86"/>
                </a:lnTo>
                <a:lnTo>
                  <a:pt x="28" y="85"/>
                </a:lnTo>
                <a:lnTo>
                  <a:pt x="26" y="84"/>
                </a:lnTo>
                <a:lnTo>
                  <a:pt x="25" y="84"/>
                </a:lnTo>
                <a:lnTo>
                  <a:pt x="21" y="82"/>
                </a:lnTo>
                <a:lnTo>
                  <a:pt x="18" y="81"/>
                </a:lnTo>
                <a:lnTo>
                  <a:pt x="12" y="78"/>
                </a:lnTo>
                <a:lnTo>
                  <a:pt x="7" y="76"/>
                </a:lnTo>
                <a:lnTo>
                  <a:pt x="3" y="72"/>
                </a:lnTo>
                <a:lnTo>
                  <a:pt x="2" y="72"/>
                </a:lnTo>
                <a:lnTo>
                  <a:pt x="0" y="67"/>
                </a:lnTo>
                <a:lnTo>
                  <a:pt x="0" y="63"/>
                </a:lnTo>
                <a:lnTo>
                  <a:pt x="2" y="62"/>
                </a:lnTo>
                <a:lnTo>
                  <a:pt x="4" y="62"/>
                </a:lnTo>
                <a:lnTo>
                  <a:pt x="6" y="59"/>
                </a:lnTo>
                <a:lnTo>
                  <a:pt x="7" y="54"/>
                </a:lnTo>
                <a:lnTo>
                  <a:pt x="7" y="50"/>
                </a:lnTo>
                <a:lnTo>
                  <a:pt x="7" y="47"/>
                </a:lnTo>
                <a:lnTo>
                  <a:pt x="9" y="45"/>
                </a:lnTo>
                <a:lnTo>
                  <a:pt x="13" y="35"/>
                </a:lnTo>
                <a:lnTo>
                  <a:pt x="16" y="31"/>
                </a:lnTo>
                <a:lnTo>
                  <a:pt x="21" y="26"/>
                </a:lnTo>
                <a:lnTo>
                  <a:pt x="26" y="22"/>
                </a:lnTo>
                <a:lnTo>
                  <a:pt x="28" y="19"/>
                </a:lnTo>
                <a:lnTo>
                  <a:pt x="28" y="18"/>
                </a:lnTo>
                <a:lnTo>
                  <a:pt x="25" y="16"/>
                </a:lnTo>
                <a:lnTo>
                  <a:pt x="24" y="15"/>
                </a:lnTo>
                <a:lnTo>
                  <a:pt x="24" y="12"/>
                </a:lnTo>
                <a:lnTo>
                  <a:pt x="24" y="7"/>
                </a:lnTo>
                <a:lnTo>
                  <a:pt x="28" y="7"/>
                </a:lnTo>
                <a:lnTo>
                  <a:pt x="31" y="6"/>
                </a:lnTo>
                <a:lnTo>
                  <a:pt x="34" y="6"/>
                </a:lnTo>
                <a:lnTo>
                  <a:pt x="38" y="6"/>
                </a:lnTo>
                <a:lnTo>
                  <a:pt x="41" y="3"/>
                </a:lnTo>
                <a:lnTo>
                  <a:pt x="45" y="3"/>
                </a:lnTo>
                <a:lnTo>
                  <a:pt x="50" y="4"/>
                </a:lnTo>
                <a:lnTo>
                  <a:pt x="54" y="3"/>
                </a:lnTo>
                <a:lnTo>
                  <a:pt x="59" y="4"/>
                </a:lnTo>
                <a:lnTo>
                  <a:pt x="65" y="0"/>
                </a:lnTo>
                <a:lnTo>
                  <a:pt x="67" y="4"/>
                </a:lnTo>
                <a:lnTo>
                  <a:pt x="70" y="7"/>
                </a:lnTo>
                <a:lnTo>
                  <a:pt x="78" y="3"/>
                </a:lnTo>
                <a:lnTo>
                  <a:pt x="79" y="6"/>
                </a:lnTo>
                <a:lnTo>
                  <a:pt x="84" y="7"/>
                </a:lnTo>
                <a:lnTo>
                  <a:pt x="85" y="6"/>
                </a:lnTo>
                <a:lnTo>
                  <a:pt x="87" y="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/>
          </a:p>
        </p:txBody>
      </p:sp>
      <p:sp>
        <p:nvSpPr>
          <p:cNvPr id="103" name="Freeform 285"/>
          <p:cNvSpPr>
            <a:spLocks/>
          </p:cNvSpPr>
          <p:nvPr/>
        </p:nvSpPr>
        <p:spPr bwMode="auto">
          <a:xfrm rot="21334256">
            <a:off x="19121972" y="3969165"/>
            <a:ext cx="607451" cy="655029"/>
          </a:xfrm>
          <a:custGeom>
            <a:avLst/>
            <a:gdLst>
              <a:gd name="T0" fmla="*/ 2147483647 w 145"/>
              <a:gd name="T1" fmla="*/ 2147483647 h 180"/>
              <a:gd name="T2" fmla="*/ 2147483647 w 145"/>
              <a:gd name="T3" fmla="*/ 2147483647 h 180"/>
              <a:gd name="T4" fmla="*/ 2147483647 w 145"/>
              <a:gd name="T5" fmla="*/ 2147483647 h 180"/>
              <a:gd name="T6" fmla="*/ 2147483647 w 145"/>
              <a:gd name="T7" fmla="*/ 2147483647 h 180"/>
              <a:gd name="T8" fmla="*/ 2147483647 w 145"/>
              <a:gd name="T9" fmla="*/ 2147483647 h 180"/>
              <a:gd name="T10" fmla="*/ 2147483647 w 145"/>
              <a:gd name="T11" fmla="*/ 2147483647 h 180"/>
              <a:gd name="T12" fmla="*/ 2147483647 w 145"/>
              <a:gd name="T13" fmla="*/ 2147483647 h 180"/>
              <a:gd name="T14" fmla="*/ 2147483647 w 145"/>
              <a:gd name="T15" fmla="*/ 2147483647 h 180"/>
              <a:gd name="T16" fmla="*/ 2147483647 w 145"/>
              <a:gd name="T17" fmla="*/ 2147483647 h 180"/>
              <a:gd name="T18" fmla="*/ 2147483647 w 145"/>
              <a:gd name="T19" fmla="*/ 2147483647 h 180"/>
              <a:gd name="T20" fmla="*/ 2147483647 w 145"/>
              <a:gd name="T21" fmla="*/ 2147483647 h 180"/>
              <a:gd name="T22" fmla="*/ 2147483647 w 145"/>
              <a:gd name="T23" fmla="*/ 2147483647 h 180"/>
              <a:gd name="T24" fmla="*/ 2147483647 w 145"/>
              <a:gd name="T25" fmla="*/ 2147483647 h 180"/>
              <a:gd name="T26" fmla="*/ 2147483647 w 145"/>
              <a:gd name="T27" fmla="*/ 2147483647 h 180"/>
              <a:gd name="T28" fmla="*/ 2147483647 w 145"/>
              <a:gd name="T29" fmla="*/ 2147483647 h 180"/>
              <a:gd name="T30" fmla="*/ 2147483647 w 145"/>
              <a:gd name="T31" fmla="*/ 2147483647 h 180"/>
              <a:gd name="T32" fmla="*/ 2147483647 w 145"/>
              <a:gd name="T33" fmla="*/ 2147483647 h 180"/>
              <a:gd name="T34" fmla="*/ 2147483647 w 145"/>
              <a:gd name="T35" fmla="*/ 2147483647 h 180"/>
              <a:gd name="T36" fmla="*/ 2147483647 w 145"/>
              <a:gd name="T37" fmla="*/ 2147483647 h 180"/>
              <a:gd name="T38" fmla="*/ 2147483647 w 145"/>
              <a:gd name="T39" fmla="*/ 2147483647 h 180"/>
              <a:gd name="T40" fmla="*/ 2147483647 w 145"/>
              <a:gd name="T41" fmla="*/ 2147483647 h 180"/>
              <a:gd name="T42" fmla="*/ 2147483647 w 145"/>
              <a:gd name="T43" fmla="*/ 2147483647 h 180"/>
              <a:gd name="T44" fmla="*/ 2147483647 w 145"/>
              <a:gd name="T45" fmla="*/ 2147483647 h 180"/>
              <a:gd name="T46" fmla="*/ 2147483647 w 145"/>
              <a:gd name="T47" fmla="*/ 2147483647 h 180"/>
              <a:gd name="T48" fmla="*/ 2147483647 w 145"/>
              <a:gd name="T49" fmla="*/ 2147483647 h 180"/>
              <a:gd name="T50" fmla="*/ 2147483647 w 145"/>
              <a:gd name="T51" fmla="*/ 2147483647 h 180"/>
              <a:gd name="T52" fmla="*/ 2147483647 w 145"/>
              <a:gd name="T53" fmla="*/ 2147483647 h 180"/>
              <a:gd name="T54" fmla="*/ 2147483647 w 145"/>
              <a:gd name="T55" fmla="*/ 2147483647 h 180"/>
              <a:gd name="T56" fmla="*/ 2147483647 w 145"/>
              <a:gd name="T57" fmla="*/ 2147483647 h 180"/>
              <a:gd name="T58" fmla="*/ 2147483647 w 145"/>
              <a:gd name="T59" fmla="*/ 2147483647 h 180"/>
              <a:gd name="T60" fmla="*/ 2147483647 w 145"/>
              <a:gd name="T61" fmla="*/ 2147483647 h 180"/>
              <a:gd name="T62" fmla="*/ 2147483647 w 145"/>
              <a:gd name="T63" fmla="*/ 2147483647 h 180"/>
              <a:gd name="T64" fmla="*/ 2147483647 w 145"/>
              <a:gd name="T65" fmla="*/ 2147483647 h 180"/>
              <a:gd name="T66" fmla="*/ 2147483647 w 145"/>
              <a:gd name="T67" fmla="*/ 2147483647 h 180"/>
              <a:gd name="T68" fmla="*/ 2147483647 w 145"/>
              <a:gd name="T69" fmla="*/ 2147483647 h 180"/>
              <a:gd name="T70" fmla="*/ 2147483647 w 145"/>
              <a:gd name="T71" fmla="*/ 2147483647 h 180"/>
              <a:gd name="T72" fmla="*/ 2147483647 w 145"/>
              <a:gd name="T73" fmla="*/ 2147483647 h 180"/>
              <a:gd name="T74" fmla="*/ 2147483647 w 145"/>
              <a:gd name="T75" fmla="*/ 2147483647 h 180"/>
              <a:gd name="T76" fmla="*/ 2147483647 w 145"/>
              <a:gd name="T77" fmla="*/ 2147483647 h 180"/>
              <a:gd name="T78" fmla="*/ 2147483647 w 145"/>
              <a:gd name="T79" fmla="*/ 2147483647 h 180"/>
              <a:gd name="T80" fmla="*/ 0 w 145"/>
              <a:gd name="T81" fmla="*/ 2147483647 h 180"/>
              <a:gd name="T82" fmla="*/ 2147483647 w 145"/>
              <a:gd name="T83" fmla="*/ 2147483647 h 180"/>
              <a:gd name="T84" fmla="*/ 2147483647 w 145"/>
              <a:gd name="T85" fmla="*/ 2147483647 h 180"/>
              <a:gd name="T86" fmla="*/ 2147483647 w 145"/>
              <a:gd name="T87" fmla="*/ 2147483647 h 180"/>
              <a:gd name="T88" fmla="*/ 2147483647 w 145"/>
              <a:gd name="T89" fmla="*/ 2147483647 h 180"/>
              <a:gd name="T90" fmla="*/ 2147483647 w 145"/>
              <a:gd name="T91" fmla="*/ 2147483647 h 180"/>
              <a:gd name="T92" fmla="*/ 2147483647 w 145"/>
              <a:gd name="T93" fmla="*/ 2147483647 h 180"/>
              <a:gd name="T94" fmla="*/ 2147483647 w 145"/>
              <a:gd name="T95" fmla="*/ 2147483647 h 180"/>
              <a:gd name="T96" fmla="*/ 2147483647 w 145"/>
              <a:gd name="T97" fmla="*/ 2147483647 h 180"/>
              <a:gd name="T98" fmla="*/ 2147483647 w 145"/>
              <a:gd name="T99" fmla="*/ 2147483647 h 180"/>
              <a:gd name="T100" fmla="*/ 2147483647 w 145"/>
              <a:gd name="T101" fmla="*/ 2147483647 h 180"/>
              <a:gd name="T102" fmla="*/ 2147483647 w 145"/>
              <a:gd name="T103" fmla="*/ 2147483647 h 180"/>
              <a:gd name="T104" fmla="*/ 2147483647 w 145"/>
              <a:gd name="T105" fmla="*/ 2147483647 h 180"/>
              <a:gd name="T106" fmla="*/ 2147483647 w 145"/>
              <a:gd name="T107" fmla="*/ 2147483647 h 180"/>
              <a:gd name="T108" fmla="*/ 2147483647 w 145"/>
              <a:gd name="T109" fmla="*/ 2147483647 h 180"/>
              <a:gd name="T110" fmla="*/ 2147483647 w 145"/>
              <a:gd name="T111" fmla="*/ 2147483647 h 18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45"/>
              <a:gd name="T169" fmla="*/ 0 h 180"/>
              <a:gd name="T170" fmla="*/ 145 w 145"/>
              <a:gd name="T171" fmla="*/ 180 h 18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45" h="180">
                <a:moveTo>
                  <a:pt x="145" y="31"/>
                </a:moveTo>
                <a:lnTo>
                  <a:pt x="145" y="39"/>
                </a:lnTo>
                <a:lnTo>
                  <a:pt x="145" y="45"/>
                </a:lnTo>
                <a:lnTo>
                  <a:pt x="145" y="55"/>
                </a:lnTo>
                <a:lnTo>
                  <a:pt x="145" y="61"/>
                </a:lnTo>
                <a:lnTo>
                  <a:pt x="145" y="64"/>
                </a:lnTo>
                <a:lnTo>
                  <a:pt x="142" y="64"/>
                </a:lnTo>
                <a:lnTo>
                  <a:pt x="142" y="69"/>
                </a:lnTo>
                <a:lnTo>
                  <a:pt x="141" y="73"/>
                </a:lnTo>
                <a:lnTo>
                  <a:pt x="141" y="80"/>
                </a:lnTo>
                <a:lnTo>
                  <a:pt x="140" y="85"/>
                </a:lnTo>
                <a:lnTo>
                  <a:pt x="138" y="88"/>
                </a:lnTo>
                <a:lnTo>
                  <a:pt x="137" y="91"/>
                </a:lnTo>
                <a:lnTo>
                  <a:pt x="132" y="95"/>
                </a:lnTo>
                <a:lnTo>
                  <a:pt x="132" y="96"/>
                </a:lnTo>
                <a:lnTo>
                  <a:pt x="132" y="99"/>
                </a:lnTo>
                <a:lnTo>
                  <a:pt x="132" y="101"/>
                </a:lnTo>
                <a:lnTo>
                  <a:pt x="132" y="104"/>
                </a:lnTo>
                <a:lnTo>
                  <a:pt x="128" y="108"/>
                </a:lnTo>
                <a:lnTo>
                  <a:pt x="125" y="110"/>
                </a:lnTo>
                <a:lnTo>
                  <a:pt x="125" y="111"/>
                </a:lnTo>
                <a:lnTo>
                  <a:pt x="126" y="115"/>
                </a:lnTo>
                <a:lnTo>
                  <a:pt x="126" y="121"/>
                </a:lnTo>
                <a:lnTo>
                  <a:pt x="125" y="123"/>
                </a:lnTo>
                <a:lnTo>
                  <a:pt x="123" y="123"/>
                </a:lnTo>
                <a:lnTo>
                  <a:pt x="118" y="126"/>
                </a:lnTo>
                <a:lnTo>
                  <a:pt x="119" y="127"/>
                </a:lnTo>
                <a:lnTo>
                  <a:pt x="119" y="132"/>
                </a:lnTo>
                <a:lnTo>
                  <a:pt x="115" y="133"/>
                </a:lnTo>
                <a:lnTo>
                  <a:pt x="112" y="135"/>
                </a:lnTo>
                <a:lnTo>
                  <a:pt x="104" y="136"/>
                </a:lnTo>
                <a:lnTo>
                  <a:pt x="88" y="140"/>
                </a:lnTo>
                <a:lnTo>
                  <a:pt x="77" y="145"/>
                </a:lnTo>
                <a:lnTo>
                  <a:pt x="77" y="146"/>
                </a:lnTo>
                <a:lnTo>
                  <a:pt x="78" y="152"/>
                </a:lnTo>
                <a:lnTo>
                  <a:pt x="79" y="157"/>
                </a:lnTo>
                <a:lnTo>
                  <a:pt x="81" y="162"/>
                </a:lnTo>
                <a:lnTo>
                  <a:pt x="90" y="170"/>
                </a:lnTo>
                <a:lnTo>
                  <a:pt x="90" y="174"/>
                </a:lnTo>
                <a:lnTo>
                  <a:pt x="57" y="180"/>
                </a:lnTo>
                <a:lnTo>
                  <a:pt x="55" y="179"/>
                </a:lnTo>
                <a:lnTo>
                  <a:pt x="50" y="179"/>
                </a:lnTo>
                <a:lnTo>
                  <a:pt x="41" y="171"/>
                </a:lnTo>
                <a:lnTo>
                  <a:pt x="41" y="168"/>
                </a:lnTo>
                <a:lnTo>
                  <a:pt x="38" y="161"/>
                </a:lnTo>
                <a:lnTo>
                  <a:pt x="34" y="157"/>
                </a:lnTo>
                <a:lnTo>
                  <a:pt x="35" y="151"/>
                </a:lnTo>
                <a:lnTo>
                  <a:pt x="33" y="151"/>
                </a:lnTo>
                <a:lnTo>
                  <a:pt x="33" y="148"/>
                </a:lnTo>
                <a:lnTo>
                  <a:pt x="30" y="146"/>
                </a:lnTo>
                <a:lnTo>
                  <a:pt x="28" y="145"/>
                </a:lnTo>
                <a:lnTo>
                  <a:pt x="27" y="143"/>
                </a:lnTo>
                <a:lnTo>
                  <a:pt x="28" y="142"/>
                </a:lnTo>
                <a:lnTo>
                  <a:pt x="27" y="142"/>
                </a:lnTo>
                <a:lnTo>
                  <a:pt x="27" y="137"/>
                </a:lnTo>
                <a:lnTo>
                  <a:pt x="22" y="135"/>
                </a:lnTo>
                <a:lnTo>
                  <a:pt x="19" y="127"/>
                </a:lnTo>
                <a:lnTo>
                  <a:pt x="16" y="124"/>
                </a:lnTo>
                <a:lnTo>
                  <a:pt x="15" y="123"/>
                </a:lnTo>
                <a:lnTo>
                  <a:pt x="12" y="123"/>
                </a:lnTo>
                <a:lnTo>
                  <a:pt x="11" y="121"/>
                </a:lnTo>
                <a:lnTo>
                  <a:pt x="11" y="120"/>
                </a:lnTo>
                <a:lnTo>
                  <a:pt x="12" y="118"/>
                </a:lnTo>
                <a:lnTo>
                  <a:pt x="11" y="115"/>
                </a:lnTo>
                <a:lnTo>
                  <a:pt x="9" y="114"/>
                </a:lnTo>
                <a:lnTo>
                  <a:pt x="19" y="104"/>
                </a:lnTo>
                <a:lnTo>
                  <a:pt x="24" y="110"/>
                </a:lnTo>
                <a:lnTo>
                  <a:pt x="30" y="105"/>
                </a:lnTo>
                <a:lnTo>
                  <a:pt x="16" y="91"/>
                </a:lnTo>
                <a:lnTo>
                  <a:pt x="28" y="80"/>
                </a:lnTo>
                <a:lnTo>
                  <a:pt x="24" y="74"/>
                </a:lnTo>
                <a:lnTo>
                  <a:pt x="25" y="73"/>
                </a:lnTo>
                <a:lnTo>
                  <a:pt x="19" y="69"/>
                </a:lnTo>
                <a:lnTo>
                  <a:pt x="25" y="66"/>
                </a:lnTo>
                <a:lnTo>
                  <a:pt x="11" y="51"/>
                </a:lnTo>
                <a:lnTo>
                  <a:pt x="8" y="52"/>
                </a:lnTo>
                <a:lnTo>
                  <a:pt x="6" y="50"/>
                </a:lnTo>
                <a:lnTo>
                  <a:pt x="5" y="54"/>
                </a:lnTo>
                <a:lnTo>
                  <a:pt x="0" y="54"/>
                </a:lnTo>
                <a:lnTo>
                  <a:pt x="0" y="42"/>
                </a:lnTo>
                <a:lnTo>
                  <a:pt x="0" y="41"/>
                </a:lnTo>
                <a:lnTo>
                  <a:pt x="2" y="39"/>
                </a:lnTo>
                <a:lnTo>
                  <a:pt x="3" y="38"/>
                </a:lnTo>
                <a:lnTo>
                  <a:pt x="2" y="36"/>
                </a:lnTo>
                <a:lnTo>
                  <a:pt x="5" y="35"/>
                </a:lnTo>
                <a:lnTo>
                  <a:pt x="3" y="31"/>
                </a:lnTo>
                <a:lnTo>
                  <a:pt x="5" y="28"/>
                </a:lnTo>
                <a:lnTo>
                  <a:pt x="3" y="25"/>
                </a:lnTo>
                <a:lnTo>
                  <a:pt x="8" y="23"/>
                </a:lnTo>
                <a:lnTo>
                  <a:pt x="9" y="25"/>
                </a:lnTo>
                <a:lnTo>
                  <a:pt x="16" y="19"/>
                </a:lnTo>
                <a:lnTo>
                  <a:pt x="30" y="7"/>
                </a:lnTo>
                <a:lnTo>
                  <a:pt x="37" y="0"/>
                </a:lnTo>
                <a:lnTo>
                  <a:pt x="50" y="13"/>
                </a:lnTo>
                <a:lnTo>
                  <a:pt x="57" y="6"/>
                </a:lnTo>
                <a:lnTo>
                  <a:pt x="74" y="22"/>
                </a:lnTo>
                <a:lnTo>
                  <a:pt x="81" y="16"/>
                </a:lnTo>
                <a:lnTo>
                  <a:pt x="84" y="20"/>
                </a:lnTo>
                <a:lnTo>
                  <a:pt x="84" y="23"/>
                </a:lnTo>
                <a:lnTo>
                  <a:pt x="87" y="25"/>
                </a:lnTo>
                <a:lnTo>
                  <a:pt x="88" y="26"/>
                </a:lnTo>
                <a:lnTo>
                  <a:pt x="91" y="28"/>
                </a:lnTo>
                <a:lnTo>
                  <a:pt x="96" y="26"/>
                </a:lnTo>
                <a:lnTo>
                  <a:pt x="106" y="28"/>
                </a:lnTo>
                <a:lnTo>
                  <a:pt x="109" y="28"/>
                </a:lnTo>
                <a:lnTo>
                  <a:pt x="120" y="28"/>
                </a:lnTo>
                <a:lnTo>
                  <a:pt x="132" y="28"/>
                </a:lnTo>
                <a:lnTo>
                  <a:pt x="140" y="29"/>
                </a:lnTo>
                <a:lnTo>
                  <a:pt x="145" y="29"/>
                </a:lnTo>
                <a:lnTo>
                  <a:pt x="145" y="3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04" name="Freeform 286"/>
          <p:cNvSpPr>
            <a:spLocks/>
          </p:cNvSpPr>
          <p:nvPr/>
        </p:nvSpPr>
        <p:spPr bwMode="auto">
          <a:xfrm rot="21334256">
            <a:off x="16872385" y="3403742"/>
            <a:ext cx="935399" cy="572339"/>
          </a:xfrm>
          <a:custGeom>
            <a:avLst/>
            <a:gdLst>
              <a:gd name="T0" fmla="*/ 2147483647 w 223"/>
              <a:gd name="T1" fmla="*/ 2147483647 h 157"/>
              <a:gd name="T2" fmla="*/ 2147483647 w 223"/>
              <a:gd name="T3" fmla="*/ 2147483647 h 157"/>
              <a:gd name="T4" fmla="*/ 2147483647 w 223"/>
              <a:gd name="T5" fmla="*/ 2147483647 h 157"/>
              <a:gd name="T6" fmla="*/ 2147483647 w 223"/>
              <a:gd name="T7" fmla="*/ 2147483647 h 157"/>
              <a:gd name="T8" fmla="*/ 2147483647 w 223"/>
              <a:gd name="T9" fmla="*/ 2147483647 h 157"/>
              <a:gd name="T10" fmla="*/ 2147483647 w 223"/>
              <a:gd name="T11" fmla="*/ 2147483647 h 157"/>
              <a:gd name="T12" fmla="*/ 2147483647 w 223"/>
              <a:gd name="T13" fmla="*/ 2147483647 h 157"/>
              <a:gd name="T14" fmla="*/ 2147483647 w 223"/>
              <a:gd name="T15" fmla="*/ 2147483647 h 157"/>
              <a:gd name="T16" fmla="*/ 2147483647 w 223"/>
              <a:gd name="T17" fmla="*/ 2147483647 h 157"/>
              <a:gd name="T18" fmla="*/ 2147483647 w 223"/>
              <a:gd name="T19" fmla="*/ 2147483647 h 157"/>
              <a:gd name="T20" fmla="*/ 2147483647 w 223"/>
              <a:gd name="T21" fmla="*/ 2147483647 h 157"/>
              <a:gd name="T22" fmla="*/ 2147483647 w 223"/>
              <a:gd name="T23" fmla="*/ 2147483647 h 157"/>
              <a:gd name="T24" fmla="*/ 2147483647 w 223"/>
              <a:gd name="T25" fmla="*/ 2147483647 h 157"/>
              <a:gd name="T26" fmla="*/ 2147483647 w 223"/>
              <a:gd name="T27" fmla="*/ 2147483647 h 157"/>
              <a:gd name="T28" fmla="*/ 2147483647 w 223"/>
              <a:gd name="T29" fmla="*/ 2147483647 h 157"/>
              <a:gd name="T30" fmla="*/ 2147483647 w 223"/>
              <a:gd name="T31" fmla="*/ 2147483647 h 157"/>
              <a:gd name="T32" fmla="*/ 2147483647 w 223"/>
              <a:gd name="T33" fmla="*/ 2147483647 h 157"/>
              <a:gd name="T34" fmla="*/ 2147483647 w 223"/>
              <a:gd name="T35" fmla="*/ 2147483647 h 157"/>
              <a:gd name="T36" fmla="*/ 2147483647 w 223"/>
              <a:gd name="T37" fmla="*/ 2147483647 h 157"/>
              <a:gd name="T38" fmla="*/ 2147483647 w 223"/>
              <a:gd name="T39" fmla="*/ 2147483647 h 157"/>
              <a:gd name="T40" fmla="*/ 2147483647 w 223"/>
              <a:gd name="T41" fmla="*/ 2147483647 h 157"/>
              <a:gd name="T42" fmla="*/ 2147483647 w 223"/>
              <a:gd name="T43" fmla="*/ 2147483647 h 157"/>
              <a:gd name="T44" fmla="*/ 2147483647 w 223"/>
              <a:gd name="T45" fmla="*/ 2147483647 h 157"/>
              <a:gd name="T46" fmla="*/ 2147483647 w 223"/>
              <a:gd name="T47" fmla="*/ 2147483647 h 157"/>
              <a:gd name="T48" fmla="*/ 2147483647 w 223"/>
              <a:gd name="T49" fmla="*/ 2147483647 h 157"/>
              <a:gd name="T50" fmla="*/ 2147483647 w 223"/>
              <a:gd name="T51" fmla="*/ 2147483647 h 157"/>
              <a:gd name="T52" fmla="*/ 2147483647 w 223"/>
              <a:gd name="T53" fmla="*/ 2147483647 h 157"/>
              <a:gd name="T54" fmla="*/ 2147483647 w 223"/>
              <a:gd name="T55" fmla="*/ 2147483647 h 157"/>
              <a:gd name="T56" fmla="*/ 2147483647 w 223"/>
              <a:gd name="T57" fmla="*/ 2147483647 h 157"/>
              <a:gd name="T58" fmla="*/ 2147483647 w 223"/>
              <a:gd name="T59" fmla="*/ 2147483647 h 157"/>
              <a:gd name="T60" fmla="*/ 2147483647 w 223"/>
              <a:gd name="T61" fmla="*/ 2147483647 h 157"/>
              <a:gd name="T62" fmla="*/ 2147483647 w 223"/>
              <a:gd name="T63" fmla="*/ 2147483647 h 157"/>
              <a:gd name="T64" fmla="*/ 2147483647 w 223"/>
              <a:gd name="T65" fmla="*/ 2147483647 h 157"/>
              <a:gd name="T66" fmla="*/ 2147483647 w 223"/>
              <a:gd name="T67" fmla="*/ 2147483647 h 157"/>
              <a:gd name="T68" fmla="*/ 2147483647 w 223"/>
              <a:gd name="T69" fmla="*/ 2147483647 h 157"/>
              <a:gd name="T70" fmla="*/ 2147483647 w 223"/>
              <a:gd name="T71" fmla="*/ 2147483647 h 157"/>
              <a:gd name="T72" fmla="*/ 2147483647 w 223"/>
              <a:gd name="T73" fmla="*/ 2147483647 h 157"/>
              <a:gd name="T74" fmla="*/ 2147483647 w 223"/>
              <a:gd name="T75" fmla="*/ 2147483647 h 157"/>
              <a:gd name="T76" fmla="*/ 2147483647 w 223"/>
              <a:gd name="T77" fmla="*/ 2147483647 h 157"/>
              <a:gd name="T78" fmla="*/ 2147483647 w 223"/>
              <a:gd name="T79" fmla="*/ 2147483647 h 157"/>
              <a:gd name="T80" fmla="*/ 2147483647 w 223"/>
              <a:gd name="T81" fmla="*/ 2147483647 h 157"/>
              <a:gd name="T82" fmla="*/ 2147483647 w 223"/>
              <a:gd name="T83" fmla="*/ 2147483647 h 157"/>
              <a:gd name="T84" fmla="*/ 2147483647 w 223"/>
              <a:gd name="T85" fmla="*/ 2147483647 h 157"/>
              <a:gd name="T86" fmla="*/ 2147483647 w 223"/>
              <a:gd name="T87" fmla="*/ 2147483647 h 157"/>
              <a:gd name="T88" fmla="*/ 2147483647 w 223"/>
              <a:gd name="T89" fmla="*/ 2147483647 h 157"/>
              <a:gd name="T90" fmla="*/ 2147483647 w 223"/>
              <a:gd name="T91" fmla="*/ 2147483647 h 157"/>
              <a:gd name="T92" fmla="*/ 2147483647 w 223"/>
              <a:gd name="T93" fmla="*/ 0 h 157"/>
              <a:gd name="T94" fmla="*/ 2147483647 w 223"/>
              <a:gd name="T95" fmla="*/ 2147483647 h 157"/>
              <a:gd name="T96" fmla="*/ 2147483647 w 223"/>
              <a:gd name="T97" fmla="*/ 2147483647 h 157"/>
              <a:gd name="T98" fmla="*/ 2147483647 w 223"/>
              <a:gd name="T99" fmla="*/ 2147483647 h 15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57"/>
              <a:gd name="T152" fmla="*/ 223 w 223"/>
              <a:gd name="T153" fmla="*/ 157 h 157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57">
                <a:moveTo>
                  <a:pt x="195" y="1"/>
                </a:moveTo>
                <a:lnTo>
                  <a:pt x="202" y="0"/>
                </a:lnTo>
                <a:lnTo>
                  <a:pt x="205" y="4"/>
                </a:lnTo>
                <a:lnTo>
                  <a:pt x="204" y="17"/>
                </a:lnTo>
                <a:lnTo>
                  <a:pt x="207" y="17"/>
                </a:lnTo>
                <a:lnTo>
                  <a:pt x="207" y="39"/>
                </a:lnTo>
                <a:lnTo>
                  <a:pt x="210" y="42"/>
                </a:lnTo>
                <a:lnTo>
                  <a:pt x="208" y="63"/>
                </a:lnTo>
                <a:lnTo>
                  <a:pt x="207" y="63"/>
                </a:lnTo>
                <a:lnTo>
                  <a:pt x="207" y="85"/>
                </a:lnTo>
                <a:lnTo>
                  <a:pt x="208" y="86"/>
                </a:lnTo>
                <a:lnTo>
                  <a:pt x="216" y="83"/>
                </a:lnTo>
                <a:lnTo>
                  <a:pt x="217" y="82"/>
                </a:lnTo>
                <a:lnTo>
                  <a:pt x="218" y="80"/>
                </a:lnTo>
                <a:lnTo>
                  <a:pt x="220" y="82"/>
                </a:lnTo>
                <a:lnTo>
                  <a:pt x="221" y="79"/>
                </a:lnTo>
                <a:lnTo>
                  <a:pt x="223" y="77"/>
                </a:lnTo>
                <a:lnTo>
                  <a:pt x="221" y="88"/>
                </a:lnTo>
                <a:lnTo>
                  <a:pt x="223" y="89"/>
                </a:lnTo>
                <a:lnTo>
                  <a:pt x="213" y="111"/>
                </a:lnTo>
                <a:lnTo>
                  <a:pt x="223" y="117"/>
                </a:lnTo>
                <a:lnTo>
                  <a:pt x="211" y="136"/>
                </a:lnTo>
                <a:lnTo>
                  <a:pt x="214" y="138"/>
                </a:lnTo>
                <a:lnTo>
                  <a:pt x="208" y="149"/>
                </a:lnTo>
                <a:lnTo>
                  <a:pt x="207" y="148"/>
                </a:lnTo>
                <a:lnTo>
                  <a:pt x="207" y="146"/>
                </a:lnTo>
                <a:lnTo>
                  <a:pt x="207" y="148"/>
                </a:lnTo>
                <a:lnTo>
                  <a:pt x="205" y="148"/>
                </a:lnTo>
                <a:lnTo>
                  <a:pt x="205" y="149"/>
                </a:lnTo>
                <a:lnTo>
                  <a:pt x="204" y="151"/>
                </a:lnTo>
                <a:lnTo>
                  <a:pt x="202" y="149"/>
                </a:lnTo>
                <a:lnTo>
                  <a:pt x="199" y="149"/>
                </a:lnTo>
                <a:lnTo>
                  <a:pt x="198" y="151"/>
                </a:lnTo>
                <a:lnTo>
                  <a:pt x="196" y="149"/>
                </a:lnTo>
                <a:lnTo>
                  <a:pt x="194" y="151"/>
                </a:lnTo>
                <a:lnTo>
                  <a:pt x="192" y="152"/>
                </a:lnTo>
                <a:lnTo>
                  <a:pt x="191" y="152"/>
                </a:lnTo>
                <a:lnTo>
                  <a:pt x="189" y="151"/>
                </a:lnTo>
                <a:lnTo>
                  <a:pt x="188" y="151"/>
                </a:lnTo>
                <a:lnTo>
                  <a:pt x="186" y="154"/>
                </a:lnTo>
                <a:lnTo>
                  <a:pt x="183" y="152"/>
                </a:lnTo>
                <a:lnTo>
                  <a:pt x="182" y="152"/>
                </a:lnTo>
                <a:lnTo>
                  <a:pt x="180" y="152"/>
                </a:lnTo>
                <a:lnTo>
                  <a:pt x="179" y="152"/>
                </a:lnTo>
                <a:lnTo>
                  <a:pt x="177" y="152"/>
                </a:lnTo>
                <a:lnTo>
                  <a:pt x="176" y="154"/>
                </a:lnTo>
                <a:lnTo>
                  <a:pt x="174" y="155"/>
                </a:lnTo>
                <a:lnTo>
                  <a:pt x="173" y="155"/>
                </a:lnTo>
                <a:lnTo>
                  <a:pt x="170" y="157"/>
                </a:lnTo>
                <a:lnTo>
                  <a:pt x="169" y="155"/>
                </a:lnTo>
                <a:lnTo>
                  <a:pt x="169" y="152"/>
                </a:lnTo>
                <a:lnTo>
                  <a:pt x="169" y="151"/>
                </a:lnTo>
                <a:lnTo>
                  <a:pt x="167" y="151"/>
                </a:lnTo>
                <a:lnTo>
                  <a:pt x="166" y="151"/>
                </a:lnTo>
                <a:lnTo>
                  <a:pt x="163" y="151"/>
                </a:lnTo>
                <a:lnTo>
                  <a:pt x="158" y="151"/>
                </a:lnTo>
                <a:lnTo>
                  <a:pt x="157" y="151"/>
                </a:lnTo>
                <a:lnTo>
                  <a:pt x="154" y="152"/>
                </a:lnTo>
                <a:lnTo>
                  <a:pt x="152" y="154"/>
                </a:lnTo>
                <a:lnTo>
                  <a:pt x="152" y="151"/>
                </a:lnTo>
                <a:lnTo>
                  <a:pt x="151" y="146"/>
                </a:lnTo>
                <a:lnTo>
                  <a:pt x="150" y="145"/>
                </a:lnTo>
                <a:lnTo>
                  <a:pt x="148" y="145"/>
                </a:lnTo>
                <a:lnTo>
                  <a:pt x="147" y="145"/>
                </a:lnTo>
                <a:lnTo>
                  <a:pt x="144" y="146"/>
                </a:lnTo>
                <a:lnTo>
                  <a:pt x="141" y="146"/>
                </a:lnTo>
                <a:lnTo>
                  <a:pt x="141" y="145"/>
                </a:lnTo>
                <a:lnTo>
                  <a:pt x="142" y="143"/>
                </a:lnTo>
                <a:lnTo>
                  <a:pt x="144" y="143"/>
                </a:lnTo>
                <a:lnTo>
                  <a:pt x="145" y="143"/>
                </a:lnTo>
                <a:lnTo>
                  <a:pt x="145" y="142"/>
                </a:lnTo>
                <a:lnTo>
                  <a:pt x="142" y="140"/>
                </a:lnTo>
                <a:lnTo>
                  <a:pt x="141" y="140"/>
                </a:lnTo>
                <a:lnTo>
                  <a:pt x="139" y="140"/>
                </a:lnTo>
                <a:lnTo>
                  <a:pt x="139" y="142"/>
                </a:lnTo>
                <a:lnTo>
                  <a:pt x="138" y="142"/>
                </a:lnTo>
                <a:lnTo>
                  <a:pt x="138" y="139"/>
                </a:lnTo>
                <a:lnTo>
                  <a:pt x="136" y="139"/>
                </a:lnTo>
                <a:lnTo>
                  <a:pt x="135" y="140"/>
                </a:lnTo>
                <a:lnTo>
                  <a:pt x="135" y="139"/>
                </a:lnTo>
                <a:lnTo>
                  <a:pt x="133" y="139"/>
                </a:lnTo>
                <a:lnTo>
                  <a:pt x="132" y="138"/>
                </a:lnTo>
                <a:lnTo>
                  <a:pt x="131" y="139"/>
                </a:lnTo>
                <a:lnTo>
                  <a:pt x="129" y="139"/>
                </a:lnTo>
                <a:lnTo>
                  <a:pt x="129" y="138"/>
                </a:lnTo>
                <a:lnTo>
                  <a:pt x="128" y="136"/>
                </a:lnTo>
                <a:lnTo>
                  <a:pt x="126" y="135"/>
                </a:lnTo>
                <a:lnTo>
                  <a:pt x="123" y="133"/>
                </a:lnTo>
                <a:lnTo>
                  <a:pt x="122" y="133"/>
                </a:lnTo>
                <a:lnTo>
                  <a:pt x="120" y="133"/>
                </a:lnTo>
                <a:lnTo>
                  <a:pt x="117" y="130"/>
                </a:lnTo>
                <a:lnTo>
                  <a:pt x="116" y="129"/>
                </a:lnTo>
                <a:lnTo>
                  <a:pt x="114" y="129"/>
                </a:lnTo>
                <a:lnTo>
                  <a:pt x="113" y="129"/>
                </a:lnTo>
                <a:lnTo>
                  <a:pt x="111" y="130"/>
                </a:lnTo>
                <a:lnTo>
                  <a:pt x="109" y="129"/>
                </a:lnTo>
                <a:lnTo>
                  <a:pt x="107" y="127"/>
                </a:lnTo>
                <a:lnTo>
                  <a:pt x="106" y="124"/>
                </a:lnTo>
                <a:lnTo>
                  <a:pt x="104" y="123"/>
                </a:lnTo>
                <a:lnTo>
                  <a:pt x="103" y="123"/>
                </a:lnTo>
                <a:lnTo>
                  <a:pt x="101" y="124"/>
                </a:lnTo>
                <a:lnTo>
                  <a:pt x="100" y="124"/>
                </a:lnTo>
                <a:lnTo>
                  <a:pt x="100" y="121"/>
                </a:lnTo>
                <a:lnTo>
                  <a:pt x="98" y="121"/>
                </a:lnTo>
                <a:lnTo>
                  <a:pt x="94" y="120"/>
                </a:lnTo>
                <a:lnTo>
                  <a:pt x="94" y="118"/>
                </a:lnTo>
                <a:lnTo>
                  <a:pt x="92" y="117"/>
                </a:lnTo>
                <a:lnTo>
                  <a:pt x="91" y="117"/>
                </a:lnTo>
                <a:lnTo>
                  <a:pt x="89" y="117"/>
                </a:lnTo>
                <a:lnTo>
                  <a:pt x="89" y="116"/>
                </a:lnTo>
                <a:lnTo>
                  <a:pt x="92" y="113"/>
                </a:lnTo>
                <a:lnTo>
                  <a:pt x="92" y="111"/>
                </a:lnTo>
                <a:lnTo>
                  <a:pt x="94" y="111"/>
                </a:lnTo>
                <a:lnTo>
                  <a:pt x="92" y="110"/>
                </a:lnTo>
                <a:lnTo>
                  <a:pt x="91" y="107"/>
                </a:lnTo>
                <a:lnTo>
                  <a:pt x="88" y="104"/>
                </a:lnTo>
                <a:lnTo>
                  <a:pt x="87" y="101"/>
                </a:lnTo>
                <a:lnTo>
                  <a:pt x="87" y="99"/>
                </a:lnTo>
                <a:lnTo>
                  <a:pt x="85" y="99"/>
                </a:lnTo>
                <a:lnTo>
                  <a:pt x="82" y="98"/>
                </a:lnTo>
                <a:lnTo>
                  <a:pt x="81" y="97"/>
                </a:lnTo>
                <a:lnTo>
                  <a:pt x="78" y="95"/>
                </a:lnTo>
                <a:lnTo>
                  <a:pt x="78" y="94"/>
                </a:lnTo>
                <a:lnTo>
                  <a:pt x="75" y="94"/>
                </a:lnTo>
                <a:lnTo>
                  <a:pt x="73" y="94"/>
                </a:lnTo>
                <a:lnTo>
                  <a:pt x="70" y="95"/>
                </a:lnTo>
                <a:lnTo>
                  <a:pt x="66" y="98"/>
                </a:lnTo>
                <a:lnTo>
                  <a:pt x="63" y="99"/>
                </a:lnTo>
                <a:lnTo>
                  <a:pt x="62" y="99"/>
                </a:lnTo>
                <a:lnTo>
                  <a:pt x="57" y="99"/>
                </a:lnTo>
                <a:lnTo>
                  <a:pt x="56" y="101"/>
                </a:lnTo>
                <a:lnTo>
                  <a:pt x="53" y="101"/>
                </a:lnTo>
                <a:lnTo>
                  <a:pt x="53" y="102"/>
                </a:lnTo>
                <a:lnTo>
                  <a:pt x="51" y="102"/>
                </a:lnTo>
                <a:lnTo>
                  <a:pt x="50" y="105"/>
                </a:lnTo>
                <a:lnTo>
                  <a:pt x="50" y="107"/>
                </a:lnTo>
                <a:lnTo>
                  <a:pt x="50" y="110"/>
                </a:lnTo>
                <a:lnTo>
                  <a:pt x="50" y="111"/>
                </a:lnTo>
                <a:lnTo>
                  <a:pt x="50" y="113"/>
                </a:lnTo>
                <a:lnTo>
                  <a:pt x="48" y="113"/>
                </a:lnTo>
                <a:lnTo>
                  <a:pt x="46" y="113"/>
                </a:lnTo>
                <a:lnTo>
                  <a:pt x="44" y="113"/>
                </a:lnTo>
                <a:lnTo>
                  <a:pt x="43" y="114"/>
                </a:lnTo>
                <a:lnTo>
                  <a:pt x="41" y="114"/>
                </a:lnTo>
                <a:lnTo>
                  <a:pt x="40" y="116"/>
                </a:lnTo>
                <a:lnTo>
                  <a:pt x="34" y="108"/>
                </a:lnTo>
                <a:lnTo>
                  <a:pt x="38" y="105"/>
                </a:lnTo>
                <a:lnTo>
                  <a:pt x="40" y="79"/>
                </a:lnTo>
                <a:lnTo>
                  <a:pt x="4" y="77"/>
                </a:lnTo>
                <a:lnTo>
                  <a:pt x="6" y="75"/>
                </a:lnTo>
                <a:lnTo>
                  <a:pt x="3" y="75"/>
                </a:lnTo>
                <a:lnTo>
                  <a:pt x="4" y="64"/>
                </a:lnTo>
                <a:lnTo>
                  <a:pt x="0" y="63"/>
                </a:lnTo>
                <a:lnTo>
                  <a:pt x="0" y="60"/>
                </a:lnTo>
                <a:lnTo>
                  <a:pt x="2" y="58"/>
                </a:lnTo>
                <a:lnTo>
                  <a:pt x="4" y="60"/>
                </a:lnTo>
                <a:lnTo>
                  <a:pt x="6" y="53"/>
                </a:lnTo>
                <a:lnTo>
                  <a:pt x="18" y="53"/>
                </a:lnTo>
                <a:lnTo>
                  <a:pt x="32" y="54"/>
                </a:lnTo>
                <a:lnTo>
                  <a:pt x="34" y="50"/>
                </a:lnTo>
                <a:lnTo>
                  <a:pt x="46" y="50"/>
                </a:lnTo>
                <a:lnTo>
                  <a:pt x="47" y="31"/>
                </a:lnTo>
                <a:lnTo>
                  <a:pt x="66" y="32"/>
                </a:lnTo>
                <a:lnTo>
                  <a:pt x="66" y="31"/>
                </a:lnTo>
                <a:lnTo>
                  <a:pt x="66" y="28"/>
                </a:lnTo>
                <a:lnTo>
                  <a:pt x="69" y="28"/>
                </a:lnTo>
                <a:lnTo>
                  <a:pt x="70" y="26"/>
                </a:lnTo>
                <a:lnTo>
                  <a:pt x="72" y="25"/>
                </a:lnTo>
                <a:lnTo>
                  <a:pt x="76" y="29"/>
                </a:lnTo>
                <a:lnTo>
                  <a:pt x="78" y="29"/>
                </a:lnTo>
                <a:lnTo>
                  <a:pt x="79" y="0"/>
                </a:lnTo>
                <a:lnTo>
                  <a:pt x="94" y="0"/>
                </a:lnTo>
                <a:lnTo>
                  <a:pt x="125" y="3"/>
                </a:lnTo>
                <a:lnTo>
                  <a:pt x="125" y="6"/>
                </a:lnTo>
                <a:lnTo>
                  <a:pt x="151" y="9"/>
                </a:lnTo>
                <a:lnTo>
                  <a:pt x="151" y="13"/>
                </a:lnTo>
                <a:lnTo>
                  <a:pt x="158" y="13"/>
                </a:lnTo>
                <a:lnTo>
                  <a:pt x="160" y="9"/>
                </a:lnTo>
                <a:lnTo>
                  <a:pt x="183" y="10"/>
                </a:lnTo>
                <a:lnTo>
                  <a:pt x="185" y="6"/>
                </a:lnTo>
                <a:lnTo>
                  <a:pt x="186" y="1"/>
                </a:lnTo>
                <a:lnTo>
                  <a:pt x="191" y="3"/>
                </a:lnTo>
                <a:lnTo>
                  <a:pt x="195" y="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06" name="Freeform 287"/>
          <p:cNvSpPr>
            <a:spLocks noEditPoints="1"/>
          </p:cNvSpPr>
          <p:nvPr/>
        </p:nvSpPr>
        <p:spPr bwMode="auto">
          <a:xfrm rot="21334256">
            <a:off x="15692211" y="1215975"/>
            <a:ext cx="668941" cy="765280"/>
          </a:xfrm>
          <a:custGeom>
            <a:avLst/>
            <a:gdLst>
              <a:gd name="T0" fmla="*/ 2147483647 w 160"/>
              <a:gd name="T1" fmla="*/ 2147483647 h 211"/>
              <a:gd name="T2" fmla="*/ 2147483647 w 160"/>
              <a:gd name="T3" fmla="*/ 2147483647 h 211"/>
              <a:gd name="T4" fmla="*/ 2147483647 w 160"/>
              <a:gd name="T5" fmla="*/ 2147483647 h 211"/>
              <a:gd name="T6" fmla="*/ 2147483647 w 160"/>
              <a:gd name="T7" fmla="*/ 2147483647 h 211"/>
              <a:gd name="T8" fmla="*/ 2147483647 w 160"/>
              <a:gd name="T9" fmla="*/ 2147483647 h 211"/>
              <a:gd name="T10" fmla="*/ 2147483647 w 160"/>
              <a:gd name="T11" fmla="*/ 2147483647 h 211"/>
              <a:gd name="T12" fmla="*/ 2147483647 w 160"/>
              <a:gd name="T13" fmla="*/ 2147483647 h 211"/>
              <a:gd name="T14" fmla="*/ 2147483647 w 160"/>
              <a:gd name="T15" fmla="*/ 2147483647 h 211"/>
              <a:gd name="T16" fmla="*/ 2147483647 w 160"/>
              <a:gd name="T17" fmla="*/ 2147483647 h 211"/>
              <a:gd name="T18" fmla="*/ 2147483647 w 160"/>
              <a:gd name="T19" fmla="*/ 2147483647 h 211"/>
              <a:gd name="T20" fmla="*/ 2147483647 w 160"/>
              <a:gd name="T21" fmla="*/ 2147483647 h 211"/>
              <a:gd name="T22" fmla="*/ 2147483647 w 160"/>
              <a:gd name="T23" fmla="*/ 2147483647 h 211"/>
              <a:gd name="T24" fmla="*/ 2147483647 w 160"/>
              <a:gd name="T25" fmla="*/ 2147483647 h 211"/>
              <a:gd name="T26" fmla="*/ 2147483647 w 160"/>
              <a:gd name="T27" fmla="*/ 2147483647 h 211"/>
              <a:gd name="T28" fmla="*/ 2147483647 w 160"/>
              <a:gd name="T29" fmla="*/ 2147483647 h 211"/>
              <a:gd name="T30" fmla="*/ 2147483647 w 160"/>
              <a:gd name="T31" fmla="*/ 2147483647 h 211"/>
              <a:gd name="T32" fmla="*/ 2147483647 w 160"/>
              <a:gd name="T33" fmla="*/ 2147483647 h 211"/>
              <a:gd name="T34" fmla="*/ 2147483647 w 160"/>
              <a:gd name="T35" fmla="*/ 2147483647 h 211"/>
              <a:gd name="T36" fmla="*/ 2147483647 w 160"/>
              <a:gd name="T37" fmla="*/ 2147483647 h 211"/>
              <a:gd name="T38" fmla="*/ 2147483647 w 160"/>
              <a:gd name="T39" fmla="*/ 2147483647 h 211"/>
              <a:gd name="T40" fmla="*/ 2147483647 w 160"/>
              <a:gd name="T41" fmla="*/ 2147483647 h 211"/>
              <a:gd name="T42" fmla="*/ 2147483647 w 160"/>
              <a:gd name="T43" fmla="*/ 2147483647 h 211"/>
              <a:gd name="T44" fmla="*/ 2147483647 w 160"/>
              <a:gd name="T45" fmla="*/ 2147483647 h 211"/>
              <a:gd name="T46" fmla="*/ 2147483647 w 160"/>
              <a:gd name="T47" fmla="*/ 2147483647 h 211"/>
              <a:gd name="T48" fmla="*/ 2147483647 w 160"/>
              <a:gd name="T49" fmla="*/ 2147483647 h 211"/>
              <a:gd name="T50" fmla="*/ 2147483647 w 160"/>
              <a:gd name="T51" fmla="*/ 2147483647 h 211"/>
              <a:gd name="T52" fmla="*/ 2147483647 w 160"/>
              <a:gd name="T53" fmla="*/ 2147483647 h 211"/>
              <a:gd name="T54" fmla="*/ 2147483647 w 160"/>
              <a:gd name="T55" fmla="*/ 2147483647 h 211"/>
              <a:gd name="T56" fmla="*/ 2147483647 w 160"/>
              <a:gd name="T57" fmla="*/ 2147483647 h 211"/>
              <a:gd name="T58" fmla="*/ 2147483647 w 160"/>
              <a:gd name="T59" fmla="*/ 2147483647 h 211"/>
              <a:gd name="T60" fmla="*/ 2147483647 w 160"/>
              <a:gd name="T61" fmla="*/ 2147483647 h 211"/>
              <a:gd name="T62" fmla="*/ 2147483647 w 160"/>
              <a:gd name="T63" fmla="*/ 2147483647 h 211"/>
              <a:gd name="T64" fmla="*/ 2147483647 w 160"/>
              <a:gd name="T65" fmla="*/ 2147483647 h 211"/>
              <a:gd name="T66" fmla="*/ 2147483647 w 160"/>
              <a:gd name="T67" fmla="*/ 2147483647 h 211"/>
              <a:gd name="T68" fmla="*/ 2147483647 w 160"/>
              <a:gd name="T69" fmla="*/ 2147483647 h 211"/>
              <a:gd name="T70" fmla="*/ 2147483647 w 160"/>
              <a:gd name="T71" fmla="*/ 2147483647 h 211"/>
              <a:gd name="T72" fmla="*/ 2147483647 w 160"/>
              <a:gd name="T73" fmla="*/ 2147483647 h 211"/>
              <a:gd name="T74" fmla="*/ 2147483647 w 160"/>
              <a:gd name="T75" fmla="*/ 2147483647 h 211"/>
              <a:gd name="T76" fmla="*/ 2147483647 w 160"/>
              <a:gd name="T77" fmla="*/ 2147483647 h 211"/>
              <a:gd name="T78" fmla="*/ 0 w 160"/>
              <a:gd name="T79" fmla="*/ 2147483647 h 211"/>
              <a:gd name="T80" fmla="*/ 2147483647 w 160"/>
              <a:gd name="T81" fmla="*/ 2147483647 h 211"/>
              <a:gd name="T82" fmla="*/ 2147483647 w 160"/>
              <a:gd name="T83" fmla="*/ 2147483647 h 211"/>
              <a:gd name="T84" fmla="*/ 2147483647 w 160"/>
              <a:gd name="T85" fmla="*/ 2147483647 h 211"/>
              <a:gd name="T86" fmla="*/ 2147483647 w 160"/>
              <a:gd name="T87" fmla="*/ 0 h 211"/>
              <a:gd name="T88" fmla="*/ 2147483647 w 160"/>
              <a:gd name="T89" fmla="*/ 2147483647 h 211"/>
              <a:gd name="T90" fmla="*/ 2147483647 w 160"/>
              <a:gd name="T91" fmla="*/ 2147483647 h 211"/>
              <a:gd name="T92" fmla="*/ 2147483647 w 160"/>
              <a:gd name="T93" fmla="*/ 2147483647 h 211"/>
              <a:gd name="T94" fmla="*/ 2147483647 w 160"/>
              <a:gd name="T95" fmla="*/ 2147483647 h 211"/>
              <a:gd name="T96" fmla="*/ 2147483647 w 160"/>
              <a:gd name="T97" fmla="*/ 2147483647 h 211"/>
              <a:gd name="T98" fmla="*/ 2147483647 w 160"/>
              <a:gd name="T99" fmla="*/ 2147483647 h 21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60"/>
              <a:gd name="T151" fmla="*/ 0 h 211"/>
              <a:gd name="T152" fmla="*/ 160 w 160"/>
              <a:gd name="T153" fmla="*/ 211 h 211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60" h="211">
                <a:moveTo>
                  <a:pt x="48" y="8"/>
                </a:moveTo>
                <a:lnTo>
                  <a:pt x="53" y="10"/>
                </a:lnTo>
                <a:lnTo>
                  <a:pt x="57" y="8"/>
                </a:lnTo>
                <a:lnTo>
                  <a:pt x="70" y="5"/>
                </a:lnTo>
                <a:lnTo>
                  <a:pt x="73" y="4"/>
                </a:lnTo>
                <a:lnTo>
                  <a:pt x="79" y="4"/>
                </a:lnTo>
                <a:lnTo>
                  <a:pt x="82" y="4"/>
                </a:lnTo>
                <a:lnTo>
                  <a:pt x="87" y="5"/>
                </a:lnTo>
                <a:lnTo>
                  <a:pt x="90" y="5"/>
                </a:lnTo>
                <a:lnTo>
                  <a:pt x="88" y="7"/>
                </a:lnTo>
                <a:lnTo>
                  <a:pt x="88" y="10"/>
                </a:lnTo>
                <a:lnTo>
                  <a:pt x="88" y="16"/>
                </a:lnTo>
                <a:lnTo>
                  <a:pt x="88" y="23"/>
                </a:lnTo>
                <a:lnTo>
                  <a:pt x="88" y="26"/>
                </a:lnTo>
                <a:lnTo>
                  <a:pt x="94" y="26"/>
                </a:lnTo>
                <a:lnTo>
                  <a:pt x="100" y="26"/>
                </a:lnTo>
                <a:lnTo>
                  <a:pt x="103" y="27"/>
                </a:lnTo>
                <a:lnTo>
                  <a:pt x="109" y="27"/>
                </a:lnTo>
                <a:lnTo>
                  <a:pt x="114" y="29"/>
                </a:lnTo>
                <a:lnTo>
                  <a:pt x="119" y="29"/>
                </a:lnTo>
                <a:lnTo>
                  <a:pt x="125" y="30"/>
                </a:lnTo>
                <a:lnTo>
                  <a:pt x="132" y="30"/>
                </a:lnTo>
                <a:lnTo>
                  <a:pt x="136" y="30"/>
                </a:lnTo>
                <a:lnTo>
                  <a:pt x="141" y="30"/>
                </a:lnTo>
                <a:lnTo>
                  <a:pt x="139" y="26"/>
                </a:lnTo>
                <a:lnTo>
                  <a:pt x="141" y="25"/>
                </a:lnTo>
                <a:lnTo>
                  <a:pt x="144" y="25"/>
                </a:lnTo>
                <a:lnTo>
                  <a:pt x="150" y="25"/>
                </a:lnTo>
                <a:lnTo>
                  <a:pt x="154" y="26"/>
                </a:lnTo>
                <a:lnTo>
                  <a:pt x="158" y="25"/>
                </a:lnTo>
                <a:lnTo>
                  <a:pt x="160" y="25"/>
                </a:lnTo>
                <a:lnTo>
                  <a:pt x="160" y="29"/>
                </a:lnTo>
                <a:lnTo>
                  <a:pt x="158" y="32"/>
                </a:lnTo>
                <a:lnTo>
                  <a:pt x="154" y="32"/>
                </a:lnTo>
                <a:lnTo>
                  <a:pt x="150" y="30"/>
                </a:lnTo>
                <a:lnTo>
                  <a:pt x="148" y="32"/>
                </a:lnTo>
                <a:lnTo>
                  <a:pt x="148" y="38"/>
                </a:lnTo>
                <a:lnTo>
                  <a:pt x="148" y="42"/>
                </a:lnTo>
                <a:lnTo>
                  <a:pt x="147" y="48"/>
                </a:lnTo>
                <a:lnTo>
                  <a:pt x="147" y="54"/>
                </a:lnTo>
                <a:lnTo>
                  <a:pt x="147" y="60"/>
                </a:lnTo>
                <a:lnTo>
                  <a:pt x="145" y="68"/>
                </a:lnTo>
                <a:lnTo>
                  <a:pt x="144" y="68"/>
                </a:lnTo>
                <a:lnTo>
                  <a:pt x="136" y="74"/>
                </a:lnTo>
                <a:lnTo>
                  <a:pt x="136" y="77"/>
                </a:lnTo>
                <a:lnTo>
                  <a:pt x="136" y="82"/>
                </a:lnTo>
                <a:lnTo>
                  <a:pt x="136" y="83"/>
                </a:lnTo>
                <a:lnTo>
                  <a:pt x="136" y="85"/>
                </a:lnTo>
                <a:lnTo>
                  <a:pt x="136" y="86"/>
                </a:lnTo>
                <a:lnTo>
                  <a:pt x="136" y="88"/>
                </a:lnTo>
                <a:lnTo>
                  <a:pt x="136" y="89"/>
                </a:lnTo>
                <a:lnTo>
                  <a:pt x="136" y="90"/>
                </a:lnTo>
                <a:lnTo>
                  <a:pt x="136" y="92"/>
                </a:lnTo>
                <a:lnTo>
                  <a:pt x="136" y="95"/>
                </a:lnTo>
                <a:lnTo>
                  <a:pt x="135" y="98"/>
                </a:lnTo>
                <a:lnTo>
                  <a:pt x="136" y="99"/>
                </a:lnTo>
                <a:lnTo>
                  <a:pt x="133" y="101"/>
                </a:lnTo>
                <a:lnTo>
                  <a:pt x="133" y="102"/>
                </a:lnTo>
                <a:lnTo>
                  <a:pt x="133" y="104"/>
                </a:lnTo>
                <a:lnTo>
                  <a:pt x="133" y="107"/>
                </a:lnTo>
                <a:lnTo>
                  <a:pt x="133" y="111"/>
                </a:lnTo>
                <a:lnTo>
                  <a:pt x="133" y="118"/>
                </a:lnTo>
                <a:lnTo>
                  <a:pt x="133" y="124"/>
                </a:lnTo>
                <a:lnTo>
                  <a:pt x="132" y="131"/>
                </a:lnTo>
                <a:lnTo>
                  <a:pt x="133" y="133"/>
                </a:lnTo>
                <a:lnTo>
                  <a:pt x="131" y="137"/>
                </a:lnTo>
                <a:lnTo>
                  <a:pt x="129" y="151"/>
                </a:lnTo>
                <a:lnTo>
                  <a:pt x="100" y="149"/>
                </a:lnTo>
                <a:lnTo>
                  <a:pt x="98" y="178"/>
                </a:lnTo>
                <a:lnTo>
                  <a:pt x="97" y="178"/>
                </a:lnTo>
                <a:lnTo>
                  <a:pt x="94" y="177"/>
                </a:lnTo>
                <a:lnTo>
                  <a:pt x="90" y="177"/>
                </a:lnTo>
                <a:lnTo>
                  <a:pt x="91" y="178"/>
                </a:lnTo>
                <a:lnTo>
                  <a:pt x="92" y="178"/>
                </a:lnTo>
                <a:lnTo>
                  <a:pt x="95" y="181"/>
                </a:lnTo>
                <a:lnTo>
                  <a:pt x="98" y="181"/>
                </a:lnTo>
                <a:lnTo>
                  <a:pt x="104" y="183"/>
                </a:lnTo>
                <a:lnTo>
                  <a:pt x="109" y="184"/>
                </a:lnTo>
                <a:lnTo>
                  <a:pt x="109" y="186"/>
                </a:lnTo>
                <a:lnTo>
                  <a:pt x="107" y="189"/>
                </a:lnTo>
                <a:lnTo>
                  <a:pt x="109" y="190"/>
                </a:lnTo>
                <a:lnTo>
                  <a:pt x="104" y="190"/>
                </a:lnTo>
                <a:lnTo>
                  <a:pt x="103" y="202"/>
                </a:lnTo>
                <a:lnTo>
                  <a:pt x="101" y="209"/>
                </a:lnTo>
                <a:lnTo>
                  <a:pt x="43" y="205"/>
                </a:lnTo>
                <a:lnTo>
                  <a:pt x="43" y="211"/>
                </a:lnTo>
                <a:lnTo>
                  <a:pt x="38" y="209"/>
                </a:lnTo>
                <a:lnTo>
                  <a:pt x="34" y="209"/>
                </a:lnTo>
                <a:lnTo>
                  <a:pt x="32" y="206"/>
                </a:lnTo>
                <a:lnTo>
                  <a:pt x="29" y="206"/>
                </a:lnTo>
                <a:lnTo>
                  <a:pt x="28" y="206"/>
                </a:lnTo>
                <a:lnTo>
                  <a:pt x="26" y="203"/>
                </a:lnTo>
                <a:lnTo>
                  <a:pt x="24" y="202"/>
                </a:lnTo>
                <a:lnTo>
                  <a:pt x="19" y="202"/>
                </a:lnTo>
                <a:lnTo>
                  <a:pt x="18" y="196"/>
                </a:lnTo>
                <a:lnTo>
                  <a:pt x="16" y="196"/>
                </a:lnTo>
                <a:lnTo>
                  <a:pt x="15" y="197"/>
                </a:lnTo>
                <a:lnTo>
                  <a:pt x="13" y="199"/>
                </a:lnTo>
                <a:lnTo>
                  <a:pt x="12" y="199"/>
                </a:lnTo>
                <a:lnTo>
                  <a:pt x="16" y="155"/>
                </a:lnTo>
                <a:lnTo>
                  <a:pt x="29" y="156"/>
                </a:lnTo>
                <a:lnTo>
                  <a:pt x="31" y="149"/>
                </a:lnTo>
                <a:lnTo>
                  <a:pt x="21" y="148"/>
                </a:lnTo>
                <a:lnTo>
                  <a:pt x="24" y="126"/>
                </a:lnTo>
                <a:lnTo>
                  <a:pt x="25" y="112"/>
                </a:lnTo>
                <a:lnTo>
                  <a:pt x="21" y="111"/>
                </a:lnTo>
                <a:lnTo>
                  <a:pt x="21" y="104"/>
                </a:lnTo>
                <a:lnTo>
                  <a:pt x="16" y="102"/>
                </a:lnTo>
                <a:lnTo>
                  <a:pt x="18" y="95"/>
                </a:lnTo>
                <a:lnTo>
                  <a:pt x="21" y="96"/>
                </a:lnTo>
                <a:lnTo>
                  <a:pt x="25" y="96"/>
                </a:lnTo>
                <a:lnTo>
                  <a:pt x="28" y="98"/>
                </a:lnTo>
                <a:lnTo>
                  <a:pt x="31" y="96"/>
                </a:lnTo>
                <a:lnTo>
                  <a:pt x="34" y="96"/>
                </a:lnTo>
                <a:lnTo>
                  <a:pt x="38" y="93"/>
                </a:lnTo>
                <a:lnTo>
                  <a:pt x="43" y="92"/>
                </a:lnTo>
                <a:lnTo>
                  <a:pt x="47" y="90"/>
                </a:lnTo>
                <a:lnTo>
                  <a:pt x="48" y="92"/>
                </a:lnTo>
                <a:lnTo>
                  <a:pt x="50" y="92"/>
                </a:lnTo>
                <a:lnTo>
                  <a:pt x="53" y="90"/>
                </a:lnTo>
                <a:lnTo>
                  <a:pt x="54" y="90"/>
                </a:lnTo>
                <a:lnTo>
                  <a:pt x="56" y="90"/>
                </a:lnTo>
                <a:lnTo>
                  <a:pt x="57" y="90"/>
                </a:lnTo>
                <a:lnTo>
                  <a:pt x="57" y="86"/>
                </a:lnTo>
                <a:lnTo>
                  <a:pt x="59" y="85"/>
                </a:lnTo>
                <a:lnTo>
                  <a:pt x="59" y="80"/>
                </a:lnTo>
                <a:lnTo>
                  <a:pt x="57" y="74"/>
                </a:lnTo>
                <a:lnTo>
                  <a:pt x="54" y="68"/>
                </a:lnTo>
                <a:lnTo>
                  <a:pt x="53" y="66"/>
                </a:lnTo>
                <a:lnTo>
                  <a:pt x="46" y="61"/>
                </a:lnTo>
                <a:lnTo>
                  <a:pt x="43" y="60"/>
                </a:lnTo>
                <a:lnTo>
                  <a:pt x="34" y="52"/>
                </a:lnTo>
                <a:lnTo>
                  <a:pt x="29" y="52"/>
                </a:lnTo>
                <a:lnTo>
                  <a:pt x="26" y="52"/>
                </a:lnTo>
                <a:lnTo>
                  <a:pt x="21" y="51"/>
                </a:lnTo>
                <a:lnTo>
                  <a:pt x="18" y="49"/>
                </a:lnTo>
                <a:lnTo>
                  <a:pt x="16" y="49"/>
                </a:lnTo>
                <a:lnTo>
                  <a:pt x="13" y="49"/>
                </a:lnTo>
                <a:lnTo>
                  <a:pt x="9" y="49"/>
                </a:lnTo>
                <a:lnTo>
                  <a:pt x="6" y="49"/>
                </a:lnTo>
                <a:lnTo>
                  <a:pt x="6" y="51"/>
                </a:lnTo>
                <a:lnTo>
                  <a:pt x="5" y="52"/>
                </a:lnTo>
                <a:lnTo>
                  <a:pt x="3" y="55"/>
                </a:lnTo>
                <a:lnTo>
                  <a:pt x="3" y="57"/>
                </a:lnTo>
                <a:lnTo>
                  <a:pt x="3" y="60"/>
                </a:lnTo>
                <a:lnTo>
                  <a:pt x="3" y="63"/>
                </a:lnTo>
                <a:lnTo>
                  <a:pt x="3" y="64"/>
                </a:lnTo>
                <a:lnTo>
                  <a:pt x="2" y="63"/>
                </a:lnTo>
                <a:lnTo>
                  <a:pt x="2" y="61"/>
                </a:lnTo>
                <a:lnTo>
                  <a:pt x="0" y="57"/>
                </a:lnTo>
                <a:lnTo>
                  <a:pt x="0" y="54"/>
                </a:lnTo>
                <a:lnTo>
                  <a:pt x="2" y="48"/>
                </a:lnTo>
                <a:lnTo>
                  <a:pt x="3" y="45"/>
                </a:lnTo>
                <a:lnTo>
                  <a:pt x="5" y="41"/>
                </a:lnTo>
                <a:lnTo>
                  <a:pt x="5" y="38"/>
                </a:lnTo>
                <a:lnTo>
                  <a:pt x="7" y="30"/>
                </a:lnTo>
                <a:lnTo>
                  <a:pt x="10" y="20"/>
                </a:lnTo>
                <a:lnTo>
                  <a:pt x="15" y="14"/>
                </a:lnTo>
                <a:lnTo>
                  <a:pt x="18" y="10"/>
                </a:lnTo>
                <a:lnTo>
                  <a:pt x="19" y="8"/>
                </a:lnTo>
                <a:lnTo>
                  <a:pt x="24" y="7"/>
                </a:lnTo>
                <a:lnTo>
                  <a:pt x="26" y="5"/>
                </a:lnTo>
                <a:lnTo>
                  <a:pt x="28" y="4"/>
                </a:lnTo>
                <a:lnTo>
                  <a:pt x="31" y="1"/>
                </a:lnTo>
                <a:lnTo>
                  <a:pt x="34" y="0"/>
                </a:lnTo>
                <a:lnTo>
                  <a:pt x="37" y="0"/>
                </a:lnTo>
                <a:lnTo>
                  <a:pt x="40" y="1"/>
                </a:lnTo>
                <a:lnTo>
                  <a:pt x="43" y="4"/>
                </a:lnTo>
                <a:lnTo>
                  <a:pt x="47" y="8"/>
                </a:lnTo>
                <a:lnTo>
                  <a:pt x="48" y="8"/>
                </a:lnTo>
                <a:close/>
                <a:moveTo>
                  <a:pt x="7" y="66"/>
                </a:moveTo>
                <a:lnTo>
                  <a:pt x="7" y="67"/>
                </a:lnTo>
                <a:lnTo>
                  <a:pt x="6" y="67"/>
                </a:lnTo>
                <a:lnTo>
                  <a:pt x="6" y="66"/>
                </a:lnTo>
                <a:lnTo>
                  <a:pt x="5" y="66"/>
                </a:lnTo>
                <a:lnTo>
                  <a:pt x="6" y="64"/>
                </a:lnTo>
                <a:lnTo>
                  <a:pt x="7" y="66"/>
                </a:lnTo>
                <a:close/>
                <a:moveTo>
                  <a:pt x="10" y="68"/>
                </a:moveTo>
                <a:lnTo>
                  <a:pt x="10" y="68"/>
                </a:lnTo>
                <a:lnTo>
                  <a:pt x="9" y="68"/>
                </a:lnTo>
                <a:lnTo>
                  <a:pt x="9" y="67"/>
                </a:lnTo>
                <a:lnTo>
                  <a:pt x="10" y="67"/>
                </a:lnTo>
                <a:lnTo>
                  <a:pt x="10" y="68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7" name="Rectangle 637"/>
          <p:cNvSpPr>
            <a:spLocks noChangeArrowheads="1"/>
          </p:cNvSpPr>
          <p:nvPr/>
        </p:nvSpPr>
        <p:spPr bwMode="auto">
          <a:xfrm rot="21334256">
            <a:off x="17207031" y="5924488"/>
            <a:ext cx="50596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>
                <a:latin typeface="Times New Roman" pitchFamily="18" charset="0"/>
                <a:cs typeface="Times New Roman" pitchFamily="18" charset="0"/>
              </a:rPr>
              <a:t>МО г. Сочи</a:t>
            </a:r>
            <a:endParaRPr lang="ru-RU" altLang="ru-RU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9" name="Rectangle 647"/>
          <p:cNvSpPr>
            <a:spLocks noChangeArrowheads="1"/>
          </p:cNvSpPr>
          <p:nvPr/>
        </p:nvSpPr>
        <p:spPr bwMode="auto">
          <a:xfrm rot="21334256">
            <a:off x="15398351" y="1743786"/>
            <a:ext cx="31269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Ейский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" name="Rectangle 656"/>
          <p:cNvSpPr>
            <a:spLocks noChangeArrowheads="1"/>
          </p:cNvSpPr>
          <p:nvPr/>
        </p:nvSpPr>
        <p:spPr bwMode="auto">
          <a:xfrm rot="21334256">
            <a:off x="15971626" y="4461537"/>
            <a:ext cx="456018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1" name="Rectangle 670"/>
          <p:cNvSpPr>
            <a:spLocks noChangeArrowheads="1"/>
          </p:cNvSpPr>
          <p:nvPr/>
        </p:nvSpPr>
        <p:spPr bwMode="auto">
          <a:xfrm rot="21334256">
            <a:off x="16123284" y="2311365"/>
            <a:ext cx="46253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Каневский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" name="Rectangle 683"/>
          <p:cNvSpPr>
            <a:spLocks noChangeArrowheads="1"/>
          </p:cNvSpPr>
          <p:nvPr/>
        </p:nvSpPr>
        <p:spPr bwMode="auto">
          <a:xfrm rot="21334256">
            <a:off x="17054713" y="1583420"/>
            <a:ext cx="48207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Кущевский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3" name="Rectangle 696"/>
          <p:cNvSpPr>
            <a:spLocks noChangeArrowheads="1"/>
          </p:cNvSpPr>
          <p:nvPr/>
        </p:nvSpPr>
        <p:spPr bwMode="auto">
          <a:xfrm rot="21334256">
            <a:off x="16413389" y="5134424"/>
            <a:ext cx="555908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Туапсинский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4" name="Rectangle 703"/>
          <p:cNvSpPr>
            <a:spLocks noChangeArrowheads="1"/>
          </p:cNvSpPr>
          <p:nvPr/>
        </p:nvSpPr>
        <p:spPr bwMode="auto">
          <a:xfrm rot="21334256">
            <a:off x="13544315" y="4346673"/>
            <a:ext cx="54287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Темрюкский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5" name="Rectangle 704"/>
          <p:cNvSpPr>
            <a:spLocks noChangeArrowheads="1"/>
          </p:cNvSpPr>
          <p:nvPr/>
        </p:nvSpPr>
        <p:spPr bwMode="auto">
          <a:xfrm rot="21334256">
            <a:off x="16468201" y="3644982"/>
            <a:ext cx="36915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Динской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6" name="Rectangle 707"/>
          <p:cNvSpPr>
            <a:spLocks noChangeArrowheads="1"/>
          </p:cNvSpPr>
          <p:nvPr/>
        </p:nvSpPr>
        <p:spPr bwMode="auto">
          <a:xfrm rot="21334256">
            <a:off x="17828212" y="2784398"/>
            <a:ext cx="51030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Тихорецкий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7" name="Rectangle 708"/>
          <p:cNvSpPr>
            <a:spLocks noChangeArrowheads="1"/>
          </p:cNvSpPr>
          <p:nvPr/>
        </p:nvSpPr>
        <p:spPr bwMode="auto">
          <a:xfrm rot="21334256">
            <a:off x="14917875" y="3939664"/>
            <a:ext cx="45819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Крымский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8" name="Rectangle 712"/>
          <p:cNvSpPr>
            <a:spLocks noChangeArrowheads="1"/>
          </p:cNvSpPr>
          <p:nvPr/>
        </p:nvSpPr>
        <p:spPr bwMode="auto">
          <a:xfrm rot="21334256">
            <a:off x="17300302" y="2372994"/>
            <a:ext cx="51464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Павловский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9" name="Rectangle 718"/>
          <p:cNvSpPr>
            <a:spLocks noChangeArrowheads="1"/>
          </p:cNvSpPr>
          <p:nvPr/>
        </p:nvSpPr>
        <p:spPr bwMode="auto">
          <a:xfrm rot="21334256">
            <a:off x="18370966" y="5295900"/>
            <a:ext cx="555908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Мостовский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0" name="Rectangle 743"/>
          <p:cNvSpPr>
            <a:spLocks noChangeArrowheads="1"/>
          </p:cNvSpPr>
          <p:nvPr/>
        </p:nvSpPr>
        <p:spPr bwMode="auto">
          <a:xfrm rot="21334256">
            <a:off x="14776224" y="3235354"/>
            <a:ext cx="51030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Славянский</a:t>
            </a:r>
            <a:endParaRPr lang="ru-RU" altLang="ru-RU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1" name="Rectangle 750"/>
          <p:cNvSpPr>
            <a:spLocks noChangeArrowheads="1"/>
          </p:cNvSpPr>
          <p:nvPr/>
        </p:nvSpPr>
        <p:spPr bwMode="auto">
          <a:xfrm rot="21334256">
            <a:off x="17127630" y="4879548"/>
            <a:ext cx="59282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Апшеронский</a:t>
            </a:r>
          </a:p>
        </p:txBody>
      </p:sp>
      <p:sp>
        <p:nvSpPr>
          <p:cNvPr id="122" name="Rectangle 760"/>
          <p:cNvSpPr>
            <a:spLocks noChangeArrowheads="1"/>
          </p:cNvSpPr>
          <p:nvPr/>
        </p:nvSpPr>
        <p:spPr bwMode="auto">
          <a:xfrm rot="21334256">
            <a:off x="15473936" y="4194317"/>
            <a:ext cx="41693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" name="Rectangle 793"/>
          <p:cNvSpPr>
            <a:spLocks noChangeArrowheads="1"/>
          </p:cNvSpPr>
          <p:nvPr/>
        </p:nvSpPr>
        <p:spPr bwMode="auto">
          <a:xfrm rot="21334256">
            <a:off x="18088529" y="2453129"/>
            <a:ext cx="725285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Новопокровский</a:t>
            </a:r>
          </a:p>
        </p:txBody>
      </p:sp>
      <p:sp>
        <p:nvSpPr>
          <p:cNvPr id="125" name="Rectangle 808"/>
          <p:cNvSpPr>
            <a:spLocks noChangeArrowheads="1"/>
          </p:cNvSpPr>
          <p:nvPr/>
        </p:nvSpPr>
        <p:spPr bwMode="auto">
          <a:xfrm rot="21334256">
            <a:off x="18845330" y="3783020"/>
            <a:ext cx="67316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Новокубанский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6" name="Rectangle 821"/>
          <p:cNvSpPr>
            <a:spLocks noChangeArrowheads="1"/>
          </p:cNvSpPr>
          <p:nvPr/>
        </p:nvSpPr>
        <p:spPr bwMode="auto">
          <a:xfrm rot="21334256">
            <a:off x="16202485" y="3110072"/>
            <a:ext cx="59716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Тимашевский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7" name="Rectangle 823"/>
          <p:cNvSpPr>
            <a:spLocks noChangeArrowheads="1"/>
          </p:cNvSpPr>
          <p:nvPr/>
        </p:nvSpPr>
        <p:spPr bwMode="auto">
          <a:xfrm rot="21334256">
            <a:off x="16818317" y="3232012"/>
            <a:ext cx="566765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Кореновский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8" name="Rectangle 826"/>
          <p:cNvSpPr>
            <a:spLocks noChangeArrowheads="1"/>
          </p:cNvSpPr>
          <p:nvPr/>
        </p:nvSpPr>
        <p:spPr bwMode="auto">
          <a:xfrm rot="21334256">
            <a:off x="15538256" y="3023938"/>
            <a:ext cx="57328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Калининский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9" name="Rectangle 827"/>
          <p:cNvSpPr>
            <a:spLocks noChangeArrowheads="1"/>
          </p:cNvSpPr>
          <p:nvPr/>
        </p:nvSpPr>
        <p:spPr bwMode="auto">
          <a:xfrm rot="21334256">
            <a:off x="17646652" y="1917268"/>
            <a:ext cx="53419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Крыловский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0" name="Rectangle 833"/>
          <p:cNvSpPr>
            <a:spLocks noChangeArrowheads="1"/>
          </p:cNvSpPr>
          <p:nvPr/>
        </p:nvSpPr>
        <p:spPr bwMode="auto">
          <a:xfrm rot="21334256">
            <a:off x="18303492" y="3213856"/>
            <a:ext cx="50596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Кавказский</a:t>
            </a:r>
          </a:p>
        </p:txBody>
      </p:sp>
      <p:sp>
        <p:nvSpPr>
          <p:cNvPr id="131" name="Rectangle 834"/>
          <p:cNvSpPr>
            <a:spLocks noChangeArrowheads="1"/>
          </p:cNvSpPr>
          <p:nvPr/>
        </p:nvSpPr>
        <p:spPr bwMode="auto">
          <a:xfrm rot="21334256">
            <a:off x="19349546" y="4219216"/>
            <a:ext cx="469047" cy="10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Успенски</a:t>
            </a:r>
            <a:r>
              <a:rPr lang="ru-RU" altLang="ru-RU" sz="675" i="1" dirty="0">
                <a:latin typeface="Times New Roman" pitchFamily="18" charset="0"/>
                <a:cs typeface="Times New Roman" pitchFamily="18" charset="0"/>
              </a:rPr>
              <a:t>й</a:t>
            </a:r>
            <a:endParaRPr lang="ru-RU" altLang="ru-RU" sz="27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2" name="Rectangle 836"/>
          <p:cNvSpPr>
            <a:spLocks noChangeArrowheads="1"/>
          </p:cNvSpPr>
          <p:nvPr/>
        </p:nvSpPr>
        <p:spPr bwMode="auto">
          <a:xfrm rot="21334256">
            <a:off x="15365224" y="3538760"/>
            <a:ext cx="79043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Красноармейский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" name="Rectangle 843"/>
          <p:cNvSpPr>
            <a:spLocks noChangeArrowheads="1"/>
          </p:cNvSpPr>
          <p:nvPr/>
        </p:nvSpPr>
        <p:spPr bwMode="auto">
          <a:xfrm rot="21334256">
            <a:off x="18957341" y="2783104"/>
            <a:ext cx="59282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 err="1">
                <a:latin typeface="Times New Roman" pitchFamily="18" charset="0"/>
                <a:cs typeface="Times New Roman" pitchFamily="18" charset="0"/>
              </a:rPr>
              <a:t>Белоглинский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4" name="Rectangle 845"/>
          <p:cNvSpPr>
            <a:spLocks noChangeArrowheads="1"/>
          </p:cNvSpPr>
          <p:nvPr/>
        </p:nvSpPr>
        <p:spPr bwMode="auto">
          <a:xfrm rot="21334256">
            <a:off x="14140164" y="4013148"/>
            <a:ext cx="55373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Анапа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5" name="Rectangle 847"/>
          <p:cNvSpPr>
            <a:spLocks noChangeArrowheads="1"/>
          </p:cNvSpPr>
          <p:nvPr/>
        </p:nvSpPr>
        <p:spPr bwMode="auto">
          <a:xfrm rot="21334256">
            <a:off x="16249219" y="2774218"/>
            <a:ext cx="579794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Брюховецкий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6" name="Rectangle 852"/>
          <p:cNvSpPr>
            <a:spLocks noChangeArrowheads="1"/>
          </p:cNvSpPr>
          <p:nvPr/>
        </p:nvSpPr>
        <p:spPr bwMode="auto">
          <a:xfrm rot="21334256">
            <a:off x="15396058" y="2313576"/>
            <a:ext cx="101844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Приморско-Ахтарский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7" name="Rectangle 860"/>
          <p:cNvSpPr>
            <a:spLocks noChangeArrowheads="1"/>
          </p:cNvSpPr>
          <p:nvPr/>
        </p:nvSpPr>
        <p:spPr bwMode="auto">
          <a:xfrm rot="21334256">
            <a:off x="15857188" y="1577508"/>
            <a:ext cx="65796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Щербиновский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8" name="Rectangle 862"/>
          <p:cNvSpPr>
            <a:spLocks noChangeArrowheads="1"/>
          </p:cNvSpPr>
          <p:nvPr/>
        </p:nvSpPr>
        <p:spPr bwMode="auto">
          <a:xfrm rot="21334256">
            <a:off x="18413509" y="3573239"/>
            <a:ext cx="63625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Гулькевичский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9" name="Rectangle 865"/>
          <p:cNvSpPr>
            <a:spLocks noChangeArrowheads="1"/>
          </p:cNvSpPr>
          <p:nvPr/>
        </p:nvSpPr>
        <p:spPr bwMode="auto">
          <a:xfrm rot="21334256">
            <a:off x="16740497" y="2124676"/>
            <a:ext cx="66882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Ленинградский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0" name="Rectangle 870"/>
          <p:cNvSpPr>
            <a:spLocks noChangeArrowheads="1"/>
          </p:cNvSpPr>
          <p:nvPr/>
        </p:nvSpPr>
        <p:spPr bwMode="auto">
          <a:xfrm rot="21334256">
            <a:off x="17266337" y="3596928"/>
            <a:ext cx="75134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Усть-Лабинский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1" name="Rectangle 879"/>
          <p:cNvSpPr>
            <a:spLocks noChangeArrowheads="1"/>
          </p:cNvSpPr>
          <p:nvPr/>
        </p:nvSpPr>
        <p:spPr bwMode="auto">
          <a:xfrm rot="21334256">
            <a:off x="16524470" y="4570132"/>
            <a:ext cx="912035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МО г. Горячий Ключ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4" name="Rectangle 895"/>
          <p:cNvSpPr>
            <a:spLocks noChangeArrowheads="1"/>
          </p:cNvSpPr>
          <p:nvPr/>
        </p:nvSpPr>
        <p:spPr bwMode="auto">
          <a:xfrm rot="21334256">
            <a:off x="17806955" y="3420213"/>
            <a:ext cx="50379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Тбилисский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5" name="Rectangle 904"/>
          <p:cNvSpPr>
            <a:spLocks noChangeArrowheads="1"/>
          </p:cNvSpPr>
          <p:nvPr/>
        </p:nvSpPr>
        <p:spPr bwMode="auto">
          <a:xfrm rot="21334256">
            <a:off x="15419335" y="4786152"/>
            <a:ext cx="779574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Геленджик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6" name="Rectangle 915"/>
          <p:cNvSpPr>
            <a:spLocks noChangeArrowheads="1"/>
          </p:cNvSpPr>
          <p:nvPr/>
        </p:nvSpPr>
        <p:spPr bwMode="auto">
          <a:xfrm rot="21334256">
            <a:off x="16375733" y="1758029"/>
            <a:ext cx="670998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Староминский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7" name="Rectangle 953"/>
          <p:cNvSpPr>
            <a:spLocks noChangeArrowheads="1"/>
          </p:cNvSpPr>
          <p:nvPr/>
        </p:nvSpPr>
        <p:spPr bwMode="auto">
          <a:xfrm>
            <a:off x="14114406" y="4283211"/>
            <a:ext cx="90117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Новороссийск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8" name="Rectangle 960"/>
          <p:cNvSpPr>
            <a:spLocks noChangeArrowheads="1"/>
          </p:cNvSpPr>
          <p:nvPr/>
        </p:nvSpPr>
        <p:spPr bwMode="auto">
          <a:xfrm rot="21334256">
            <a:off x="16180992" y="3976123"/>
            <a:ext cx="762202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Краснодар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9" name="Rectangle 976"/>
          <p:cNvSpPr>
            <a:spLocks noChangeArrowheads="1"/>
          </p:cNvSpPr>
          <p:nvPr/>
        </p:nvSpPr>
        <p:spPr bwMode="auto">
          <a:xfrm rot="21334256">
            <a:off x="18875454" y="4034960"/>
            <a:ext cx="666655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МО г. Армавир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0" name="Rectangle 766"/>
          <p:cNvSpPr>
            <a:spLocks noChangeArrowheads="1"/>
          </p:cNvSpPr>
          <p:nvPr/>
        </p:nvSpPr>
        <p:spPr bwMode="auto">
          <a:xfrm rot="21334256">
            <a:off x="18713375" y="4780184"/>
            <a:ext cx="47773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Лабинский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1" name="Rectangle 766"/>
          <p:cNvSpPr>
            <a:spLocks noChangeArrowheads="1"/>
          </p:cNvSpPr>
          <p:nvPr/>
        </p:nvSpPr>
        <p:spPr bwMode="auto">
          <a:xfrm rot="21334256">
            <a:off x="18253339" y="4000672"/>
            <a:ext cx="614538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Курганинский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2" name="Rectangle 766"/>
          <p:cNvSpPr>
            <a:spLocks noChangeArrowheads="1"/>
          </p:cNvSpPr>
          <p:nvPr/>
        </p:nvSpPr>
        <p:spPr bwMode="auto">
          <a:xfrm rot="21334256">
            <a:off x="17221237" y="4382205"/>
            <a:ext cx="64711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Белореченский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" name="Rectangle 718"/>
          <p:cNvSpPr>
            <a:spLocks noChangeArrowheads="1"/>
          </p:cNvSpPr>
          <p:nvPr/>
        </p:nvSpPr>
        <p:spPr bwMode="auto">
          <a:xfrm rot="21334256">
            <a:off x="19267630" y="5056457"/>
            <a:ext cx="65579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Отрадненский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4" name="Freeform 279"/>
          <p:cNvSpPr>
            <a:spLocks/>
          </p:cNvSpPr>
          <p:nvPr/>
        </p:nvSpPr>
        <p:spPr bwMode="auto">
          <a:xfrm rot="21381802">
            <a:off x="16642226" y="5377337"/>
            <a:ext cx="1857754" cy="1167379"/>
          </a:xfrm>
          <a:custGeom>
            <a:avLst/>
            <a:gdLst>
              <a:gd name="T0" fmla="*/ 2147483647 w 444"/>
              <a:gd name="T1" fmla="*/ 2147483647 h 321"/>
              <a:gd name="T2" fmla="*/ 2147483647 w 444"/>
              <a:gd name="T3" fmla="*/ 2147483647 h 321"/>
              <a:gd name="T4" fmla="*/ 2147483647 w 444"/>
              <a:gd name="T5" fmla="*/ 2147483647 h 321"/>
              <a:gd name="T6" fmla="*/ 2147483647 w 444"/>
              <a:gd name="T7" fmla="*/ 2147483647 h 321"/>
              <a:gd name="T8" fmla="*/ 2147483647 w 444"/>
              <a:gd name="T9" fmla="*/ 2147483647 h 321"/>
              <a:gd name="T10" fmla="*/ 2147483647 w 444"/>
              <a:gd name="T11" fmla="*/ 2147483647 h 321"/>
              <a:gd name="T12" fmla="*/ 2147483647 w 444"/>
              <a:gd name="T13" fmla="*/ 2147483647 h 321"/>
              <a:gd name="T14" fmla="*/ 2147483647 w 444"/>
              <a:gd name="T15" fmla="*/ 2147483647 h 321"/>
              <a:gd name="T16" fmla="*/ 2147483647 w 444"/>
              <a:gd name="T17" fmla="*/ 2147483647 h 321"/>
              <a:gd name="T18" fmla="*/ 2147483647 w 444"/>
              <a:gd name="T19" fmla="*/ 2147483647 h 321"/>
              <a:gd name="T20" fmla="*/ 2147483647 w 444"/>
              <a:gd name="T21" fmla="*/ 2147483647 h 321"/>
              <a:gd name="T22" fmla="*/ 2147483647 w 444"/>
              <a:gd name="T23" fmla="*/ 2147483647 h 321"/>
              <a:gd name="T24" fmla="*/ 2147483647 w 444"/>
              <a:gd name="T25" fmla="*/ 2147483647 h 321"/>
              <a:gd name="T26" fmla="*/ 2147483647 w 444"/>
              <a:gd name="T27" fmla="*/ 2147483647 h 321"/>
              <a:gd name="T28" fmla="*/ 2147483647 w 444"/>
              <a:gd name="T29" fmla="*/ 2147483647 h 321"/>
              <a:gd name="T30" fmla="*/ 2147483647 w 444"/>
              <a:gd name="T31" fmla="*/ 2147483647 h 321"/>
              <a:gd name="T32" fmla="*/ 2147483647 w 444"/>
              <a:gd name="T33" fmla="*/ 2147483647 h 321"/>
              <a:gd name="T34" fmla="*/ 2147483647 w 444"/>
              <a:gd name="T35" fmla="*/ 2147483647 h 321"/>
              <a:gd name="T36" fmla="*/ 2147483647 w 444"/>
              <a:gd name="T37" fmla="*/ 2147483647 h 321"/>
              <a:gd name="T38" fmla="*/ 2147483647 w 444"/>
              <a:gd name="T39" fmla="*/ 2147483647 h 321"/>
              <a:gd name="T40" fmla="*/ 2147483647 w 444"/>
              <a:gd name="T41" fmla="*/ 2147483647 h 321"/>
              <a:gd name="T42" fmla="*/ 2147483647 w 444"/>
              <a:gd name="T43" fmla="*/ 2147483647 h 321"/>
              <a:gd name="T44" fmla="*/ 2147483647 w 444"/>
              <a:gd name="T45" fmla="*/ 2147483647 h 321"/>
              <a:gd name="T46" fmla="*/ 2147483647 w 444"/>
              <a:gd name="T47" fmla="*/ 2147483647 h 321"/>
              <a:gd name="T48" fmla="*/ 2147483647 w 444"/>
              <a:gd name="T49" fmla="*/ 2147483647 h 321"/>
              <a:gd name="T50" fmla="*/ 2147483647 w 444"/>
              <a:gd name="T51" fmla="*/ 2147483647 h 321"/>
              <a:gd name="T52" fmla="*/ 2147483647 w 444"/>
              <a:gd name="T53" fmla="*/ 2147483647 h 321"/>
              <a:gd name="T54" fmla="*/ 2147483647 w 444"/>
              <a:gd name="T55" fmla="*/ 2147483647 h 321"/>
              <a:gd name="T56" fmla="*/ 2147483647 w 444"/>
              <a:gd name="T57" fmla="*/ 2147483647 h 321"/>
              <a:gd name="T58" fmla="*/ 2147483647 w 444"/>
              <a:gd name="T59" fmla="*/ 2147483647 h 321"/>
              <a:gd name="T60" fmla="*/ 2147483647 w 444"/>
              <a:gd name="T61" fmla="*/ 2147483647 h 321"/>
              <a:gd name="T62" fmla="*/ 2147483647 w 444"/>
              <a:gd name="T63" fmla="*/ 2147483647 h 321"/>
              <a:gd name="T64" fmla="*/ 2147483647 w 444"/>
              <a:gd name="T65" fmla="*/ 2147483647 h 321"/>
              <a:gd name="T66" fmla="*/ 2147483647 w 444"/>
              <a:gd name="T67" fmla="*/ 2147483647 h 321"/>
              <a:gd name="T68" fmla="*/ 2147483647 w 444"/>
              <a:gd name="T69" fmla="*/ 2147483647 h 321"/>
              <a:gd name="T70" fmla="*/ 2147483647 w 444"/>
              <a:gd name="T71" fmla="*/ 2147483647 h 321"/>
              <a:gd name="T72" fmla="*/ 2147483647 w 444"/>
              <a:gd name="T73" fmla="*/ 2147483647 h 321"/>
              <a:gd name="T74" fmla="*/ 2147483647 w 444"/>
              <a:gd name="T75" fmla="*/ 2147483647 h 321"/>
              <a:gd name="T76" fmla="*/ 2147483647 w 444"/>
              <a:gd name="T77" fmla="*/ 2147483647 h 321"/>
              <a:gd name="T78" fmla="*/ 2147483647 w 444"/>
              <a:gd name="T79" fmla="*/ 2147483647 h 321"/>
              <a:gd name="T80" fmla="*/ 2147483647 w 444"/>
              <a:gd name="T81" fmla="*/ 2147483647 h 321"/>
              <a:gd name="T82" fmla="*/ 2147483647 w 444"/>
              <a:gd name="T83" fmla="*/ 2147483647 h 321"/>
              <a:gd name="T84" fmla="*/ 2147483647 w 444"/>
              <a:gd name="T85" fmla="*/ 2147483647 h 321"/>
              <a:gd name="T86" fmla="*/ 2147483647 w 444"/>
              <a:gd name="T87" fmla="*/ 2147483647 h 321"/>
              <a:gd name="T88" fmla="*/ 2147483647 w 444"/>
              <a:gd name="T89" fmla="*/ 2147483647 h 321"/>
              <a:gd name="T90" fmla="*/ 2147483647 w 444"/>
              <a:gd name="T91" fmla="*/ 2147483647 h 321"/>
              <a:gd name="T92" fmla="*/ 2147483647 w 444"/>
              <a:gd name="T93" fmla="*/ 2147483647 h 321"/>
              <a:gd name="T94" fmla="*/ 2147483647 w 444"/>
              <a:gd name="T95" fmla="*/ 2147483647 h 321"/>
              <a:gd name="T96" fmla="*/ 2147483647 w 444"/>
              <a:gd name="T97" fmla="*/ 2147483647 h 321"/>
              <a:gd name="T98" fmla="*/ 2147483647 w 444"/>
              <a:gd name="T99" fmla="*/ 2147483647 h 321"/>
              <a:gd name="T100" fmla="*/ 2147483647 w 444"/>
              <a:gd name="T101" fmla="*/ 2147483647 h 321"/>
              <a:gd name="T102" fmla="*/ 2147483647 w 444"/>
              <a:gd name="T103" fmla="*/ 2147483647 h 321"/>
              <a:gd name="T104" fmla="*/ 2147483647 w 444"/>
              <a:gd name="T105" fmla="*/ 2147483647 h 321"/>
              <a:gd name="T106" fmla="*/ 2147483647 w 444"/>
              <a:gd name="T107" fmla="*/ 2147483647 h 321"/>
              <a:gd name="T108" fmla="*/ 2147483647 w 444"/>
              <a:gd name="T109" fmla="*/ 2147483647 h 321"/>
              <a:gd name="T110" fmla="*/ 2147483647 w 444"/>
              <a:gd name="T111" fmla="*/ 2147483647 h 321"/>
              <a:gd name="T112" fmla="*/ 2147483647 w 444"/>
              <a:gd name="T113" fmla="*/ 2147483647 h 32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44"/>
              <a:gd name="T172" fmla="*/ 0 h 321"/>
              <a:gd name="T173" fmla="*/ 444 w 444"/>
              <a:gd name="T174" fmla="*/ 321 h 32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44" h="321">
                <a:moveTo>
                  <a:pt x="106" y="20"/>
                </a:moveTo>
                <a:lnTo>
                  <a:pt x="115" y="26"/>
                </a:lnTo>
                <a:lnTo>
                  <a:pt x="121" y="28"/>
                </a:lnTo>
                <a:lnTo>
                  <a:pt x="124" y="32"/>
                </a:lnTo>
                <a:lnTo>
                  <a:pt x="124" y="38"/>
                </a:lnTo>
                <a:lnTo>
                  <a:pt x="125" y="41"/>
                </a:lnTo>
                <a:lnTo>
                  <a:pt x="132" y="45"/>
                </a:lnTo>
                <a:lnTo>
                  <a:pt x="144" y="53"/>
                </a:lnTo>
                <a:lnTo>
                  <a:pt x="147" y="53"/>
                </a:lnTo>
                <a:lnTo>
                  <a:pt x="150" y="54"/>
                </a:lnTo>
                <a:lnTo>
                  <a:pt x="159" y="61"/>
                </a:lnTo>
                <a:lnTo>
                  <a:pt x="154" y="70"/>
                </a:lnTo>
                <a:lnTo>
                  <a:pt x="156" y="73"/>
                </a:lnTo>
                <a:lnTo>
                  <a:pt x="154" y="76"/>
                </a:lnTo>
                <a:lnTo>
                  <a:pt x="157" y="80"/>
                </a:lnTo>
                <a:lnTo>
                  <a:pt x="160" y="80"/>
                </a:lnTo>
                <a:lnTo>
                  <a:pt x="162" y="79"/>
                </a:lnTo>
                <a:lnTo>
                  <a:pt x="165" y="79"/>
                </a:lnTo>
                <a:lnTo>
                  <a:pt x="167" y="80"/>
                </a:lnTo>
                <a:lnTo>
                  <a:pt x="173" y="85"/>
                </a:lnTo>
                <a:lnTo>
                  <a:pt x="178" y="88"/>
                </a:lnTo>
                <a:lnTo>
                  <a:pt x="182" y="88"/>
                </a:lnTo>
                <a:lnTo>
                  <a:pt x="194" y="85"/>
                </a:lnTo>
                <a:lnTo>
                  <a:pt x="198" y="88"/>
                </a:lnTo>
                <a:lnTo>
                  <a:pt x="204" y="91"/>
                </a:lnTo>
                <a:lnTo>
                  <a:pt x="211" y="94"/>
                </a:lnTo>
                <a:lnTo>
                  <a:pt x="216" y="92"/>
                </a:lnTo>
                <a:lnTo>
                  <a:pt x="219" y="91"/>
                </a:lnTo>
                <a:lnTo>
                  <a:pt x="220" y="88"/>
                </a:lnTo>
                <a:lnTo>
                  <a:pt x="222" y="85"/>
                </a:lnTo>
                <a:lnTo>
                  <a:pt x="225" y="82"/>
                </a:lnTo>
                <a:lnTo>
                  <a:pt x="228" y="79"/>
                </a:lnTo>
                <a:lnTo>
                  <a:pt x="229" y="79"/>
                </a:lnTo>
                <a:lnTo>
                  <a:pt x="233" y="79"/>
                </a:lnTo>
                <a:lnTo>
                  <a:pt x="235" y="82"/>
                </a:lnTo>
                <a:lnTo>
                  <a:pt x="236" y="85"/>
                </a:lnTo>
                <a:lnTo>
                  <a:pt x="238" y="85"/>
                </a:lnTo>
                <a:lnTo>
                  <a:pt x="238" y="86"/>
                </a:lnTo>
                <a:lnTo>
                  <a:pt x="241" y="91"/>
                </a:lnTo>
                <a:lnTo>
                  <a:pt x="241" y="92"/>
                </a:lnTo>
                <a:lnTo>
                  <a:pt x="241" y="94"/>
                </a:lnTo>
                <a:lnTo>
                  <a:pt x="242" y="94"/>
                </a:lnTo>
                <a:lnTo>
                  <a:pt x="244" y="95"/>
                </a:lnTo>
                <a:lnTo>
                  <a:pt x="245" y="97"/>
                </a:lnTo>
                <a:lnTo>
                  <a:pt x="245" y="98"/>
                </a:lnTo>
                <a:lnTo>
                  <a:pt x="247" y="101"/>
                </a:lnTo>
                <a:lnTo>
                  <a:pt x="248" y="102"/>
                </a:lnTo>
                <a:lnTo>
                  <a:pt x="250" y="104"/>
                </a:lnTo>
                <a:lnTo>
                  <a:pt x="252" y="105"/>
                </a:lnTo>
                <a:lnTo>
                  <a:pt x="254" y="107"/>
                </a:lnTo>
                <a:lnTo>
                  <a:pt x="255" y="111"/>
                </a:lnTo>
                <a:lnTo>
                  <a:pt x="257" y="113"/>
                </a:lnTo>
                <a:lnTo>
                  <a:pt x="260" y="114"/>
                </a:lnTo>
                <a:lnTo>
                  <a:pt x="264" y="116"/>
                </a:lnTo>
                <a:lnTo>
                  <a:pt x="266" y="116"/>
                </a:lnTo>
                <a:lnTo>
                  <a:pt x="267" y="117"/>
                </a:lnTo>
                <a:lnTo>
                  <a:pt x="269" y="117"/>
                </a:lnTo>
                <a:lnTo>
                  <a:pt x="270" y="119"/>
                </a:lnTo>
                <a:lnTo>
                  <a:pt x="272" y="120"/>
                </a:lnTo>
                <a:lnTo>
                  <a:pt x="273" y="121"/>
                </a:lnTo>
                <a:lnTo>
                  <a:pt x="276" y="126"/>
                </a:lnTo>
                <a:lnTo>
                  <a:pt x="277" y="127"/>
                </a:lnTo>
                <a:lnTo>
                  <a:pt x="279" y="129"/>
                </a:lnTo>
                <a:lnTo>
                  <a:pt x="280" y="130"/>
                </a:lnTo>
                <a:lnTo>
                  <a:pt x="280" y="129"/>
                </a:lnTo>
                <a:lnTo>
                  <a:pt x="282" y="127"/>
                </a:lnTo>
                <a:lnTo>
                  <a:pt x="285" y="123"/>
                </a:lnTo>
                <a:lnTo>
                  <a:pt x="285" y="121"/>
                </a:lnTo>
                <a:lnTo>
                  <a:pt x="288" y="121"/>
                </a:lnTo>
                <a:lnTo>
                  <a:pt x="289" y="123"/>
                </a:lnTo>
                <a:lnTo>
                  <a:pt x="292" y="123"/>
                </a:lnTo>
                <a:lnTo>
                  <a:pt x="292" y="124"/>
                </a:lnTo>
                <a:lnTo>
                  <a:pt x="294" y="124"/>
                </a:lnTo>
                <a:lnTo>
                  <a:pt x="296" y="126"/>
                </a:lnTo>
                <a:lnTo>
                  <a:pt x="299" y="126"/>
                </a:lnTo>
                <a:lnTo>
                  <a:pt x="302" y="124"/>
                </a:lnTo>
                <a:lnTo>
                  <a:pt x="304" y="121"/>
                </a:lnTo>
                <a:lnTo>
                  <a:pt x="305" y="120"/>
                </a:lnTo>
                <a:lnTo>
                  <a:pt x="307" y="120"/>
                </a:lnTo>
                <a:lnTo>
                  <a:pt x="310" y="121"/>
                </a:lnTo>
                <a:lnTo>
                  <a:pt x="311" y="123"/>
                </a:lnTo>
                <a:lnTo>
                  <a:pt x="311" y="124"/>
                </a:lnTo>
                <a:lnTo>
                  <a:pt x="311" y="129"/>
                </a:lnTo>
                <a:lnTo>
                  <a:pt x="311" y="132"/>
                </a:lnTo>
                <a:lnTo>
                  <a:pt x="311" y="133"/>
                </a:lnTo>
                <a:lnTo>
                  <a:pt x="313" y="136"/>
                </a:lnTo>
                <a:lnTo>
                  <a:pt x="314" y="142"/>
                </a:lnTo>
                <a:lnTo>
                  <a:pt x="314" y="163"/>
                </a:lnTo>
                <a:lnTo>
                  <a:pt x="317" y="164"/>
                </a:lnTo>
                <a:lnTo>
                  <a:pt x="324" y="168"/>
                </a:lnTo>
                <a:lnTo>
                  <a:pt x="330" y="170"/>
                </a:lnTo>
                <a:lnTo>
                  <a:pt x="335" y="171"/>
                </a:lnTo>
                <a:lnTo>
                  <a:pt x="342" y="164"/>
                </a:lnTo>
                <a:lnTo>
                  <a:pt x="345" y="163"/>
                </a:lnTo>
                <a:lnTo>
                  <a:pt x="349" y="164"/>
                </a:lnTo>
                <a:lnTo>
                  <a:pt x="351" y="164"/>
                </a:lnTo>
                <a:lnTo>
                  <a:pt x="357" y="168"/>
                </a:lnTo>
                <a:lnTo>
                  <a:pt x="358" y="165"/>
                </a:lnTo>
                <a:lnTo>
                  <a:pt x="361" y="165"/>
                </a:lnTo>
                <a:lnTo>
                  <a:pt x="364" y="167"/>
                </a:lnTo>
                <a:lnTo>
                  <a:pt x="367" y="168"/>
                </a:lnTo>
                <a:lnTo>
                  <a:pt x="365" y="173"/>
                </a:lnTo>
                <a:lnTo>
                  <a:pt x="367" y="176"/>
                </a:lnTo>
                <a:lnTo>
                  <a:pt x="364" y="177"/>
                </a:lnTo>
                <a:lnTo>
                  <a:pt x="358" y="179"/>
                </a:lnTo>
                <a:lnTo>
                  <a:pt x="354" y="183"/>
                </a:lnTo>
                <a:lnTo>
                  <a:pt x="355" y="186"/>
                </a:lnTo>
                <a:lnTo>
                  <a:pt x="359" y="184"/>
                </a:lnTo>
                <a:lnTo>
                  <a:pt x="381" y="186"/>
                </a:lnTo>
                <a:lnTo>
                  <a:pt x="387" y="195"/>
                </a:lnTo>
                <a:lnTo>
                  <a:pt x="383" y="198"/>
                </a:lnTo>
                <a:lnTo>
                  <a:pt x="384" y="199"/>
                </a:lnTo>
                <a:lnTo>
                  <a:pt x="383" y="202"/>
                </a:lnTo>
                <a:lnTo>
                  <a:pt x="381" y="208"/>
                </a:lnTo>
                <a:lnTo>
                  <a:pt x="384" y="211"/>
                </a:lnTo>
                <a:lnTo>
                  <a:pt x="384" y="215"/>
                </a:lnTo>
                <a:lnTo>
                  <a:pt x="387" y="218"/>
                </a:lnTo>
                <a:lnTo>
                  <a:pt x="392" y="220"/>
                </a:lnTo>
                <a:lnTo>
                  <a:pt x="395" y="220"/>
                </a:lnTo>
                <a:lnTo>
                  <a:pt x="399" y="224"/>
                </a:lnTo>
                <a:lnTo>
                  <a:pt x="403" y="226"/>
                </a:lnTo>
                <a:lnTo>
                  <a:pt x="408" y="230"/>
                </a:lnTo>
                <a:lnTo>
                  <a:pt x="412" y="231"/>
                </a:lnTo>
                <a:lnTo>
                  <a:pt x="427" y="242"/>
                </a:lnTo>
                <a:lnTo>
                  <a:pt x="427" y="246"/>
                </a:lnTo>
                <a:lnTo>
                  <a:pt x="430" y="248"/>
                </a:lnTo>
                <a:lnTo>
                  <a:pt x="434" y="246"/>
                </a:lnTo>
                <a:lnTo>
                  <a:pt x="443" y="250"/>
                </a:lnTo>
                <a:lnTo>
                  <a:pt x="443" y="253"/>
                </a:lnTo>
                <a:lnTo>
                  <a:pt x="444" y="259"/>
                </a:lnTo>
                <a:lnTo>
                  <a:pt x="443" y="259"/>
                </a:lnTo>
                <a:lnTo>
                  <a:pt x="442" y="259"/>
                </a:lnTo>
                <a:lnTo>
                  <a:pt x="440" y="261"/>
                </a:lnTo>
                <a:lnTo>
                  <a:pt x="430" y="267"/>
                </a:lnTo>
                <a:lnTo>
                  <a:pt x="428" y="268"/>
                </a:lnTo>
                <a:lnTo>
                  <a:pt x="425" y="269"/>
                </a:lnTo>
                <a:lnTo>
                  <a:pt x="423" y="271"/>
                </a:lnTo>
                <a:lnTo>
                  <a:pt x="421" y="274"/>
                </a:lnTo>
                <a:lnTo>
                  <a:pt x="420" y="274"/>
                </a:lnTo>
                <a:lnTo>
                  <a:pt x="415" y="274"/>
                </a:lnTo>
                <a:lnTo>
                  <a:pt x="409" y="275"/>
                </a:lnTo>
                <a:lnTo>
                  <a:pt x="406" y="274"/>
                </a:lnTo>
                <a:lnTo>
                  <a:pt x="405" y="274"/>
                </a:lnTo>
                <a:lnTo>
                  <a:pt x="399" y="272"/>
                </a:lnTo>
                <a:lnTo>
                  <a:pt x="393" y="269"/>
                </a:lnTo>
                <a:lnTo>
                  <a:pt x="384" y="262"/>
                </a:lnTo>
                <a:lnTo>
                  <a:pt x="379" y="258"/>
                </a:lnTo>
                <a:lnTo>
                  <a:pt x="371" y="258"/>
                </a:lnTo>
                <a:lnTo>
                  <a:pt x="368" y="256"/>
                </a:lnTo>
                <a:lnTo>
                  <a:pt x="361" y="256"/>
                </a:lnTo>
                <a:lnTo>
                  <a:pt x="359" y="255"/>
                </a:lnTo>
                <a:lnTo>
                  <a:pt x="358" y="255"/>
                </a:lnTo>
                <a:lnTo>
                  <a:pt x="354" y="253"/>
                </a:lnTo>
                <a:lnTo>
                  <a:pt x="352" y="253"/>
                </a:lnTo>
                <a:lnTo>
                  <a:pt x="349" y="250"/>
                </a:lnTo>
                <a:lnTo>
                  <a:pt x="346" y="250"/>
                </a:lnTo>
                <a:lnTo>
                  <a:pt x="345" y="248"/>
                </a:lnTo>
                <a:lnTo>
                  <a:pt x="342" y="246"/>
                </a:lnTo>
                <a:lnTo>
                  <a:pt x="340" y="246"/>
                </a:lnTo>
                <a:lnTo>
                  <a:pt x="335" y="248"/>
                </a:lnTo>
                <a:lnTo>
                  <a:pt x="332" y="246"/>
                </a:lnTo>
                <a:lnTo>
                  <a:pt x="329" y="245"/>
                </a:lnTo>
                <a:lnTo>
                  <a:pt x="327" y="243"/>
                </a:lnTo>
                <a:lnTo>
                  <a:pt x="326" y="242"/>
                </a:lnTo>
                <a:lnTo>
                  <a:pt x="324" y="242"/>
                </a:lnTo>
                <a:lnTo>
                  <a:pt x="323" y="240"/>
                </a:lnTo>
                <a:lnTo>
                  <a:pt x="317" y="240"/>
                </a:lnTo>
                <a:lnTo>
                  <a:pt x="313" y="243"/>
                </a:lnTo>
                <a:lnTo>
                  <a:pt x="311" y="243"/>
                </a:lnTo>
                <a:lnTo>
                  <a:pt x="308" y="243"/>
                </a:lnTo>
                <a:lnTo>
                  <a:pt x="301" y="245"/>
                </a:lnTo>
                <a:lnTo>
                  <a:pt x="298" y="243"/>
                </a:lnTo>
                <a:lnTo>
                  <a:pt x="296" y="243"/>
                </a:lnTo>
                <a:lnTo>
                  <a:pt x="295" y="243"/>
                </a:lnTo>
                <a:lnTo>
                  <a:pt x="294" y="243"/>
                </a:lnTo>
                <a:lnTo>
                  <a:pt x="292" y="245"/>
                </a:lnTo>
                <a:lnTo>
                  <a:pt x="288" y="246"/>
                </a:lnTo>
                <a:lnTo>
                  <a:pt x="285" y="246"/>
                </a:lnTo>
                <a:lnTo>
                  <a:pt x="282" y="246"/>
                </a:lnTo>
                <a:lnTo>
                  <a:pt x="279" y="246"/>
                </a:lnTo>
                <a:lnTo>
                  <a:pt x="277" y="248"/>
                </a:lnTo>
                <a:lnTo>
                  <a:pt x="276" y="249"/>
                </a:lnTo>
                <a:lnTo>
                  <a:pt x="273" y="256"/>
                </a:lnTo>
                <a:lnTo>
                  <a:pt x="272" y="259"/>
                </a:lnTo>
                <a:lnTo>
                  <a:pt x="267" y="264"/>
                </a:lnTo>
                <a:lnTo>
                  <a:pt x="264" y="269"/>
                </a:lnTo>
                <a:lnTo>
                  <a:pt x="263" y="274"/>
                </a:lnTo>
                <a:lnTo>
                  <a:pt x="261" y="275"/>
                </a:lnTo>
                <a:lnTo>
                  <a:pt x="258" y="281"/>
                </a:lnTo>
                <a:lnTo>
                  <a:pt x="257" y="283"/>
                </a:lnTo>
                <a:lnTo>
                  <a:pt x="257" y="284"/>
                </a:lnTo>
                <a:lnTo>
                  <a:pt x="257" y="286"/>
                </a:lnTo>
                <a:lnTo>
                  <a:pt x="257" y="287"/>
                </a:lnTo>
                <a:lnTo>
                  <a:pt x="255" y="289"/>
                </a:lnTo>
                <a:lnTo>
                  <a:pt x="255" y="291"/>
                </a:lnTo>
                <a:lnTo>
                  <a:pt x="252" y="293"/>
                </a:lnTo>
                <a:lnTo>
                  <a:pt x="252" y="294"/>
                </a:lnTo>
                <a:lnTo>
                  <a:pt x="251" y="296"/>
                </a:lnTo>
                <a:lnTo>
                  <a:pt x="250" y="299"/>
                </a:lnTo>
                <a:lnTo>
                  <a:pt x="248" y="300"/>
                </a:lnTo>
                <a:lnTo>
                  <a:pt x="247" y="303"/>
                </a:lnTo>
                <a:lnTo>
                  <a:pt x="245" y="306"/>
                </a:lnTo>
                <a:lnTo>
                  <a:pt x="247" y="309"/>
                </a:lnTo>
                <a:lnTo>
                  <a:pt x="245" y="313"/>
                </a:lnTo>
                <a:lnTo>
                  <a:pt x="242" y="316"/>
                </a:lnTo>
                <a:lnTo>
                  <a:pt x="242" y="318"/>
                </a:lnTo>
                <a:lnTo>
                  <a:pt x="242" y="321"/>
                </a:lnTo>
                <a:lnTo>
                  <a:pt x="241" y="319"/>
                </a:lnTo>
                <a:lnTo>
                  <a:pt x="238" y="319"/>
                </a:lnTo>
                <a:lnTo>
                  <a:pt x="235" y="316"/>
                </a:lnTo>
                <a:lnTo>
                  <a:pt x="233" y="316"/>
                </a:lnTo>
                <a:lnTo>
                  <a:pt x="232" y="315"/>
                </a:lnTo>
                <a:lnTo>
                  <a:pt x="231" y="315"/>
                </a:lnTo>
                <a:lnTo>
                  <a:pt x="228" y="313"/>
                </a:lnTo>
                <a:lnTo>
                  <a:pt x="226" y="313"/>
                </a:lnTo>
                <a:lnTo>
                  <a:pt x="225" y="312"/>
                </a:lnTo>
                <a:lnTo>
                  <a:pt x="223" y="312"/>
                </a:lnTo>
                <a:lnTo>
                  <a:pt x="222" y="311"/>
                </a:lnTo>
                <a:lnTo>
                  <a:pt x="220" y="309"/>
                </a:lnTo>
                <a:lnTo>
                  <a:pt x="219" y="309"/>
                </a:lnTo>
                <a:lnTo>
                  <a:pt x="217" y="306"/>
                </a:lnTo>
                <a:lnTo>
                  <a:pt x="216" y="305"/>
                </a:lnTo>
                <a:lnTo>
                  <a:pt x="214" y="302"/>
                </a:lnTo>
                <a:lnTo>
                  <a:pt x="214" y="300"/>
                </a:lnTo>
                <a:lnTo>
                  <a:pt x="210" y="291"/>
                </a:lnTo>
                <a:lnTo>
                  <a:pt x="209" y="281"/>
                </a:lnTo>
                <a:lnTo>
                  <a:pt x="207" y="275"/>
                </a:lnTo>
                <a:lnTo>
                  <a:pt x="206" y="274"/>
                </a:lnTo>
                <a:lnTo>
                  <a:pt x="204" y="269"/>
                </a:lnTo>
                <a:lnTo>
                  <a:pt x="203" y="268"/>
                </a:lnTo>
                <a:lnTo>
                  <a:pt x="201" y="268"/>
                </a:lnTo>
                <a:lnTo>
                  <a:pt x="198" y="265"/>
                </a:lnTo>
                <a:lnTo>
                  <a:pt x="195" y="264"/>
                </a:lnTo>
                <a:lnTo>
                  <a:pt x="194" y="262"/>
                </a:lnTo>
                <a:lnTo>
                  <a:pt x="192" y="261"/>
                </a:lnTo>
                <a:lnTo>
                  <a:pt x="187" y="255"/>
                </a:lnTo>
                <a:lnTo>
                  <a:pt x="182" y="252"/>
                </a:lnTo>
                <a:lnTo>
                  <a:pt x="178" y="250"/>
                </a:lnTo>
                <a:lnTo>
                  <a:pt x="176" y="250"/>
                </a:lnTo>
                <a:lnTo>
                  <a:pt x="170" y="245"/>
                </a:lnTo>
                <a:lnTo>
                  <a:pt x="167" y="243"/>
                </a:lnTo>
                <a:lnTo>
                  <a:pt x="165" y="240"/>
                </a:lnTo>
                <a:lnTo>
                  <a:pt x="163" y="240"/>
                </a:lnTo>
                <a:lnTo>
                  <a:pt x="163" y="239"/>
                </a:lnTo>
                <a:lnTo>
                  <a:pt x="162" y="237"/>
                </a:lnTo>
                <a:lnTo>
                  <a:pt x="160" y="236"/>
                </a:lnTo>
                <a:lnTo>
                  <a:pt x="157" y="231"/>
                </a:lnTo>
                <a:lnTo>
                  <a:pt x="156" y="231"/>
                </a:lnTo>
                <a:lnTo>
                  <a:pt x="156" y="230"/>
                </a:lnTo>
                <a:lnTo>
                  <a:pt x="156" y="227"/>
                </a:lnTo>
                <a:lnTo>
                  <a:pt x="154" y="224"/>
                </a:lnTo>
                <a:lnTo>
                  <a:pt x="154" y="221"/>
                </a:lnTo>
                <a:lnTo>
                  <a:pt x="153" y="218"/>
                </a:lnTo>
                <a:lnTo>
                  <a:pt x="151" y="217"/>
                </a:lnTo>
                <a:lnTo>
                  <a:pt x="151" y="215"/>
                </a:lnTo>
                <a:lnTo>
                  <a:pt x="150" y="212"/>
                </a:lnTo>
                <a:lnTo>
                  <a:pt x="147" y="209"/>
                </a:lnTo>
                <a:lnTo>
                  <a:pt x="144" y="208"/>
                </a:lnTo>
                <a:lnTo>
                  <a:pt x="143" y="206"/>
                </a:lnTo>
                <a:lnTo>
                  <a:pt x="141" y="205"/>
                </a:lnTo>
                <a:lnTo>
                  <a:pt x="138" y="204"/>
                </a:lnTo>
                <a:lnTo>
                  <a:pt x="134" y="201"/>
                </a:lnTo>
                <a:lnTo>
                  <a:pt x="132" y="199"/>
                </a:lnTo>
                <a:lnTo>
                  <a:pt x="131" y="199"/>
                </a:lnTo>
                <a:lnTo>
                  <a:pt x="128" y="196"/>
                </a:lnTo>
                <a:lnTo>
                  <a:pt x="125" y="192"/>
                </a:lnTo>
                <a:lnTo>
                  <a:pt x="119" y="182"/>
                </a:lnTo>
                <a:lnTo>
                  <a:pt x="118" y="179"/>
                </a:lnTo>
                <a:lnTo>
                  <a:pt x="115" y="176"/>
                </a:lnTo>
                <a:lnTo>
                  <a:pt x="113" y="174"/>
                </a:lnTo>
                <a:lnTo>
                  <a:pt x="109" y="167"/>
                </a:lnTo>
                <a:lnTo>
                  <a:pt x="107" y="164"/>
                </a:lnTo>
                <a:lnTo>
                  <a:pt x="103" y="160"/>
                </a:lnTo>
                <a:lnTo>
                  <a:pt x="100" y="157"/>
                </a:lnTo>
                <a:lnTo>
                  <a:pt x="99" y="155"/>
                </a:lnTo>
                <a:lnTo>
                  <a:pt x="97" y="154"/>
                </a:lnTo>
                <a:lnTo>
                  <a:pt x="94" y="151"/>
                </a:lnTo>
                <a:lnTo>
                  <a:pt x="94" y="149"/>
                </a:lnTo>
                <a:lnTo>
                  <a:pt x="93" y="148"/>
                </a:lnTo>
                <a:lnTo>
                  <a:pt x="88" y="143"/>
                </a:lnTo>
                <a:lnTo>
                  <a:pt x="87" y="142"/>
                </a:lnTo>
                <a:lnTo>
                  <a:pt x="85" y="139"/>
                </a:lnTo>
                <a:lnTo>
                  <a:pt x="84" y="139"/>
                </a:lnTo>
                <a:lnTo>
                  <a:pt x="84" y="138"/>
                </a:lnTo>
                <a:lnTo>
                  <a:pt x="80" y="130"/>
                </a:lnTo>
                <a:lnTo>
                  <a:pt x="78" y="127"/>
                </a:lnTo>
                <a:lnTo>
                  <a:pt x="77" y="124"/>
                </a:lnTo>
                <a:lnTo>
                  <a:pt x="71" y="116"/>
                </a:lnTo>
                <a:lnTo>
                  <a:pt x="68" y="113"/>
                </a:lnTo>
                <a:lnTo>
                  <a:pt x="61" y="102"/>
                </a:lnTo>
                <a:lnTo>
                  <a:pt x="58" y="100"/>
                </a:lnTo>
                <a:lnTo>
                  <a:pt x="50" y="94"/>
                </a:lnTo>
                <a:lnTo>
                  <a:pt x="49" y="91"/>
                </a:lnTo>
                <a:lnTo>
                  <a:pt x="43" y="80"/>
                </a:lnTo>
                <a:lnTo>
                  <a:pt x="41" y="79"/>
                </a:lnTo>
                <a:lnTo>
                  <a:pt x="40" y="76"/>
                </a:lnTo>
                <a:lnTo>
                  <a:pt x="39" y="75"/>
                </a:lnTo>
                <a:lnTo>
                  <a:pt x="37" y="73"/>
                </a:lnTo>
                <a:lnTo>
                  <a:pt x="34" y="70"/>
                </a:lnTo>
                <a:lnTo>
                  <a:pt x="33" y="69"/>
                </a:lnTo>
                <a:lnTo>
                  <a:pt x="28" y="64"/>
                </a:lnTo>
                <a:lnTo>
                  <a:pt x="22" y="60"/>
                </a:lnTo>
                <a:lnTo>
                  <a:pt x="21" y="58"/>
                </a:lnTo>
                <a:lnTo>
                  <a:pt x="17" y="53"/>
                </a:lnTo>
                <a:lnTo>
                  <a:pt x="14" y="50"/>
                </a:lnTo>
                <a:lnTo>
                  <a:pt x="12" y="48"/>
                </a:lnTo>
                <a:lnTo>
                  <a:pt x="9" y="47"/>
                </a:lnTo>
                <a:lnTo>
                  <a:pt x="0" y="38"/>
                </a:lnTo>
                <a:lnTo>
                  <a:pt x="0" y="37"/>
                </a:lnTo>
                <a:lnTo>
                  <a:pt x="6" y="29"/>
                </a:lnTo>
                <a:lnTo>
                  <a:pt x="11" y="31"/>
                </a:lnTo>
                <a:lnTo>
                  <a:pt x="22" y="23"/>
                </a:lnTo>
                <a:lnTo>
                  <a:pt x="25" y="25"/>
                </a:lnTo>
                <a:lnTo>
                  <a:pt x="27" y="19"/>
                </a:lnTo>
                <a:lnTo>
                  <a:pt x="33" y="19"/>
                </a:lnTo>
                <a:lnTo>
                  <a:pt x="36" y="19"/>
                </a:lnTo>
                <a:lnTo>
                  <a:pt x="39" y="22"/>
                </a:lnTo>
                <a:lnTo>
                  <a:pt x="43" y="28"/>
                </a:lnTo>
                <a:lnTo>
                  <a:pt x="47" y="29"/>
                </a:lnTo>
                <a:lnTo>
                  <a:pt x="66" y="29"/>
                </a:lnTo>
                <a:lnTo>
                  <a:pt x="71" y="25"/>
                </a:lnTo>
                <a:lnTo>
                  <a:pt x="71" y="13"/>
                </a:lnTo>
                <a:lnTo>
                  <a:pt x="74" y="10"/>
                </a:lnTo>
                <a:lnTo>
                  <a:pt x="82" y="9"/>
                </a:lnTo>
                <a:lnTo>
                  <a:pt x="84" y="4"/>
                </a:lnTo>
                <a:lnTo>
                  <a:pt x="85" y="3"/>
                </a:lnTo>
                <a:lnTo>
                  <a:pt x="87" y="0"/>
                </a:lnTo>
                <a:lnTo>
                  <a:pt x="99" y="12"/>
                </a:lnTo>
                <a:lnTo>
                  <a:pt x="106" y="2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6" name="Freeform 263"/>
          <p:cNvSpPr>
            <a:spLocks/>
          </p:cNvSpPr>
          <p:nvPr/>
        </p:nvSpPr>
        <p:spPr bwMode="auto">
          <a:xfrm rot="21334256">
            <a:off x="16702614" y="1305753"/>
            <a:ext cx="1086330" cy="787980"/>
          </a:xfrm>
          <a:custGeom>
            <a:avLst/>
            <a:gdLst>
              <a:gd name="T0" fmla="*/ 2147483647 w 260"/>
              <a:gd name="T1" fmla="*/ 2147483647 h 216"/>
              <a:gd name="T2" fmla="*/ 2147483647 w 260"/>
              <a:gd name="T3" fmla="*/ 2147483647 h 216"/>
              <a:gd name="T4" fmla="*/ 2147483647 w 260"/>
              <a:gd name="T5" fmla="*/ 2147483647 h 216"/>
              <a:gd name="T6" fmla="*/ 2147483647 w 260"/>
              <a:gd name="T7" fmla="*/ 2147483647 h 216"/>
              <a:gd name="T8" fmla="*/ 2147483647 w 260"/>
              <a:gd name="T9" fmla="*/ 2147483647 h 216"/>
              <a:gd name="T10" fmla="*/ 2147483647 w 260"/>
              <a:gd name="T11" fmla="*/ 2147483647 h 216"/>
              <a:gd name="T12" fmla="*/ 2147483647 w 260"/>
              <a:gd name="T13" fmla="*/ 2147483647 h 216"/>
              <a:gd name="T14" fmla="*/ 2147483647 w 260"/>
              <a:gd name="T15" fmla="*/ 2147483647 h 216"/>
              <a:gd name="T16" fmla="*/ 2147483647 w 260"/>
              <a:gd name="T17" fmla="*/ 2147483647 h 216"/>
              <a:gd name="T18" fmla="*/ 2147483647 w 260"/>
              <a:gd name="T19" fmla="*/ 2147483647 h 216"/>
              <a:gd name="T20" fmla="*/ 2147483647 w 260"/>
              <a:gd name="T21" fmla="*/ 2147483647 h 216"/>
              <a:gd name="T22" fmla="*/ 2147483647 w 260"/>
              <a:gd name="T23" fmla="*/ 2147483647 h 216"/>
              <a:gd name="T24" fmla="*/ 2147483647 w 260"/>
              <a:gd name="T25" fmla="*/ 2147483647 h 216"/>
              <a:gd name="T26" fmla="*/ 2147483647 w 260"/>
              <a:gd name="T27" fmla="*/ 2147483647 h 216"/>
              <a:gd name="T28" fmla="*/ 2147483647 w 260"/>
              <a:gd name="T29" fmla="*/ 2147483647 h 216"/>
              <a:gd name="T30" fmla="*/ 2147483647 w 260"/>
              <a:gd name="T31" fmla="*/ 2147483647 h 216"/>
              <a:gd name="T32" fmla="*/ 2147483647 w 260"/>
              <a:gd name="T33" fmla="*/ 2147483647 h 216"/>
              <a:gd name="T34" fmla="*/ 2147483647 w 260"/>
              <a:gd name="T35" fmla="*/ 2147483647 h 216"/>
              <a:gd name="T36" fmla="*/ 2147483647 w 260"/>
              <a:gd name="T37" fmla="*/ 2147483647 h 216"/>
              <a:gd name="T38" fmla="*/ 2147483647 w 260"/>
              <a:gd name="T39" fmla="*/ 2147483647 h 216"/>
              <a:gd name="T40" fmla="*/ 2147483647 w 260"/>
              <a:gd name="T41" fmla="*/ 2147483647 h 216"/>
              <a:gd name="T42" fmla="*/ 2147483647 w 260"/>
              <a:gd name="T43" fmla="*/ 2147483647 h 216"/>
              <a:gd name="T44" fmla="*/ 2147483647 w 260"/>
              <a:gd name="T45" fmla="*/ 2147483647 h 216"/>
              <a:gd name="T46" fmla="*/ 2147483647 w 260"/>
              <a:gd name="T47" fmla="*/ 2147483647 h 216"/>
              <a:gd name="T48" fmla="*/ 2147483647 w 260"/>
              <a:gd name="T49" fmla="*/ 2147483647 h 216"/>
              <a:gd name="T50" fmla="*/ 2147483647 w 260"/>
              <a:gd name="T51" fmla="*/ 2147483647 h 216"/>
              <a:gd name="T52" fmla="*/ 2147483647 w 260"/>
              <a:gd name="T53" fmla="*/ 2147483647 h 216"/>
              <a:gd name="T54" fmla="*/ 0 w 260"/>
              <a:gd name="T55" fmla="*/ 2147483647 h 216"/>
              <a:gd name="T56" fmla="*/ 2147483647 w 260"/>
              <a:gd name="T57" fmla="*/ 2147483647 h 216"/>
              <a:gd name="T58" fmla="*/ 2147483647 w 260"/>
              <a:gd name="T59" fmla="*/ 2147483647 h 216"/>
              <a:gd name="T60" fmla="*/ 2147483647 w 260"/>
              <a:gd name="T61" fmla="*/ 2147483647 h 216"/>
              <a:gd name="T62" fmla="*/ 2147483647 w 260"/>
              <a:gd name="T63" fmla="*/ 2147483647 h 216"/>
              <a:gd name="T64" fmla="*/ 2147483647 w 260"/>
              <a:gd name="T65" fmla="*/ 2147483647 h 216"/>
              <a:gd name="T66" fmla="*/ 2147483647 w 260"/>
              <a:gd name="T67" fmla="*/ 2147483647 h 216"/>
              <a:gd name="T68" fmla="*/ 2147483647 w 260"/>
              <a:gd name="T69" fmla="*/ 2147483647 h 216"/>
              <a:gd name="T70" fmla="*/ 2147483647 w 260"/>
              <a:gd name="T71" fmla="*/ 2147483647 h 216"/>
              <a:gd name="T72" fmla="*/ 2147483647 w 260"/>
              <a:gd name="T73" fmla="*/ 2147483647 h 216"/>
              <a:gd name="T74" fmla="*/ 2147483647 w 260"/>
              <a:gd name="T75" fmla="*/ 2147483647 h 216"/>
              <a:gd name="T76" fmla="*/ 2147483647 w 260"/>
              <a:gd name="T77" fmla="*/ 0 h 216"/>
              <a:gd name="T78" fmla="*/ 2147483647 w 260"/>
              <a:gd name="T79" fmla="*/ 2147483647 h 216"/>
              <a:gd name="T80" fmla="*/ 2147483647 w 260"/>
              <a:gd name="T81" fmla="*/ 2147483647 h 216"/>
              <a:gd name="T82" fmla="*/ 2147483647 w 260"/>
              <a:gd name="T83" fmla="*/ 2147483647 h 216"/>
              <a:gd name="T84" fmla="*/ 2147483647 w 260"/>
              <a:gd name="T85" fmla="*/ 2147483647 h 216"/>
              <a:gd name="T86" fmla="*/ 2147483647 w 260"/>
              <a:gd name="T87" fmla="*/ 2147483647 h 216"/>
              <a:gd name="T88" fmla="*/ 2147483647 w 260"/>
              <a:gd name="T89" fmla="*/ 2147483647 h 216"/>
              <a:gd name="T90" fmla="*/ 2147483647 w 260"/>
              <a:gd name="T91" fmla="*/ 2147483647 h 216"/>
              <a:gd name="T92" fmla="*/ 2147483647 w 260"/>
              <a:gd name="T93" fmla="*/ 2147483647 h 216"/>
              <a:gd name="T94" fmla="*/ 2147483647 w 260"/>
              <a:gd name="T95" fmla="*/ 2147483647 h 216"/>
              <a:gd name="T96" fmla="*/ 2147483647 w 260"/>
              <a:gd name="T97" fmla="*/ 2147483647 h 216"/>
              <a:gd name="T98" fmla="*/ 2147483647 w 260"/>
              <a:gd name="T99" fmla="*/ 2147483647 h 216"/>
              <a:gd name="T100" fmla="*/ 2147483647 w 260"/>
              <a:gd name="T101" fmla="*/ 2147483647 h 216"/>
              <a:gd name="T102" fmla="*/ 2147483647 w 260"/>
              <a:gd name="T103" fmla="*/ 2147483647 h 216"/>
              <a:gd name="T104" fmla="*/ 2147483647 w 260"/>
              <a:gd name="T105" fmla="*/ 2147483647 h 216"/>
              <a:gd name="T106" fmla="*/ 2147483647 w 260"/>
              <a:gd name="T107" fmla="*/ 2147483647 h 216"/>
              <a:gd name="T108" fmla="*/ 2147483647 w 260"/>
              <a:gd name="T109" fmla="*/ 2147483647 h 216"/>
              <a:gd name="T110" fmla="*/ 2147483647 w 260"/>
              <a:gd name="T111" fmla="*/ 2147483647 h 216"/>
              <a:gd name="T112" fmla="*/ 2147483647 w 260"/>
              <a:gd name="T113" fmla="*/ 2147483647 h 216"/>
              <a:gd name="T114" fmla="*/ 2147483647 w 260"/>
              <a:gd name="T115" fmla="*/ 2147483647 h 216"/>
              <a:gd name="T116" fmla="*/ 2147483647 w 260"/>
              <a:gd name="T117" fmla="*/ 2147483647 h 216"/>
              <a:gd name="T118" fmla="*/ 2147483647 w 260"/>
              <a:gd name="T119" fmla="*/ 2147483647 h 21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60"/>
              <a:gd name="T181" fmla="*/ 0 h 216"/>
              <a:gd name="T182" fmla="*/ 260 w 260"/>
              <a:gd name="T183" fmla="*/ 216 h 21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60" h="216">
                <a:moveTo>
                  <a:pt x="260" y="70"/>
                </a:moveTo>
                <a:lnTo>
                  <a:pt x="260" y="71"/>
                </a:lnTo>
                <a:lnTo>
                  <a:pt x="259" y="82"/>
                </a:lnTo>
                <a:lnTo>
                  <a:pt x="258" y="85"/>
                </a:lnTo>
                <a:lnTo>
                  <a:pt x="255" y="85"/>
                </a:lnTo>
                <a:lnTo>
                  <a:pt x="255" y="86"/>
                </a:lnTo>
                <a:lnTo>
                  <a:pt x="255" y="90"/>
                </a:lnTo>
                <a:lnTo>
                  <a:pt x="252" y="90"/>
                </a:lnTo>
                <a:lnTo>
                  <a:pt x="250" y="90"/>
                </a:lnTo>
                <a:lnTo>
                  <a:pt x="249" y="90"/>
                </a:lnTo>
                <a:lnTo>
                  <a:pt x="247" y="90"/>
                </a:lnTo>
                <a:lnTo>
                  <a:pt x="244" y="89"/>
                </a:lnTo>
                <a:lnTo>
                  <a:pt x="243" y="89"/>
                </a:lnTo>
                <a:lnTo>
                  <a:pt x="243" y="95"/>
                </a:lnTo>
                <a:lnTo>
                  <a:pt x="243" y="101"/>
                </a:lnTo>
                <a:lnTo>
                  <a:pt x="241" y="107"/>
                </a:lnTo>
                <a:lnTo>
                  <a:pt x="215" y="105"/>
                </a:lnTo>
                <a:lnTo>
                  <a:pt x="214" y="127"/>
                </a:lnTo>
                <a:lnTo>
                  <a:pt x="214" y="137"/>
                </a:lnTo>
                <a:lnTo>
                  <a:pt x="208" y="137"/>
                </a:lnTo>
                <a:lnTo>
                  <a:pt x="209" y="145"/>
                </a:lnTo>
                <a:lnTo>
                  <a:pt x="195" y="143"/>
                </a:lnTo>
                <a:lnTo>
                  <a:pt x="195" y="134"/>
                </a:lnTo>
                <a:lnTo>
                  <a:pt x="165" y="133"/>
                </a:lnTo>
                <a:lnTo>
                  <a:pt x="165" y="123"/>
                </a:lnTo>
                <a:lnTo>
                  <a:pt x="142" y="121"/>
                </a:lnTo>
                <a:lnTo>
                  <a:pt x="140" y="150"/>
                </a:lnTo>
                <a:lnTo>
                  <a:pt x="142" y="150"/>
                </a:lnTo>
                <a:lnTo>
                  <a:pt x="143" y="155"/>
                </a:lnTo>
                <a:lnTo>
                  <a:pt x="149" y="158"/>
                </a:lnTo>
                <a:lnTo>
                  <a:pt x="155" y="158"/>
                </a:lnTo>
                <a:lnTo>
                  <a:pt x="156" y="159"/>
                </a:lnTo>
                <a:lnTo>
                  <a:pt x="158" y="162"/>
                </a:lnTo>
                <a:lnTo>
                  <a:pt x="159" y="164"/>
                </a:lnTo>
                <a:lnTo>
                  <a:pt x="164" y="165"/>
                </a:lnTo>
                <a:lnTo>
                  <a:pt x="167" y="165"/>
                </a:lnTo>
                <a:lnTo>
                  <a:pt x="167" y="168"/>
                </a:lnTo>
                <a:lnTo>
                  <a:pt x="170" y="170"/>
                </a:lnTo>
                <a:lnTo>
                  <a:pt x="170" y="171"/>
                </a:lnTo>
                <a:lnTo>
                  <a:pt x="173" y="172"/>
                </a:lnTo>
                <a:lnTo>
                  <a:pt x="175" y="171"/>
                </a:lnTo>
                <a:lnTo>
                  <a:pt x="177" y="172"/>
                </a:lnTo>
                <a:lnTo>
                  <a:pt x="180" y="172"/>
                </a:lnTo>
                <a:lnTo>
                  <a:pt x="181" y="175"/>
                </a:lnTo>
                <a:lnTo>
                  <a:pt x="187" y="177"/>
                </a:lnTo>
                <a:lnTo>
                  <a:pt x="180" y="190"/>
                </a:lnTo>
                <a:lnTo>
                  <a:pt x="178" y="190"/>
                </a:lnTo>
                <a:lnTo>
                  <a:pt x="177" y="190"/>
                </a:lnTo>
                <a:lnTo>
                  <a:pt x="175" y="191"/>
                </a:lnTo>
                <a:lnTo>
                  <a:pt x="174" y="194"/>
                </a:lnTo>
                <a:lnTo>
                  <a:pt x="170" y="193"/>
                </a:lnTo>
                <a:lnTo>
                  <a:pt x="167" y="191"/>
                </a:lnTo>
                <a:lnTo>
                  <a:pt x="165" y="190"/>
                </a:lnTo>
                <a:lnTo>
                  <a:pt x="161" y="193"/>
                </a:lnTo>
                <a:lnTo>
                  <a:pt x="143" y="212"/>
                </a:lnTo>
                <a:lnTo>
                  <a:pt x="134" y="206"/>
                </a:lnTo>
                <a:lnTo>
                  <a:pt x="134" y="216"/>
                </a:lnTo>
                <a:lnTo>
                  <a:pt x="121" y="215"/>
                </a:lnTo>
                <a:lnTo>
                  <a:pt x="99" y="213"/>
                </a:lnTo>
                <a:lnTo>
                  <a:pt x="99" y="211"/>
                </a:lnTo>
                <a:lnTo>
                  <a:pt x="99" y="200"/>
                </a:lnTo>
                <a:lnTo>
                  <a:pt x="96" y="196"/>
                </a:lnTo>
                <a:lnTo>
                  <a:pt x="67" y="193"/>
                </a:lnTo>
                <a:lnTo>
                  <a:pt x="70" y="149"/>
                </a:lnTo>
                <a:lnTo>
                  <a:pt x="63" y="150"/>
                </a:lnTo>
                <a:lnTo>
                  <a:pt x="51" y="150"/>
                </a:lnTo>
                <a:lnTo>
                  <a:pt x="51" y="164"/>
                </a:lnTo>
                <a:lnTo>
                  <a:pt x="48" y="162"/>
                </a:lnTo>
                <a:lnTo>
                  <a:pt x="48" y="161"/>
                </a:lnTo>
                <a:lnTo>
                  <a:pt x="42" y="159"/>
                </a:lnTo>
                <a:lnTo>
                  <a:pt x="42" y="161"/>
                </a:lnTo>
                <a:lnTo>
                  <a:pt x="25" y="161"/>
                </a:lnTo>
                <a:lnTo>
                  <a:pt x="26" y="124"/>
                </a:lnTo>
                <a:lnTo>
                  <a:pt x="22" y="124"/>
                </a:lnTo>
                <a:lnTo>
                  <a:pt x="25" y="82"/>
                </a:lnTo>
                <a:lnTo>
                  <a:pt x="22" y="82"/>
                </a:lnTo>
                <a:lnTo>
                  <a:pt x="20" y="85"/>
                </a:lnTo>
                <a:lnTo>
                  <a:pt x="19" y="86"/>
                </a:lnTo>
                <a:lnTo>
                  <a:pt x="19" y="80"/>
                </a:lnTo>
                <a:lnTo>
                  <a:pt x="20" y="54"/>
                </a:lnTo>
                <a:lnTo>
                  <a:pt x="0" y="52"/>
                </a:lnTo>
                <a:lnTo>
                  <a:pt x="0" y="49"/>
                </a:lnTo>
                <a:lnTo>
                  <a:pt x="1" y="44"/>
                </a:lnTo>
                <a:lnTo>
                  <a:pt x="3" y="41"/>
                </a:lnTo>
                <a:lnTo>
                  <a:pt x="5" y="41"/>
                </a:lnTo>
                <a:lnTo>
                  <a:pt x="11" y="42"/>
                </a:lnTo>
                <a:lnTo>
                  <a:pt x="14" y="41"/>
                </a:lnTo>
                <a:lnTo>
                  <a:pt x="16" y="30"/>
                </a:lnTo>
                <a:lnTo>
                  <a:pt x="16" y="26"/>
                </a:lnTo>
                <a:lnTo>
                  <a:pt x="16" y="11"/>
                </a:lnTo>
                <a:lnTo>
                  <a:pt x="16" y="5"/>
                </a:lnTo>
                <a:lnTo>
                  <a:pt x="20" y="5"/>
                </a:lnTo>
                <a:lnTo>
                  <a:pt x="23" y="5"/>
                </a:lnTo>
                <a:lnTo>
                  <a:pt x="27" y="7"/>
                </a:lnTo>
                <a:lnTo>
                  <a:pt x="32" y="7"/>
                </a:lnTo>
                <a:lnTo>
                  <a:pt x="35" y="7"/>
                </a:lnTo>
                <a:lnTo>
                  <a:pt x="35" y="5"/>
                </a:lnTo>
                <a:lnTo>
                  <a:pt x="36" y="4"/>
                </a:lnTo>
                <a:lnTo>
                  <a:pt x="38" y="4"/>
                </a:lnTo>
                <a:lnTo>
                  <a:pt x="41" y="4"/>
                </a:lnTo>
                <a:lnTo>
                  <a:pt x="42" y="4"/>
                </a:lnTo>
                <a:lnTo>
                  <a:pt x="45" y="4"/>
                </a:lnTo>
                <a:lnTo>
                  <a:pt x="47" y="4"/>
                </a:lnTo>
                <a:lnTo>
                  <a:pt x="51" y="2"/>
                </a:lnTo>
                <a:lnTo>
                  <a:pt x="52" y="4"/>
                </a:lnTo>
                <a:lnTo>
                  <a:pt x="57" y="5"/>
                </a:lnTo>
                <a:lnTo>
                  <a:pt x="60" y="5"/>
                </a:lnTo>
                <a:lnTo>
                  <a:pt x="61" y="5"/>
                </a:lnTo>
                <a:lnTo>
                  <a:pt x="64" y="5"/>
                </a:lnTo>
                <a:lnTo>
                  <a:pt x="67" y="4"/>
                </a:lnTo>
                <a:lnTo>
                  <a:pt x="68" y="2"/>
                </a:lnTo>
                <a:lnTo>
                  <a:pt x="70" y="0"/>
                </a:lnTo>
                <a:lnTo>
                  <a:pt x="73" y="0"/>
                </a:lnTo>
                <a:lnTo>
                  <a:pt x="76" y="1"/>
                </a:lnTo>
                <a:lnTo>
                  <a:pt x="80" y="1"/>
                </a:lnTo>
                <a:lnTo>
                  <a:pt x="82" y="1"/>
                </a:lnTo>
                <a:lnTo>
                  <a:pt x="82" y="5"/>
                </a:lnTo>
                <a:lnTo>
                  <a:pt x="83" y="5"/>
                </a:lnTo>
                <a:lnTo>
                  <a:pt x="93" y="5"/>
                </a:lnTo>
                <a:lnTo>
                  <a:pt x="105" y="7"/>
                </a:lnTo>
                <a:lnTo>
                  <a:pt x="105" y="8"/>
                </a:lnTo>
                <a:lnTo>
                  <a:pt x="105" y="13"/>
                </a:lnTo>
                <a:lnTo>
                  <a:pt x="105" y="16"/>
                </a:lnTo>
                <a:lnTo>
                  <a:pt x="110" y="16"/>
                </a:lnTo>
                <a:lnTo>
                  <a:pt x="114" y="16"/>
                </a:lnTo>
                <a:lnTo>
                  <a:pt x="117" y="16"/>
                </a:lnTo>
                <a:lnTo>
                  <a:pt x="123" y="16"/>
                </a:lnTo>
                <a:lnTo>
                  <a:pt x="133" y="16"/>
                </a:lnTo>
                <a:lnTo>
                  <a:pt x="136" y="16"/>
                </a:lnTo>
                <a:lnTo>
                  <a:pt x="145" y="16"/>
                </a:lnTo>
                <a:lnTo>
                  <a:pt x="146" y="14"/>
                </a:lnTo>
                <a:lnTo>
                  <a:pt x="146" y="16"/>
                </a:lnTo>
                <a:lnTo>
                  <a:pt x="148" y="16"/>
                </a:lnTo>
                <a:lnTo>
                  <a:pt x="149" y="16"/>
                </a:lnTo>
                <a:lnTo>
                  <a:pt x="151" y="16"/>
                </a:lnTo>
                <a:lnTo>
                  <a:pt x="152" y="16"/>
                </a:lnTo>
                <a:lnTo>
                  <a:pt x="153" y="17"/>
                </a:lnTo>
                <a:lnTo>
                  <a:pt x="158" y="16"/>
                </a:lnTo>
                <a:lnTo>
                  <a:pt x="159" y="19"/>
                </a:lnTo>
                <a:lnTo>
                  <a:pt x="164" y="20"/>
                </a:lnTo>
                <a:lnTo>
                  <a:pt x="170" y="20"/>
                </a:lnTo>
                <a:lnTo>
                  <a:pt x="183" y="20"/>
                </a:lnTo>
                <a:lnTo>
                  <a:pt x="183" y="22"/>
                </a:lnTo>
                <a:lnTo>
                  <a:pt x="183" y="26"/>
                </a:lnTo>
                <a:lnTo>
                  <a:pt x="183" y="27"/>
                </a:lnTo>
                <a:lnTo>
                  <a:pt x="189" y="27"/>
                </a:lnTo>
                <a:lnTo>
                  <a:pt x="192" y="27"/>
                </a:lnTo>
                <a:lnTo>
                  <a:pt x="197" y="27"/>
                </a:lnTo>
                <a:lnTo>
                  <a:pt x="208" y="29"/>
                </a:lnTo>
                <a:lnTo>
                  <a:pt x="215" y="29"/>
                </a:lnTo>
                <a:lnTo>
                  <a:pt x="221" y="30"/>
                </a:lnTo>
                <a:lnTo>
                  <a:pt x="230" y="30"/>
                </a:lnTo>
                <a:lnTo>
                  <a:pt x="237" y="32"/>
                </a:lnTo>
                <a:lnTo>
                  <a:pt x="241" y="32"/>
                </a:lnTo>
                <a:lnTo>
                  <a:pt x="246" y="32"/>
                </a:lnTo>
                <a:lnTo>
                  <a:pt x="247" y="32"/>
                </a:lnTo>
                <a:lnTo>
                  <a:pt x="247" y="39"/>
                </a:lnTo>
                <a:lnTo>
                  <a:pt x="247" y="42"/>
                </a:lnTo>
                <a:lnTo>
                  <a:pt x="247" y="45"/>
                </a:lnTo>
                <a:lnTo>
                  <a:pt x="250" y="44"/>
                </a:lnTo>
                <a:lnTo>
                  <a:pt x="252" y="44"/>
                </a:lnTo>
                <a:lnTo>
                  <a:pt x="252" y="46"/>
                </a:lnTo>
                <a:lnTo>
                  <a:pt x="252" y="48"/>
                </a:lnTo>
                <a:lnTo>
                  <a:pt x="253" y="49"/>
                </a:lnTo>
                <a:lnTo>
                  <a:pt x="255" y="49"/>
                </a:lnTo>
                <a:lnTo>
                  <a:pt x="256" y="49"/>
                </a:lnTo>
                <a:lnTo>
                  <a:pt x="259" y="49"/>
                </a:lnTo>
                <a:lnTo>
                  <a:pt x="259" y="51"/>
                </a:lnTo>
                <a:lnTo>
                  <a:pt x="260" y="51"/>
                </a:lnTo>
                <a:lnTo>
                  <a:pt x="260" y="55"/>
                </a:lnTo>
                <a:lnTo>
                  <a:pt x="260" y="61"/>
                </a:lnTo>
                <a:lnTo>
                  <a:pt x="260" y="7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8" name="Freeform 260"/>
          <p:cNvSpPr>
            <a:spLocks/>
          </p:cNvSpPr>
          <p:nvPr/>
        </p:nvSpPr>
        <p:spPr bwMode="auto">
          <a:xfrm rot="21334256">
            <a:off x="17226269" y="1643436"/>
            <a:ext cx="933535" cy="598283"/>
          </a:xfrm>
          <a:custGeom>
            <a:avLst/>
            <a:gdLst>
              <a:gd name="T0" fmla="*/ 2147483647 w 223"/>
              <a:gd name="T1" fmla="*/ 2147483647 h 164"/>
              <a:gd name="T2" fmla="*/ 2147483647 w 223"/>
              <a:gd name="T3" fmla="*/ 2147483647 h 164"/>
              <a:gd name="T4" fmla="*/ 2147483647 w 223"/>
              <a:gd name="T5" fmla="*/ 2147483647 h 164"/>
              <a:gd name="T6" fmla="*/ 2147483647 w 223"/>
              <a:gd name="T7" fmla="*/ 2147483647 h 164"/>
              <a:gd name="T8" fmla="*/ 2147483647 w 223"/>
              <a:gd name="T9" fmla="*/ 2147483647 h 164"/>
              <a:gd name="T10" fmla="*/ 2147483647 w 223"/>
              <a:gd name="T11" fmla="*/ 2147483647 h 164"/>
              <a:gd name="T12" fmla="*/ 2147483647 w 223"/>
              <a:gd name="T13" fmla="*/ 2147483647 h 164"/>
              <a:gd name="T14" fmla="*/ 2147483647 w 223"/>
              <a:gd name="T15" fmla="*/ 2147483647 h 164"/>
              <a:gd name="T16" fmla="*/ 2147483647 w 223"/>
              <a:gd name="T17" fmla="*/ 2147483647 h 164"/>
              <a:gd name="T18" fmla="*/ 2147483647 w 223"/>
              <a:gd name="T19" fmla="*/ 2147483647 h 164"/>
              <a:gd name="T20" fmla="*/ 2147483647 w 223"/>
              <a:gd name="T21" fmla="*/ 2147483647 h 164"/>
              <a:gd name="T22" fmla="*/ 2147483647 w 223"/>
              <a:gd name="T23" fmla="*/ 2147483647 h 164"/>
              <a:gd name="T24" fmla="*/ 2147483647 w 223"/>
              <a:gd name="T25" fmla="*/ 2147483647 h 164"/>
              <a:gd name="T26" fmla="*/ 2147483647 w 223"/>
              <a:gd name="T27" fmla="*/ 2147483647 h 164"/>
              <a:gd name="T28" fmla="*/ 2147483647 w 223"/>
              <a:gd name="T29" fmla="*/ 2147483647 h 164"/>
              <a:gd name="T30" fmla="*/ 2147483647 w 223"/>
              <a:gd name="T31" fmla="*/ 2147483647 h 164"/>
              <a:gd name="T32" fmla="*/ 2147483647 w 223"/>
              <a:gd name="T33" fmla="*/ 2147483647 h 164"/>
              <a:gd name="T34" fmla="*/ 2147483647 w 223"/>
              <a:gd name="T35" fmla="*/ 2147483647 h 164"/>
              <a:gd name="T36" fmla="*/ 2147483647 w 223"/>
              <a:gd name="T37" fmla="*/ 2147483647 h 164"/>
              <a:gd name="T38" fmla="*/ 2147483647 w 223"/>
              <a:gd name="T39" fmla="*/ 2147483647 h 164"/>
              <a:gd name="T40" fmla="*/ 2147483647 w 223"/>
              <a:gd name="T41" fmla="*/ 2147483647 h 164"/>
              <a:gd name="T42" fmla="*/ 2147483647 w 223"/>
              <a:gd name="T43" fmla="*/ 2147483647 h 164"/>
              <a:gd name="T44" fmla="*/ 2147483647 w 223"/>
              <a:gd name="T45" fmla="*/ 2147483647 h 164"/>
              <a:gd name="T46" fmla="*/ 2147483647 w 223"/>
              <a:gd name="T47" fmla="*/ 2147483647 h 164"/>
              <a:gd name="T48" fmla="*/ 2147483647 w 223"/>
              <a:gd name="T49" fmla="*/ 2147483647 h 164"/>
              <a:gd name="T50" fmla="*/ 2147483647 w 223"/>
              <a:gd name="T51" fmla="*/ 2147483647 h 164"/>
              <a:gd name="T52" fmla="*/ 2147483647 w 223"/>
              <a:gd name="T53" fmla="*/ 2147483647 h 164"/>
              <a:gd name="T54" fmla="*/ 0 w 223"/>
              <a:gd name="T55" fmla="*/ 2147483647 h 164"/>
              <a:gd name="T56" fmla="*/ 2147483647 w 223"/>
              <a:gd name="T57" fmla="*/ 2147483647 h 164"/>
              <a:gd name="T58" fmla="*/ 2147483647 w 223"/>
              <a:gd name="T59" fmla="*/ 2147483647 h 164"/>
              <a:gd name="T60" fmla="*/ 2147483647 w 223"/>
              <a:gd name="T61" fmla="*/ 2147483647 h 164"/>
              <a:gd name="T62" fmla="*/ 2147483647 w 223"/>
              <a:gd name="T63" fmla="*/ 2147483647 h 164"/>
              <a:gd name="T64" fmla="*/ 2147483647 w 223"/>
              <a:gd name="T65" fmla="*/ 2147483647 h 164"/>
              <a:gd name="T66" fmla="*/ 2147483647 w 223"/>
              <a:gd name="T67" fmla="*/ 2147483647 h 164"/>
              <a:gd name="T68" fmla="*/ 2147483647 w 223"/>
              <a:gd name="T69" fmla="*/ 2147483647 h 164"/>
              <a:gd name="T70" fmla="*/ 2147483647 w 223"/>
              <a:gd name="T71" fmla="*/ 2147483647 h 164"/>
              <a:gd name="T72" fmla="*/ 2147483647 w 223"/>
              <a:gd name="T73" fmla="*/ 2147483647 h 164"/>
              <a:gd name="T74" fmla="*/ 2147483647 w 223"/>
              <a:gd name="T75" fmla="*/ 2147483647 h 164"/>
              <a:gd name="T76" fmla="*/ 2147483647 w 223"/>
              <a:gd name="T77" fmla="*/ 2147483647 h 164"/>
              <a:gd name="T78" fmla="*/ 2147483647 w 223"/>
              <a:gd name="T79" fmla="*/ 2147483647 h 164"/>
              <a:gd name="T80" fmla="*/ 2147483647 w 223"/>
              <a:gd name="T81" fmla="*/ 2147483647 h 164"/>
              <a:gd name="T82" fmla="*/ 2147483647 w 223"/>
              <a:gd name="T83" fmla="*/ 2147483647 h 164"/>
              <a:gd name="T84" fmla="*/ 2147483647 w 223"/>
              <a:gd name="T85" fmla="*/ 0 h 164"/>
              <a:gd name="T86" fmla="*/ 2147483647 w 223"/>
              <a:gd name="T87" fmla="*/ 2147483647 h 164"/>
              <a:gd name="T88" fmla="*/ 2147483647 w 223"/>
              <a:gd name="T89" fmla="*/ 2147483647 h 164"/>
              <a:gd name="T90" fmla="*/ 2147483647 w 223"/>
              <a:gd name="T91" fmla="*/ 2147483647 h 164"/>
              <a:gd name="T92" fmla="*/ 2147483647 w 223"/>
              <a:gd name="T93" fmla="*/ 2147483647 h 164"/>
              <a:gd name="T94" fmla="*/ 2147483647 w 223"/>
              <a:gd name="T95" fmla="*/ 2147483647 h 164"/>
              <a:gd name="T96" fmla="*/ 2147483647 w 223"/>
              <a:gd name="T97" fmla="*/ 2147483647 h 164"/>
              <a:gd name="T98" fmla="*/ 2147483647 w 223"/>
              <a:gd name="T99" fmla="*/ 2147483647 h 164"/>
              <a:gd name="T100" fmla="*/ 2147483647 w 223"/>
              <a:gd name="T101" fmla="*/ 2147483647 h 164"/>
              <a:gd name="T102" fmla="*/ 2147483647 w 223"/>
              <a:gd name="T103" fmla="*/ 2147483647 h 164"/>
              <a:gd name="T104" fmla="*/ 2147483647 w 223"/>
              <a:gd name="T105" fmla="*/ 2147483647 h 164"/>
              <a:gd name="T106" fmla="*/ 2147483647 w 223"/>
              <a:gd name="T107" fmla="*/ 2147483647 h 164"/>
              <a:gd name="T108" fmla="*/ 2147483647 w 223"/>
              <a:gd name="T109" fmla="*/ 2147483647 h 164"/>
              <a:gd name="T110" fmla="*/ 2147483647 w 223"/>
              <a:gd name="T111" fmla="*/ 2147483647 h 16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23"/>
              <a:gd name="T169" fmla="*/ 0 h 164"/>
              <a:gd name="T170" fmla="*/ 223 w 223"/>
              <a:gd name="T171" fmla="*/ 164 h 16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23" h="164">
                <a:moveTo>
                  <a:pt x="179" y="66"/>
                </a:moveTo>
                <a:lnTo>
                  <a:pt x="184" y="66"/>
                </a:lnTo>
                <a:lnTo>
                  <a:pt x="187" y="66"/>
                </a:lnTo>
                <a:lnTo>
                  <a:pt x="187" y="67"/>
                </a:lnTo>
                <a:lnTo>
                  <a:pt x="187" y="70"/>
                </a:lnTo>
                <a:lnTo>
                  <a:pt x="185" y="79"/>
                </a:lnTo>
                <a:lnTo>
                  <a:pt x="185" y="86"/>
                </a:lnTo>
                <a:lnTo>
                  <a:pt x="185" y="91"/>
                </a:lnTo>
                <a:lnTo>
                  <a:pt x="184" y="95"/>
                </a:lnTo>
                <a:lnTo>
                  <a:pt x="182" y="95"/>
                </a:lnTo>
                <a:lnTo>
                  <a:pt x="178" y="94"/>
                </a:lnTo>
                <a:lnTo>
                  <a:pt x="178" y="97"/>
                </a:lnTo>
                <a:lnTo>
                  <a:pt x="178" y="100"/>
                </a:lnTo>
                <a:lnTo>
                  <a:pt x="173" y="100"/>
                </a:lnTo>
                <a:lnTo>
                  <a:pt x="173" y="103"/>
                </a:lnTo>
                <a:lnTo>
                  <a:pt x="173" y="107"/>
                </a:lnTo>
                <a:lnTo>
                  <a:pt x="176" y="107"/>
                </a:lnTo>
                <a:lnTo>
                  <a:pt x="179" y="107"/>
                </a:lnTo>
                <a:lnTo>
                  <a:pt x="181" y="108"/>
                </a:lnTo>
                <a:lnTo>
                  <a:pt x="181" y="110"/>
                </a:lnTo>
                <a:lnTo>
                  <a:pt x="181" y="113"/>
                </a:lnTo>
                <a:lnTo>
                  <a:pt x="181" y="117"/>
                </a:lnTo>
                <a:lnTo>
                  <a:pt x="181" y="120"/>
                </a:lnTo>
                <a:lnTo>
                  <a:pt x="182" y="120"/>
                </a:lnTo>
                <a:lnTo>
                  <a:pt x="184" y="120"/>
                </a:lnTo>
                <a:lnTo>
                  <a:pt x="191" y="120"/>
                </a:lnTo>
                <a:lnTo>
                  <a:pt x="194" y="122"/>
                </a:lnTo>
                <a:lnTo>
                  <a:pt x="194" y="123"/>
                </a:lnTo>
                <a:lnTo>
                  <a:pt x="194" y="126"/>
                </a:lnTo>
                <a:lnTo>
                  <a:pt x="194" y="130"/>
                </a:lnTo>
                <a:lnTo>
                  <a:pt x="194" y="133"/>
                </a:lnTo>
                <a:lnTo>
                  <a:pt x="195" y="136"/>
                </a:lnTo>
                <a:lnTo>
                  <a:pt x="198" y="136"/>
                </a:lnTo>
                <a:lnTo>
                  <a:pt x="200" y="138"/>
                </a:lnTo>
                <a:lnTo>
                  <a:pt x="201" y="138"/>
                </a:lnTo>
                <a:lnTo>
                  <a:pt x="206" y="138"/>
                </a:lnTo>
                <a:lnTo>
                  <a:pt x="210" y="139"/>
                </a:lnTo>
                <a:lnTo>
                  <a:pt x="213" y="141"/>
                </a:lnTo>
                <a:lnTo>
                  <a:pt x="217" y="142"/>
                </a:lnTo>
                <a:lnTo>
                  <a:pt x="219" y="142"/>
                </a:lnTo>
                <a:lnTo>
                  <a:pt x="223" y="142"/>
                </a:lnTo>
                <a:lnTo>
                  <a:pt x="222" y="145"/>
                </a:lnTo>
                <a:lnTo>
                  <a:pt x="223" y="145"/>
                </a:lnTo>
                <a:lnTo>
                  <a:pt x="223" y="147"/>
                </a:lnTo>
                <a:lnTo>
                  <a:pt x="197" y="145"/>
                </a:lnTo>
                <a:lnTo>
                  <a:pt x="197" y="150"/>
                </a:lnTo>
                <a:lnTo>
                  <a:pt x="173" y="148"/>
                </a:lnTo>
                <a:lnTo>
                  <a:pt x="173" y="142"/>
                </a:lnTo>
                <a:lnTo>
                  <a:pt x="160" y="141"/>
                </a:lnTo>
                <a:lnTo>
                  <a:pt x="159" y="139"/>
                </a:lnTo>
                <a:lnTo>
                  <a:pt x="159" y="138"/>
                </a:lnTo>
                <a:lnTo>
                  <a:pt x="162" y="136"/>
                </a:lnTo>
                <a:lnTo>
                  <a:pt x="160" y="133"/>
                </a:lnTo>
                <a:lnTo>
                  <a:pt x="159" y="133"/>
                </a:lnTo>
                <a:lnTo>
                  <a:pt x="154" y="132"/>
                </a:lnTo>
                <a:lnTo>
                  <a:pt x="156" y="133"/>
                </a:lnTo>
                <a:lnTo>
                  <a:pt x="156" y="136"/>
                </a:lnTo>
                <a:lnTo>
                  <a:pt x="151" y="141"/>
                </a:lnTo>
                <a:lnTo>
                  <a:pt x="156" y="141"/>
                </a:lnTo>
                <a:lnTo>
                  <a:pt x="154" y="164"/>
                </a:lnTo>
                <a:lnTo>
                  <a:pt x="129" y="164"/>
                </a:lnTo>
                <a:lnTo>
                  <a:pt x="129" y="161"/>
                </a:lnTo>
                <a:lnTo>
                  <a:pt x="126" y="161"/>
                </a:lnTo>
                <a:lnTo>
                  <a:pt x="124" y="163"/>
                </a:lnTo>
                <a:lnTo>
                  <a:pt x="112" y="158"/>
                </a:lnTo>
                <a:lnTo>
                  <a:pt x="110" y="157"/>
                </a:lnTo>
                <a:lnTo>
                  <a:pt x="109" y="154"/>
                </a:lnTo>
                <a:lnTo>
                  <a:pt x="107" y="152"/>
                </a:lnTo>
                <a:lnTo>
                  <a:pt x="96" y="148"/>
                </a:lnTo>
                <a:lnTo>
                  <a:pt x="94" y="148"/>
                </a:lnTo>
                <a:lnTo>
                  <a:pt x="90" y="151"/>
                </a:lnTo>
                <a:lnTo>
                  <a:pt x="77" y="151"/>
                </a:lnTo>
                <a:lnTo>
                  <a:pt x="75" y="150"/>
                </a:lnTo>
                <a:lnTo>
                  <a:pt x="41" y="148"/>
                </a:lnTo>
                <a:lnTo>
                  <a:pt x="34" y="144"/>
                </a:lnTo>
                <a:lnTo>
                  <a:pt x="33" y="144"/>
                </a:lnTo>
                <a:lnTo>
                  <a:pt x="25" y="145"/>
                </a:lnTo>
                <a:lnTo>
                  <a:pt x="18" y="144"/>
                </a:lnTo>
                <a:lnTo>
                  <a:pt x="15" y="144"/>
                </a:lnTo>
                <a:lnTo>
                  <a:pt x="15" y="136"/>
                </a:lnTo>
                <a:lnTo>
                  <a:pt x="3" y="136"/>
                </a:lnTo>
                <a:lnTo>
                  <a:pt x="5" y="120"/>
                </a:lnTo>
                <a:lnTo>
                  <a:pt x="0" y="119"/>
                </a:lnTo>
                <a:lnTo>
                  <a:pt x="2" y="117"/>
                </a:lnTo>
                <a:lnTo>
                  <a:pt x="6" y="116"/>
                </a:lnTo>
                <a:lnTo>
                  <a:pt x="6" y="110"/>
                </a:lnTo>
                <a:lnTo>
                  <a:pt x="19" y="111"/>
                </a:lnTo>
                <a:lnTo>
                  <a:pt x="24" y="111"/>
                </a:lnTo>
                <a:lnTo>
                  <a:pt x="28" y="107"/>
                </a:lnTo>
                <a:lnTo>
                  <a:pt x="46" y="88"/>
                </a:lnTo>
                <a:lnTo>
                  <a:pt x="50" y="85"/>
                </a:lnTo>
                <a:lnTo>
                  <a:pt x="52" y="86"/>
                </a:lnTo>
                <a:lnTo>
                  <a:pt x="55" y="88"/>
                </a:lnTo>
                <a:lnTo>
                  <a:pt x="59" y="89"/>
                </a:lnTo>
                <a:lnTo>
                  <a:pt x="60" y="86"/>
                </a:lnTo>
                <a:lnTo>
                  <a:pt x="62" y="85"/>
                </a:lnTo>
                <a:lnTo>
                  <a:pt x="63" y="85"/>
                </a:lnTo>
                <a:lnTo>
                  <a:pt x="65" y="85"/>
                </a:lnTo>
                <a:lnTo>
                  <a:pt x="72" y="72"/>
                </a:lnTo>
                <a:lnTo>
                  <a:pt x="66" y="70"/>
                </a:lnTo>
                <a:lnTo>
                  <a:pt x="65" y="67"/>
                </a:lnTo>
                <a:lnTo>
                  <a:pt x="62" y="67"/>
                </a:lnTo>
                <a:lnTo>
                  <a:pt x="60" y="66"/>
                </a:lnTo>
                <a:lnTo>
                  <a:pt x="58" y="67"/>
                </a:lnTo>
                <a:lnTo>
                  <a:pt x="55" y="66"/>
                </a:lnTo>
                <a:lnTo>
                  <a:pt x="55" y="65"/>
                </a:lnTo>
                <a:lnTo>
                  <a:pt x="52" y="63"/>
                </a:lnTo>
                <a:lnTo>
                  <a:pt x="52" y="60"/>
                </a:lnTo>
                <a:lnTo>
                  <a:pt x="49" y="60"/>
                </a:lnTo>
                <a:lnTo>
                  <a:pt x="44" y="59"/>
                </a:lnTo>
                <a:lnTo>
                  <a:pt x="43" y="57"/>
                </a:lnTo>
                <a:lnTo>
                  <a:pt x="41" y="54"/>
                </a:lnTo>
                <a:lnTo>
                  <a:pt x="40" y="53"/>
                </a:lnTo>
                <a:lnTo>
                  <a:pt x="34" y="53"/>
                </a:lnTo>
                <a:lnTo>
                  <a:pt x="28" y="50"/>
                </a:lnTo>
                <a:lnTo>
                  <a:pt x="27" y="45"/>
                </a:lnTo>
                <a:lnTo>
                  <a:pt x="25" y="45"/>
                </a:lnTo>
                <a:lnTo>
                  <a:pt x="27" y="16"/>
                </a:lnTo>
                <a:lnTo>
                  <a:pt x="50" y="18"/>
                </a:lnTo>
                <a:lnTo>
                  <a:pt x="50" y="28"/>
                </a:lnTo>
                <a:lnTo>
                  <a:pt x="80" y="29"/>
                </a:lnTo>
                <a:lnTo>
                  <a:pt x="80" y="38"/>
                </a:lnTo>
                <a:lnTo>
                  <a:pt x="94" y="40"/>
                </a:lnTo>
                <a:lnTo>
                  <a:pt x="93" y="32"/>
                </a:lnTo>
                <a:lnTo>
                  <a:pt x="99" y="32"/>
                </a:lnTo>
                <a:lnTo>
                  <a:pt x="99" y="22"/>
                </a:lnTo>
                <a:lnTo>
                  <a:pt x="100" y="0"/>
                </a:lnTo>
                <a:lnTo>
                  <a:pt x="126" y="2"/>
                </a:lnTo>
                <a:lnTo>
                  <a:pt x="126" y="15"/>
                </a:lnTo>
                <a:lnTo>
                  <a:pt x="126" y="21"/>
                </a:lnTo>
                <a:lnTo>
                  <a:pt x="125" y="22"/>
                </a:lnTo>
                <a:lnTo>
                  <a:pt x="125" y="23"/>
                </a:lnTo>
                <a:lnTo>
                  <a:pt x="126" y="26"/>
                </a:lnTo>
                <a:lnTo>
                  <a:pt x="129" y="25"/>
                </a:lnTo>
                <a:lnTo>
                  <a:pt x="132" y="23"/>
                </a:lnTo>
                <a:lnTo>
                  <a:pt x="135" y="23"/>
                </a:lnTo>
                <a:lnTo>
                  <a:pt x="137" y="25"/>
                </a:lnTo>
                <a:lnTo>
                  <a:pt x="138" y="25"/>
                </a:lnTo>
                <a:lnTo>
                  <a:pt x="141" y="25"/>
                </a:lnTo>
                <a:lnTo>
                  <a:pt x="144" y="25"/>
                </a:lnTo>
                <a:lnTo>
                  <a:pt x="147" y="25"/>
                </a:lnTo>
                <a:lnTo>
                  <a:pt x="148" y="26"/>
                </a:lnTo>
                <a:lnTo>
                  <a:pt x="154" y="26"/>
                </a:lnTo>
                <a:lnTo>
                  <a:pt x="157" y="28"/>
                </a:lnTo>
                <a:lnTo>
                  <a:pt x="159" y="28"/>
                </a:lnTo>
                <a:lnTo>
                  <a:pt x="160" y="26"/>
                </a:lnTo>
                <a:lnTo>
                  <a:pt x="162" y="26"/>
                </a:lnTo>
                <a:lnTo>
                  <a:pt x="163" y="26"/>
                </a:lnTo>
                <a:lnTo>
                  <a:pt x="165" y="28"/>
                </a:lnTo>
                <a:lnTo>
                  <a:pt x="166" y="28"/>
                </a:lnTo>
                <a:lnTo>
                  <a:pt x="169" y="28"/>
                </a:lnTo>
                <a:lnTo>
                  <a:pt x="169" y="29"/>
                </a:lnTo>
                <a:lnTo>
                  <a:pt x="169" y="31"/>
                </a:lnTo>
                <a:lnTo>
                  <a:pt x="169" y="32"/>
                </a:lnTo>
                <a:lnTo>
                  <a:pt x="167" y="38"/>
                </a:lnTo>
                <a:lnTo>
                  <a:pt x="169" y="43"/>
                </a:lnTo>
                <a:lnTo>
                  <a:pt x="172" y="43"/>
                </a:lnTo>
                <a:lnTo>
                  <a:pt x="173" y="44"/>
                </a:lnTo>
                <a:lnTo>
                  <a:pt x="173" y="47"/>
                </a:lnTo>
                <a:lnTo>
                  <a:pt x="173" y="60"/>
                </a:lnTo>
                <a:lnTo>
                  <a:pt x="173" y="63"/>
                </a:lnTo>
                <a:lnTo>
                  <a:pt x="173" y="65"/>
                </a:lnTo>
                <a:lnTo>
                  <a:pt x="175" y="66"/>
                </a:lnTo>
                <a:lnTo>
                  <a:pt x="176" y="66"/>
                </a:lnTo>
                <a:lnTo>
                  <a:pt x="179" y="6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3" name="Freeform 255"/>
          <p:cNvSpPr>
            <a:spLocks noEditPoints="1"/>
          </p:cNvSpPr>
          <p:nvPr/>
        </p:nvSpPr>
        <p:spPr bwMode="auto">
          <a:xfrm rot="21334256">
            <a:off x="17969594" y="3021013"/>
            <a:ext cx="918628" cy="496135"/>
          </a:xfrm>
          <a:custGeom>
            <a:avLst/>
            <a:gdLst>
              <a:gd name="T0" fmla="*/ 2147483647 w 220"/>
              <a:gd name="T1" fmla="*/ 2147483647 h 136"/>
              <a:gd name="T2" fmla="*/ 2147483647 w 220"/>
              <a:gd name="T3" fmla="*/ 2147483647 h 136"/>
              <a:gd name="T4" fmla="*/ 2147483647 w 220"/>
              <a:gd name="T5" fmla="*/ 2147483647 h 136"/>
              <a:gd name="T6" fmla="*/ 2147483647 w 220"/>
              <a:gd name="T7" fmla="*/ 2147483647 h 136"/>
              <a:gd name="T8" fmla="*/ 2147483647 w 220"/>
              <a:gd name="T9" fmla="*/ 2147483647 h 136"/>
              <a:gd name="T10" fmla="*/ 2147483647 w 220"/>
              <a:gd name="T11" fmla="*/ 2147483647 h 136"/>
              <a:gd name="T12" fmla="*/ 2147483647 w 220"/>
              <a:gd name="T13" fmla="*/ 2147483647 h 136"/>
              <a:gd name="T14" fmla="*/ 2147483647 w 220"/>
              <a:gd name="T15" fmla="*/ 2147483647 h 136"/>
              <a:gd name="T16" fmla="*/ 2147483647 w 220"/>
              <a:gd name="T17" fmla="*/ 2147483647 h 136"/>
              <a:gd name="T18" fmla="*/ 2147483647 w 220"/>
              <a:gd name="T19" fmla="*/ 2147483647 h 136"/>
              <a:gd name="T20" fmla="*/ 2147483647 w 220"/>
              <a:gd name="T21" fmla="*/ 2147483647 h 136"/>
              <a:gd name="T22" fmla="*/ 2147483647 w 220"/>
              <a:gd name="T23" fmla="*/ 2147483647 h 136"/>
              <a:gd name="T24" fmla="*/ 2147483647 w 220"/>
              <a:gd name="T25" fmla="*/ 2147483647 h 136"/>
              <a:gd name="T26" fmla="*/ 2147483647 w 220"/>
              <a:gd name="T27" fmla="*/ 2147483647 h 136"/>
              <a:gd name="T28" fmla="*/ 2147483647 w 220"/>
              <a:gd name="T29" fmla="*/ 2147483647 h 136"/>
              <a:gd name="T30" fmla="*/ 2147483647 w 220"/>
              <a:gd name="T31" fmla="*/ 2147483647 h 136"/>
              <a:gd name="T32" fmla="*/ 2147483647 w 220"/>
              <a:gd name="T33" fmla="*/ 2147483647 h 136"/>
              <a:gd name="T34" fmla="*/ 2147483647 w 220"/>
              <a:gd name="T35" fmla="*/ 2147483647 h 136"/>
              <a:gd name="T36" fmla="*/ 2147483647 w 220"/>
              <a:gd name="T37" fmla="*/ 2147483647 h 136"/>
              <a:gd name="T38" fmla="*/ 2147483647 w 220"/>
              <a:gd name="T39" fmla="*/ 2147483647 h 136"/>
              <a:gd name="T40" fmla="*/ 2147483647 w 220"/>
              <a:gd name="T41" fmla="*/ 2147483647 h 136"/>
              <a:gd name="T42" fmla="*/ 2147483647 w 220"/>
              <a:gd name="T43" fmla="*/ 2147483647 h 136"/>
              <a:gd name="T44" fmla="*/ 2147483647 w 220"/>
              <a:gd name="T45" fmla="*/ 2147483647 h 136"/>
              <a:gd name="T46" fmla="*/ 2147483647 w 220"/>
              <a:gd name="T47" fmla="*/ 2147483647 h 136"/>
              <a:gd name="T48" fmla="*/ 2147483647 w 220"/>
              <a:gd name="T49" fmla="*/ 2147483647 h 136"/>
              <a:gd name="T50" fmla="*/ 2147483647 w 220"/>
              <a:gd name="T51" fmla="*/ 2147483647 h 136"/>
              <a:gd name="T52" fmla="*/ 2147483647 w 220"/>
              <a:gd name="T53" fmla="*/ 2147483647 h 136"/>
              <a:gd name="T54" fmla="*/ 2147483647 w 220"/>
              <a:gd name="T55" fmla="*/ 2147483647 h 136"/>
              <a:gd name="T56" fmla="*/ 2147483647 w 220"/>
              <a:gd name="T57" fmla="*/ 2147483647 h 136"/>
              <a:gd name="T58" fmla="*/ 2147483647 w 220"/>
              <a:gd name="T59" fmla="*/ 2147483647 h 136"/>
              <a:gd name="T60" fmla="*/ 2147483647 w 220"/>
              <a:gd name="T61" fmla="*/ 2147483647 h 136"/>
              <a:gd name="T62" fmla="*/ 2147483647 w 220"/>
              <a:gd name="T63" fmla="*/ 2147483647 h 136"/>
              <a:gd name="T64" fmla="*/ 2147483647 w 220"/>
              <a:gd name="T65" fmla="*/ 2147483647 h 136"/>
              <a:gd name="T66" fmla="*/ 2147483647 w 220"/>
              <a:gd name="T67" fmla="*/ 2147483647 h 136"/>
              <a:gd name="T68" fmla="*/ 2147483647 w 220"/>
              <a:gd name="T69" fmla="*/ 2147483647 h 136"/>
              <a:gd name="T70" fmla="*/ 2147483647 w 220"/>
              <a:gd name="T71" fmla="*/ 2147483647 h 136"/>
              <a:gd name="T72" fmla="*/ 2147483647 w 220"/>
              <a:gd name="T73" fmla="*/ 2147483647 h 136"/>
              <a:gd name="T74" fmla="*/ 2147483647 w 220"/>
              <a:gd name="T75" fmla="*/ 2147483647 h 136"/>
              <a:gd name="T76" fmla="*/ 2147483647 w 220"/>
              <a:gd name="T77" fmla="*/ 2147483647 h 136"/>
              <a:gd name="T78" fmla="*/ 2147483647 w 220"/>
              <a:gd name="T79" fmla="*/ 2147483647 h 136"/>
              <a:gd name="T80" fmla="*/ 2147483647 w 220"/>
              <a:gd name="T81" fmla="*/ 2147483647 h 136"/>
              <a:gd name="T82" fmla="*/ 2147483647 w 220"/>
              <a:gd name="T83" fmla="*/ 2147483647 h 136"/>
              <a:gd name="T84" fmla="*/ 2147483647 w 220"/>
              <a:gd name="T85" fmla="*/ 2147483647 h 136"/>
              <a:gd name="T86" fmla="*/ 2147483647 w 220"/>
              <a:gd name="T87" fmla="*/ 2147483647 h 136"/>
              <a:gd name="T88" fmla="*/ 2147483647 w 220"/>
              <a:gd name="T89" fmla="*/ 2147483647 h 136"/>
              <a:gd name="T90" fmla="*/ 2147483647 w 220"/>
              <a:gd name="T91" fmla="*/ 2147483647 h 136"/>
              <a:gd name="T92" fmla="*/ 2147483647 w 220"/>
              <a:gd name="T93" fmla="*/ 2147483647 h 136"/>
              <a:gd name="T94" fmla="*/ 2147483647 w 220"/>
              <a:gd name="T95" fmla="*/ 2147483647 h 136"/>
              <a:gd name="T96" fmla="*/ 2147483647 w 220"/>
              <a:gd name="T97" fmla="*/ 2147483647 h 136"/>
              <a:gd name="T98" fmla="*/ 2147483647 w 220"/>
              <a:gd name="T99" fmla="*/ 2147483647 h 136"/>
              <a:gd name="T100" fmla="*/ 2147483647 w 220"/>
              <a:gd name="T101" fmla="*/ 2147483647 h 136"/>
              <a:gd name="T102" fmla="*/ 2147483647 w 220"/>
              <a:gd name="T103" fmla="*/ 2147483647 h 136"/>
              <a:gd name="T104" fmla="*/ 2147483647 w 220"/>
              <a:gd name="T105" fmla="*/ 2147483647 h 136"/>
              <a:gd name="T106" fmla="*/ 0 w 220"/>
              <a:gd name="T107" fmla="*/ 2147483647 h 136"/>
              <a:gd name="T108" fmla="*/ 2147483647 w 220"/>
              <a:gd name="T109" fmla="*/ 2147483647 h 136"/>
              <a:gd name="T110" fmla="*/ 2147483647 w 220"/>
              <a:gd name="T111" fmla="*/ 2147483647 h 136"/>
              <a:gd name="T112" fmla="*/ 2147483647 w 220"/>
              <a:gd name="T113" fmla="*/ 2147483647 h 136"/>
              <a:gd name="T114" fmla="*/ 2147483647 w 220"/>
              <a:gd name="T115" fmla="*/ 2147483647 h 1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20"/>
              <a:gd name="T175" fmla="*/ 0 h 136"/>
              <a:gd name="T176" fmla="*/ 220 w 220"/>
              <a:gd name="T177" fmla="*/ 136 h 1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20" h="136">
                <a:moveTo>
                  <a:pt x="37" y="32"/>
                </a:moveTo>
                <a:lnTo>
                  <a:pt x="48" y="47"/>
                </a:lnTo>
                <a:lnTo>
                  <a:pt x="59" y="39"/>
                </a:lnTo>
                <a:lnTo>
                  <a:pt x="66" y="39"/>
                </a:lnTo>
                <a:lnTo>
                  <a:pt x="69" y="38"/>
                </a:lnTo>
                <a:lnTo>
                  <a:pt x="78" y="38"/>
                </a:lnTo>
                <a:lnTo>
                  <a:pt x="79" y="25"/>
                </a:lnTo>
                <a:lnTo>
                  <a:pt x="103" y="26"/>
                </a:lnTo>
                <a:lnTo>
                  <a:pt x="104" y="14"/>
                </a:lnTo>
                <a:lnTo>
                  <a:pt x="125" y="16"/>
                </a:lnTo>
                <a:lnTo>
                  <a:pt x="126" y="6"/>
                </a:lnTo>
                <a:lnTo>
                  <a:pt x="157" y="7"/>
                </a:lnTo>
                <a:lnTo>
                  <a:pt x="158" y="0"/>
                </a:lnTo>
                <a:lnTo>
                  <a:pt x="167" y="0"/>
                </a:lnTo>
                <a:lnTo>
                  <a:pt x="189" y="1"/>
                </a:lnTo>
                <a:lnTo>
                  <a:pt x="188" y="13"/>
                </a:lnTo>
                <a:lnTo>
                  <a:pt x="189" y="19"/>
                </a:lnTo>
                <a:lnTo>
                  <a:pt x="189" y="23"/>
                </a:lnTo>
                <a:lnTo>
                  <a:pt x="188" y="29"/>
                </a:lnTo>
                <a:lnTo>
                  <a:pt x="186" y="35"/>
                </a:lnTo>
                <a:lnTo>
                  <a:pt x="186" y="42"/>
                </a:lnTo>
                <a:lnTo>
                  <a:pt x="185" y="50"/>
                </a:lnTo>
                <a:lnTo>
                  <a:pt x="185" y="55"/>
                </a:lnTo>
                <a:lnTo>
                  <a:pt x="183" y="67"/>
                </a:lnTo>
                <a:lnTo>
                  <a:pt x="183" y="72"/>
                </a:lnTo>
                <a:lnTo>
                  <a:pt x="183" y="75"/>
                </a:lnTo>
                <a:lnTo>
                  <a:pt x="185" y="75"/>
                </a:lnTo>
                <a:lnTo>
                  <a:pt x="186" y="76"/>
                </a:lnTo>
                <a:lnTo>
                  <a:pt x="189" y="76"/>
                </a:lnTo>
                <a:lnTo>
                  <a:pt x="199" y="76"/>
                </a:lnTo>
                <a:lnTo>
                  <a:pt x="205" y="77"/>
                </a:lnTo>
                <a:lnTo>
                  <a:pt x="207" y="77"/>
                </a:lnTo>
                <a:lnTo>
                  <a:pt x="207" y="83"/>
                </a:lnTo>
                <a:lnTo>
                  <a:pt x="207" y="94"/>
                </a:lnTo>
                <a:lnTo>
                  <a:pt x="205" y="99"/>
                </a:lnTo>
                <a:lnTo>
                  <a:pt x="205" y="105"/>
                </a:lnTo>
                <a:lnTo>
                  <a:pt x="208" y="108"/>
                </a:lnTo>
                <a:lnTo>
                  <a:pt x="211" y="111"/>
                </a:lnTo>
                <a:lnTo>
                  <a:pt x="213" y="113"/>
                </a:lnTo>
                <a:lnTo>
                  <a:pt x="213" y="114"/>
                </a:lnTo>
                <a:lnTo>
                  <a:pt x="213" y="117"/>
                </a:lnTo>
                <a:lnTo>
                  <a:pt x="211" y="117"/>
                </a:lnTo>
                <a:lnTo>
                  <a:pt x="207" y="116"/>
                </a:lnTo>
                <a:lnTo>
                  <a:pt x="205" y="116"/>
                </a:lnTo>
                <a:lnTo>
                  <a:pt x="202" y="116"/>
                </a:lnTo>
                <a:lnTo>
                  <a:pt x="201" y="111"/>
                </a:lnTo>
                <a:lnTo>
                  <a:pt x="199" y="107"/>
                </a:lnTo>
                <a:lnTo>
                  <a:pt x="198" y="108"/>
                </a:lnTo>
                <a:lnTo>
                  <a:pt x="198" y="113"/>
                </a:lnTo>
                <a:lnTo>
                  <a:pt x="196" y="114"/>
                </a:lnTo>
                <a:lnTo>
                  <a:pt x="195" y="114"/>
                </a:lnTo>
                <a:lnTo>
                  <a:pt x="192" y="111"/>
                </a:lnTo>
                <a:lnTo>
                  <a:pt x="191" y="111"/>
                </a:lnTo>
                <a:lnTo>
                  <a:pt x="188" y="113"/>
                </a:lnTo>
                <a:lnTo>
                  <a:pt x="183" y="113"/>
                </a:lnTo>
                <a:lnTo>
                  <a:pt x="182" y="114"/>
                </a:lnTo>
                <a:lnTo>
                  <a:pt x="179" y="113"/>
                </a:lnTo>
                <a:lnTo>
                  <a:pt x="177" y="113"/>
                </a:lnTo>
                <a:lnTo>
                  <a:pt x="176" y="117"/>
                </a:lnTo>
                <a:lnTo>
                  <a:pt x="173" y="118"/>
                </a:lnTo>
                <a:lnTo>
                  <a:pt x="170" y="117"/>
                </a:lnTo>
                <a:lnTo>
                  <a:pt x="169" y="114"/>
                </a:lnTo>
                <a:lnTo>
                  <a:pt x="169" y="113"/>
                </a:lnTo>
                <a:lnTo>
                  <a:pt x="167" y="116"/>
                </a:lnTo>
                <a:lnTo>
                  <a:pt x="164" y="113"/>
                </a:lnTo>
                <a:lnTo>
                  <a:pt x="164" y="110"/>
                </a:lnTo>
                <a:lnTo>
                  <a:pt x="161" y="111"/>
                </a:lnTo>
                <a:lnTo>
                  <a:pt x="161" y="114"/>
                </a:lnTo>
                <a:lnTo>
                  <a:pt x="160" y="114"/>
                </a:lnTo>
                <a:lnTo>
                  <a:pt x="158" y="110"/>
                </a:lnTo>
                <a:lnTo>
                  <a:pt x="157" y="110"/>
                </a:lnTo>
                <a:lnTo>
                  <a:pt x="155" y="113"/>
                </a:lnTo>
                <a:lnTo>
                  <a:pt x="152" y="113"/>
                </a:lnTo>
                <a:lnTo>
                  <a:pt x="151" y="116"/>
                </a:lnTo>
                <a:lnTo>
                  <a:pt x="150" y="116"/>
                </a:lnTo>
                <a:lnTo>
                  <a:pt x="148" y="114"/>
                </a:lnTo>
                <a:lnTo>
                  <a:pt x="147" y="113"/>
                </a:lnTo>
                <a:lnTo>
                  <a:pt x="147" y="110"/>
                </a:lnTo>
                <a:lnTo>
                  <a:pt x="145" y="110"/>
                </a:lnTo>
                <a:lnTo>
                  <a:pt x="142" y="108"/>
                </a:lnTo>
                <a:lnTo>
                  <a:pt x="139" y="110"/>
                </a:lnTo>
                <a:lnTo>
                  <a:pt x="139" y="113"/>
                </a:lnTo>
                <a:lnTo>
                  <a:pt x="136" y="111"/>
                </a:lnTo>
                <a:lnTo>
                  <a:pt x="135" y="114"/>
                </a:lnTo>
                <a:lnTo>
                  <a:pt x="133" y="116"/>
                </a:lnTo>
                <a:lnTo>
                  <a:pt x="132" y="111"/>
                </a:lnTo>
                <a:lnTo>
                  <a:pt x="133" y="110"/>
                </a:lnTo>
                <a:lnTo>
                  <a:pt x="133" y="108"/>
                </a:lnTo>
                <a:lnTo>
                  <a:pt x="132" y="108"/>
                </a:lnTo>
                <a:lnTo>
                  <a:pt x="129" y="108"/>
                </a:lnTo>
                <a:lnTo>
                  <a:pt x="129" y="113"/>
                </a:lnTo>
                <a:lnTo>
                  <a:pt x="126" y="116"/>
                </a:lnTo>
                <a:lnTo>
                  <a:pt x="123" y="116"/>
                </a:lnTo>
                <a:lnTo>
                  <a:pt x="120" y="114"/>
                </a:lnTo>
                <a:lnTo>
                  <a:pt x="119" y="116"/>
                </a:lnTo>
                <a:lnTo>
                  <a:pt x="122" y="120"/>
                </a:lnTo>
                <a:lnTo>
                  <a:pt x="122" y="121"/>
                </a:lnTo>
                <a:lnTo>
                  <a:pt x="120" y="123"/>
                </a:lnTo>
                <a:lnTo>
                  <a:pt x="119" y="120"/>
                </a:lnTo>
                <a:lnTo>
                  <a:pt x="117" y="120"/>
                </a:lnTo>
                <a:lnTo>
                  <a:pt x="116" y="118"/>
                </a:lnTo>
                <a:lnTo>
                  <a:pt x="113" y="120"/>
                </a:lnTo>
                <a:lnTo>
                  <a:pt x="111" y="118"/>
                </a:lnTo>
                <a:lnTo>
                  <a:pt x="113" y="117"/>
                </a:lnTo>
                <a:lnTo>
                  <a:pt x="114" y="116"/>
                </a:lnTo>
                <a:lnTo>
                  <a:pt x="114" y="114"/>
                </a:lnTo>
                <a:lnTo>
                  <a:pt x="111" y="114"/>
                </a:lnTo>
                <a:lnTo>
                  <a:pt x="110" y="118"/>
                </a:lnTo>
                <a:lnTo>
                  <a:pt x="108" y="118"/>
                </a:lnTo>
                <a:lnTo>
                  <a:pt x="107" y="118"/>
                </a:lnTo>
                <a:lnTo>
                  <a:pt x="107" y="116"/>
                </a:lnTo>
                <a:lnTo>
                  <a:pt x="108" y="113"/>
                </a:lnTo>
                <a:lnTo>
                  <a:pt x="107" y="113"/>
                </a:lnTo>
                <a:lnTo>
                  <a:pt x="106" y="111"/>
                </a:lnTo>
                <a:lnTo>
                  <a:pt x="106" y="110"/>
                </a:lnTo>
                <a:lnTo>
                  <a:pt x="104" y="110"/>
                </a:lnTo>
                <a:lnTo>
                  <a:pt x="103" y="114"/>
                </a:lnTo>
                <a:lnTo>
                  <a:pt x="98" y="113"/>
                </a:lnTo>
                <a:lnTo>
                  <a:pt x="98" y="114"/>
                </a:lnTo>
                <a:lnTo>
                  <a:pt x="101" y="116"/>
                </a:lnTo>
                <a:lnTo>
                  <a:pt x="100" y="118"/>
                </a:lnTo>
                <a:lnTo>
                  <a:pt x="101" y="121"/>
                </a:lnTo>
                <a:lnTo>
                  <a:pt x="100" y="123"/>
                </a:lnTo>
                <a:lnTo>
                  <a:pt x="95" y="124"/>
                </a:lnTo>
                <a:lnTo>
                  <a:pt x="92" y="121"/>
                </a:lnTo>
                <a:lnTo>
                  <a:pt x="91" y="121"/>
                </a:lnTo>
                <a:lnTo>
                  <a:pt x="89" y="124"/>
                </a:lnTo>
                <a:lnTo>
                  <a:pt x="88" y="126"/>
                </a:lnTo>
                <a:lnTo>
                  <a:pt x="86" y="123"/>
                </a:lnTo>
                <a:lnTo>
                  <a:pt x="88" y="121"/>
                </a:lnTo>
                <a:lnTo>
                  <a:pt x="92" y="118"/>
                </a:lnTo>
                <a:lnTo>
                  <a:pt x="91" y="118"/>
                </a:lnTo>
                <a:lnTo>
                  <a:pt x="86" y="120"/>
                </a:lnTo>
                <a:lnTo>
                  <a:pt x="84" y="118"/>
                </a:lnTo>
                <a:lnTo>
                  <a:pt x="82" y="118"/>
                </a:lnTo>
                <a:lnTo>
                  <a:pt x="82" y="121"/>
                </a:lnTo>
                <a:lnTo>
                  <a:pt x="81" y="123"/>
                </a:lnTo>
                <a:lnTo>
                  <a:pt x="82" y="124"/>
                </a:lnTo>
                <a:lnTo>
                  <a:pt x="81" y="126"/>
                </a:lnTo>
                <a:lnTo>
                  <a:pt x="78" y="126"/>
                </a:lnTo>
                <a:lnTo>
                  <a:pt x="76" y="126"/>
                </a:lnTo>
                <a:lnTo>
                  <a:pt x="73" y="127"/>
                </a:lnTo>
                <a:lnTo>
                  <a:pt x="70" y="124"/>
                </a:lnTo>
                <a:lnTo>
                  <a:pt x="69" y="124"/>
                </a:lnTo>
                <a:lnTo>
                  <a:pt x="67" y="127"/>
                </a:lnTo>
                <a:lnTo>
                  <a:pt x="65" y="129"/>
                </a:lnTo>
                <a:lnTo>
                  <a:pt x="60" y="126"/>
                </a:lnTo>
                <a:lnTo>
                  <a:pt x="60" y="124"/>
                </a:lnTo>
                <a:lnTo>
                  <a:pt x="59" y="123"/>
                </a:lnTo>
                <a:lnTo>
                  <a:pt x="62" y="121"/>
                </a:lnTo>
                <a:lnTo>
                  <a:pt x="62" y="120"/>
                </a:lnTo>
                <a:lnTo>
                  <a:pt x="62" y="118"/>
                </a:lnTo>
                <a:lnTo>
                  <a:pt x="60" y="118"/>
                </a:lnTo>
                <a:lnTo>
                  <a:pt x="57" y="121"/>
                </a:lnTo>
                <a:lnTo>
                  <a:pt x="56" y="123"/>
                </a:lnTo>
                <a:lnTo>
                  <a:pt x="56" y="121"/>
                </a:lnTo>
                <a:lnTo>
                  <a:pt x="56" y="120"/>
                </a:lnTo>
                <a:lnTo>
                  <a:pt x="56" y="118"/>
                </a:lnTo>
                <a:lnTo>
                  <a:pt x="54" y="118"/>
                </a:lnTo>
                <a:lnTo>
                  <a:pt x="53" y="120"/>
                </a:lnTo>
                <a:lnTo>
                  <a:pt x="48" y="120"/>
                </a:lnTo>
                <a:lnTo>
                  <a:pt x="48" y="121"/>
                </a:lnTo>
                <a:lnTo>
                  <a:pt x="47" y="124"/>
                </a:lnTo>
                <a:lnTo>
                  <a:pt x="45" y="126"/>
                </a:lnTo>
                <a:lnTo>
                  <a:pt x="44" y="124"/>
                </a:lnTo>
                <a:lnTo>
                  <a:pt x="43" y="123"/>
                </a:lnTo>
                <a:lnTo>
                  <a:pt x="41" y="124"/>
                </a:lnTo>
                <a:lnTo>
                  <a:pt x="43" y="127"/>
                </a:lnTo>
                <a:lnTo>
                  <a:pt x="43" y="129"/>
                </a:lnTo>
                <a:lnTo>
                  <a:pt x="40" y="127"/>
                </a:lnTo>
                <a:lnTo>
                  <a:pt x="38" y="124"/>
                </a:lnTo>
                <a:lnTo>
                  <a:pt x="38" y="126"/>
                </a:lnTo>
                <a:lnTo>
                  <a:pt x="40" y="127"/>
                </a:lnTo>
                <a:lnTo>
                  <a:pt x="38" y="129"/>
                </a:lnTo>
                <a:lnTo>
                  <a:pt x="32" y="129"/>
                </a:lnTo>
                <a:lnTo>
                  <a:pt x="31" y="129"/>
                </a:lnTo>
                <a:lnTo>
                  <a:pt x="29" y="130"/>
                </a:lnTo>
                <a:lnTo>
                  <a:pt x="31" y="132"/>
                </a:lnTo>
                <a:lnTo>
                  <a:pt x="32" y="132"/>
                </a:lnTo>
                <a:lnTo>
                  <a:pt x="34" y="135"/>
                </a:lnTo>
                <a:lnTo>
                  <a:pt x="29" y="136"/>
                </a:lnTo>
                <a:lnTo>
                  <a:pt x="28" y="135"/>
                </a:lnTo>
                <a:lnTo>
                  <a:pt x="26" y="132"/>
                </a:lnTo>
                <a:lnTo>
                  <a:pt x="28" y="129"/>
                </a:lnTo>
                <a:lnTo>
                  <a:pt x="29" y="126"/>
                </a:lnTo>
                <a:lnTo>
                  <a:pt x="28" y="124"/>
                </a:lnTo>
                <a:lnTo>
                  <a:pt x="26" y="126"/>
                </a:lnTo>
                <a:lnTo>
                  <a:pt x="23" y="130"/>
                </a:lnTo>
                <a:lnTo>
                  <a:pt x="23" y="126"/>
                </a:lnTo>
                <a:lnTo>
                  <a:pt x="23" y="116"/>
                </a:lnTo>
                <a:lnTo>
                  <a:pt x="19" y="116"/>
                </a:lnTo>
                <a:lnTo>
                  <a:pt x="22" y="89"/>
                </a:lnTo>
                <a:lnTo>
                  <a:pt x="21" y="89"/>
                </a:lnTo>
                <a:lnTo>
                  <a:pt x="21" y="82"/>
                </a:lnTo>
                <a:lnTo>
                  <a:pt x="26" y="85"/>
                </a:lnTo>
                <a:lnTo>
                  <a:pt x="26" y="76"/>
                </a:lnTo>
                <a:lnTo>
                  <a:pt x="31" y="77"/>
                </a:lnTo>
                <a:lnTo>
                  <a:pt x="35" y="77"/>
                </a:lnTo>
                <a:lnTo>
                  <a:pt x="35" y="75"/>
                </a:lnTo>
                <a:lnTo>
                  <a:pt x="37" y="67"/>
                </a:lnTo>
                <a:lnTo>
                  <a:pt x="43" y="67"/>
                </a:lnTo>
                <a:lnTo>
                  <a:pt x="43" y="60"/>
                </a:lnTo>
                <a:lnTo>
                  <a:pt x="16" y="58"/>
                </a:lnTo>
                <a:lnTo>
                  <a:pt x="9" y="58"/>
                </a:lnTo>
                <a:lnTo>
                  <a:pt x="9" y="61"/>
                </a:lnTo>
                <a:lnTo>
                  <a:pt x="0" y="60"/>
                </a:lnTo>
                <a:lnTo>
                  <a:pt x="1" y="32"/>
                </a:lnTo>
                <a:lnTo>
                  <a:pt x="1" y="25"/>
                </a:lnTo>
                <a:lnTo>
                  <a:pt x="35" y="26"/>
                </a:lnTo>
                <a:lnTo>
                  <a:pt x="35" y="28"/>
                </a:lnTo>
                <a:lnTo>
                  <a:pt x="37" y="32"/>
                </a:lnTo>
                <a:close/>
                <a:moveTo>
                  <a:pt x="217" y="117"/>
                </a:moveTo>
                <a:lnTo>
                  <a:pt x="220" y="118"/>
                </a:lnTo>
                <a:lnTo>
                  <a:pt x="217" y="120"/>
                </a:lnTo>
                <a:lnTo>
                  <a:pt x="215" y="118"/>
                </a:lnTo>
                <a:lnTo>
                  <a:pt x="215" y="116"/>
                </a:lnTo>
                <a:lnTo>
                  <a:pt x="214" y="116"/>
                </a:lnTo>
                <a:lnTo>
                  <a:pt x="215" y="116"/>
                </a:lnTo>
                <a:lnTo>
                  <a:pt x="217" y="116"/>
                </a:lnTo>
                <a:lnTo>
                  <a:pt x="217" y="11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23184" y="784499"/>
            <a:ext cx="2172553" cy="223136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Прогнозируемая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метеообстановка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7" name="Freeform 258"/>
          <p:cNvSpPr>
            <a:spLocks/>
          </p:cNvSpPr>
          <p:nvPr/>
        </p:nvSpPr>
        <p:spPr bwMode="auto">
          <a:xfrm rot="21360835">
            <a:off x="4217094" y="3019933"/>
            <a:ext cx="688487" cy="785196"/>
          </a:xfrm>
          <a:custGeom>
            <a:avLst/>
            <a:gdLst>
              <a:gd name="T0" fmla="*/ 132 w 163"/>
              <a:gd name="T1" fmla="*/ 0 h 212"/>
              <a:gd name="T2" fmla="*/ 132 w 163"/>
              <a:gd name="T3" fmla="*/ 14 h 212"/>
              <a:gd name="T4" fmla="*/ 131 w 163"/>
              <a:gd name="T5" fmla="*/ 23 h 212"/>
              <a:gd name="T6" fmla="*/ 131 w 163"/>
              <a:gd name="T7" fmla="*/ 24 h 212"/>
              <a:gd name="T8" fmla="*/ 126 w 163"/>
              <a:gd name="T9" fmla="*/ 26 h 212"/>
              <a:gd name="T10" fmla="*/ 128 w 163"/>
              <a:gd name="T11" fmla="*/ 30 h 212"/>
              <a:gd name="T12" fmla="*/ 125 w 163"/>
              <a:gd name="T13" fmla="*/ 33 h 212"/>
              <a:gd name="T14" fmla="*/ 139 w 163"/>
              <a:gd name="T15" fmla="*/ 77 h 212"/>
              <a:gd name="T16" fmla="*/ 142 w 163"/>
              <a:gd name="T17" fmla="*/ 82 h 212"/>
              <a:gd name="T18" fmla="*/ 145 w 163"/>
              <a:gd name="T19" fmla="*/ 126 h 212"/>
              <a:gd name="T20" fmla="*/ 163 w 163"/>
              <a:gd name="T21" fmla="*/ 126 h 212"/>
              <a:gd name="T22" fmla="*/ 160 w 163"/>
              <a:gd name="T23" fmla="*/ 142 h 212"/>
              <a:gd name="T24" fmla="*/ 160 w 163"/>
              <a:gd name="T25" fmla="*/ 158 h 212"/>
              <a:gd name="T26" fmla="*/ 144 w 163"/>
              <a:gd name="T27" fmla="*/ 187 h 212"/>
              <a:gd name="T28" fmla="*/ 138 w 163"/>
              <a:gd name="T29" fmla="*/ 183 h 212"/>
              <a:gd name="T30" fmla="*/ 135 w 163"/>
              <a:gd name="T31" fmla="*/ 186 h 212"/>
              <a:gd name="T32" fmla="*/ 132 w 163"/>
              <a:gd name="T33" fmla="*/ 189 h 212"/>
              <a:gd name="T34" fmla="*/ 113 w 163"/>
              <a:gd name="T35" fmla="*/ 189 h 212"/>
              <a:gd name="T36" fmla="*/ 100 w 163"/>
              <a:gd name="T37" fmla="*/ 208 h 212"/>
              <a:gd name="T38" fmla="*/ 84 w 163"/>
              <a:gd name="T39" fmla="*/ 211 h 212"/>
              <a:gd name="T40" fmla="*/ 32 w 163"/>
              <a:gd name="T41" fmla="*/ 196 h 212"/>
              <a:gd name="T42" fmla="*/ 27 w 163"/>
              <a:gd name="T43" fmla="*/ 183 h 212"/>
              <a:gd name="T44" fmla="*/ 18 w 163"/>
              <a:gd name="T45" fmla="*/ 181 h 212"/>
              <a:gd name="T46" fmla="*/ 3 w 163"/>
              <a:gd name="T47" fmla="*/ 170 h 212"/>
              <a:gd name="T48" fmla="*/ 0 w 163"/>
              <a:gd name="T49" fmla="*/ 124 h 212"/>
              <a:gd name="T50" fmla="*/ 9 w 163"/>
              <a:gd name="T51" fmla="*/ 87 h 212"/>
              <a:gd name="T52" fmla="*/ 12 w 163"/>
              <a:gd name="T53" fmla="*/ 87 h 212"/>
              <a:gd name="T54" fmla="*/ 16 w 163"/>
              <a:gd name="T55" fmla="*/ 87 h 212"/>
              <a:gd name="T56" fmla="*/ 15 w 163"/>
              <a:gd name="T57" fmla="*/ 80 h 212"/>
              <a:gd name="T58" fmla="*/ 18 w 163"/>
              <a:gd name="T59" fmla="*/ 74 h 212"/>
              <a:gd name="T60" fmla="*/ 21 w 163"/>
              <a:gd name="T61" fmla="*/ 74 h 212"/>
              <a:gd name="T62" fmla="*/ 22 w 163"/>
              <a:gd name="T63" fmla="*/ 77 h 212"/>
              <a:gd name="T64" fmla="*/ 27 w 163"/>
              <a:gd name="T65" fmla="*/ 74 h 212"/>
              <a:gd name="T66" fmla="*/ 31 w 163"/>
              <a:gd name="T67" fmla="*/ 71 h 212"/>
              <a:gd name="T68" fmla="*/ 32 w 163"/>
              <a:gd name="T69" fmla="*/ 70 h 212"/>
              <a:gd name="T70" fmla="*/ 37 w 163"/>
              <a:gd name="T71" fmla="*/ 68 h 212"/>
              <a:gd name="T72" fmla="*/ 41 w 163"/>
              <a:gd name="T73" fmla="*/ 64 h 212"/>
              <a:gd name="T74" fmla="*/ 43 w 163"/>
              <a:gd name="T75" fmla="*/ 58 h 212"/>
              <a:gd name="T76" fmla="*/ 65 w 163"/>
              <a:gd name="T77" fmla="*/ 61 h 212"/>
              <a:gd name="T78" fmla="*/ 76 w 163"/>
              <a:gd name="T79" fmla="*/ 64 h 212"/>
              <a:gd name="T80" fmla="*/ 87 w 163"/>
              <a:gd name="T81" fmla="*/ 57 h 212"/>
              <a:gd name="T82" fmla="*/ 84 w 163"/>
              <a:gd name="T83" fmla="*/ 49 h 212"/>
              <a:gd name="T84" fmla="*/ 87 w 163"/>
              <a:gd name="T85" fmla="*/ 35 h 212"/>
              <a:gd name="T86" fmla="*/ 75 w 163"/>
              <a:gd name="T87" fmla="*/ 29 h 212"/>
              <a:gd name="T88" fmla="*/ 66 w 163"/>
              <a:gd name="T89" fmla="*/ 17 h 212"/>
              <a:gd name="T90" fmla="*/ 104 w 163"/>
              <a:gd name="T91" fmla="*/ 11 h 212"/>
              <a:gd name="T92" fmla="*/ 107 w 163"/>
              <a:gd name="T93" fmla="*/ 10 h 212"/>
              <a:gd name="T94" fmla="*/ 110 w 163"/>
              <a:gd name="T95" fmla="*/ 7 h 212"/>
              <a:gd name="T96" fmla="*/ 112 w 163"/>
              <a:gd name="T97" fmla="*/ 10 h 212"/>
              <a:gd name="T98" fmla="*/ 119 w 163"/>
              <a:gd name="T99" fmla="*/ 10 h 212"/>
              <a:gd name="T100" fmla="*/ 126 w 163"/>
              <a:gd name="T101" fmla="*/ 11 h 21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63"/>
              <a:gd name="T154" fmla="*/ 0 h 212"/>
              <a:gd name="T155" fmla="*/ 163 w 163"/>
              <a:gd name="T156" fmla="*/ 212 h 21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63" h="212">
                <a:moveTo>
                  <a:pt x="126" y="0"/>
                </a:moveTo>
                <a:lnTo>
                  <a:pt x="132" y="0"/>
                </a:lnTo>
                <a:lnTo>
                  <a:pt x="132" y="10"/>
                </a:lnTo>
                <a:lnTo>
                  <a:pt x="132" y="14"/>
                </a:lnTo>
                <a:lnTo>
                  <a:pt x="132" y="22"/>
                </a:lnTo>
                <a:lnTo>
                  <a:pt x="131" y="23"/>
                </a:lnTo>
                <a:lnTo>
                  <a:pt x="131" y="24"/>
                </a:lnTo>
                <a:lnTo>
                  <a:pt x="126" y="24"/>
                </a:lnTo>
                <a:lnTo>
                  <a:pt x="126" y="26"/>
                </a:lnTo>
                <a:lnTo>
                  <a:pt x="126" y="27"/>
                </a:lnTo>
                <a:lnTo>
                  <a:pt x="128" y="30"/>
                </a:lnTo>
                <a:lnTo>
                  <a:pt x="129" y="32"/>
                </a:lnTo>
                <a:lnTo>
                  <a:pt x="125" y="33"/>
                </a:lnTo>
                <a:lnTo>
                  <a:pt x="123" y="76"/>
                </a:lnTo>
                <a:lnTo>
                  <a:pt x="139" y="77"/>
                </a:lnTo>
                <a:lnTo>
                  <a:pt x="139" y="80"/>
                </a:lnTo>
                <a:lnTo>
                  <a:pt x="142" y="82"/>
                </a:lnTo>
                <a:lnTo>
                  <a:pt x="141" y="126"/>
                </a:lnTo>
                <a:lnTo>
                  <a:pt x="145" y="126"/>
                </a:lnTo>
                <a:lnTo>
                  <a:pt x="145" y="124"/>
                </a:lnTo>
                <a:lnTo>
                  <a:pt x="163" y="126"/>
                </a:lnTo>
                <a:lnTo>
                  <a:pt x="163" y="142"/>
                </a:lnTo>
                <a:lnTo>
                  <a:pt x="160" y="142"/>
                </a:lnTo>
                <a:lnTo>
                  <a:pt x="160" y="146"/>
                </a:lnTo>
                <a:lnTo>
                  <a:pt x="160" y="158"/>
                </a:lnTo>
                <a:lnTo>
                  <a:pt x="145" y="158"/>
                </a:lnTo>
                <a:lnTo>
                  <a:pt x="144" y="187"/>
                </a:lnTo>
                <a:lnTo>
                  <a:pt x="142" y="187"/>
                </a:lnTo>
                <a:lnTo>
                  <a:pt x="138" y="183"/>
                </a:lnTo>
                <a:lnTo>
                  <a:pt x="136" y="184"/>
                </a:lnTo>
                <a:lnTo>
                  <a:pt x="135" y="186"/>
                </a:lnTo>
                <a:lnTo>
                  <a:pt x="132" y="186"/>
                </a:lnTo>
                <a:lnTo>
                  <a:pt x="132" y="189"/>
                </a:lnTo>
                <a:lnTo>
                  <a:pt x="132" y="190"/>
                </a:lnTo>
                <a:lnTo>
                  <a:pt x="113" y="189"/>
                </a:lnTo>
                <a:lnTo>
                  <a:pt x="112" y="208"/>
                </a:lnTo>
                <a:lnTo>
                  <a:pt x="100" y="208"/>
                </a:lnTo>
                <a:lnTo>
                  <a:pt x="98" y="212"/>
                </a:lnTo>
                <a:lnTo>
                  <a:pt x="84" y="211"/>
                </a:lnTo>
                <a:lnTo>
                  <a:pt x="84" y="199"/>
                </a:lnTo>
                <a:lnTo>
                  <a:pt x="32" y="196"/>
                </a:lnTo>
                <a:lnTo>
                  <a:pt x="32" y="180"/>
                </a:lnTo>
                <a:lnTo>
                  <a:pt x="27" y="183"/>
                </a:lnTo>
                <a:lnTo>
                  <a:pt x="22" y="181"/>
                </a:lnTo>
                <a:lnTo>
                  <a:pt x="18" y="181"/>
                </a:lnTo>
                <a:lnTo>
                  <a:pt x="19" y="171"/>
                </a:lnTo>
                <a:lnTo>
                  <a:pt x="3" y="170"/>
                </a:lnTo>
                <a:lnTo>
                  <a:pt x="6" y="126"/>
                </a:lnTo>
                <a:lnTo>
                  <a:pt x="0" y="124"/>
                </a:lnTo>
                <a:lnTo>
                  <a:pt x="3" y="86"/>
                </a:lnTo>
                <a:lnTo>
                  <a:pt x="9" y="87"/>
                </a:lnTo>
                <a:lnTo>
                  <a:pt x="10" y="87"/>
                </a:lnTo>
                <a:lnTo>
                  <a:pt x="12" y="87"/>
                </a:lnTo>
                <a:lnTo>
                  <a:pt x="15" y="89"/>
                </a:lnTo>
                <a:lnTo>
                  <a:pt x="16" y="87"/>
                </a:lnTo>
                <a:lnTo>
                  <a:pt x="16" y="83"/>
                </a:lnTo>
                <a:lnTo>
                  <a:pt x="15" y="80"/>
                </a:lnTo>
                <a:lnTo>
                  <a:pt x="16" y="79"/>
                </a:lnTo>
                <a:lnTo>
                  <a:pt x="18" y="74"/>
                </a:lnTo>
                <a:lnTo>
                  <a:pt x="21" y="74"/>
                </a:lnTo>
                <a:lnTo>
                  <a:pt x="22" y="74"/>
                </a:lnTo>
                <a:lnTo>
                  <a:pt x="22" y="77"/>
                </a:lnTo>
                <a:lnTo>
                  <a:pt x="25" y="77"/>
                </a:lnTo>
                <a:lnTo>
                  <a:pt x="27" y="74"/>
                </a:lnTo>
                <a:lnTo>
                  <a:pt x="28" y="74"/>
                </a:lnTo>
                <a:lnTo>
                  <a:pt x="31" y="71"/>
                </a:lnTo>
                <a:lnTo>
                  <a:pt x="32" y="71"/>
                </a:lnTo>
                <a:lnTo>
                  <a:pt x="32" y="70"/>
                </a:lnTo>
                <a:lnTo>
                  <a:pt x="35" y="70"/>
                </a:lnTo>
                <a:lnTo>
                  <a:pt x="37" y="68"/>
                </a:lnTo>
                <a:lnTo>
                  <a:pt x="38" y="68"/>
                </a:lnTo>
                <a:lnTo>
                  <a:pt x="41" y="64"/>
                </a:lnTo>
                <a:lnTo>
                  <a:pt x="43" y="64"/>
                </a:lnTo>
                <a:lnTo>
                  <a:pt x="43" y="58"/>
                </a:lnTo>
                <a:lnTo>
                  <a:pt x="65" y="60"/>
                </a:lnTo>
                <a:lnTo>
                  <a:pt x="65" y="61"/>
                </a:lnTo>
                <a:lnTo>
                  <a:pt x="76" y="63"/>
                </a:lnTo>
                <a:lnTo>
                  <a:pt x="76" y="64"/>
                </a:lnTo>
                <a:lnTo>
                  <a:pt x="87" y="64"/>
                </a:lnTo>
                <a:lnTo>
                  <a:pt x="87" y="57"/>
                </a:lnTo>
                <a:lnTo>
                  <a:pt x="84" y="57"/>
                </a:lnTo>
                <a:lnTo>
                  <a:pt x="84" y="49"/>
                </a:lnTo>
                <a:lnTo>
                  <a:pt x="88" y="49"/>
                </a:lnTo>
                <a:lnTo>
                  <a:pt x="87" y="35"/>
                </a:lnTo>
                <a:lnTo>
                  <a:pt x="75" y="35"/>
                </a:lnTo>
                <a:lnTo>
                  <a:pt x="75" y="29"/>
                </a:lnTo>
                <a:lnTo>
                  <a:pt x="66" y="27"/>
                </a:lnTo>
                <a:lnTo>
                  <a:pt x="66" y="17"/>
                </a:lnTo>
                <a:lnTo>
                  <a:pt x="104" y="19"/>
                </a:lnTo>
                <a:lnTo>
                  <a:pt x="104" y="11"/>
                </a:lnTo>
                <a:lnTo>
                  <a:pt x="106" y="10"/>
                </a:lnTo>
                <a:lnTo>
                  <a:pt x="107" y="10"/>
                </a:lnTo>
                <a:lnTo>
                  <a:pt x="109" y="8"/>
                </a:lnTo>
                <a:lnTo>
                  <a:pt x="110" y="7"/>
                </a:lnTo>
                <a:lnTo>
                  <a:pt x="112" y="8"/>
                </a:lnTo>
                <a:lnTo>
                  <a:pt x="112" y="10"/>
                </a:lnTo>
                <a:lnTo>
                  <a:pt x="117" y="8"/>
                </a:lnTo>
                <a:lnTo>
                  <a:pt x="119" y="10"/>
                </a:lnTo>
                <a:lnTo>
                  <a:pt x="122" y="11"/>
                </a:lnTo>
                <a:lnTo>
                  <a:pt x="126" y="11"/>
                </a:lnTo>
                <a:lnTo>
                  <a:pt x="126" y="0"/>
                </a:lnTo>
                <a:close/>
              </a:path>
            </a:pathLst>
          </a:custGeom>
          <a:solidFill>
            <a:srgbClr val="00B050"/>
          </a:solidFill>
          <a:ln w="6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8" name="Rectangle 823"/>
          <p:cNvSpPr>
            <a:spLocks noChangeArrowheads="1"/>
          </p:cNvSpPr>
          <p:nvPr/>
        </p:nvSpPr>
        <p:spPr bwMode="auto">
          <a:xfrm rot="21360835">
            <a:off x="4212683" y="3475020"/>
            <a:ext cx="697307" cy="9233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/>
          <a:p>
            <a:r>
              <a:rPr lang="ru-RU" sz="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Кореновский район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4" name="Freeform 257"/>
          <p:cNvSpPr>
            <a:spLocks/>
          </p:cNvSpPr>
          <p:nvPr/>
        </p:nvSpPr>
        <p:spPr bwMode="auto">
          <a:xfrm rot="21314132">
            <a:off x="3479165" y="2068355"/>
            <a:ext cx="1202727" cy="903305"/>
          </a:xfrm>
          <a:custGeom>
            <a:avLst/>
            <a:gdLst>
              <a:gd name="T0" fmla="*/ 2147483647 w 290"/>
              <a:gd name="T1" fmla="*/ 2147483647 h 230"/>
              <a:gd name="T2" fmla="*/ 2147483647 w 290"/>
              <a:gd name="T3" fmla="*/ 2147483647 h 230"/>
              <a:gd name="T4" fmla="*/ 2147483647 w 290"/>
              <a:gd name="T5" fmla="*/ 2147483647 h 230"/>
              <a:gd name="T6" fmla="*/ 2147483647 w 290"/>
              <a:gd name="T7" fmla="*/ 2147483647 h 230"/>
              <a:gd name="T8" fmla="*/ 2147483647 w 290"/>
              <a:gd name="T9" fmla="*/ 2147483647 h 230"/>
              <a:gd name="T10" fmla="*/ 2147483647 w 290"/>
              <a:gd name="T11" fmla="*/ 2147483647 h 230"/>
              <a:gd name="T12" fmla="*/ 2147483647 w 290"/>
              <a:gd name="T13" fmla="*/ 2147483647 h 230"/>
              <a:gd name="T14" fmla="*/ 2147483647 w 290"/>
              <a:gd name="T15" fmla="*/ 2147483647 h 230"/>
              <a:gd name="T16" fmla="*/ 2147483647 w 290"/>
              <a:gd name="T17" fmla="*/ 2147483647 h 230"/>
              <a:gd name="T18" fmla="*/ 2147483647 w 290"/>
              <a:gd name="T19" fmla="*/ 2147483647 h 230"/>
              <a:gd name="T20" fmla="*/ 2147483647 w 290"/>
              <a:gd name="T21" fmla="*/ 2147483647 h 230"/>
              <a:gd name="T22" fmla="*/ 2147483647 w 290"/>
              <a:gd name="T23" fmla="*/ 2147483647 h 230"/>
              <a:gd name="T24" fmla="*/ 2147483647 w 290"/>
              <a:gd name="T25" fmla="*/ 2147483647 h 230"/>
              <a:gd name="T26" fmla="*/ 2147483647 w 290"/>
              <a:gd name="T27" fmla="*/ 2147483647 h 230"/>
              <a:gd name="T28" fmla="*/ 2147483647 w 290"/>
              <a:gd name="T29" fmla="*/ 2147483647 h 230"/>
              <a:gd name="T30" fmla="*/ 2147483647 w 290"/>
              <a:gd name="T31" fmla="*/ 2147483647 h 230"/>
              <a:gd name="T32" fmla="*/ 2147483647 w 290"/>
              <a:gd name="T33" fmla="*/ 2147483647 h 230"/>
              <a:gd name="T34" fmla="*/ 2147483647 w 290"/>
              <a:gd name="T35" fmla="*/ 2147483647 h 230"/>
              <a:gd name="T36" fmla="*/ 2147483647 w 290"/>
              <a:gd name="T37" fmla="*/ 2147483647 h 230"/>
              <a:gd name="T38" fmla="*/ 2147483647 w 290"/>
              <a:gd name="T39" fmla="*/ 2147483647 h 230"/>
              <a:gd name="T40" fmla="*/ 2147483647 w 290"/>
              <a:gd name="T41" fmla="*/ 2147483647 h 230"/>
              <a:gd name="T42" fmla="*/ 2147483647 w 290"/>
              <a:gd name="T43" fmla="*/ 2147483647 h 230"/>
              <a:gd name="T44" fmla="*/ 2147483647 w 290"/>
              <a:gd name="T45" fmla="*/ 2147483647 h 230"/>
              <a:gd name="T46" fmla="*/ 2147483647 w 290"/>
              <a:gd name="T47" fmla="*/ 2147483647 h 230"/>
              <a:gd name="T48" fmla="*/ 2147483647 w 290"/>
              <a:gd name="T49" fmla="*/ 2147483647 h 230"/>
              <a:gd name="T50" fmla="*/ 2147483647 w 290"/>
              <a:gd name="T51" fmla="*/ 2147483647 h 230"/>
              <a:gd name="T52" fmla="*/ 2147483647 w 290"/>
              <a:gd name="T53" fmla="*/ 2147483647 h 230"/>
              <a:gd name="T54" fmla="*/ 2147483647 w 290"/>
              <a:gd name="T55" fmla="*/ 2147483647 h 230"/>
              <a:gd name="T56" fmla="*/ 2147483647 w 290"/>
              <a:gd name="T57" fmla="*/ 2147483647 h 230"/>
              <a:gd name="T58" fmla="*/ 2147483647 w 290"/>
              <a:gd name="T59" fmla="*/ 2147483647 h 230"/>
              <a:gd name="T60" fmla="*/ 2147483647 w 290"/>
              <a:gd name="T61" fmla="*/ 2147483647 h 230"/>
              <a:gd name="T62" fmla="*/ 2147483647 w 290"/>
              <a:gd name="T63" fmla="*/ 2147483647 h 230"/>
              <a:gd name="T64" fmla="*/ 2147483647 w 290"/>
              <a:gd name="T65" fmla="*/ 2147483647 h 230"/>
              <a:gd name="T66" fmla="*/ 2147483647 w 290"/>
              <a:gd name="T67" fmla="*/ 2147483647 h 230"/>
              <a:gd name="T68" fmla="*/ 2147483647 w 290"/>
              <a:gd name="T69" fmla="*/ 2147483647 h 230"/>
              <a:gd name="T70" fmla="*/ 2147483647 w 290"/>
              <a:gd name="T71" fmla="*/ 2147483647 h 230"/>
              <a:gd name="T72" fmla="*/ 2147483647 w 290"/>
              <a:gd name="T73" fmla="*/ 2147483647 h 230"/>
              <a:gd name="T74" fmla="*/ 2147483647 w 290"/>
              <a:gd name="T75" fmla="*/ 2147483647 h 230"/>
              <a:gd name="T76" fmla="*/ 2147483647 w 290"/>
              <a:gd name="T77" fmla="*/ 2147483647 h 230"/>
              <a:gd name="T78" fmla="*/ 2147483647 w 290"/>
              <a:gd name="T79" fmla="*/ 2147483647 h 230"/>
              <a:gd name="T80" fmla="*/ 2147483647 w 290"/>
              <a:gd name="T81" fmla="*/ 2147483647 h 230"/>
              <a:gd name="T82" fmla="*/ 2147483647 w 290"/>
              <a:gd name="T83" fmla="*/ 2147483647 h 230"/>
              <a:gd name="T84" fmla="*/ 2147483647 w 290"/>
              <a:gd name="T85" fmla="*/ 2147483647 h 230"/>
              <a:gd name="T86" fmla="*/ 2147483647 w 290"/>
              <a:gd name="T87" fmla="*/ 2147483647 h 230"/>
              <a:gd name="T88" fmla="*/ 2147483647 w 290"/>
              <a:gd name="T89" fmla="*/ 2147483647 h 230"/>
              <a:gd name="T90" fmla="*/ 2147483647 w 290"/>
              <a:gd name="T91" fmla="*/ 2147483647 h 230"/>
              <a:gd name="T92" fmla="*/ 2147483647 w 290"/>
              <a:gd name="T93" fmla="*/ 2147483647 h 230"/>
              <a:gd name="T94" fmla="*/ 2147483647 w 290"/>
              <a:gd name="T95" fmla="*/ 2147483647 h 230"/>
              <a:gd name="T96" fmla="*/ 2147483647 w 290"/>
              <a:gd name="T97" fmla="*/ 2147483647 h 230"/>
              <a:gd name="T98" fmla="*/ 2147483647 w 290"/>
              <a:gd name="T99" fmla="*/ 2147483647 h 230"/>
              <a:gd name="T100" fmla="*/ 2147483647 w 290"/>
              <a:gd name="T101" fmla="*/ 2147483647 h 230"/>
              <a:gd name="T102" fmla="*/ 2147483647 w 290"/>
              <a:gd name="T103" fmla="*/ 2147483647 h 230"/>
              <a:gd name="T104" fmla="*/ 2147483647 w 290"/>
              <a:gd name="T105" fmla="*/ 2147483647 h 230"/>
              <a:gd name="T106" fmla="*/ 0 w 290"/>
              <a:gd name="T107" fmla="*/ 2147483647 h 230"/>
              <a:gd name="T108" fmla="*/ 2147483647 w 290"/>
              <a:gd name="T109" fmla="*/ 2147483647 h 230"/>
              <a:gd name="T110" fmla="*/ 2147483647 w 290"/>
              <a:gd name="T111" fmla="*/ 2147483647 h 230"/>
              <a:gd name="T112" fmla="*/ 2147483647 w 290"/>
              <a:gd name="T113" fmla="*/ 2147483647 h 230"/>
              <a:gd name="T114" fmla="*/ 2147483647 w 290"/>
              <a:gd name="T115" fmla="*/ 2147483647 h 230"/>
              <a:gd name="T116" fmla="*/ 2147483647 w 290"/>
              <a:gd name="T117" fmla="*/ 0 h 23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90"/>
              <a:gd name="T178" fmla="*/ 0 h 230"/>
              <a:gd name="T179" fmla="*/ 290 w 290"/>
              <a:gd name="T180" fmla="*/ 230 h 230"/>
              <a:gd name="connsiteX0" fmla="*/ 3034 w 10000"/>
              <a:gd name="connsiteY0" fmla="*/ 174 h 10000"/>
              <a:gd name="connsiteX1" fmla="*/ 5172 w 10000"/>
              <a:gd name="connsiteY1" fmla="*/ 391 h 10000"/>
              <a:gd name="connsiteX2" fmla="*/ 5586 w 10000"/>
              <a:gd name="connsiteY2" fmla="*/ 609 h 10000"/>
              <a:gd name="connsiteX3" fmla="*/ 5483 w 10000"/>
              <a:gd name="connsiteY3" fmla="*/ 826 h 10000"/>
              <a:gd name="connsiteX4" fmla="*/ 6276 w 10000"/>
              <a:gd name="connsiteY4" fmla="*/ 1435 h 10000"/>
              <a:gd name="connsiteX5" fmla="*/ 6172 w 10000"/>
              <a:gd name="connsiteY5" fmla="*/ 1565 h 10000"/>
              <a:gd name="connsiteX6" fmla="*/ 6138 w 10000"/>
              <a:gd name="connsiteY6" fmla="*/ 1696 h 10000"/>
              <a:gd name="connsiteX7" fmla="*/ 6034 w 10000"/>
              <a:gd name="connsiteY7" fmla="*/ 1783 h 10000"/>
              <a:gd name="connsiteX8" fmla="*/ 5931 w 10000"/>
              <a:gd name="connsiteY8" fmla="*/ 1913 h 10000"/>
              <a:gd name="connsiteX9" fmla="*/ 5828 w 10000"/>
              <a:gd name="connsiteY9" fmla="*/ 1957 h 10000"/>
              <a:gd name="connsiteX10" fmla="*/ 5828 w 10000"/>
              <a:gd name="connsiteY10" fmla="*/ 2087 h 10000"/>
              <a:gd name="connsiteX11" fmla="*/ 5931 w 10000"/>
              <a:gd name="connsiteY11" fmla="*/ 2087 h 10000"/>
              <a:gd name="connsiteX12" fmla="*/ 5862 w 10000"/>
              <a:gd name="connsiteY12" fmla="*/ 3435 h 10000"/>
              <a:gd name="connsiteX13" fmla="*/ 5931 w 10000"/>
              <a:gd name="connsiteY13" fmla="*/ 3304 h 10000"/>
              <a:gd name="connsiteX14" fmla="*/ 6034 w 10000"/>
              <a:gd name="connsiteY14" fmla="*/ 3304 h 10000"/>
              <a:gd name="connsiteX15" fmla="*/ 6069 w 10000"/>
              <a:gd name="connsiteY15" fmla="*/ 3304 h 10000"/>
              <a:gd name="connsiteX16" fmla="*/ 6172 w 10000"/>
              <a:gd name="connsiteY16" fmla="*/ 3435 h 10000"/>
              <a:gd name="connsiteX17" fmla="*/ 6172 w 10000"/>
              <a:gd name="connsiteY17" fmla="*/ 3565 h 10000"/>
              <a:gd name="connsiteX18" fmla="*/ 6276 w 10000"/>
              <a:gd name="connsiteY18" fmla="*/ 3565 h 10000"/>
              <a:gd name="connsiteX19" fmla="*/ 6276 w 10000"/>
              <a:gd name="connsiteY19" fmla="*/ 4000 h 10000"/>
              <a:gd name="connsiteX20" fmla="*/ 6483 w 10000"/>
              <a:gd name="connsiteY20" fmla="*/ 3957 h 10000"/>
              <a:gd name="connsiteX21" fmla="*/ 6414 w 10000"/>
              <a:gd name="connsiteY21" fmla="*/ 4130 h 10000"/>
              <a:gd name="connsiteX22" fmla="*/ 6897 w 10000"/>
              <a:gd name="connsiteY22" fmla="*/ 4174 h 10000"/>
              <a:gd name="connsiteX23" fmla="*/ 6931 w 10000"/>
              <a:gd name="connsiteY23" fmla="*/ 4130 h 10000"/>
              <a:gd name="connsiteX24" fmla="*/ 7172 w 10000"/>
              <a:gd name="connsiteY24" fmla="*/ 4130 h 10000"/>
              <a:gd name="connsiteX25" fmla="*/ 7172 w 10000"/>
              <a:gd name="connsiteY25" fmla="*/ 4957 h 10000"/>
              <a:gd name="connsiteX26" fmla="*/ 7034 w 10000"/>
              <a:gd name="connsiteY26" fmla="*/ 4957 h 10000"/>
              <a:gd name="connsiteX27" fmla="*/ 7034 w 10000"/>
              <a:gd name="connsiteY27" fmla="*/ 5783 h 10000"/>
              <a:gd name="connsiteX28" fmla="*/ 7000 w 10000"/>
              <a:gd name="connsiteY28" fmla="*/ 5870 h 10000"/>
              <a:gd name="connsiteX29" fmla="*/ 6897 w 10000"/>
              <a:gd name="connsiteY29" fmla="*/ 5870 h 10000"/>
              <a:gd name="connsiteX30" fmla="*/ 6897 w 10000"/>
              <a:gd name="connsiteY30" fmla="*/ 5783 h 10000"/>
              <a:gd name="connsiteX31" fmla="*/ 6793 w 10000"/>
              <a:gd name="connsiteY31" fmla="*/ 5739 h 10000"/>
              <a:gd name="connsiteX32" fmla="*/ 6793 w 10000"/>
              <a:gd name="connsiteY32" fmla="*/ 6696 h 10000"/>
              <a:gd name="connsiteX33" fmla="*/ 6586 w 10000"/>
              <a:gd name="connsiteY33" fmla="*/ 7261 h 10000"/>
              <a:gd name="connsiteX34" fmla="*/ 6897 w 10000"/>
              <a:gd name="connsiteY34" fmla="*/ 7391 h 10000"/>
              <a:gd name="connsiteX35" fmla="*/ 6828 w 10000"/>
              <a:gd name="connsiteY35" fmla="*/ 7522 h 10000"/>
              <a:gd name="connsiteX36" fmla="*/ 7448 w 10000"/>
              <a:gd name="connsiteY36" fmla="*/ 7826 h 10000"/>
              <a:gd name="connsiteX37" fmla="*/ 7552 w 10000"/>
              <a:gd name="connsiteY37" fmla="*/ 7652 h 10000"/>
              <a:gd name="connsiteX38" fmla="*/ 8034 w 10000"/>
              <a:gd name="connsiteY38" fmla="*/ 7870 h 10000"/>
              <a:gd name="connsiteX39" fmla="*/ 8034 w 10000"/>
              <a:gd name="connsiteY39" fmla="*/ 7739 h 10000"/>
              <a:gd name="connsiteX40" fmla="*/ 8034 w 10000"/>
              <a:gd name="connsiteY40" fmla="*/ 7696 h 10000"/>
              <a:gd name="connsiteX41" fmla="*/ 7931 w 10000"/>
              <a:gd name="connsiteY41" fmla="*/ 7696 h 10000"/>
              <a:gd name="connsiteX42" fmla="*/ 7931 w 10000"/>
              <a:gd name="connsiteY42" fmla="*/ 7652 h 10000"/>
              <a:gd name="connsiteX43" fmla="*/ 7759 w 10000"/>
              <a:gd name="connsiteY43" fmla="*/ 7565 h 10000"/>
              <a:gd name="connsiteX44" fmla="*/ 7759 w 10000"/>
              <a:gd name="connsiteY44" fmla="*/ 7435 h 10000"/>
              <a:gd name="connsiteX45" fmla="*/ 7793 w 10000"/>
              <a:gd name="connsiteY45" fmla="*/ 7391 h 10000"/>
              <a:gd name="connsiteX46" fmla="*/ 8138 w 10000"/>
              <a:gd name="connsiteY46" fmla="*/ 7522 h 10000"/>
              <a:gd name="connsiteX47" fmla="*/ 8138 w 10000"/>
              <a:gd name="connsiteY47" fmla="*/ 7000 h 10000"/>
              <a:gd name="connsiteX48" fmla="*/ 8759 w 10000"/>
              <a:gd name="connsiteY48" fmla="*/ 7000 h 10000"/>
              <a:gd name="connsiteX49" fmla="*/ 9310 w 10000"/>
              <a:gd name="connsiteY49" fmla="*/ 7043 h 10000"/>
              <a:gd name="connsiteX50" fmla="*/ 9759 w 10000"/>
              <a:gd name="connsiteY50" fmla="*/ 7130 h 10000"/>
              <a:gd name="connsiteX51" fmla="*/ 9724 w 10000"/>
              <a:gd name="connsiteY51" fmla="*/ 8087 h 10000"/>
              <a:gd name="connsiteX52" fmla="*/ 10000 w 10000"/>
              <a:gd name="connsiteY52" fmla="*/ 8087 h 10000"/>
              <a:gd name="connsiteX53" fmla="*/ 9966 w 10000"/>
              <a:gd name="connsiteY53" fmla="*/ 8348 h 10000"/>
              <a:gd name="connsiteX54" fmla="*/ 9862 w 10000"/>
              <a:gd name="connsiteY54" fmla="*/ 8348 h 10000"/>
              <a:gd name="connsiteX55" fmla="*/ 9828 w 10000"/>
              <a:gd name="connsiteY55" fmla="*/ 9174 h 10000"/>
              <a:gd name="connsiteX56" fmla="*/ 9552 w 10000"/>
              <a:gd name="connsiteY56" fmla="*/ 9087 h 10000"/>
              <a:gd name="connsiteX57" fmla="*/ 9552 w 10000"/>
              <a:gd name="connsiteY57" fmla="*/ 9174 h 10000"/>
              <a:gd name="connsiteX58" fmla="*/ 9552 w 10000"/>
              <a:gd name="connsiteY58" fmla="*/ 9217 h 10000"/>
              <a:gd name="connsiteX59" fmla="*/ 9172 w 10000"/>
              <a:gd name="connsiteY59" fmla="*/ 9217 h 10000"/>
              <a:gd name="connsiteX60" fmla="*/ 9103 w 10000"/>
              <a:gd name="connsiteY60" fmla="*/ 9565 h 10000"/>
              <a:gd name="connsiteX61" fmla="*/ 9103 w 10000"/>
              <a:gd name="connsiteY61" fmla="*/ 9739 h 10000"/>
              <a:gd name="connsiteX62" fmla="*/ 8690 w 10000"/>
              <a:gd name="connsiteY62" fmla="*/ 9739 h 10000"/>
              <a:gd name="connsiteX63" fmla="*/ 8690 w 10000"/>
              <a:gd name="connsiteY63" fmla="*/ 9870 h 10000"/>
              <a:gd name="connsiteX64" fmla="*/ 8655 w 10000"/>
              <a:gd name="connsiteY64" fmla="*/ 9913 h 10000"/>
              <a:gd name="connsiteX65" fmla="*/ 8552 w 10000"/>
              <a:gd name="connsiteY65" fmla="*/ 9870 h 10000"/>
              <a:gd name="connsiteX66" fmla="*/ 8310 w 10000"/>
              <a:gd name="connsiteY66" fmla="*/ 9870 h 10000"/>
              <a:gd name="connsiteX67" fmla="*/ 8241 w 10000"/>
              <a:gd name="connsiteY67" fmla="*/ 9783 h 10000"/>
              <a:gd name="connsiteX68" fmla="*/ 8207 w 10000"/>
              <a:gd name="connsiteY68" fmla="*/ 9913 h 10000"/>
              <a:gd name="connsiteX69" fmla="*/ 8138 w 10000"/>
              <a:gd name="connsiteY69" fmla="*/ 9913 h 10000"/>
              <a:gd name="connsiteX70" fmla="*/ 8138 w 10000"/>
              <a:gd name="connsiteY70" fmla="*/ 9870 h 10000"/>
              <a:gd name="connsiteX71" fmla="*/ 8000 w 10000"/>
              <a:gd name="connsiteY71" fmla="*/ 9913 h 10000"/>
              <a:gd name="connsiteX72" fmla="*/ 7931 w 10000"/>
              <a:gd name="connsiteY72" fmla="*/ 9783 h 10000"/>
              <a:gd name="connsiteX73" fmla="*/ 7897 w 10000"/>
              <a:gd name="connsiteY73" fmla="*/ 9783 h 10000"/>
              <a:gd name="connsiteX74" fmla="*/ 7897 w 10000"/>
              <a:gd name="connsiteY74" fmla="*/ 9870 h 10000"/>
              <a:gd name="connsiteX75" fmla="*/ 7828 w 10000"/>
              <a:gd name="connsiteY75" fmla="*/ 9913 h 10000"/>
              <a:gd name="connsiteX76" fmla="*/ 7793 w 10000"/>
              <a:gd name="connsiteY76" fmla="*/ 10000 h 10000"/>
              <a:gd name="connsiteX77" fmla="*/ 7793 w 10000"/>
              <a:gd name="connsiteY77" fmla="*/ 9870 h 10000"/>
              <a:gd name="connsiteX78" fmla="*/ 7690 w 10000"/>
              <a:gd name="connsiteY78" fmla="*/ 9870 h 10000"/>
              <a:gd name="connsiteX79" fmla="*/ 7690 w 10000"/>
              <a:gd name="connsiteY79" fmla="*/ 9913 h 10000"/>
              <a:gd name="connsiteX80" fmla="*/ 7655 w 10000"/>
              <a:gd name="connsiteY80" fmla="*/ 9913 h 10000"/>
              <a:gd name="connsiteX81" fmla="*/ 7586 w 10000"/>
              <a:gd name="connsiteY81" fmla="*/ 9783 h 10000"/>
              <a:gd name="connsiteX82" fmla="*/ 7552 w 10000"/>
              <a:gd name="connsiteY82" fmla="*/ 9783 h 10000"/>
              <a:gd name="connsiteX83" fmla="*/ 7586 w 10000"/>
              <a:gd name="connsiteY83" fmla="*/ 9739 h 10000"/>
              <a:gd name="connsiteX84" fmla="*/ 7483 w 10000"/>
              <a:gd name="connsiteY84" fmla="*/ 9739 h 10000"/>
              <a:gd name="connsiteX85" fmla="*/ 7448 w 10000"/>
              <a:gd name="connsiteY85" fmla="*/ 9304 h 10000"/>
              <a:gd name="connsiteX86" fmla="*/ 5586 w 10000"/>
              <a:gd name="connsiteY86" fmla="*/ 9174 h 10000"/>
              <a:gd name="connsiteX87" fmla="*/ 5586 w 10000"/>
              <a:gd name="connsiteY87" fmla="*/ 9043 h 10000"/>
              <a:gd name="connsiteX88" fmla="*/ 5207 w 10000"/>
              <a:gd name="connsiteY88" fmla="*/ 8826 h 10000"/>
              <a:gd name="connsiteX89" fmla="*/ 5000 w 10000"/>
              <a:gd name="connsiteY89" fmla="*/ 8826 h 10000"/>
              <a:gd name="connsiteX90" fmla="*/ 4724 w 10000"/>
              <a:gd name="connsiteY90" fmla="*/ 8826 h 10000"/>
              <a:gd name="connsiteX91" fmla="*/ 4621 w 10000"/>
              <a:gd name="connsiteY91" fmla="*/ 8130 h 10000"/>
              <a:gd name="connsiteX92" fmla="*/ 3483 w 10000"/>
              <a:gd name="connsiteY92" fmla="*/ 8087 h 10000"/>
              <a:gd name="connsiteX93" fmla="*/ 3552 w 10000"/>
              <a:gd name="connsiteY93" fmla="*/ 7304 h 10000"/>
              <a:gd name="connsiteX94" fmla="*/ 3207 w 10000"/>
              <a:gd name="connsiteY94" fmla="*/ 7391 h 10000"/>
              <a:gd name="connsiteX95" fmla="*/ 2931 w 10000"/>
              <a:gd name="connsiteY95" fmla="*/ 7261 h 10000"/>
              <a:gd name="connsiteX96" fmla="*/ 2655 w 10000"/>
              <a:gd name="connsiteY96" fmla="*/ 7391 h 10000"/>
              <a:gd name="connsiteX97" fmla="*/ 2138 w 10000"/>
              <a:gd name="connsiteY97" fmla="*/ 7130 h 10000"/>
              <a:gd name="connsiteX98" fmla="*/ 2069 w 10000"/>
              <a:gd name="connsiteY98" fmla="*/ 7130 h 10000"/>
              <a:gd name="connsiteX99" fmla="*/ 2138 w 10000"/>
              <a:gd name="connsiteY99" fmla="*/ 7435 h 10000"/>
              <a:gd name="connsiteX100" fmla="*/ 2172 w 10000"/>
              <a:gd name="connsiteY100" fmla="*/ 7696 h 10000"/>
              <a:gd name="connsiteX101" fmla="*/ 2345 w 10000"/>
              <a:gd name="connsiteY101" fmla="*/ 8130 h 10000"/>
              <a:gd name="connsiteX102" fmla="*/ 2586 w 10000"/>
              <a:gd name="connsiteY102" fmla="*/ 8652 h 10000"/>
              <a:gd name="connsiteX103" fmla="*/ 2690 w 10000"/>
              <a:gd name="connsiteY103" fmla="*/ 8696 h 10000"/>
              <a:gd name="connsiteX104" fmla="*/ 2586 w 10000"/>
              <a:gd name="connsiteY104" fmla="*/ 8826 h 10000"/>
              <a:gd name="connsiteX105" fmla="*/ 2483 w 10000"/>
              <a:gd name="connsiteY105" fmla="*/ 8826 h 10000"/>
              <a:gd name="connsiteX106" fmla="*/ 2276 w 10000"/>
              <a:gd name="connsiteY106" fmla="*/ 9087 h 10000"/>
              <a:gd name="connsiteX107" fmla="*/ 2241 w 10000"/>
              <a:gd name="connsiteY107" fmla="*/ 9043 h 10000"/>
              <a:gd name="connsiteX108" fmla="*/ 2172 w 10000"/>
              <a:gd name="connsiteY108" fmla="*/ 9043 h 10000"/>
              <a:gd name="connsiteX109" fmla="*/ 2138 w 10000"/>
              <a:gd name="connsiteY109" fmla="*/ 8957 h 10000"/>
              <a:gd name="connsiteX110" fmla="*/ 2069 w 10000"/>
              <a:gd name="connsiteY110" fmla="*/ 9043 h 10000"/>
              <a:gd name="connsiteX111" fmla="*/ 1966 w 10000"/>
              <a:gd name="connsiteY111" fmla="*/ 8913 h 10000"/>
              <a:gd name="connsiteX112" fmla="*/ 1897 w 10000"/>
              <a:gd name="connsiteY112" fmla="*/ 8913 h 10000"/>
              <a:gd name="connsiteX113" fmla="*/ 1897 w 10000"/>
              <a:gd name="connsiteY113" fmla="*/ 8826 h 10000"/>
              <a:gd name="connsiteX114" fmla="*/ 1828 w 10000"/>
              <a:gd name="connsiteY114" fmla="*/ 8478 h 10000"/>
              <a:gd name="connsiteX115" fmla="*/ 1828 w 10000"/>
              <a:gd name="connsiteY115" fmla="*/ 8391 h 10000"/>
              <a:gd name="connsiteX116" fmla="*/ 1897 w 10000"/>
              <a:gd name="connsiteY116" fmla="*/ 8217 h 10000"/>
              <a:gd name="connsiteX117" fmla="*/ 1897 w 10000"/>
              <a:gd name="connsiteY117" fmla="*/ 8130 h 10000"/>
              <a:gd name="connsiteX118" fmla="*/ 1793 w 10000"/>
              <a:gd name="connsiteY118" fmla="*/ 8087 h 10000"/>
              <a:gd name="connsiteX119" fmla="*/ 1690 w 10000"/>
              <a:gd name="connsiteY119" fmla="*/ 7739 h 10000"/>
              <a:gd name="connsiteX120" fmla="*/ 1621 w 10000"/>
              <a:gd name="connsiteY120" fmla="*/ 7696 h 10000"/>
              <a:gd name="connsiteX121" fmla="*/ 1586 w 10000"/>
              <a:gd name="connsiteY121" fmla="*/ 7652 h 10000"/>
              <a:gd name="connsiteX122" fmla="*/ 1483 w 10000"/>
              <a:gd name="connsiteY122" fmla="*/ 7652 h 10000"/>
              <a:gd name="connsiteX123" fmla="*/ 1379 w 10000"/>
              <a:gd name="connsiteY123" fmla="*/ 7565 h 10000"/>
              <a:gd name="connsiteX124" fmla="*/ 1276 w 10000"/>
              <a:gd name="connsiteY124" fmla="*/ 7435 h 10000"/>
              <a:gd name="connsiteX125" fmla="*/ 1207 w 10000"/>
              <a:gd name="connsiteY125" fmla="*/ 7304 h 10000"/>
              <a:gd name="connsiteX126" fmla="*/ 1207 w 10000"/>
              <a:gd name="connsiteY126" fmla="*/ 7130 h 10000"/>
              <a:gd name="connsiteX127" fmla="*/ 1138 w 10000"/>
              <a:gd name="connsiteY127" fmla="*/ 6913 h 10000"/>
              <a:gd name="connsiteX128" fmla="*/ 1138 w 10000"/>
              <a:gd name="connsiteY128" fmla="*/ 6870 h 10000"/>
              <a:gd name="connsiteX129" fmla="*/ 1034 w 10000"/>
              <a:gd name="connsiteY129" fmla="*/ 6826 h 10000"/>
              <a:gd name="connsiteX130" fmla="*/ 1069 w 10000"/>
              <a:gd name="connsiteY130" fmla="*/ 6739 h 10000"/>
              <a:gd name="connsiteX131" fmla="*/ 1034 w 10000"/>
              <a:gd name="connsiteY131" fmla="*/ 6696 h 10000"/>
              <a:gd name="connsiteX132" fmla="*/ 966 w 10000"/>
              <a:gd name="connsiteY132" fmla="*/ 6609 h 10000"/>
              <a:gd name="connsiteX133" fmla="*/ 966 w 10000"/>
              <a:gd name="connsiteY133" fmla="*/ 6565 h 10000"/>
              <a:gd name="connsiteX134" fmla="*/ 931 w 10000"/>
              <a:gd name="connsiteY134" fmla="*/ 6565 h 10000"/>
              <a:gd name="connsiteX135" fmla="*/ 862 w 10000"/>
              <a:gd name="connsiteY135" fmla="*/ 6565 h 10000"/>
              <a:gd name="connsiteX136" fmla="*/ 862 w 10000"/>
              <a:gd name="connsiteY136" fmla="*/ 6478 h 10000"/>
              <a:gd name="connsiteX137" fmla="*/ 862 w 10000"/>
              <a:gd name="connsiteY137" fmla="*/ 6435 h 10000"/>
              <a:gd name="connsiteX138" fmla="*/ 862 w 10000"/>
              <a:gd name="connsiteY138" fmla="*/ 6348 h 10000"/>
              <a:gd name="connsiteX139" fmla="*/ 828 w 10000"/>
              <a:gd name="connsiteY139" fmla="*/ 6304 h 10000"/>
              <a:gd name="connsiteX140" fmla="*/ 759 w 10000"/>
              <a:gd name="connsiteY140" fmla="*/ 6348 h 10000"/>
              <a:gd name="connsiteX141" fmla="*/ 724 w 10000"/>
              <a:gd name="connsiteY141" fmla="*/ 6348 h 10000"/>
              <a:gd name="connsiteX142" fmla="*/ 655 w 10000"/>
              <a:gd name="connsiteY142" fmla="*/ 6435 h 10000"/>
              <a:gd name="connsiteX143" fmla="*/ 655 w 10000"/>
              <a:gd name="connsiteY143" fmla="*/ 6348 h 10000"/>
              <a:gd name="connsiteX144" fmla="*/ 724 w 10000"/>
              <a:gd name="connsiteY144" fmla="*/ 6304 h 10000"/>
              <a:gd name="connsiteX145" fmla="*/ 724 w 10000"/>
              <a:gd name="connsiteY145" fmla="*/ 6174 h 10000"/>
              <a:gd name="connsiteX146" fmla="*/ 621 w 10000"/>
              <a:gd name="connsiteY146" fmla="*/ 5130 h 10000"/>
              <a:gd name="connsiteX147" fmla="*/ 552 w 10000"/>
              <a:gd name="connsiteY147" fmla="*/ 5087 h 10000"/>
              <a:gd name="connsiteX148" fmla="*/ 310 w 10000"/>
              <a:gd name="connsiteY148" fmla="*/ 4913 h 10000"/>
              <a:gd name="connsiteX149" fmla="*/ 207 w 10000"/>
              <a:gd name="connsiteY149" fmla="*/ 4783 h 10000"/>
              <a:gd name="connsiteX150" fmla="*/ 0 w 10000"/>
              <a:gd name="connsiteY150" fmla="*/ 4435 h 10000"/>
              <a:gd name="connsiteX151" fmla="*/ 0 w 10000"/>
              <a:gd name="connsiteY151" fmla="*/ 4130 h 10000"/>
              <a:gd name="connsiteX152" fmla="*/ 207 w 10000"/>
              <a:gd name="connsiteY152" fmla="*/ 4000 h 10000"/>
              <a:gd name="connsiteX153" fmla="*/ 207 w 10000"/>
              <a:gd name="connsiteY153" fmla="*/ 3826 h 10000"/>
              <a:gd name="connsiteX154" fmla="*/ 276 w 10000"/>
              <a:gd name="connsiteY154" fmla="*/ 3739 h 10000"/>
              <a:gd name="connsiteX155" fmla="*/ 276 w 10000"/>
              <a:gd name="connsiteY155" fmla="*/ 3696 h 10000"/>
              <a:gd name="connsiteX156" fmla="*/ 517 w 10000"/>
              <a:gd name="connsiteY156" fmla="*/ 3217 h 10000"/>
              <a:gd name="connsiteX157" fmla="*/ 655 w 10000"/>
              <a:gd name="connsiteY157" fmla="*/ 3217 h 10000"/>
              <a:gd name="connsiteX158" fmla="*/ 828 w 10000"/>
              <a:gd name="connsiteY158" fmla="*/ 2783 h 10000"/>
              <a:gd name="connsiteX159" fmla="*/ 759 w 10000"/>
              <a:gd name="connsiteY159" fmla="*/ 2652 h 10000"/>
              <a:gd name="connsiteX160" fmla="*/ 828 w 10000"/>
              <a:gd name="connsiteY160" fmla="*/ 2522 h 10000"/>
              <a:gd name="connsiteX161" fmla="*/ 931 w 10000"/>
              <a:gd name="connsiteY161" fmla="*/ 2261 h 10000"/>
              <a:gd name="connsiteX162" fmla="*/ 931 w 10000"/>
              <a:gd name="connsiteY162" fmla="*/ 1957 h 10000"/>
              <a:gd name="connsiteX163" fmla="*/ 888 w 10000"/>
              <a:gd name="connsiteY163" fmla="*/ 391 h 10000"/>
              <a:gd name="connsiteX164" fmla="*/ 1034 w 10000"/>
              <a:gd name="connsiteY164" fmla="*/ 0 h 10000"/>
              <a:gd name="connsiteX165" fmla="*/ 3034 w 10000"/>
              <a:gd name="connsiteY165" fmla="*/ 174 h 10000"/>
              <a:gd name="connsiteX0" fmla="*/ 3034 w 10000"/>
              <a:gd name="connsiteY0" fmla="*/ 174 h 10000"/>
              <a:gd name="connsiteX1" fmla="*/ 5172 w 10000"/>
              <a:gd name="connsiteY1" fmla="*/ 391 h 10000"/>
              <a:gd name="connsiteX2" fmla="*/ 5586 w 10000"/>
              <a:gd name="connsiteY2" fmla="*/ 609 h 10000"/>
              <a:gd name="connsiteX3" fmla="*/ 5483 w 10000"/>
              <a:gd name="connsiteY3" fmla="*/ 826 h 10000"/>
              <a:gd name="connsiteX4" fmla="*/ 6276 w 10000"/>
              <a:gd name="connsiteY4" fmla="*/ 1435 h 10000"/>
              <a:gd name="connsiteX5" fmla="*/ 6172 w 10000"/>
              <a:gd name="connsiteY5" fmla="*/ 1565 h 10000"/>
              <a:gd name="connsiteX6" fmla="*/ 6138 w 10000"/>
              <a:gd name="connsiteY6" fmla="*/ 1696 h 10000"/>
              <a:gd name="connsiteX7" fmla="*/ 6034 w 10000"/>
              <a:gd name="connsiteY7" fmla="*/ 1783 h 10000"/>
              <a:gd name="connsiteX8" fmla="*/ 5931 w 10000"/>
              <a:gd name="connsiteY8" fmla="*/ 1913 h 10000"/>
              <a:gd name="connsiteX9" fmla="*/ 5828 w 10000"/>
              <a:gd name="connsiteY9" fmla="*/ 1957 h 10000"/>
              <a:gd name="connsiteX10" fmla="*/ 5828 w 10000"/>
              <a:gd name="connsiteY10" fmla="*/ 2087 h 10000"/>
              <a:gd name="connsiteX11" fmla="*/ 5931 w 10000"/>
              <a:gd name="connsiteY11" fmla="*/ 2087 h 10000"/>
              <a:gd name="connsiteX12" fmla="*/ 5862 w 10000"/>
              <a:gd name="connsiteY12" fmla="*/ 3435 h 10000"/>
              <a:gd name="connsiteX13" fmla="*/ 5931 w 10000"/>
              <a:gd name="connsiteY13" fmla="*/ 3304 h 10000"/>
              <a:gd name="connsiteX14" fmla="*/ 6034 w 10000"/>
              <a:gd name="connsiteY14" fmla="*/ 3304 h 10000"/>
              <a:gd name="connsiteX15" fmla="*/ 6069 w 10000"/>
              <a:gd name="connsiteY15" fmla="*/ 3304 h 10000"/>
              <a:gd name="connsiteX16" fmla="*/ 6172 w 10000"/>
              <a:gd name="connsiteY16" fmla="*/ 3435 h 10000"/>
              <a:gd name="connsiteX17" fmla="*/ 6172 w 10000"/>
              <a:gd name="connsiteY17" fmla="*/ 3565 h 10000"/>
              <a:gd name="connsiteX18" fmla="*/ 6276 w 10000"/>
              <a:gd name="connsiteY18" fmla="*/ 3565 h 10000"/>
              <a:gd name="connsiteX19" fmla="*/ 6276 w 10000"/>
              <a:gd name="connsiteY19" fmla="*/ 4000 h 10000"/>
              <a:gd name="connsiteX20" fmla="*/ 6483 w 10000"/>
              <a:gd name="connsiteY20" fmla="*/ 3957 h 10000"/>
              <a:gd name="connsiteX21" fmla="*/ 6414 w 10000"/>
              <a:gd name="connsiteY21" fmla="*/ 4130 h 10000"/>
              <a:gd name="connsiteX22" fmla="*/ 6897 w 10000"/>
              <a:gd name="connsiteY22" fmla="*/ 4174 h 10000"/>
              <a:gd name="connsiteX23" fmla="*/ 6931 w 10000"/>
              <a:gd name="connsiteY23" fmla="*/ 4130 h 10000"/>
              <a:gd name="connsiteX24" fmla="*/ 7172 w 10000"/>
              <a:gd name="connsiteY24" fmla="*/ 4130 h 10000"/>
              <a:gd name="connsiteX25" fmla="*/ 7172 w 10000"/>
              <a:gd name="connsiteY25" fmla="*/ 4957 h 10000"/>
              <a:gd name="connsiteX26" fmla="*/ 7034 w 10000"/>
              <a:gd name="connsiteY26" fmla="*/ 4957 h 10000"/>
              <a:gd name="connsiteX27" fmla="*/ 7034 w 10000"/>
              <a:gd name="connsiteY27" fmla="*/ 5783 h 10000"/>
              <a:gd name="connsiteX28" fmla="*/ 7000 w 10000"/>
              <a:gd name="connsiteY28" fmla="*/ 5870 h 10000"/>
              <a:gd name="connsiteX29" fmla="*/ 6897 w 10000"/>
              <a:gd name="connsiteY29" fmla="*/ 5870 h 10000"/>
              <a:gd name="connsiteX30" fmla="*/ 6897 w 10000"/>
              <a:gd name="connsiteY30" fmla="*/ 5783 h 10000"/>
              <a:gd name="connsiteX31" fmla="*/ 6793 w 10000"/>
              <a:gd name="connsiteY31" fmla="*/ 5739 h 10000"/>
              <a:gd name="connsiteX32" fmla="*/ 6793 w 10000"/>
              <a:gd name="connsiteY32" fmla="*/ 6696 h 10000"/>
              <a:gd name="connsiteX33" fmla="*/ 6586 w 10000"/>
              <a:gd name="connsiteY33" fmla="*/ 7261 h 10000"/>
              <a:gd name="connsiteX34" fmla="*/ 6897 w 10000"/>
              <a:gd name="connsiteY34" fmla="*/ 7391 h 10000"/>
              <a:gd name="connsiteX35" fmla="*/ 6828 w 10000"/>
              <a:gd name="connsiteY35" fmla="*/ 7522 h 10000"/>
              <a:gd name="connsiteX36" fmla="*/ 7448 w 10000"/>
              <a:gd name="connsiteY36" fmla="*/ 7826 h 10000"/>
              <a:gd name="connsiteX37" fmla="*/ 7552 w 10000"/>
              <a:gd name="connsiteY37" fmla="*/ 7652 h 10000"/>
              <a:gd name="connsiteX38" fmla="*/ 8034 w 10000"/>
              <a:gd name="connsiteY38" fmla="*/ 7870 h 10000"/>
              <a:gd name="connsiteX39" fmla="*/ 8034 w 10000"/>
              <a:gd name="connsiteY39" fmla="*/ 7739 h 10000"/>
              <a:gd name="connsiteX40" fmla="*/ 8034 w 10000"/>
              <a:gd name="connsiteY40" fmla="*/ 7696 h 10000"/>
              <a:gd name="connsiteX41" fmla="*/ 7931 w 10000"/>
              <a:gd name="connsiteY41" fmla="*/ 7696 h 10000"/>
              <a:gd name="connsiteX42" fmla="*/ 7931 w 10000"/>
              <a:gd name="connsiteY42" fmla="*/ 7652 h 10000"/>
              <a:gd name="connsiteX43" fmla="*/ 7759 w 10000"/>
              <a:gd name="connsiteY43" fmla="*/ 7565 h 10000"/>
              <a:gd name="connsiteX44" fmla="*/ 7759 w 10000"/>
              <a:gd name="connsiteY44" fmla="*/ 7435 h 10000"/>
              <a:gd name="connsiteX45" fmla="*/ 7793 w 10000"/>
              <a:gd name="connsiteY45" fmla="*/ 7391 h 10000"/>
              <a:gd name="connsiteX46" fmla="*/ 8138 w 10000"/>
              <a:gd name="connsiteY46" fmla="*/ 7522 h 10000"/>
              <a:gd name="connsiteX47" fmla="*/ 8138 w 10000"/>
              <a:gd name="connsiteY47" fmla="*/ 7000 h 10000"/>
              <a:gd name="connsiteX48" fmla="*/ 8759 w 10000"/>
              <a:gd name="connsiteY48" fmla="*/ 7000 h 10000"/>
              <a:gd name="connsiteX49" fmla="*/ 9310 w 10000"/>
              <a:gd name="connsiteY49" fmla="*/ 7043 h 10000"/>
              <a:gd name="connsiteX50" fmla="*/ 9759 w 10000"/>
              <a:gd name="connsiteY50" fmla="*/ 7130 h 10000"/>
              <a:gd name="connsiteX51" fmla="*/ 9724 w 10000"/>
              <a:gd name="connsiteY51" fmla="*/ 8087 h 10000"/>
              <a:gd name="connsiteX52" fmla="*/ 10000 w 10000"/>
              <a:gd name="connsiteY52" fmla="*/ 8087 h 10000"/>
              <a:gd name="connsiteX53" fmla="*/ 9966 w 10000"/>
              <a:gd name="connsiteY53" fmla="*/ 8348 h 10000"/>
              <a:gd name="connsiteX54" fmla="*/ 9862 w 10000"/>
              <a:gd name="connsiteY54" fmla="*/ 8348 h 10000"/>
              <a:gd name="connsiteX55" fmla="*/ 9828 w 10000"/>
              <a:gd name="connsiteY55" fmla="*/ 9174 h 10000"/>
              <a:gd name="connsiteX56" fmla="*/ 9552 w 10000"/>
              <a:gd name="connsiteY56" fmla="*/ 9087 h 10000"/>
              <a:gd name="connsiteX57" fmla="*/ 9552 w 10000"/>
              <a:gd name="connsiteY57" fmla="*/ 9174 h 10000"/>
              <a:gd name="connsiteX58" fmla="*/ 9552 w 10000"/>
              <a:gd name="connsiteY58" fmla="*/ 9217 h 10000"/>
              <a:gd name="connsiteX59" fmla="*/ 9172 w 10000"/>
              <a:gd name="connsiteY59" fmla="*/ 9217 h 10000"/>
              <a:gd name="connsiteX60" fmla="*/ 9103 w 10000"/>
              <a:gd name="connsiteY60" fmla="*/ 9565 h 10000"/>
              <a:gd name="connsiteX61" fmla="*/ 9103 w 10000"/>
              <a:gd name="connsiteY61" fmla="*/ 9739 h 10000"/>
              <a:gd name="connsiteX62" fmla="*/ 8690 w 10000"/>
              <a:gd name="connsiteY62" fmla="*/ 9739 h 10000"/>
              <a:gd name="connsiteX63" fmla="*/ 8690 w 10000"/>
              <a:gd name="connsiteY63" fmla="*/ 9870 h 10000"/>
              <a:gd name="connsiteX64" fmla="*/ 8655 w 10000"/>
              <a:gd name="connsiteY64" fmla="*/ 9913 h 10000"/>
              <a:gd name="connsiteX65" fmla="*/ 8552 w 10000"/>
              <a:gd name="connsiteY65" fmla="*/ 9870 h 10000"/>
              <a:gd name="connsiteX66" fmla="*/ 8310 w 10000"/>
              <a:gd name="connsiteY66" fmla="*/ 9870 h 10000"/>
              <a:gd name="connsiteX67" fmla="*/ 8241 w 10000"/>
              <a:gd name="connsiteY67" fmla="*/ 9783 h 10000"/>
              <a:gd name="connsiteX68" fmla="*/ 8207 w 10000"/>
              <a:gd name="connsiteY68" fmla="*/ 9913 h 10000"/>
              <a:gd name="connsiteX69" fmla="*/ 8138 w 10000"/>
              <a:gd name="connsiteY69" fmla="*/ 9913 h 10000"/>
              <a:gd name="connsiteX70" fmla="*/ 8138 w 10000"/>
              <a:gd name="connsiteY70" fmla="*/ 9870 h 10000"/>
              <a:gd name="connsiteX71" fmla="*/ 8000 w 10000"/>
              <a:gd name="connsiteY71" fmla="*/ 9913 h 10000"/>
              <a:gd name="connsiteX72" fmla="*/ 7931 w 10000"/>
              <a:gd name="connsiteY72" fmla="*/ 9783 h 10000"/>
              <a:gd name="connsiteX73" fmla="*/ 7897 w 10000"/>
              <a:gd name="connsiteY73" fmla="*/ 9783 h 10000"/>
              <a:gd name="connsiteX74" fmla="*/ 7897 w 10000"/>
              <a:gd name="connsiteY74" fmla="*/ 9870 h 10000"/>
              <a:gd name="connsiteX75" fmla="*/ 7828 w 10000"/>
              <a:gd name="connsiteY75" fmla="*/ 9913 h 10000"/>
              <a:gd name="connsiteX76" fmla="*/ 7793 w 10000"/>
              <a:gd name="connsiteY76" fmla="*/ 10000 h 10000"/>
              <a:gd name="connsiteX77" fmla="*/ 7793 w 10000"/>
              <a:gd name="connsiteY77" fmla="*/ 9870 h 10000"/>
              <a:gd name="connsiteX78" fmla="*/ 7690 w 10000"/>
              <a:gd name="connsiteY78" fmla="*/ 9870 h 10000"/>
              <a:gd name="connsiteX79" fmla="*/ 7690 w 10000"/>
              <a:gd name="connsiteY79" fmla="*/ 9913 h 10000"/>
              <a:gd name="connsiteX80" fmla="*/ 7655 w 10000"/>
              <a:gd name="connsiteY80" fmla="*/ 9913 h 10000"/>
              <a:gd name="connsiteX81" fmla="*/ 7586 w 10000"/>
              <a:gd name="connsiteY81" fmla="*/ 9783 h 10000"/>
              <a:gd name="connsiteX82" fmla="*/ 7552 w 10000"/>
              <a:gd name="connsiteY82" fmla="*/ 9783 h 10000"/>
              <a:gd name="connsiteX83" fmla="*/ 7586 w 10000"/>
              <a:gd name="connsiteY83" fmla="*/ 9739 h 10000"/>
              <a:gd name="connsiteX84" fmla="*/ 7483 w 10000"/>
              <a:gd name="connsiteY84" fmla="*/ 9739 h 10000"/>
              <a:gd name="connsiteX85" fmla="*/ 7448 w 10000"/>
              <a:gd name="connsiteY85" fmla="*/ 9304 h 10000"/>
              <a:gd name="connsiteX86" fmla="*/ 5586 w 10000"/>
              <a:gd name="connsiteY86" fmla="*/ 9174 h 10000"/>
              <a:gd name="connsiteX87" fmla="*/ 5586 w 10000"/>
              <a:gd name="connsiteY87" fmla="*/ 9043 h 10000"/>
              <a:gd name="connsiteX88" fmla="*/ 5207 w 10000"/>
              <a:gd name="connsiteY88" fmla="*/ 8826 h 10000"/>
              <a:gd name="connsiteX89" fmla="*/ 5000 w 10000"/>
              <a:gd name="connsiteY89" fmla="*/ 8826 h 10000"/>
              <a:gd name="connsiteX90" fmla="*/ 4724 w 10000"/>
              <a:gd name="connsiteY90" fmla="*/ 8826 h 10000"/>
              <a:gd name="connsiteX91" fmla="*/ 4621 w 10000"/>
              <a:gd name="connsiteY91" fmla="*/ 8130 h 10000"/>
              <a:gd name="connsiteX92" fmla="*/ 3483 w 10000"/>
              <a:gd name="connsiteY92" fmla="*/ 8087 h 10000"/>
              <a:gd name="connsiteX93" fmla="*/ 3552 w 10000"/>
              <a:gd name="connsiteY93" fmla="*/ 7304 h 10000"/>
              <a:gd name="connsiteX94" fmla="*/ 3207 w 10000"/>
              <a:gd name="connsiteY94" fmla="*/ 7391 h 10000"/>
              <a:gd name="connsiteX95" fmla="*/ 2931 w 10000"/>
              <a:gd name="connsiteY95" fmla="*/ 7261 h 10000"/>
              <a:gd name="connsiteX96" fmla="*/ 2655 w 10000"/>
              <a:gd name="connsiteY96" fmla="*/ 7391 h 10000"/>
              <a:gd name="connsiteX97" fmla="*/ 2138 w 10000"/>
              <a:gd name="connsiteY97" fmla="*/ 7130 h 10000"/>
              <a:gd name="connsiteX98" fmla="*/ 2069 w 10000"/>
              <a:gd name="connsiteY98" fmla="*/ 7130 h 10000"/>
              <a:gd name="connsiteX99" fmla="*/ 2138 w 10000"/>
              <a:gd name="connsiteY99" fmla="*/ 7435 h 10000"/>
              <a:gd name="connsiteX100" fmla="*/ 2172 w 10000"/>
              <a:gd name="connsiteY100" fmla="*/ 7696 h 10000"/>
              <a:gd name="connsiteX101" fmla="*/ 2345 w 10000"/>
              <a:gd name="connsiteY101" fmla="*/ 8130 h 10000"/>
              <a:gd name="connsiteX102" fmla="*/ 2586 w 10000"/>
              <a:gd name="connsiteY102" fmla="*/ 8652 h 10000"/>
              <a:gd name="connsiteX103" fmla="*/ 2690 w 10000"/>
              <a:gd name="connsiteY103" fmla="*/ 8696 h 10000"/>
              <a:gd name="connsiteX104" fmla="*/ 2586 w 10000"/>
              <a:gd name="connsiteY104" fmla="*/ 8826 h 10000"/>
              <a:gd name="connsiteX105" fmla="*/ 2483 w 10000"/>
              <a:gd name="connsiteY105" fmla="*/ 8826 h 10000"/>
              <a:gd name="connsiteX106" fmla="*/ 2276 w 10000"/>
              <a:gd name="connsiteY106" fmla="*/ 9087 h 10000"/>
              <a:gd name="connsiteX107" fmla="*/ 2241 w 10000"/>
              <a:gd name="connsiteY107" fmla="*/ 9043 h 10000"/>
              <a:gd name="connsiteX108" fmla="*/ 2172 w 10000"/>
              <a:gd name="connsiteY108" fmla="*/ 9043 h 10000"/>
              <a:gd name="connsiteX109" fmla="*/ 2138 w 10000"/>
              <a:gd name="connsiteY109" fmla="*/ 8957 h 10000"/>
              <a:gd name="connsiteX110" fmla="*/ 2069 w 10000"/>
              <a:gd name="connsiteY110" fmla="*/ 9043 h 10000"/>
              <a:gd name="connsiteX111" fmla="*/ 1966 w 10000"/>
              <a:gd name="connsiteY111" fmla="*/ 8913 h 10000"/>
              <a:gd name="connsiteX112" fmla="*/ 1897 w 10000"/>
              <a:gd name="connsiteY112" fmla="*/ 8913 h 10000"/>
              <a:gd name="connsiteX113" fmla="*/ 1897 w 10000"/>
              <a:gd name="connsiteY113" fmla="*/ 8826 h 10000"/>
              <a:gd name="connsiteX114" fmla="*/ 1828 w 10000"/>
              <a:gd name="connsiteY114" fmla="*/ 8478 h 10000"/>
              <a:gd name="connsiteX115" fmla="*/ 1828 w 10000"/>
              <a:gd name="connsiteY115" fmla="*/ 8391 h 10000"/>
              <a:gd name="connsiteX116" fmla="*/ 1897 w 10000"/>
              <a:gd name="connsiteY116" fmla="*/ 8217 h 10000"/>
              <a:gd name="connsiteX117" fmla="*/ 1897 w 10000"/>
              <a:gd name="connsiteY117" fmla="*/ 8130 h 10000"/>
              <a:gd name="connsiteX118" fmla="*/ 1793 w 10000"/>
              <a:gd name="connsiteY118" fmla="*/ 8087 h 10000"/>
              <a:gd name="connsiteX119" fmla="*/ 1690 w 10000"/>
              <a:gd name="connsiteY119" fmla="*/ 7739 h 10000"/>
              <a:gd name="connsiteX120" fmla="*/ 1621 w 10000"/>
              <a:gd name="connsiteY120" fmla="*/ 7696 h 10000"/>
              <a:gd name="connsiteX121" fmla="*/ 1586 w 10000"/>
              <a:gd name="connsiteY121" fmla="*/ 7652 h 10000"/>
              <a:gd name="connsiteX122" fmla="*/ 1483 w 10000"/>
              <a:gd name="connsiteY122" fmla="*/ 7652 h 10000"/>
              <a:gd name="connsiteX123" fmla="*/ 1379 w 10000"/>
              <a:gd name="connsiteY123" fmla="*/ 7565 h 10000"/>
              <a:gd name="connsiteX124" fmla="*/ 1276 w 10000"/>
              <a:gd name="connsiteY124" fmla="*/ 7435 h 10000"/>
              <a:gd name="connsiteX125" fmla="*/ 1207 w 10000"/>
              <a:gd name="connsiteY125" fmla="*/ 7304 h 10000"/>
              <a:gd name="connsiteX126" fmla="*/ 1207 w 10000"/>
              <a:gd name="connsiteY126" fmla="*/ 7130 h 10000"/>
              <a:gd name="connsiteX127" fmla="*/ 1138 w 10000"/>
              <a:gd name="connsiteY127" fmla="*/ 6913 h 10000"/>
              <a:gd name="connsiteX128" fmla="*/ 1138 w 10000"/>
              <a:gd name="connsiteY128" fmla="*/ 6870 h 10000"/>
              <a:gd name="connsiteX129" fmla="*/ 1034 w 10000"/>
              <a:gd name="connsiteY129" fmla="*/ 6826 h 10000"/>
              <a:gd name="connsiteX130" fmla="*/ 1069 w 10000"/>
              <a:gd name="connsiteY130" fmla="*/ 6739 h 10000"/>
              <a:gd name="connsiteX131" fmla="*/ 1034 w 10000"/>
              <a:gd name="connsiteY131" fmla="*/ 6696 h 10000"/>
              <a:gd name="connsiteX132" fmla="*/ 966 w 10000"/>
              <a:gd name="connsiteY132" fmla="*/ 6609 h 10000"/>
              <a:gd name="connsiteX133" fmla="*/ 966 w 10000"/>
              <a:gd name="connsiteY133" fmla="*/ 6565 h 10000"/>
              <a:gd name="connsiteX134" fmla="*/ 931 w 10000"/>
              <a:gd name="connsiteY134" fmla="*/ 6565 h 10000"/>
              <a:gd name="connsiteX135" fmla="*/ 862 w 10000"/>
              <a:gd name="connsiteY135" fmla="*/ 6565 h 10000"/>
              <a:gd name="connsiteX136" fmla="*/ 862 w 10000"/>
              <a:gd name="connsiteY136" fmla="*/ 6478 h 10000"/>
              <a:gd name="connsiteX137" fmla="*/ 862 w 10000"/>
              <a:gd name="connsiteY137" fmla="*/ 6435 h 10000"/>
              <a:gd name="connsiteX138" fmla="*/ 862 w 10000"/>
              <a:gd name="connsiteY138" fmla="*/ 6348 h 10000"/>
              <a:gd name="connsiteX139" fmla="*/ 828 w 10000"/>
              <a:gd name="connsiteY139" fmla="*/ 6304 h 10000"/>
              <a:gd name="connsiteX140" fmla="*/ 759 w 10000"/>
              <a:gd name="connsiteY140" fmla="*/ 6348 h 10000"/>
              <a:gd name="connsiteX141" fmla="*/ 724 w 10000"/>
              <a:gd name="connsiteY141" fmla="*/ 6348 h 10000"/>
              <a:gd name="connsiteX142" fmla="*/ 655 w 10000"/>
              <a:gd name="connsiteY142" fmla="*/ 6435 h 10000"/>
              <a:gd name="connsiteX143" fmla="*/ 655 w 10000"/>
              <a:gd name="connsiteY143" fmla="*/ 6348 h 10000"/>
              <a:gd name="connsiteX144" fmla="*/ 724 w 10000"/>
              <a:gd name="connsiteY144" fmla="*/ 6304 h 10000"/>
              <a:gd name="connsiteX145" fmla="*/ 724 w 10000"/>
              <a:gd name="connsiteY145" fmla="*/ 6174 h 10000"/>
              <a:gd name="connsiteX146" fmla="*/ 621 w 10000"/>
              <a:gd name="connsiteY146" fmla="*/ 5130 h 10000"/>
              <a:gd name="connsiteX147" fmla="*/ 552 w 10000"/>
              <a:gd name="connsiteY147" fmla="*/ 5087 h 10000"/>
              <a:gd name="connsiteX148" fmla="*/ 310 w 10000"/>
              <a:gd name="connsiteY148" fmla="*/ 4913 h 10000"/>
              <a:gd name="connsiteX149" fmla="*/ 207 w 10000"/>
              <a:gd name="connsiteY149" fmla="*/ 4783 h 10000"/>
              <a:gd name="connsiteX150" fmla="*/ 0 w 10000"/>
              <a:gd name="connsiteY150" fmla="*/ 4435 h 10000"/>
              <a:gd name="connsiteX151" fmla="*/ 0 w 10000"/>
              <a:gd name="connsiteY151" fmla="*/ 4130 h 10000"/>
              <a:gd name="connsiteX152" fmla="*/ 207 w 10000"/>
              <a:gd name="connsiteY152" fmla="*/ 4000 h 10000"/>
              <a:gd name="connsiteX153" fmla="*/ 207 w 10000"/>
              <a:gd name="connsiteY153" fmla="*/ 3826 h 10000"/>
              <a:gd name="connsiteX154" fmla="*/ 276 w 10000"/>
              <a:gd name="connsiteY154" fmla="*/ 3739 h 10000"/>
              <a:gd name="connsiteX155" fmla="*/ 276 w 10000"/>
              <a:gd name="connsiteY155" fmla="*/ 3696 h 10000"/>
              <a:gd name="connsiteX156" fmla="*/ 517 w 10000"/>
              <a:gd name="connsiteY156" fmla="*/ 3217 h 10000"/>
              <a:gd name="connsiteX157" fmla="*/ 655 w 10000"/>
              <a:gd name="connsiteY157" fmla="*/ 3217 h 10000"/>
              <a:gd name="connsiteX158" fmla="*/ 828 w 10000"/>
              <a:gd name="connsiteY158" fmla="*/ 2783 h 10000"/>
              <a:gd name="connsiteX159" fmla="*/ 759 w 10000"/>
              <a:gd name="connsiteY159" fmla="*/ 2652 h 10000"/>
              <a:gd name="connsiteX160" fmla="*/ 828 w 10000"/>
              <a:gd name="connsiteY160" fmla="*/ 2522 h 10000"/>
              <a:gd name="connsiteX161" fmla="*/ 931 w 10000"/>
              <a:gd name="connsiteY161" fmla="*/ 2261 h 10000"/>
              <a:gd name="connsiteX162" fmla="*/ 931 w 10000"/>
              <a:gd name="connsiteY162" fmla="*/ 1957 h 10000"/>
              <a:gd name="connsiteX163" fmla="*/ 698 w 10000"/>
              <a:gd name="connsiteY163" fmla="*/ 334 h 10000"/>
              <a:gd name="connsiteX164" fmla="*/ 1034 w 10000"/>
              <a:gd name="connsiteY164" fmla="*/ 0 h 10000"/>
              <a:gd name="connsiteX165" fmla="*/ 3034 w 10000"/>
              <a:gd name="connsiteY165" fmla="*/ 17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10000" h="10000">
                <a:moveTo>
                  <a:pt x="3034" y="174"/>
                </a:moveTo>
                <a:lnTo>
                  <a:pt x="5172" y="391"/>
                </a:lnTo>
                <a:lnTo>
                  <a:pt x="5586" y="609"/>
                </a:lnTo>
                <a:cubicBezTo>
                  <a:pt x="5552" y="681"/>
                  <a:pt x="5517" y="754"/>
                  <a:pt x="5483" y="826"/>
                </a:cubicBezTo>
                <a:lnTo>
                  <a:pt x="6276" y="1435"/>
                </a:lnTo>
                <a:cubicBezTo>
                  <a:pt x="6241" y="1478"/>
                  <a:pt x="6207" y="1522"/>
                  <a:pt x="6172" y="1565"/>
                </a:cubicBezTo>
                <a:cubicBezTo>
                  <a:pt x="6161" y="1609"/>
                  <a:pt x="6149" y="1652"/>
                  <a:pt x="6138" y="1696"/>
                </a:cubicBezTo>
                <a:lnTo>
                  <a:pt x="6034" y="1783"/>
                </a:lnTo>
                <a:lnTo>
                  <a:pt x="5931" y="1913"/>
                </a:lnTo>
                <a:cubicBezTo>
                  <a:pt x="5897" y="1928"/>
                  <a:pt x="5862" y="1942"/>
                  <a:pt x="5828" y="1957"/>
                </a:cubicBezTo>
                <a:lnTo>
                  <a:pt x="5828" y="2087"/>
                </a:lnTo>
                <a:lnTo>
                  <a:pt x="5931" y="2087"/>
                </a:lnTo>
                <a:cubicBezTo>
                  <a:pt x="5908" y="2536"/>
                  <a:pt x="5885" y="2986"/>
                  <a:pt x="5862" y="3435"/>
                </a:cubicBezTo>
                <a:cubicBezTo>
                  <a:pt x="5885" y="3391"/>
                  <a:pt x="5908" y="3348"/>
                  <a:pt x="5931" y="3304"/>
                </a:cubicBezTo>
                <a:lnTo>
                  <a:pt x="6034" y="3304"/>
                </a:lnTo>
                <a:lnTo>
                  <a:pt x="6069" y="3304"/>
                </a:lnTo>
                <a:cubicBezTo>
                  <a:pt x="6103" y="3348"/>
                  <a:pt x="6138" y="3391"/>
                  <a:pt x="6172" y="3435"/>
                </a:cubicBezTo>
                <a:lnTo>
                  <a:pt x="6172" y="3565"/>
                </a:lnTo>
                <a:lnTo>
                  <a:pt x="6276" y="3565"/>
                </a:lnTo>
                <a:lnTo>
                  <a:pt x="6276" y="4000"/>
                </a:lnTo>
                <a:lnTo>
                  <a:pt x="6483" y="3957"/>
                </a:lnTo>
                <a:cubicBezTo>
                  <a:pt x="6460" y="4015"/>
                  <a:pt x="6437" y="4072"/>
                  <a:pt x="6414" y="4130"/>
                </a:cubicBezTo>
                <a:lnTo>
                  <a:pt x="6897" y="4174"/>
                </a:lnTo>
                <a:cubicBezTo>
                  <a:pt x="6908" y="4159"/>
                  <a:pt x="6920" y="4145"/>
                  <a:pt x="6931" y="4130"/>
                </a:cubicBezTo>
                <a:lnTo>
                  <a:pt x="7172" y="4130"/>
                </a:lnTo>
                <a:lnTo>
                  <a:pt x="7172" y="4957"/>
                </a:lnTo>
                <a:lnTo>
                  <a:pt x="7034" y="4957"/>
                </a:lnTo>
                <a:lnTo>
                  <a:pt x="7034" y="5783"/>
                </a:lnTo>
                <a:cubicBezTo>
                  <a:pt x="7023" y="5812"/>
                  <a:pt x="7011" y="5841"/>
                  <a:pt x="7000" y="5870"/>
                </a:cubicBezTo>
                <a:lnTo>
                  <a:pt x="6897" y="5870"/>
                </a:lnTo>
                <a:lnTo>
                  <a:pt x="6897" y="5783"/>
                </a:lnTo>
                <a:lnTo>
                  <a:pt x="6793" y="5739"/>
                </a:lnTo>
                <a:lnTo>
                  <a:pt x="6793" y="6696"/>
                </a:lnTo>
                <a:lnTo>
                  <a:pt x="6586" y="7261"/>
                </a:lnTo>
                <a:lnTo>
                  <a:pt x="6897" y="7391"/>
                </a:lnTo>
                <a:cubicBezTo>
                  <a:pt x="6874" y="7435"/>
                  <a:pt x="6851" y="7478"/>
                  <a:pt x="6828" y="7522"/>
                </a:cubicBezTo>
                <a:lnTo>
                  <a:pt x="7448" y="7826"/>
                </a:lnTo>
                <a:cubicBezTo>
                  <a:pt x="7483" y="7768"/>
                  <a:pt x="7517" y="7710"/>
                  <a:pt x="7552" y="7652"/>
                </a:cubicBezTo>
                <a:lnTo>
                  <a:pt x="8034" y="7870"/>
                </a:lnTo>
                <a:lnTo>
                  <a:pt x="8034" y="7739"/>
                </a:lnTo>
                <a:lnTo>
                  <a:pt x="8034" y="7696"/>
                </a:lnTo>
                <a:lnTo>
                  <a:pt x="7931" y="7696"/>
                </a:lnTo>
                <a:lnTo>
                  <a:pt x="7931" y="7652"/>
                </a:lnTo>
                <a:lnTo>
                  <a:pt x="7759" y="7565"/>
                </a:lnTo>
                <a:lnTo>
                  <a:pt x="7759" y="7435"/>
                </a:lnTo>
                <a:cubicBezTo>
                  <a:pt x="7770" y="7420"/>
                  <a:pt x="7782" y="7406"/>
                  <a:pt x="7793" y="7391"/>
                </a:cubicBezTo>
                <a:lnTo>
                  <a:pt x="8138" y="7522"/>
                </a:lnTo>
                <a:lnTo>
                  <a:pt x="8138" y="7000"/>
                </a:lnTo>
                <a:lnTo>
                  <a:pt x="8759" y="7000"/>
                </a:lnTo>
                <a:lnTo>
                  <a:pt x="9310" y="7043"/>
                </a:lnTo>
                <a:lnTo>
                  <a:pt x="9759" y="7130"/>
                </a:lnTo>
                <a:cubicBezTo>
                  <a:pt x="9747" y="7449"/>
                  <a:pt x="9736" y="7768"/>
                  <a:pt x="9724" y="8087"/>
                </a:cubicBezTo>
                <a:lnTo>
                  <a:pt x="10000" y="8087"/>
                </a:lnTo>
                <a:cubicBezTo>
                  <a:pt x="9989" y="8174"/>
                  <a:pt x="9977" y="8261"/>
                  <a:pt x="9966" y="8348"/>
                </a:cubicBezTo>
                <a:lnTo>
                  <a:pt x="9862" y="8348"/>
                </a:lnTo>
                <a:cubicBezTo>
                  <a:pt x="9851" y="8623"/>
                  <a:pt x="9839" y="8899"/>
                  <a:pt x="9828" y="9174"/>
                </a:cubicBezTo>
                <a:lnTo>
                  <a:pt x="9552" y="9087"/>
                </a:lnTo>
                <a:lnTo>
                  <a:pt x="9552" y="9174"/>
                </a:lnTo>
                <a:lnTo>
                  <a:pt x="9552" y="9217"/>
                </a:lnTo>
                <a:lnTo>
                  <a:pt x="9172" y="9217"/>
                </a:lnTo>
                <a:lnTo>
                  <a:pt x="9103" y="9565"/>
                </a:lnTo>
                <a:lnTo>
                  <a:pt x="9103" y="9739"/>
                </a:lnTo>
                <a:lnTo>
                  <a:pt x="8690" y="9739"/>
                </a:lnTo>
                <a:lnTo>
                  <a:pt x="8690" y="9870"/>
                </a:lnTo>
                <a:cubicBezTo>
                  <a:pt x="8678" y="9884"/>
                  <a:pt x="8667" y="9899"/>
                  <a:pt x="8655" y="9913"/>
                </a:cubicBezTo>
                <a:lnTo>
                  <a:pt x="8552" y="9870"/>
                </a:lnTo>
                <a:lnTo>
                  <a:pt x="8310" y="9870"/>
                </a:lnTo>
                <a:lnTo>
                  <a:pt x="8241" y="9783"/>
                </a:lnTo>
                <a:cubicBezTo>
                  <a:pt x="8230" y="9826"/>
                  <a:pt x="8218" y="9870"/>
                  <a:pt x="8207" y="9913"/>
                </a:cubicBezTo>
                <a:lnTo>
                  <a:pt x="8138" y="9913"/>
                </a:lnTo>
                <a:lnTo>
                  <a:pt x="8138" y="9870"/>
                </a:lnTo>
                <a:lnTo>
                  <a:pt x="8000" y="9913"/>
                </a:lnTo>
                <a:cubicBezTo>
                  <a:pt x="7977" y="9870"/>
                  <a:pt x="7954" y="9826"/>
                  <a:pt x="7931" y="9783"/>
                </a:cubicBezTo>
                <a:lnTo>
                  <a:pt x="7897" y="9783"/>
                </a:lnTo>
                <a:lnTo>
                  <a:pt x="7897" y="9870"/>
                </a:lnTo>
                <a:cubicBezTo>
                  <a:pt x="7874" y="9884"/>
                  <a:pt x="7851" y="9899"/>
                  <a:pt x="7828" y="9913"/>
                </a:cubicBezTo>
                <a:cubicBezTo>
                  <a:pt x="7816" y="9942"/>
                  <a:pt x="7805" y="9971"/>
                  <a:pt x="7793" y="10000"/>
                </a:cubicBezTo>
                <a:lnTo>
                  <a:pt x="7793" y="9870"/>
                </a:lnTo>
                <a:lnTo>
                  <a:pt x="7690" y="9870"/>
                </a:lnTo>
                <a:lnTo>
                  <a:pt x="7690" y="9913"/>
                </a:lnTo>
                <a:lnTo>
                  <a:pt x="7655" y="9913"/>
                </a:lnTo>
                <a:cubicBezTo>
                  <a:pt x="7632" y="9870"/>
                  <a:pt x="7609" y="9826"/>
                  <a:pt x="7586" y="9783"/>
                </a:cubicBezTo>
                <a:lnTo>
                  <a:pt x="7552" y="9783"/>
                </a:lnTo>
                <a:cubicBezTo>
                  <a:pt x="7563" y="9768"/>
                  <a:pt x="7575" y="9754"/>
                  <a:pt x="7586" y="9739"/>
                </a:cubicBezTo>
                <a:lnTo>
                  <a:pt x="7483" y="9739"/>
                </a:lnTo>
                <a:cubicBezTo>
                  <a:pt x="7471" y="9594"/>
                  <a:pt x="7460" y="9449"/>
                  <a:pt x="7448" y="9304"/>
                </a:cubicBezTo>
                <a:lnTo>
                  <a:pt x="5586" y="9174"/>
                </a:lnTo>
                <a:lnTo>
                  <a:pt x="5586" y="9043"/>
                </a:lnTo>
                <a:lnTo>
                  <a:pt x="5207" y="8826"/>
                </a:lnTo>
                <a:lnTo>
                  <a:pt x="5000" y="8826"/>
                </a:lnTo>
                <a:lnTo>
                  <a:pt x="4724" y="8826"/>
                </a:lnTo>
                <a:cubicBezTo>
                  <a:pt x="4690" y="8594"/>
                  <a:pt x="4655" y="8362"/>
                  <a:pt x="4621" y="8130"/>
                </a:cubicBezTo>
                <a:lnTo>
                  <a:pt x="3483" y="8087"/>
                </a:lnTo>
                <a:lnTo>
                  <a:pt x="3552" y="7304"/>
                </a:lnTo>
                <a:lnTo>
                  <a:pt x="3207" y="7391"/>
                </a:lnTo>
                <a:lnTo>
                  <a:pt x="2931" y="7261"/>
                </a:lnTo>
                <a:lnTo>
                  <a:pt x="2655" y="7391"/>
                </a:lnTo>
                <a:lnTo>
                  <a:pt x="2138" y="7130"/>
                </a:lnTo>
                <a:lnTo>
                  <a:pt x="2069" y="7130"/>
                </a:lnTo>
                <a:cubicBezTo>
                  <a:pt x="2092" y="7232"/>
                  <a:pt x="2115" y="7333"/>
                  <a:pt x="2138" y="7435"/>
                </a:cubicBezTo>
                <a:cubicBezTo>
                  <a:pt x="2149" y="7522"/>
                  <a:pt x="2161" y="7609"/>
                  <a:pt x="2172" y="7696"/>
                </a:cubicBezTo>
                <a:lnTo>
                  <a:pt x="2345" y="8130"/>
                </a:lnTo>
                <a:lnTo>
                  <a:pt x="2586" y="8652"/>
                </a:lnTo>
                <a:lnTo>
                  <a:pt x="2690" y="8696"/>
                </a:lnTo>
                <a:cubicBezTo>
                  <a:pt x="2655" y="8739"/>
                  <a:pt x="2621" y="8783"/>
                  <a:pt x="2586" y="8826"/>
                </a:cubicBezTo>
                <a:lnTo>
                  <a:pt x="2483" y="8826"/>
                </a:lnTo>
                <a:lnTo>
                  <a:pt x="2276" y="9087"/>
                </a:lnTo>
                <a:lnTo>
                  <a:pt x="2241" y="9043"/>
                </a:lnTo>
                <a:lnTo>
                  <a:pt x="2172" y="9043"/>
                </a:lnTo>
                <a:cubicBezTo>
                  <a:pt x="2161" y="9014"/>
                  <a:pt x="2149" y="8986"/>
                  <a:pt x="2138" y="8957"/>
                </a:cubicBezTo>
                <a:cubicBezTo>
                  <a:pt x="2115" y="8986"/>
                  <a:pt x="2092" y="9014"/>
                  <a:pt x="2069" y="9043"/>
                </a:cubicBezTo>
                <a:lnTo>
                  <a:pt x="1966" y="8913"/>
                </a:lnTo>
                <a:lnTo>
                  <a:pt x="1897" y="8913"/>
                </a:lnTo>
                <a:lnTo>
                  <a:pt x="1897" y="8826"/>
                </a:lnTo>
                <a:lnTo>
                  <a:pt x="1828" y="8478"/>
                </a:lnTo>
                <a:lnTo>
                  <a:pt x="1828" y="8391"/>
                </a:lnTo>
                <a:lnTo>
                  <a:pt x="1897" y="8217"/>
                </a:lnTo>
                <a:lnTo>
                  <a:pt x="1897" y="8130"/>
                </a:lnTo>
                <a:cubicBezTo>
                  <a:pt x="1862" y="8116"/>
                  <a:pt x="1828" y="8101"/>
                  <a:pt x="1793" y="8087"/>
                </a:cubicBezTo>
                <a:cubicBezTo>
                  <a:pt x="1759" y="7971"/>
                  <a:pt x="1724" y="7855"/>
                  <a:pt x="1690" y="7739"/>
                </a:cubicBezTo>
                <a:cubicBezTo>
                  <a:pt x="1667" y="7725"/>
                  <a:pt x="1644" y="7710"/>
                  <a:pt x="1621" y="7696"/>
                </a:cubicBezTo>
                <a:lnTo>
                  <a:pt x="1586" y="7652"/>
                </a:lnTo>
                <a:lnTo>
                  <a:pt x="1483" y="7652"/>
                </a:lnTo>
                <a:lnTo>
                  <a:pt x="1379" y="7565"/>
                </a:lnTo>
                <a:lnTo>
                  <a:pt x="1276" y="7435"/>
                </a:lnTo>
                <a:cubicBezTo>
                  <a:pt x="1253" y="7391"/>
                  <a:pt x="1230" y="7348"/>
                  <a:pt x="1207" y="7304"/>
                </a:cubicBezTo>
                <a:lnTo>
                  <a:pt x="1207" y="7130"/>
                </a:lnTo>
                <a:cubicBezTo>
                  <a:pt x="1184" y="7058"/>
                  <a:pt x="1161" y="6985"/>
                  <a:pt x="1138" y="6913"/>
                </a:cubicBezTo>
                <a:lnTo>
                  <a:pt x="1138" y="6870"/>
                </a:lnTo>
                <a:lnTo>
                  <a:pt x="1034" y="6826"/>
                </a:lnTo>
                <a:cubicBezTo>
                  <a:pt x="1046" y="6797"/>
                  <a:pt x="1057" y="6768"/>
                  <a:pt x="1069" y="6739"/>
                </a:cubicBezTo>
                <a:cubicBezTo>
                  <a:pt x="1057" y="6725"/>
                  <a:pt x="1046" y="6710"/>
                  <a:pt x="1034" y="6696"/>
                </a:cubicBezTo>
                <a:cubicBezTo>
                  <a:pt x="1011" y="6667"/>
                  <a:pt x="989" y="6638"/>
                  <a:pt x="966" y="6609"/>
                </a:cubicBezTo>
                <a:lnTo>
                  <a:pt x="966" y="6565"/>
                </a:lnTo>
                <a:lnTo>
                  <a:pt x="931" y="6565"/>
                </a:lnTo>
                <a:lnTo>
                  <a:pt x="862" y="6565"/>
                </a:lnTo>
                <a:lnTo>
                  <a:pt x="862" y="6478"/>
                </a:lnTo>
                <a:lnTo>
                  <a:pt x="862" y="6435"/>
                </a:lnTo>
                <a:lnTo>
                  <a:pt x="862" y="6348"/>
                </a:lnTo>
                <a:cubicBezTo>
                  <a:pt x="851" y="6333"/>
                  <a:pt x="839" y="6319"/>
                  <a:pt x="828" y="6304"/>
                </a:cubicBezTo>
                <a:cubicBezTo>
                  <a:pt x="805" y="6319"/>
                  <a:pt x="782" y="6333"/>
                  <a:pt x="759" y="6348"/>
                </a:cubicBezTo>
                <a:lnTo>
                  <a:pt x="724" y="6348"/>
                </a:lnTo>
                <a:lnTo>
                  <a:pt x="655" y="6435"/>
                </a:lnTo>
                <a:lnTo>
                  <a:pt x="655" y="6348"/>
                </a:lnTo>
                <a:cubicBezTo>
                  <a:pt x="678" y="6333"/>
                  <a:pt x="701" y="6319"/>
                  <a:pt x="724" y="6304"/>
                </a:cubicBezTo>
                <a:lnTo>
                  <a:pt x="724" y="6174"/>
                </a:lnTo>
                <a:cubicBezTo>
                  <a:pt x="690" y="5826"/>
                  <a:pt x="655" y="5478"/>
                  <a:pt x="621" y="5130"/>
                </a:cubicBezTo>
                <a:cubicBezTo>
                  <a:pt x="598" y="5116"/>
                  <a:pt x="575" y="5101"/>
                  <a:pt x="552" y="5087"/>
                </a:cubicBezTo>
                <a:lnTo>
                  <a:pt x="310" y="4913"/>
                </a:lnTo>
                <a:lnTo>
                  <a:pt x="207" y="4783"/>
                </a:lnTo>
                <a:lnTo>
                  <a:pt x="0" y="4435"/>
                </a:lnTo>
                <a:lnTo>
                  <a:pt x="0" y="4130"/>
                </a:lnTo>
                <a:lnTo>
                  <a:pt x="207" y="4000"/>
                </a:lnTo>
                <a:lnTo>
                  <a:pt x="207" y="3826"/>
                </a:lnTo>
                <a:lnTo>
                  <a:pt x="276" y="3739"/>
                </a:lnTo>
                <a:lnTo>
                  <a:pt x="276" y="3696"/>
                </a:lnTo>
                <a:cubicBezTo>
                  <a:pt x="356" y="3536"/>
                  <a:pt x="437" y="3377"/>
                  <a:pt x="517" y="3217"/>
                </a:cubicBezTo>
                <a:lnTo>
                  <a:pt x="655" y="3217"/>
                </a:lnTo>
                <a:lnTo>
                  <a:pt x="828" y="2783"/>
                </a:lnTo>
                <a:cubicBezTo>
                  <a:pt x="805" y="2739"/>
                  <a:pt x="782" y="2696"/>
                  <a:pt x="759" y="2652"/>
                </a:cubicBezTo>
                <a:cubicBezTo>
                  <a:pt x="782" y="2609"/>
                  <a:pt x="805" y="2565"/>
                  <a:pt x="828" y="2522"/>
                </a:cubicBezTo>
                <a:cubicBezTo>
                  <a:pt x="862" y="2435"/>
                  <a:pt x="897" y="2348"/>
                  <a:pt x="931" y="2261"/>
                </a:cubicBezTo>
                <a:lnTo>
                  <a:pt x="931" y="1957"/>
                </a:lnTo>
                <a:cubicBezTo>
                  <a:pt x="917" y="1435"/>
                  <a:pt x="712" y="856"/>
                  <a:pt x="698" y="334"/>
                </a:cubicBezTo>
                <a:cubicBezTo>
                  <a:pt x="747" y="204"/>
                  <a:pt x="985" y="130"/>
                  <a:pt x="1034" y="0"/>
                </a:cubicBezTo>
                <a:lnTo>
                  <a:pt x="3034" y="174"/>
                </a:lnTo>
                <a:close/>
              </a:path>
            </a:pathLst>
          </a:custGeom>
          <a:solidFill>
            <a:srgbClr val="00B050"/>
          </a:solidFill>
          <a:ln w="6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5" name="Rectangle 823"/>
          <p:cNvSpPr>
            <a:spLocks noChangeArrowheads="1"/>
          </p:cNvSpPr>
          <p:nvPr/>
        </p:nvSpPr>
        <p:spPr bwMode="auto">
          <a:xfrm rot="21360835">
            <a:off x="3626370" y="2409556"/>
            <a:ext cx="577081" cy="9233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/>
          <a:p>
            <a:r>
              <a:rPr lang="ru-RU" sz="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Каневской район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7" name="Rectangle 823"/>
          <p:cNvSpPr>
            <a:spLocks noChangeArrowheads="1"/>
          </p:cNvSpPr>
          <p:nvPr/>
        </p:nvSpPr>
        <p:spPr bwMode="auto">
          <a:xfrm rot="21360835">
            <a:off x="6122260" y="2532371"/>
            <a:ext cx="532197" cy="18466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/>
          <a:p>
            <a:r>
              <a:rPr lang="ru-RU" sz="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Белоглинский </a:t>
            </a:r>
          </a:p>
          <a:p>
            <a:pPr algn="ctr"/>
            <a:r>
              <a:rPr lang="ru-RU" sz="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</a:t>
            </a:r>
            <a:endParaRPr lang="ru-RU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8" name="Рисунок 1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46" y="977582"/>
            <a:ext cx="2199597" cy="13160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9" name="Рисунок 1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46" y="2520007"/>
            <a:ext cx="2196982" cy="15777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1" name="Freeform 274"/>
          <p:cNvSpPr>
            <a:spLocks/>
          </p:cNvSpPr>
          <p:nvPr/>
        </p:nvSpPr>
        <p:spPr bwMode="auto">
          <a:xfrm rot="21334256">
            <a:off x="3760351" y="1702043"/>
            <a:ext cx="715524" cy="548019"/>
          </a:xfrm>
          <a:custGeom>
            <a:avLst/>
            <a:gdLst>
              <a:gd name="T0" fmla="*/ 2147483647 w 171"/>
              <a:gd name="T1" fmla="*/ 2147483647 h 150"/>
              <a:gd name="T2" fmla="*/ 2147483647 w 171"/>
              <a:gd name="T3" fmla="*/ 2147483647 h 150"/>
              <a:gd name="T4" fmla="*/ 2147483647 w 171"/>
              <a:gd name="T5" fmla="*/ 2147483647 h 150"/>
              <a:gd name="T6" fmla="*/ 2147483647 w 171"/>
              <a:gd name="T7" fmla="*/ 2147483647 h 150"/>
              <a:gd name="T8" fmla="*/ 2147483647 w 171"/>
              <a:gd name="T9" fmla="*/ 2147483647 h 150"/>
              <a:gd name="T10" fmla="*/ 2147483647 w 171"/>
              <a:gd name="T11" fmla="*/ 2147483647 h 150"/>
              <a:gd name="T12" fmla="*/ 2147483647 w 171"/>
              <a:gd name="T13" fmla="*/ 2147483647 h 150"/>
              <a:gd name="T14" fmla="*/ 2147483647 w 171"/>
              <a:gd name="T15" fmla="*/ 2147483647 h 150"/>
              <a:gd name="T16" fmla="*/ 2147483647 w 171"/>
              <a:gd name="T17" fmla="*/ 2147483647 h 150"/>
              <a:gd name="T18" fmla="*/ 2147483647 w 171"/>
              <a:gd name="T19" fmla="*/ 2147483647 h 150"/>
              <a:gd name="T20" fmla="*/ 2147483647 w 171"/>
              <a:gd name="T21" fmla="*/ 2147483647 h 150"/>
              <a:gd name="T22" fmla="*/ 2147483647 w 171"/>
              <a:gd name="T23" fmla="*/ 2147483647 h 150"/>
              <a:gd name="T24" fmla="*/ 2147483647 w 171"/>
              <a:gd name="T25" fmla="*/ 2147483647 h 150"/>
              <a:gd name="T26" fmla="*/ 2147483647 w 171"/>
              <a:gd name="T27" fmla="*/ 2147483647 h 150"/>
              <a:gd name="T28" fmla="*/ 2147483647 w 171"/>
              <a:gd name="T29" fmla="*/ 2147483647 h 150"/>
              <a:gd name="T30" fmla="*/ 2147483647 w 171"/>
              <a:gd name="T31" fmla="*/ 2147483647 h 150"/>
              <a:gd name="T32" fmla="*/ 2147483647 w 171"/>
              <a:gd name="T33" fmla="*/ 2147483647 h 150"/>
              <a:gd name="T34" fmla="*/ 2147483647 w 171"/>
              <a:gd name="T35" fmla="*/ 2147483647 h 150"/>
              <a:gd name="T36" fmla="*/ 2147483647 w 171"/>
              <a:gd name="T37" fmla="*/ 2147483647 h 150"/>
              <a:gd name="T38" fmla="*/ 2147483647 w 171"/>
              <a:gd name="T39" fmla="*/ 2147483647 h 150"/>
              <a:gd name="T40" fmla="*/ 2147483647 w 171"/>
              <a:gd name="T41" fmla="*/ 2147483647 h 150"/>
              <a:gd name="T42" fmla="*/ 2147483647 w 171"/>
              <a:gd name="T43" fmla="*/ 2147483647 h 150"/>
              <a:gd name="T44" fmla="*/ 2147483647 w 171"/>
              <a:gd name="T45" fmla="*/ 2147483647 h 150"/>
              <a:gd name="T46" fmla="*/ 2147483647 w 171"/>
              <a:gd name="T47" fmla="*/ 2147483647 h 150"/>
              <a:gd name="T48" fmla="*/ 2147483647 w 171"/>
              <a:gd name="T49" fmla="*/ 2147483647 h 150"/>
              <a:gd name="T50" fmla="*/ 2147483647 w 171"/>
              <a:gd name="T51" fmla="*/ 2147483647 h 150"/>
              <a:gd name="T52" fmla="*/ 2147483647 w 171"/>
              <a:gd name="T53" fmla="*/ 2147483647 h 150"/>
              <a:gd name="T54" fmla="*/ 2147483647 w 171"/>
              <a:gd name="T55" fmla="*/ 2147483647 h 150"/>
              <a:gd name="T56" fmla="*/ 2147483647 w 171"/>
              <a:gd name="T57" fmla="*/ 2147483647 h 150"/>
              <a:gd name="T58" fmla="*/ 2147483647 w 171"/>
              <a:gd name="T59" fmla="*/ 2147483647 h 150"/>
              <a:gd name="T60" fmla="*/ 2147483647 w 171"/>
              <a:gd name="T61" fmla="*/ 2147483647 h 150"/>
              <a:gd name="T62" fmla="*/ 2147483647 w 171"/>
              <a:gd name="T63" fmla="*/ 2147483647 h 150"/>
              <a:gd name="T64" fmla="*/ 2147483647 w 171"/>
              <a:gd name="T65" fmla="*/ 2147483647 h 150"/>
              <a:gd name="T66" fmla="*/ 2147483647 w 171"/>
              <a:gd name="T67" fmla="*/ 2147483647 h 150"/>
              <a:gd name="T68" fmla="*/ 2147483647 w 171"/>
              <a:gd name="T69" fmla="*/ 2147483647 h 150"/>
              <a:gd name="T70" fmla="*/ 2147483647 w 171"/>
              <a:gd name="T71" fmla="*/ 2147483647 h 150"/>
              <a:gd name="T72" fmla="*/ 2147483647 w 171"/>
              <a:gd name="T73" fmla="*/ 2147483647 h 150"/>
              <a:gd name="T74" fmla="*/ 2147483647 w 171"/>
              <a:gd name="T75" fmla="*/ 2147483647 h 150"/>
              <a:gd name="T76" fmla="*/ 2147483647 w 171"/>
              <a:gd name="T77" fmla="*/ 2147483647 h 150"/>
              <a:gd name="T78" fmla="*/ 2147483647 w 171"/>
              <a:gd name="T79" fmla="*/ 2147483647 h 150"/>
              <a:gd name="T80" fmla="*/ 2147483647 w 171"/>
              <a:gd name="T81" fmla="*/ 2147483647 h 150"/>
              <a:gd name="T82" fmla="*/ 2147483647 w 171"/>
              <a:gd name="T83" fmla="*/ 2147483647 h 150"/>
              <a:gd name="T84" fmla="*/ 2147483647 w 171"/>
              <a:gd name="T85" fmla="*/ 2147483647 h 150"/>
              <a:gd name="T86" fmla="*/ 2147483647 w 171"/>
              <a:gd name="T87" fmla="*/ 2147483647 h 150"/>
              <a:gd name="T88" fmla="*/ 2147483647 w 171"/>
              <a:gd name="T89" fmla="*/ 2147483647 h 150"/>
              <a:gd name="T90" fmla="*/ 2147483647 w 171"/>
              <a:gd name="T91" fmla="*/ 2147483647 h 150"/>
              <a:gd name="T92" fmla="*/ 2147483647 w 171"/>
              <a:gd name="T93" fmla="*/ 2147483647 h 150"/>
              <a:gd name="T94" fmla="*/ 2147483647 w 171"/>
              <a:gd name="T95" fmla="*/ 2147483647 h 150"/>
              <a:gd name="T96" fmla="*/ 2147483647 w 171"/>
              <a:gd name="T97" fmla="*/ 2147483647 h 150"/>
              <a:gd name="T98" fmla="*/ 2147483647 w 171"/>
              <a:gd name="T99" fmla="*/ 2147483647 h 150"/>
              <a:gd name="T100" fmla="*/ 2147483647 w 171"/>
              <a:gd name="T101" fmla="*/ 2147483647 h 150"/>
              <a:gd name="T102" fmla="*/ 2147483647 w 171"/>
              <a:gd name="T103" fmla="*/ 2147483647 h 150"/>
              <a:gd name="T104" fmla="*/ 2147483647 w 171"/>
              <a:gd name="T105" fmla="*/ 2147483647 h 150"/>
              <a:gd name="T106" fmla="*/ 2147483647 w 171"/>
              <a:gd name="T107" fmla="*/ 2147483647 h 150"/>
              <a:gd name="T108" fmla="*/ 2147483647 w 171"/>
              <a:gd name="T109" fmla="*/ 2147483647 h 150"/>
              <a:gd name="T110" fmla="*/ 2147483647 w 171"/>
              <a:gd name="T111" fmla="*/ 2147483647 h 150"/>
              <a:gd name="T112" fmla="*/ 2147483647 w 171"/>
              <a:gd name="T113" fmla="*/ 0 h 15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71"/>
              <a:gd name="T172" fmla="*/ 0 h 150"/>
              <a:gd name="T173" fmla="*/ 171 w 171"/>
              <a:gd name="T174" fmla="*/ 150 h 15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71" h="150">
                <a:moveTo>
                  <a:pt x="145" y="0"/>
                </a:moveTo>
                <a:lnTo>
                  <a:pt x="165" y="2"/>
                </a:lnTo>
                <a:lnTo>
                  <a:pt x="164" y="28"/>
                </a:lnTo>
                <a:lnTo>
                  <a:pt x="164" y="34"/>
                </a:lnTo>
                <a:lnTo>
                  <a:pt x="165" y="33"/>
                </a:lnTo>
                <a:lnTo>
                  <a:pt x="167" y="30"/>
                </a:lnTo>
                <a:lnTo>
                  <a:pt x="170" y="30"/>
                </a:lnTo>
                <a:lnTo>
                  <a:pt x="167" y="72"/>
                </a:lnTo>
                <a:lnTo>
                  <a:pt x="171" y="72"/>
                </a:lnTo>
                <a:lnTo>
                  <a:pt x="170" y="109"/>
                </a:lnTo>
                <a:lnTo>
                  <a:pt x="168" y="113"/>
                </a:lnTo>
                <a:lnTo>
                  <a:pt x="161" y="109"/>
                </a:lnTo>
                <a:lnTo>
                  <a:pt x="155" y="110"/>
                </a:lnTo>
                <a:lnTo>
                  <a:pt x="148" y="109"/>
                </a:lnTo>
                <a:lnTo>
                  <a:pt x="149" y="113"/>
                </a:lnTo>
                <a:lnTo>
                  <a:pt x="149" y="118"/>
                </a:lnTo>
                <a:lnTo>
                  <a:pt x="146" y="119"/>
                </a:lnTo>
                <a:lnTo>
                  <a:pt x="140" y="122"/>
                </a:lnTo>
                <a:lnTo>
                  <a:pt x="136" y="123"/>
                </a:lnTo>
                <a:lnTo>
                  <a:pt x="131" y="123"/>
                </a:lnTo>
                <a:lnTo>
                  <a:pt x="121" y="134"/>
                </a:lnTo>
                <a:lnTo>
                  <a:pt x="121" y="150"/>
                </a:lnTo>
                <a:lnTo>
                  <a:pt x="105" y="142"/>
                </a:lnTo>
                <a:lnTo>
                  <a:pt x="82" y="128"/>
                </a:lnTo>
                <a:lnTo>
                  <a:pt x="85" y="123"/>
                </a:lnTo>
                <a:lnTo>
                  <a:pt x="73" y="118"/>
                </a:lnTo>
                <a:lnTo>
                  <a:pt x="11" y="113"/>
                </a:lnTo>
                <a:lnTo>
                  <a:pt x="13" y="106"/>
                </a:lnTo>
                <a:lnTo>
                  <a:pt x="14" y="94"/>
                </a:lnTo>
                <a:lnTo>
                  <a:pt x="19" y="94"/>
                </a:lnTo>
                <a:lnTo>
                  <a:pt x="17" y="93"/>
                </a:lnTo>
                <a:lnTo>
                  <a:pt x="19" y="90"/>
                </a:lnTo>
                <a:lnTo>
                  <a:pt x="19" y="88"/>
                </a:lnTo>
                <a:lnTo>
                  <a:pt x="14" y="87"/>
                </a:lnTo>
                <a:lnTo>
                  <a:pt x="8" y="85"/>
                </a:lnTo>
                <a:lnTo>
                  <a:pt x="5" y="85"/>
                </a:lnTo>
                <a:lnTo>
                  <a:pt x="2" y="82"/>
                </a:lnTo>
                <a:lnTo>
                  <a:pt x="1" y="82"/>
                </a:lnTo>
                <a:lnTo>
                  <a:pt x="0" y="81"/>
                </a:lnTo>
                <a:lnTo>
                  <a:pt x="4" y="81"/>
                </a:lnTo>
                <a:lnTo>
                  <a:pt x="7" y="82"/>
                </a:lnTo>
                <a:lnTo>
                  <a:pt x="8" y="82"/>
                </a:lnTo>
                <a:lnTo>
                  <a:pt x="10" y="53"/>
                </a:lnTo>
                <a:lnTo>
                  <a:pt x="39" y="55"/>
                </a:lnTo>
                <a:lnTo>
                  <a:pt x="41" y="41"/>
                </a:lnTo>
                <a:lnTo>
                  <a:pt x="43" y="37"/>
                </a:lnTo>
                <a:lnTo>
                  <a:pt x="48" y="40"/>
                </a:lnTo>
                <a:lnTo>
                  <a:pt x="52" y="41"/>
                </a:lnTo>
                <a:lnTo>
                  <a:pt x="52" y="40"/>
                </a:lnTo>
                <a:lnTo>
                  <a:pt x="54" y="37"/>
                </a:lnTo>
                <a:lnTo>
                  <a:pt x="54" y="30"/>
                </a:lnTo>
                <a:lnTo>
                  <a:pt x="54" y="24"/>
                </a:lnTo>
                <a:lnTo>
                  <a:pt x="64" y="16"/>
                </a:lnTo>
                <a:lnTo>
                  <a:pt x="65" y="18"/>
                </a:lnTo>
                <a:lnTo>
                  <a:pt x="67" y="16"/>
                </a:lnTo>
                <a:lnTo>
                  <a:pt x="70" y="15"/>
                </a:lnTo>
                <a:lnTo>
                  <a:pt x="71" y="15"/>
                </a:lnTo>
                <a:lnTo>
                  <a:pt x="73" y="16"/>
                </a:lnTo>
                <a:lnTo>
                  <a:pt x="77" y="18"/>
                </a:lnTo>
                <a:lnTo>
                  <a:pt x="80" y="19"/>
                </a:lnTo>
                <a:lnTo>
                  <a:pt x="82" y="18"/>
                </a:lnTo>
                <a:lnTo>
                  <a:pt x="86" y="16"/>
                </a:lnTo>
                <a:lnTo>
                  <a:pt x="85" y="16"/>
                </a:lnTo>
                <a:lnTo>
                  <a:pt x="85" y="15"/>
                </a:lnTo>
                <a:lnTo>
                  <a:pt x="85" y="11"/>
                </a:lnTo>
                <a:lnTo>
                  <a:pt x="86" y="9"/>
                </a:lnTo>
                <a:lnTo>
                  <a:pt x="87" y="8"/>
                </a:lnTo>
                <a:lnTo>
                  <a:pt x="89" y="8"/>
                </a:lnTo>
                <a:lnTo>
                  <a:pt x="89" y="9"/>
                </a:lnTo>
                <a:lnTo>
                  <a:pt x="90" y="11"/>
                </a:lnTo>
                <a:lnTo>
                  <a:pt x="92" y="13"/>
                </a:lnTo>
                <a:lnTo>
                  <a:pt x="92" y="16"/>
                </a:lnTo>
                <a:lnTo>
                  <a:pt x="92" y="18"/>
                </a:lnTo>
                <a:lnTo>
                  <a:pt x="96" y="21"/>
                </a:lnTo>
                <a:lnTo>
                  <a:pt x="96" y="22"/>
                </a:lnTo>
                <a:lnTo>
                  <a:pt x="98" y="27"/>
                </a:lnTo>
                <a:lnTo>
                  <a:pt x="101" y="30"/>
                </a:lnTo>
                <a:lnTo>
                  <a:pt x="102" y="30"/>
                </a:lnTo>
                <a:lnTo>
                  <a:pt x="104" y="31"/>
                </a:lnTo>
                <a:lnTo>
                  <a:pt x="107" y="31"/>
                </a:lnTo>
                <a:lnTo>
                  <a:pt x="108" y="31"/>
                </a:lnTo>
                <a:lnTo>
                  <a:pt x="111" y="31"/>
                </a:lnTo>
                <a:lnTo>
                  <a:pt x="115" y="30"/>
                </a:lnTo>
                <a:lnTo>
                  <a:pt x="117" y="30"/>
                </a:lnTo>
                <a:lnTo>
                  <a:pt x="118" y="28"/>
                </a:lnTo>
                <a:lnTo>
                  <a:pt x="118" y="27"/>
                </a:lnTo>
                <a:lnTo>
                  <a:pt x="118" y="25"/>
                </a:lnTo>
                <a:lnTo>
                  <a:pt x="118" y="24"/>
                </a:lnTo>
                <a:lnTo>
                  <a:pt x="120" y="24"/>
                </a:lnTo>
                <a:lnTo>
                  <a:pt x="121" y="22"/>
                </a:lnTo>
                <a:lnTo>
                  <a:pt x="123" y="24"/>
                </a:lnTo>
                <a:lnTo>
                  <a:pt x="124" y="27"/>
                </a:lnTo>
                <a:lnTo>
                  <a:pt x="126" y="27"/>
                </a:lnTo>
                <a:lnTo>
                  <a:pt x="127" y="25"/>
                </a:lnTo>
                <a:lnTo>
                  <a:pt x="128" y="24"/>
                </a:lnTo>
                <a:lnTo>
                  <a:pt x="130" y="24"/>
                </a:lnTo>
                <a:lnTo>
                  <a:pt x="134" y="27"/>
                </a:lnTo>
                <a:lnTo>
                  <a:pt x="136" y="30"/>
                </a:lnTo>
                <a:lnTo>
                  <a:pt x="136" y="25"/>
                </a:lnTo>
                <a:lnTo>
                  <a:pt x="137" y="24"/>
                </a:lnTo>
                <a:lnTo>
                  <a:pt x="140" y="22"/>
                </a:lnTo>
                <a:lnTo>
                  <a:pt x="142" y="22"/>
                </a:lnTo>
                <a:lnTo>
                  <a:pt x="142" y="18"/>
                </a:lnTo>
                <a:lnTo>
                  <a:pt x="142" y="3"/>
                </a:lnTo>
                <a:lnTo>
                  <a:pt x="143" y="2"/>
                </a:lnTo>
                <a:lnTo>
                  <a:pt x="145" y="0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2" name="Rectangle 683"/>
          <p:cNvSpPr>
            <a:spLocks noChangeArrowheads="1"/>
          </p:cNvSpPr>
          <p:nvPr/>
        </p:nvSpPr>
        <p:spPr bwMode="auto">
          <a:xfrm rot="21334256">
            <a:off x="4780300" y="1724579"/>
            <a:ext cx="376706" cy="92333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Кущевский</a:t>
            </a:r>
          </a:p>
        </p:txBody>
      </p:sp>
      <p:sp>
        <p:nvSpPr>
          <p:cNvPr id="183" name="Rectangle 915"/>
          <p:cNvSpPr>
            <a:spLocks noChangeArrowheads="1"/>
          </p:cNvSpPr>
          <p:nvPr/>
        </p:nvSpPr>
        <p:spPr bwMode="auto">
          <a:xfrm rot="21334256">
            <a:off x="3901019" y="1948412"/>
            <a:ext cx="524182" cy="92333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Староминский</a:t>
            </a:r>
          </a:p>
        </p:txBody>
      </p:sp>
      <p:sp>
        <p:nvSpPr>
          <p:cNvPr id="186" name="Rectangle 707"/>
          <p:cNvSpPr>
            <a:spLocks noChangeArrowheads="1"/>
          </p:cNvSpPr>
          <p:nvPr/>
        </p:nvSpPr>
        <p:spPr bwMode="auto">
          <a:xfrm rot="21334256">
            <a:off x="4832350" y="3128835"/>
            <a:ext cx="480901" cy="92333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Выселковский</a:t>
            </a:r>
            <a:endParaRPr lang="ru-RU" altLang="ru-RU" sz="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9" name="Freeform 270"/>
          <p:cNvSpPr>
            <a:spLocks/>
          </p:cNvSpPr>
          <p:nvPr/>
        </p:nvSpPr>
        <p:spPr bwMode="auto">
          <a:xfrm rot="21334256">
            <a:off x="4665611" y="2315662"/>
            <a:ext cx="1027119" cy="599189"/>
          </a:xfrm>
          <a:custGeom>
            <a:avLst/>
            <a:gdLst>
              <a:gd name="T0" fmla="*/ 2147483647 w 257"/>
              <a:gd name="T1" fmla="*/ 2147483647 h 163"/>
              <a:gd name="T2" fmla="*/ 2147483647 w 257"/>
              <a:gd name="T3" fmla="*/ 2147483647 h 163"/>
              <a:gd name="T4" fmla="*/ 2147483647 w 257"/>
              <a:gd name="T5" fmla="*/ 2147483647 h 163"/>
              <a:gd name="T6" fmla="*/ 2147483647 w 257"/>
              <a:gd name="T7" fmla="*/ 2147483647 h 163"/>
              <a:gd name="T8" fmla="*/ 2147483647 w 257"/>
              <a:gd name="T9" fmla="*/ 2147483647 h 163"/>
              <a:gd name="T10" fmla="*/ 2147483647 w 257"/>
              <a:gd name="T11" fmla="*/ 2147483647 h 163"/>
              <a:gd name="T12" fmla="*/ 2147483647 w 257"/>
              <a:gd name="T13" fmla="*/ 2147483647 h 163"/>
              <a:gd name="T14" fmla="*/ 2147483647 w 257"/>
              <a:gd name="T15" fmla="*/ 2147483647 h 163"/>
              <a:gd name="T16" fmla="*/ 2147483647 w 257"/>
              <a:gd name="T17" fmla="*/ 2147483647 h 163"/>
              <a:gd name="T18" fmla="*/ 2147483647 w 257"/>
              <a:gd name="T19" fmla="*/ 2147483647 h 163"/>
              <a:gd name="T20" fmla="*/ 2147483647 w 257"/>
              <a:gd name="T21" fmla="*/ 2147483647 h 163"/>
              <a:gd name="T22" fmla="*/ 2147483647 w 257"/>
              <a:gd name="T23" fmla="*/ 2147483647 h 163"/>
              <a:gd name="T24" fmla="*/ 2147483647 w 257"/>
              <a:gd name="T25" fmla="*/ 2147483647 h 163"/>
              <a:gd name="T26" fmla="*/ 2147483647 w 257"/>
              <a:gd name="T27" fmla="*/ 2147483647 h 163"/>
              <a:gd name="T28" fmla="*/ 2147483647 w 257"/>
              <a:gd name="T29" fmla="*/ 2147483647 h 163"/>
              <a:gd name="T30" fmla="*/ 2147483647 w 257"/>
              <a:gd name="T31" fmla="*/ 2147483647 h 163"/>
              <a:gd name="T32" fmla="*/ 2147483647 w 257"/>
              <a:gd name="T33" fmla="*/ 2147483647 h 163"/>
              <a:gd name="T34" fmla="*/ 2147483647 w 257"/>
              <a:gd name="T35" fmla="*/ 2147483647 h 163"/>
              <a:gd name="T36" fmla="*/ 2147483647 w 257"/>
              <a:gd name="T37" fmla="*/ 2147483647 h 163"/>
              <a:gd name="T38" fmla="*/ 2147483647 w 257"/>
              <a:gd name="T39" fmla="*/ 2147483647 h 163"/>
              <a:gd name="T40" fmla="*/ 2147483647 w 257"/>
              <a:gd name="T41" fmla="*/ 2147483647 h 163"/>
              <a:gd name="T42" fmla="*/ 2147483647 w 257"/>
              <a:gd name="T43" fmla="*/ 2147483647 h 163"/>
              <a:gd name="T44" fmla="*/ 2147483647 w 257"/>
              <a:gd name="T45" fmla="*/ 2147483647 h 163"/>
              <a:gd name="T46" fmla="*/ 0 w 257"/>
              <a:gd name="T47" fmla="*/ 2147483647 h 163"/>
              <a:gd name="T48" fmla="*/ 2147483647 w 257"/>
              <a:gd name="T49" fmla="*/ 2147483647 h 163"/>
              <a:gd name="T50" fmla="*/ 2147483647 w 257"/>
              <a:gd name="T51" fmla="*/ 2147483647 h 163"/>
              <a:gd name="T52" fmla="*/ 2147483647 w 257"/>
              <a:gd name="T53" fmla="*/ 2147483647 h 163"/>
              <a:gd name="T54" fmla="*/ 2147483647 w 257"/>
              <a:gd name="T55" fmla="*/ 2147483647 h 163"/>
              <a:gd name="T56" fmla="*/ 2147483647 w 257"/>
              <a:gd name="T57" fmla="*/ 2147483647 h 163"/>
              <a:gd name="T58" fmla="*/ 2147483647 w 257"/>
              <a:gd name="T59" fmla="*/ 2147483647 h 163"/>
              <a:gd name="T60" fmla="*/ 2147483647 w 257"/>
              <a:gd name="T61" fmla="*/ 2147483647 h 163"/>
              <a:gd name="T62" fmla="*/ 2147483647 w 257"/>
              <a:gd name="T63" fmla="*/ 2147483647 h 163"/>
              <a:gd name="T64" fmla="*/ 2147483647 w 257"/>
              <a:gd name="T65" fmla="*/ 2147483647 h 163"/>
              <a:gd name="T66" fmla="*/ 2147483647 w 257"/>
              <a:gd name="T67" fmla="*/ 2147483647 h 163"/>
              <a:gd name="T68" fmla="*/ 2147483647 w 257"/>
              <a:gd name="T69" fmla="*/ 2147483647 h 163"/>
              <a:gd name="T70" fmla="*/ 2147483647 w 257"/>
              <a:gd name="T71" fmla="*/ 2147483647 h 163"/>
              <a:gd name="T72" fmla="*/ 2147483647 w 257"/>
              <a:gd name="T73" fmla="*/ 2147483647 h 163"/>
              <a:gd name="T74" fmla="*/ 2147483647 w 257"/>
              <a:gd name="T75" fmla="*/ 2147483647 h 163"/>
              <a:gd name="T76" fmla="*/ 2147483647 w 257"/>
              <a:gd name="T77" fmla="*/ 2147483647 h 163"/>
              <a:gd name="T78" fmla="*/ 2147483647 w 257"/>
              <a:gd name="T79" fmla="*/ 2147483647 h 163"/>
              <a:gd name="T80" fmla="*/ 2147483647 w 257"/>
              <a:gd name="T81" fmla="*/ 2147483647 h 163"/>
              <a:gd name="T82" fmla="*/ 2147483647 w 257"/>
              <a:gd name="T83" fmla="*/ 0 h 163"/>
              <a:gd name="T84" fmla="*/ 2147483647 w 257"/>
              <a:gd name="T85" fmla="*/ 2147483647 h 163"/>
              <a:gd name="T86" fmla="*/ 2147483647 w 257"/>
              <a:gd name="T87" fmla="*/ 2147483647 h 163"/>
              <a:gd name="T88" fmla="*/ 2147483647 w 257"/>
              <a:gd name="T89" fmla="*/ 2147483647 h 16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57"/>
              <a:gd name="T136" fmla="*/ 0 h 163"/>
              <a:gd name="T137" fmla="*/ 257 w 257"/>
              <a:gd name="T138" fmla="*/ 163 h 16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57" h="163">
                <a:moveTo>
                  <a:pt x="254" y="18"/>
                </a:moveTo>
                <a:lnTo>
                  <a:pt x="251" y="57"/>
                </a:lnTo>
                <a:lnTo>
                  <a:pt x="252" y="59"/>
                </a:lnTo>
                <a:lnTo>
                  <a:pt x="252" y="60"/>
                </a:lnTo>
                <a:lnTo>
                  <a:pt x="251" y="61"/>
                </a:lnTo>
                <a:lnTo>
                  <a:pt x="249" y="64"/>
                </a:lnTo>
                <a:lnTo>
                  <a:pt x="248" y="66"/>
                </a:lnTo>
                <a:lnTo>
                  <a:pt x="249" y="67"/>
                </a:lnTo>
                <a:lnTo>
                  <a:pt x="249" y="70"/>
                </a:lnTo>
                <a:lnTo>
                  <a:pt x="248" y="70"/>
                </a:lnTo>
                <a:lnTo>
                  <a:pt x="248" y="72"/>
                </a:lnTo>
                <a:lnTo>
                  <a:pt x="248" y="75"/>
                </a:lnTo>
                <a:lnTo>
                  <a:pt x="257" y="75"/>
                </a:lnTo>
                <a:lnTo>
                  <a:pt x="257" y="88"/>
                </a:lnTo>
                <a:lnTo>
                  <a:pt x="252" y="85"/>
                </a:lnTo>
                <a:lnTo>
                  <a:pt x="251" y="85"/>
                </a:lnTo>
                <a:lnTo>
                  <a:pt x="251" y="86"/>
                </a:lnTo>
                <a:lnTo>
                  <a:pt x="248" y="85"/>
                </a:lnTo>
                <a:lnTo>
                  <a:pt x="219" y="82"/>
                </a:lnTo>
                <a:lnTo>
                  <a:pt x="208" y="82"/>
                </a:lnTo>
                <a:lnTo>
                  <a:pt x="207" y="89"/>
                </a:lnTo>
                <a:lnTo>
                  <a:pt x="188" y="88"/>
                </a:lnTo>
                <a:lnTo>
                  <a:pt x="188" y="91"/>
                </a:lnTo>
                <a:lnTo>
                  <a:pt x="186" y="95"/>
                </a:lnTo>
                <a:lnTo>
                  <a:pt x="181" y="94"/>
                </a:lnTo>
                <a:lnTo>
                  <a:pt x="172" y="92"/>
                </a:lnTo>
                <a:lnTo>
                  <a:pt x="172" y="100"/>
                </a:lnTo>
                <a:lnTo>
                  <a:pt x="169" y="98"/>
                </a:lnTo>
                <a:lnTo>
                  <a:pt x="164" y="97"/>
                </a:lnTo>
                <a:lnTo>
                  <a:pt x="161" y="97"/>
                </a:lnTo>
                <a:lnTo>
                  <a:pt x="159" y="120"/>
                </a:lnTo>
                <a:lnTo>
                  <a:pt x="161" y="124"/>
                </a:lnTo>
                <a:lnTo>
                  <a:pt x="166" y="124"/>
                </a:lnTo>
                <a:lnTo>
                  <a:pt x="163" y="139"/>
                </a:lnTo>
                <a:lnTo>
                  <a:pt x="159" y="136"/>
                </a:lnTo>
                <a:lnTo>
                  <a:pt x="154" y="135"/>
                </a:lnTo>
                <a:lnTo>
                  <a:pt x="147" y="144"/>
                </a:lnTo>
                <a:lnTo>
                  <a:pt x="144" y="141"/>
                </a:lnTo>
                <a:lnTo>
                  <a:pt x="142" y="138"/>
                </a:lnTo>
                <a:lnTo>
                  <a:pt x="135" y="145"/>
                </a:lnTo>
                <a:lnTo>
                  <a:pt x="119" y="132"/>
                </a:lnTo>
                <a:lnTo>
                  <a:pt x="110" y="141"/>
                </a:lnTo>
                <a:lnTo>
                  <a:pt x="107" y="141"/>
                </a:lnTo>
                <a:lnTo>
                  <a:pt x="106" y="141"/>
                </a:lnTo>
                <a:lnTo>
                  <a:pt x="93" y="163"/>
                </a:lnTo>
                <a:lnTo>
                  <a:pt x="87" y="160"/>
                </a:lnTo>
                <a:lnTo>
                  <a:pt x="84" y="163"/>
                </a:lnTo>
                <a:lnTo>
                  <a:pt x="76" y="158"/>
                </a:lnTo>
                <a:lnTo>
                  <a:pt x="75" y="161"/>
                </a:lnTo>
                <a:lnTo>
                  <a:pt x="72" y="160"/>
                </a:lnTo>
                <a:lnTo>
                  <a:pt x="54" y="158"/>
                </a:lnTo>
                <a:lnTo>
                  <a:pt x="59" y="149"/>
                </a:lnTo>
                <a:lnTo>
                  <a:pt x="32" y="148"/>
                </a:lnTo>
                <a:lnTo>
                  <a:pt x="31" y="151"/>
                </a:lnTo>
                <a:lnTo>
                  <a:pt x="31" y="160"/>
                </a:lnTo>
                <a:lnTo>
                  <a:pt x="28" y="157"/>
                </a:lnTo>
                <a:lnTo>
                  <a:pt x="25" y="158"/>
                </a:lnTo>
                <a:lnTo>
                  <a:pt x="24" y="158"/>
                </a:lnTo>
                <a:lnTo>
                  <a:pt x="25" y="155"/>
                </a:lnTo>
                <a:lnTo>
                  <a:pt x="24" y="155"/>
                </a:lnTo>
                <a:lnTo>
                  <a:pt x="24" y="154"/>
                </a:lnTo>
                <a:lnTo>
                  <a:pt x="21" y="154"/>
                </a:lnTo>
                <a:lnTo>
                  <a:pt x="16" y="157"/>
                </a:lnTo>
                <a:lnTo>
                  <a:pt x="15" y="157"/>
                </a:lnTo>
                <a:lnTo>
                  <a:pt x="12" y="154"/>
                </a:lnTo>
                <a:lnTo>
                  <a:pt x="10" y="152"/>
                </a:lnTo>
                <a:lnTo>
                  <a:pt x="8" y="152"/>
                </a:lnTo>
                <a:lnTo>
                  <a:pt x="8" y="154"/>
                </a:lnTo>
                <a:lnTo>
                  <a:pt x="6" y="155"/>
                </a:lnTo>
                <a:lnTo>
                  <a:pt x="5" y="155"/>
                </a:lnTo>
                <a:lnTo>
                  <a:pt x="0" y="154"/>
                </a:lnTo>
                <a:lnTo>
                  <a:pt x="0" y="151"/>
                </a:lnTo>
                <a:lnTo>
                  <a:pt x="3" y="151"/>
                </a:lnTo>
                <a:lnTo>
                  <a:pt x="5" y="135"/>
                </a:lnTo>
                <a:lnTo>
                  <a:pt x="6" y="116"/>
                </a:lnTo>
                <a:lnTo>
                  <a:pt x="9" y="116"/>
                </a:lnTo>
                <a:lnTo>
                  <a:pt x="10" y="110"/>
                </a:lnTo>
                <a:lnTo>
                  <a:pt x="2" y="110"/>
                </a:lnTo>
                <a:lnTo>
                  <a:pt x="3" y="88"/>
                </a:lnTo>
                <a:lnTo>
                  <a:pt x="12" y="88"/>
                </a:lnTo>
                <a:lnTo>
                  <a:pt x="12" y="76"/>
                </a:lnTo>
                <a:lnTo>
                  <a:pt x="12" y="72"/>
                </a:lnTo>
                <a:lnTo>
                  <a:pt x="15" y="67"/>
                </a:lnTo>
                <a:lnTo>
                  <a:pt x="16" y="69"/>
                </a:lnTo>
                <a:lnTo>
                  <a:pt x="18" y="69"/>
                </a:lnTo>
                <a:lnTo>
                  <a:pt x="19" y="69"/>
                </a:lnTo>
                <a:lnTo>
                  <a:pt x="21" y="69"/>
                </a:lnTo>
                <a:lnTo>
                  <a:pt x="22" y="67"/>
                </a:lnTo>
                <a:lnTo>
                  <a:pt x="21" y="66"/>
                </a:lnTo>
                <a:lnTo>
                  <a:pt x="24" y="63"/>
                </a:lnTo>
                <a:lnTo>
                  <a:pt x="25" y="63"/>
                </a:lnTo>
                <a:lnTo>
                  <a:pt x="27" y="60"/>
                </a:lnTo>
                <a:lnTo>
                  <a:pt x="31" y="63"/>
                </a:lnTo>
                <a:lnTo>
                  <a:pt x="34" y="29"/>
                </a:lnTo>
                <a:lnTo>
                  <a:pt x="41" y="19"/>
                </a:lnTo>
                <a:lnTo>
                  <a:pt x="46" y="19"/>
                </a:lnTo>
                <a:lnTo>
                  <a:pt x="46" y="15"/>
                </a:lnTo>
                <a:lnTo>
                  <a:pt x="59" y="16"/>
                </a:lnTo>
                <a:lnTo>
                  <a:pt x="60" y="4"/>
                </a:lnTo>
                <a:lnTo>
                  <a:pt x="72" y="4"/>
                </a:lnTo>
                <a:lnTo>
                  <a:pt x="72" y="12"/>
                </a:lnTo>
                <a:lnTo>
                  <a:pt x="75" y="12"/>
                </a:lnTo>
                <a:lnTo>
                  <a:pt x="82" y="13"/>
                </a:lnTo>
                <a:lnTo>
                  <a:pt x="90" y="12"/>
                </a:lnTo>
                <a:lnTo>
                  <a:pt x="91" y="12"/>
                </a:lnTo>
                <a:lnTo>
                  <a:pt x="98" y="16"/>
                </a:lnTo>
                <a:lnTo>
                  <a:pt x="132" y="18"/>
                </a:lnTo>
                <a:lnTo>
                  <a:pt x="134" y="19"/>
                </a:lnTo>
                <a:lnTo>
                  <a:pt x="147" y="19"/>
                </a:lnTo>
                <a:lnTo>
                  <a:pt x="151" y="16"/>
                </a:lnTo>
                <a:lnTo>
                  <a:pt x="153" y="16"/>
                </a:lnTo>
                <a:lnTo>
                  <a:pt x="164" y="20"/>
                </a:lnTo>
                <a:lnTo>
                  <a:pt x="166" y="22"/>
                </a:lnTo>
                <a:lnTo>
                  <a:pt x="167" y="25"/>
                </a:lnTo>
                <a:lnTo>
                  <a:pt x="169" y="26"/>
                </a:lnTo>
                <a:lnTo>
                  <a:pt x="181" y="31"/>
                </a:lnTo>
                <a:lnTo>
                  <a:pt x="183" y="29"/>
                </a:lnTo>
                <a:lnTo>
                  <a:pt x="186" y="29"/>
                </a:lnTo>
                <a:lnTo>
                  <a:pt x="186" y="32"/>
                </a:lnTo>
                <a:lnTo>
                  <a:pt x="211" y="32"/>
                </a:lnTo>
                <a:lnTo>
                  <a:pt x="213" y="9"/>
                </a:lnTo>
                <a:lnTo>
                  <a:pt x="208" y="9"/>
                </a:lnTo>
                <a:lnTo>
                  <a:pt x="213" y="4"/>
                </a:lnTo>
                <a:lnTo>
                  <a:pt x="213" y="1"/>
                </a:lnTo>
                <a:lnTo>
                  <a:pt x="211" y="0"/>
                </a:lnTo>
                <a:lnTo>
                  <a:pt x="216" y="1"/>
                </a:lnTo>
                <a:lnTo>
                  <a:pt x="217" y="1"/>
                </a:lnTo>
                <a:lnTo>
                  <a:pt x="219" y="4"/>
                </a:lnTo>
                <a:lnTo>
                  <a:pt x="216" y="6"/>
                </a:lnTo>
                <a:lnTo>
                  <a:pt x="216" y="7"/>
                </a:lnTo>
                <a:lnTo>
                  <a:pt x="217" y="9"/>
                </a:lnTo>
                <a:lnTo>
                  <a:pt x="230" y="10"/>
                </a:lnTo>
                <a:lnTo>
                  <a:pt x="230" y="16"/>
                </a:lnTo>
                <a:lnTo>
                  <a:pt x="254" y="18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90" name="Rectangle 865"/>
          <p:cNvSpPr>
            <a:spLocks noChangeArrowheads="1"/>
          </p:cNvSpPr>
          <p:nvPr/>
        </p:nvSpPr>
        <p:spPr bwMode="auto">
          <a:xfrm rot="21334256">
            <a:off x="4947940" y="2526485"/>
            <a:ext cx="386324" cy="92333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павловский</a:t>
            </a:r>
            <a:endParaRPr lang="ru-RU" altLang="ru-RU" sz="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50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open 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0" y="21981"/>
            <a:ext cx="9144000" cy="6836020"/>
          </a:xfrm>
          <a:prstGeom prst="rect">
            <a:avLst/>
          </a:prstGeom>
          <a:solidFill>
            <a:srgbClr val="00B0F0">
              <a:alpha val="76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600115"/>
          </a:xfrm>
          <a:prstGeom prst="rect">
            <a:avLst/>
          </a:prstGeom>
          <a:solidFill>
            <a:srgbClr val="2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797" tIns="37398" rIns="74797" bIns="37398" anchor="ctr"/>
          <a:lstStyle/>
          <a:p>
            <a:pPr algn="ctr" defTabSz="633463"/>
            <a:r>
              <a:rPr lang="ru-RU" sz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</a:t>
            </a:r>
          </a:p>
          <a:p>
            <a:pPr algn="ctr" defTabSz="633463"/>
            <a:r>
              <a:rPr lang="ru-RU" sz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ЗАМОРОЗКАМ НА ТЕРРИТОРИИ КРАСНОДАРСКОГО КРАЯ</a:t>
            </a:r>
          </a:p>
        </p:txBody>
      </p:sp>
      <p:sp>
        <p:nvSpPr>
          <p:cNvPr id="10" name="Freeform 245"/>
          <p:cNvSpPr>
            <a:spLocks/>
          </p:cNvSpPr>
          <p:nvPr/>
        </p:nvSpPr>
        <p:spPr bwMode="auto">
          <a:xfrm rot="21314132">
            <a:off x="2744300" y="3684660"/>
            <a:ext cx="832004" cy="1040593"/>
          </a:xfrm>
          <a:custGeom>
            <a:avLst/>
            <a:gdLst>
              <a:gd name="T0" fmla="*/ 2147483647 w 195"/>
              <a:gd name="T1" fmla="*/ 2147483647 h 256"/>
              <a:gd name="T2" fmla="*/ 2147483647 w 195"/>
              <a:gd name="T3" fmla="*/ 2147483647 h 256"/>
              <a:gd name="T4" fmla="*/ 2147483647 w 195"/>
              <a:gd name="T5" fmla="*/ 2147483647 h 256"/>
              <a:gd name="T6" fmla="*/ 2147483647 w 195"/>
              <a:gd name="T7" fmla="*/ 2147483647 h 256"/>
              <a:gd name="T8" fmla="*/ 2147483647 w 195"/>
              <a:gd name="T9" fmla="*/ 2147483647 h 256"/>
              <a:gd name="T10" fmla="*/ 2147483647 w 195"/>
              <a:gd name="T11" fmla="*/ 2147483647 h 256"/>
              <a:gd name="T12" fmla="*/ 2147483647 w 195"/>
              <a:gd name="T13" fmla="*/ 2147483647 h 256"/>
              <a:gd name="T14" fmla="*/ 2147483647 w 195"/>
              <a:gd name="T15" fmla="*/ 2147483647 h 256"/>
              <a:gd name="T16" fmla="*/ 2147483647 w 195"/>
              <a:gd name="T17" fmla="*/ 2147483647 h 256"/>
              <a:gd name="T18" fmla="*/ 2147483647 w 195"/>
              <a:gd name="T19" fmla="*/ 2147483647 h 256"/>
              <a:gd name="T20" fmla="*/ 2147483647 w 195"/>
              <a:gd name="T21" fmla="*/ 2147483647 h 256"/>
              <a:gd name="T22" fmla="*/ 2147483647 w 195"/>
              <a:gd name="T23" fmla="*/ 2147483647 h 256"/>
              <a:gd name="T24" fmla="*/ 2147483647 w 195"/>
              <a:gd name="T25" fmla="*/ 2147483647 h 256"/>
              <a:gd name="T26" fmla="*/ 2147483647 w 195"/>
              <a:gd name="T27" fmla="*/ 2147483647 h 256"/>
              <a:gd name="T28" fmla="*/ 2147483647 w 195"/>
              <a:gd name="T29" fmla="*/ 2147483647 h 256"/>
              <a:gd name="T30" fmla="*/ 2147483647 w 195"/>
              <a:gd name="T31" fmla="*/ 2147483647 h 256"/>
              <a:gd name="T32" fmla="*/ 2147483647 w 195"/>
              <a:gd name="T33" fmla="*/ 2147483647 h 256"/>
              <a:gd name="T34" fmla="*/ 2147483647 w 195"/>
              <a:gd name="T35" fmla="*/ 2147483647 h 256"/>
              <a:gd name="T36" fmla="*/ 2147483647 w 195"/>
              <a:gd name="T37" fmla="*/ 2147483647 h 256"/>
              <a:gd name="T38" fmla="*/ 2147483647 w 195"/>
              <a:gd name="T39" fmla="*/ 2147483647 h 256"/>
              <a:gd name="T40" fmla="*/ 2147483647 w 195"/>
              <a:gd name="T41" fmla="*/ 2147483647 h 256"/>
              <a:gd name="T42" fmla="*/ 2147483647 w 195"/>
              <a:gd name="T43" fmla="*/ 2147483647 h 256"/>
              <a:gd name="T44" fmla="*/ 2147483647 w 195"/>
              <a:gd name="T45" fmla="*/ 2147483647 h 256"/>
              <a:gd name="T46" fmla="*/ 2147483647 w 195"/>
              <a:gd name="T47" fmla="*/ 2147483647 h 256"/>
              <a:gd name="T48" fmla="*/ 2147483647 w 195"/>
              <a:gd name="T49" fmla="*/ 2147483647 h 256"/>
              <a:gd name="T50" fmla="*/ 2147483647 w 195"/>
              <a:gd name="T51" fmla="*/ 2147483647 h 256"/>
              <a:gd name="T52" fmla="*/ 2147483647 w 195"/>
              <a:gd name="T53" fmla="*/ 2147483647 h 256"/>
              <a:gd name="T54" fmla="*/ 2147483647 w 195"/>
              <a:gd name="T55" fmla="*/ 2147483647 h 256"/>
              <a:gd name="T56" fmla="*/ 2147483647 w 195"/>
              <a:gd name="T57" fmla="*/ 2147483647 h 256"/>
              <a:gd name="T58" fmla="*/ 2147483647 w 195"/>
              <a:gd name="T59" fmla="*/ 2147483647 h 256"/>
              <a:gd name="T60" fmla="*/ 2147483647 w 195"/>
              <a:gd name="T61" fmla="*/ 2147483647 h 256"/>
              <a:gd name="T62" fmla="*/ 2147483647 w 195"/>
              <a:gd name="T63" fmla="*/ 2147483647 h 256"/>
              <a:gd name="T64" fmla="*/ 2147483647 w 195"/>
              <a:gd name="T65" fmla="*/ 2147483647 h 256"/>
              <a:gd name="T66" fmla="*/ 2147483647 w 195"/>
              <a:gd name="T67" fmla="*/ 2147483647 h 256"/>
              <a:gd name="T68" fmla="*/ 2147483647 w 195"/>
              <a:gd name="T69" fmla="*/ 2147483647 h 256"/>
              <a:gd name="T70" fmla="*/ 2147483647 w 195"/>
              <a:gd name="T71" fmla="*/ 2147483647 h 256"/>
              <a:gd name="T72" fmla="*/ 2147483647 w 195"/>
              <a:gd name="T73" fmla="*/ 2147483647 h 256"/>
              <a:gd name="T74" fmla="*/ 2147483647 w 195"/>
              <a:gd name="T75" fmla="*/ 2147483647 h 256"/>
              <a:gd name="T76" fmla="*/ 2147483647 w 195"/>
              <a:gd name="T77" fmla="*/ 2147483647 h 256"/>
              <a:gd name="T78" fmla="*/ 2147483647 w 195"/>
              <a:gd name="T79" fmla="*/ 2147483647 h 256"/>
              <a:gd name="T80" fmla="*/ 2147483647 w 195"/>
              <a:gd name="T81" fmla="*/ 2147483647 h 256"/>
              <a:gd name="T82" fmla="*/ 2147483647 w 195"/>
              <a:gd name="T83" fmla="*/ 2147483647 h 256"/>
              <a:gd name="T84" fmla="*/ 2147483647 w 195"/>
              <a:gd name="T85" fmla="*/ 2147483647 h 256"/>
              <a:gd name="T86" fmla="*/ 2147483647 w 195"/>
              <a:gd name="T87" fmla="*/ 2147483647 h 256"/>
              <a:gd name="T88" fmla="*/ 2147483647 w 195"/>
              <a:gd name="T89" fmla="*/ 2147483647 h 256"/>
              <a:gd name="T90" fmla="*/ 2147483647 w 195"/>
              <a:gd name="T91" fmla="*/ 2147483647 h 256"/>
              <a:gd name="T92" fmla="*/ 2147483647 w 195"/>
              <a:gd name="T93" fmla="*/ 2147483647 h 256"/>
              <a:gd name="T94" fmla="*/ 2147483647 w 195"/>
              <a:gd name="T95" fmla="*/ 2147483647 h 256"/>
              <a:gd name="T96" fmla="*/ 2147483647 w 195"/>
              <a:gd name="T97" fmla="*/ 2147483647 h 256"/>
              <a:gd name="T98" fmla="*/ 2147483647 w 195"/>
              <a:gd name="T99" fmla="*/ 2147483647 h 25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95"/>
              <a:gd name="T151" fmla="*/ 0 h 256"/>
              <a:gd name="T152" fmla="*/ 195 w 195"/>
              <a:gd name="T153" fmla="*/ 256 h 25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95" h="256">
                <a:moveTo>
                  <a:pt x="193" y="57"/>
                </a:moveTo>
                <a:lnTo>
                  <a:pt x="192" y="58"/>
                </a:lnTo>
                <a:lnTo>
                  <a:pt x="192" y="63"/>
                </a:lnTo>
                <a:lnTo>
                  <a:pt x="183" y="63"/>
                </a:lnTo>
                <a:lnTo>
                  <a:pt x="183" y="68"/>
                </a:lnTo>
                <a:lnTo>
                  <a:pt x="180" y="70"/>
                </a:lnTo>
                <a:lnTo>
                  <a:pt x="176" y="68"/>
                </a:lnTo>
                <a:lnTo>
                  <a:pt x="174" y="65"/>
                </a:lnTo>
                <a:lnTo>
                  <a:pt x="170" y="64"/>
                </a:lnTo>
                <a:lnTo>
                  <a:pt x="168" y="65"/>
                </a:lnTo>
                <a:lnTo>
                  <a:pt x="165" y="63"/>
                </a:lnTo>
                <a:lnTo>
                  <a:pt x="156" y="63"/>
                </a:lnTo>
                <a:lnTo>
                  <a:pt x="155" y="82"/>
                </a:lnTo>
                <a:lnTo>
                  <a:pt x="149" y="80"/>
                </a:lnTo>
                <a:lnTo>
                  <a:pt x="149" y="92"/>
                </a:lnTo>
                <a:lnTo>
                  <a:pt x="145" y="90"/>
                </a:lnTo>
                <a:lnTo>
                  <a:pt x="145" y="95"/>
                </a:lnTo>
                <a:lnTo>
                  <a:pt x="146" y="96"/>
                </a:lnTo>
                <a:lnTo>
                  <a:pt x="146" y="101"/>
                </a:lnTo>
                <a:lnTo>
                  <a:pt x="151" y="104"/>
                </a:lnTo>
                <a:lnTo>
                  <a:pt x="155" y="104"/>
                </a:lnTo>
                <a:lnTo>
                  <a:pt x="161" y="102"/>
                </a:lnTo>
                <a:lnTo>
                  <a:pt x="161" y="104"/>
                </a:lnTo>
                <a:lnTo>
                  <a:pt x="161" y="105"/>
                </a:lnTo>
                <a:lnTo>
                  <a:pt x="164" y="105"/>
                </a:lnTo>
                <a:lnTo>
                  <a:pt x="164" y="108"/>
                </a:lnTo>
                <a:lnTo>
                  <a:pt x="162" y="118"/>
                </a:lnTo>
                <a:lnTo>
                  <a:pt x="158" y="118"/>
                </a:lnTo>
                <a:lnTo>
                  <a:pt x="156" y="139"/>
                </a:lnTo>
                <a:lnTo>
                  <a:pt x="146" y="137"/>
                </a:lnTo>
                <a:lnTo>
                  <a:pt x="146" y="142"/>
                </a:lnTo>
                <a:lnTo>
                  <a:pt x="146" y="143"/>
                </a:lnTo>
                <a:lnTo>
                  <a:pt x="143" y="146"/>
                </a:lnTo>
                <a:lnTo>
                  <a:pt x="143" y="149"/>
                </a:lnTo>
                <a:lnTo>
                  <a:pt x="140" y="156"/>
                </a:lnTo>
                <a:lnTo>
                  <a:pt x="154" y="158"/>
                </a:lnTo>
                <a:lnTo>
                  <a:pt x="152" y="162"/>
                </a:lnTo>
                <a:lnTo>
                  <a:pt x="146" y="161"/>
                </a:lnTo>
                <a:lnTo>
                  <a:pt x="137" y="164"/>
                </a:lnTo>
                <a:lnTo>
                  <a:pt x="136" y="168"/>
                </a:lnTo>
                <a:lnTo>
                  <a:pt x="133" y="172"/>
                </a:lnTo>
                <a:lnTo>
                  <a:pt x="132" y="180"/>
                </a:lnTo>
                <a:lnTo>
                  <a:pt x="130" y="186"/>
                </a:lnTo>
                <a:lnTo>
                  <a:pt x="132" y="186"/>
                </a:lnTo>
                <a:lnTo>
                  <a:pt x="130" y="202"/>
                </a:lnTo>
                <a:lnTo>
                  <a:pt x="126" y="202"/>
                </a:lnTo>
                <a:lnTo>
                  <a:pt x="126" y="205"/>
                </a:lnTo>
                <a:lnTo>
                  <a:pt x="123" y="203"/>
                </a:lnTo>
                <a:lnTo>
                  <a:pt x="120" y="206"/>
                </a:lnTo>
                <a:lnTo>
                  <a:pt x="123" y="216"/>
                </a:lnTo>
                <a:lnTo>
                  <a:pt x="130" y="216"/>
                </a:lnTo>
                <a:lnTo>
                  <a:pt x="132" y="222"/>
                </a:lnTo>
                <a:lnTo>
                  <a:pt x="129" y="224"/>
                </a:lnTo>
                <a:lnTo>
                  <a:pt x="127" y="228"/>
                </a:lnTo>
                <a:lnTo>
                  <a:pt x="123" y="228"/>
                </a:lnTo>
                <a:lnTo>
                  <a:pt x="127" y="234"/>
                </a:lnTo>
                <a:lnTo>
                  <a:pt x="133" y="232"/>
                </a:lnTo>
                <a:lnTo>
                  <a:pt x="133" y="235"/>
                </a:lnTo>
                <a:lnTo>
                  <a:pt x="130" y="235"/>
                </a:lnTo>
                <a:lnTo>
                  <a:pt x="130" y="238"/>
                </a:lnTo>
                <a:lnTo>
                  <a:pt x="132" y="241"/>
                </a:lnTo>
                <a:lnTo>
                  <a:pt x="132" y="243"/>
                </a:lnTo>
                <a:lnTo>
                  <a:pt x="129" y="246"/>
                </a:lnTo>
                <a:lnTo>
                  <a:pt x="129" y="247"/>
                </a:lnTo>
                <a:lnTo>
                  <a:pt x="133" y="250"/>
                </a:lnTo>
                <a:lnTo>
                  <a:pt x="133" y="253"/>
                </a:lnTo>
                <a:lnTo>
                  <a:pt x="127" y="256"/>
                </a:lnTo>
                <a:lnTo>
                  <a:pt x="120" y="256"/>
                </a:lnTo>
                <a:lnTo>
                  <a:pt x="117" y="247"/>
                </a:lnTo>
                <a:lnTo>
                  <a:pt x="113" y="246"/>
                </a:lnTo>
                <a:lnTo>
                  <a:pt x="108" y="243"/>
                </a:lnTo>
                <a:lnTo>
                  <a:pt x="105" y="238"/>
                </a:lnTo>
                <a:lnTo>
                  <a:pt x="104" y="234"/>
                </a:lnTo>
                <a:lnTo>
                  <a:pt x="102" y="237"/>
                </a:lnTo>
                <a:lnTo>
                  <a:pt x="101" y="246"/>
                </a:lnTo>
                <a:lnTo>
                  <a:pt x="98" y="249"/>
                </a:lnTo>
                <a:lnTo>
                  <a:pt x="93" y="250"/>
                </a:lnTo>
                <a:lnTo>
                  <a:pt x="89" y="249"/>
                </a:lnTo>
                <a:lnTo>
                  <a:pt x="86" y="244"/>
                </a:lnTo>
                <a:lnTo>
                  <a:pt x="82" y="243"/>
                </a:lnTo>
                <a:lnTo>
                  <a:pt x="77" y="241"/>
                </a:lnTo>
                <a:lnTo>
                  <a:pt x="71" y="238"/>
                </a:lnTo>
                <a:lnTo>
                  <a:pt x="69" y="235"/>
                </a:lnTo>
                <a:lnTo>
                  <a:pt x="66" y="235"/>
                </a:lnTo>
                <a:lnTo>
                  <a:pt x="64" y="237"/>
                </a:lnTo>
                <a:lnTo>
                  <a:pt x="60" y="234"/>
                </a:lnTo>
                <a:lnTo>
                  <a:pt x="54" y="232"/>
                </a:lnTo>
                <a:lnTo>
                  <a:pt x="55" y="230"/>
                </a:lnTo>
                <a:lnTo>
                  <a:pt x="54" y="230"/>
                </a:lnTo>
                <a:lnTo>
                  <a:pt x="51" y="231"/>
                </a:lnTo>
                <a:lnTo>
                  <a:pt x="45" y="231"/>
                </a:lnTo>
                <a:lnTo>
                  <a:pt x="45" y="230"/>
                </a:lnTo>
                <a:lnTo>
                  <a:pt x="47" y="227"/>
                </a:lnTo>
                <a:lnTo>
                  <a:pt x="54" y="225"/>
                </a:lnTo>
                <a:lnTo>
                  <a:pt x="54" y="222"/>
                </a:lnTo>
                <a:lnTo>
                  <a:pt x="52" y="221"/>
                </a:lnTo>
                <a:lnTo>
                  <a:pt x="49" y="221"/>
                </a:lnTo>
                <a:lnTo>
                  <a:pt x="47" y="224"/>
                </a:lnTo>
                <a:lnTo>
                  <a:pt x="44" y="222"/>
                </a:lnTo>
                <a:lnTo>
                  <a:pt x="45" y="218"/>
                </a:lnTo>
                <a:lnTo>
                  <a:pt x="45" y="216"/>
                </a:lnTo>
                <a:lnTo>
                  <a:pt x="41" y="219"/>
                </a:lnTo>
                <a:lnTo>
                  <a:pt x="42" y="212"/>
                </a:lnTo>
                <a:lnTo>
                  <a:pt x="41" y="211"/>
                </a:lnTo>
                <a:lnTo>
                  <a:pt x="38" y="213"/>
                </a:lnTo>
                <a:lnTo>
                  <a:pt x="38" y="215"/>
                </a:lnTo>
                <a:lnTo>
                  <a:pt x="35" y="215"/>
                </a:lnTo>
                <a:lnTo>
                  <a:pt x="33" y="211"/>
                </a:lnTo>
                <a:lnTo>
                  <a:pt x="25" y="216"/>
                </a:lnTo>
                <a:lnTo>
                  <a:pt x="20" y="219"/>
                </a:lnTo>
                <a:lnTo>
                  <a:pt x="19" y="216"/>
                </a:lnTo>
                <a:lnTo>
                  <a:pt x="20" y="212"/>
                </a:lnTo>
                <a:lnTo>
                  <a:pt x="19" y="209"/>
                </a:lnTo>
                <a:lnTo>
                  <a:pt x="16" y="206"/>
                </a:lnTo>
                <a:lnTo>
                  <a:pt x="3" y="202"/>
                </a:lnTo>
                <a:lnTo>
                  <a:pt x="0" y="199"/>
                </a:lnTo>
                <a:lnTo>
                  <a:pt x="0" y="190"/>
                </a:lnTo>
                <a:lnTo>
                  <a:pt x="4" y="191"/>
                </a:lnTo>
                <a:lnTo>
                  <a:pt x="6" y="191"/>
                </a:lnTo>
                <a:lnTo>
                  <a:pt x="8" y="193"/>
                </a:lnTo>
                <a:lnTo>
                  <a:pt x="10" y="187"/>
                </a:lnTo>
                <a:lnTo>
                  <a:pt x="0" y="186"/>
                </a:lnTo>
                <a:lnTo>
                  <a:pt x="1" y="180"/>
                </a:lnTo>
                <a:lnTo>
                  <a:pt x="1" y="178"/>
                </a:lnTo>
                <a:lnTo>
                  <a:pt x="7" y="175"/>
                </a:lnTo>
                <a:lnTo>
                  <a:pt x="11" y="164"/>
                </a:lnTo>
                <a:lnTo>
                  <a:pt x="13" y="162"/>
                </a:lnTo>
                <a:lnTo>
                  <a:pt x="20" y="164"/>
                </a:lnTo>
                <a:lnTo>
                  <a:pt x="19" y="167"/>
                </a:lnTo>
                <a:lnTo>
                  <a:pt x="26" y="171"/>
                </a:lnTo>
                <a:lnTo>
                  <a:pt x="30" y="167"/>
                </a:lnTo>
                <a:lnTo>
                  <a:pt x="32" y="152"/>
                </a:lnTo>
                <a:lnTo>
                  <a:pt x="36" y="152"/>
                </a:lnTo>
                <a:lnTo>
                  <a:pt x="36" y="145"/>
                </a:lnTo>
                <a:lnTo>
                  <a:pt x="35" y="136"/>
                </a:lnTo>
                <a:lnTo>
                  <a:pt x="39" y="133"/>
                </a:lnTo>
                <a:lnTo>
                  <a:pt x="33" y="128"/>
                </a:lnTo>
                <a:lnTo>
                  <a:pt x="44" y="109"/>
                </a:lnTo>
                <a:lnTo>
                  <a:pt x="41" y="106"/>
                </a:lnTo>
                <a:lnTo>
                  <a:pt x="42" y="105"/>
                </a:lnTo>
                <a:lnTo>
                  <a:pt x="47" y="105"/>
                </a:lnTo>
                <a:lnTo>
                  <a:pt x="48" y="108"/>
                </a:lnTo>
                <a:lnTo>
                  <a:pt x="55" y="108"/>
                </a:lnTo>
                <a:lnTo>
                  <a:pt x="55" y="109"/>
                </a:lnTo>
                <a:lnTo>
                  <a:pt x="61" y="109"/>
                </a:lnTo>
                <a:lnTo>
                  <a:pt x="63" y="90"/>
                </a:lnTo>
                <a:lnTo>
                  <a:pt x="66" y="90"/>
                </a:lnTo>
                <a:lnTo>
                  <a:pt x="66" y="83"/>
                </a:lnTo>
                <a:lnTo>
                  <a:pt x="58" y="83"/>
                </a:lnTo>
                <a:lnTo>
                  <a:pt x="52" y="76"/>
                </a:lnTo>
                <a:lnTo>
                  <a:pt x="60" y="73"/>
                </a:lnTo>
                <a:lnTo>
                  <a:pt x="66" y="71"/>
                </a:lnTo>
                <a:lnTo>
                  <a:pt x="73" y="71"/>
                </a:lnTo>
                <a:lnTo>
                  <a:pt x="77" y="67"/>
                </a:lnTo>
                <a:lnTo>
                  <a:pt x="82" y="65"/>
                </a:lnTo>
                <a:lnTo>
                  <a:pt x="83" y="63"/>
                </a:lnTo>
                <a:lnTo>
                  <a:pt x="82" y="60"/>
                </a:lnTo>
                <a:lnTo>
                  <a:pt x="83" y="57"/>
                </a:lnTo>
                <a:lnTo>
                  <a:pt x="88" y="4"/>
                </a:lnTo>
                <a:lnTo>
                  <a:pt x="88" y="2"/>
                </a:lnTo>
                <a:lnTo>
                  <a:pt x="86" y="0"/>
                </a:lnTo>
                <a:lnTo>
                  <a:pt x="91" y="1"/>
                </a:lnTo>
                <a:lnTo>
                  <a:pt x="93" y="2"/>
                </a:lnTo>
                <a:lnTo>
                  <a:pt x="96" y="2"/>
                </a:lnTo>
                <a:lnTo>
                  <a:pt x="99" y="4"/>
                </a:lnTo>
                <a:lnTo>
                  <a:pt x="98" y="8"/>
                </a:lnTo>
                <a:lnTo>
                  <a:pt x="101" y="11"/>
                </a:lnTo>
                <a:lnTo>
                  <a:pt x="102" y="11"/>
                </a:lnTo>
                <a:lnTo>
                  <a:pt x="105" y="11"/>
                </a:lnTo>
                <a:lnTo>
                  <a:pt x="108" y="13"/>
                </a:lnTo>
                <a:lnTo>
                  <a:pt x="113" y="10"/>
                </a:lnTo>
                <a:lnTo>
                  <a:pt x="114" y="10"/>
                </a:lnTo>
                <a:lnTo>
                  <a:pt x="117" y="11"/>
                </a:lnTo>
                <a:lnTo>
                  <a:pt x="118" y="16"/>
                </a:lnTo>
                <a:lnTo>
                  <a:pt x="123" y="19"/>
                </a:lnTo>
                <a:lnTo>
                  <a:pt x="124" y="23"/>
                </a:lnTo>
                <a:lnTo>
                  <a:pt x="127" y="26"/>
                </a:lnTo>
                <a:lnTo>
                  <a:pt x="133" y="30"/>
                </a:lnTo>
                <a:lnTo>
                  <a:pt x="136" y="30"/>
                </a:lnTo>
                <a:lnTo>
                  <a:pt x="139" y="30"/>
                </a:lnTo>
                <a:lnTo>
                  <a:pt x="142" y="33"/>
                </a:lnTo>
                <a:lnTo>
                  <a:pt x="146" y="33"/>
                </a:lnTo>
                <a:lnTo>
                  <a:pt x="149" y="33"/>
                </a:lnTo>
                <a:lnTo>
                  <a:pt x="152" y="36"/>
                </a:lnTo>
                <a:lnTo>
                  <a:pt x="152" y="42"/>
                </a:lnTo>
                <a:lnTo>
                  <a:pt x="154" y="43"/>
                </a:lnTo>
                <a:lnTo>
                  <a:pt x="161" y="48"/>
                </a:lnTo>
                <a:lnTo>
                  <a:pt x="162" y="48"/>
                </a:lnTo>
                <a:lnTo>
                  <a:pt x="162" y="43"/>
                </a:lnTo>
                <a:lnTo>
                  <a:pt x="164" y="42"/>
                </a:lnTo>
                <a:lnTo>
                  <a:pt x="173" y="41"/>
                </a:lnTo>
                <a:lnTo>
                  <a:pt x="180" y="39"/>
                </a:lnTo>
                <a:lnTo>
                  <a:pt x="183" y="39"/>
                </a:lnTo>
                <a:lnTo>
                  <a:pt x="186" y="45"/>
                </a:lnTo>
                <a:lnTo>
                  <a:pt x="189" y="45"/>
                </a:lnTo>
                <a:lnTo>
                  <a:pt x="192" y="43"/>
                </a:lnTo>
                <a:lnTo>
                  <a:pt x="195" y="45"/>
                </a:lnTo>
                <a:lnTo>
                  <a:pt x="193" y="57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2" name="Freeform 257"/>
          <p:cNvSpPr>
            <a:spLocks/>
          </p:cNvSpPr>
          <p:nvPr/>
        </p:nvSpPr>
        <p:spPr bwMode="auto">
          <a:xfrm rot="21314132">
            <a:off x="3397945" y="1591252"/>
            <a:ext cx="1235631" cy="935629"/>
          </a:xfrm>
          <a:custGeom>
            <a:avLst/>
            <a:gdLst>
              <a:gd name="T0" fmla="*/ 2147483647 w 290"/>
              <a:gd name="T1" fmla="*/ 2147483647 h 230"/>
              <a:gd name="T2" fmla="*/ 2147483647 w 290"/>
              <a:gd name="T3" fmla="*/ 2147483647 h 230"/>
              <a:gd name="T4" fmla="*/ 2147483647 w 290"/>
              <a:gd name="T5" fmla="*/ 2147483647 h 230"/>
              <a:gd name="T6" fmla="*/ 2147483647 w 290"/>
              <a:gd name="T7" fmla="*/ 2147483647 h 230"/>
              <a:gd name="T8" fmla="*/ 2147483647 w 290"/>
              <a:gd name="T9" fmla="*/ 2147483647 h 230"/>
              <a:gd name="T10" fmla="*/ 2147483647 w 290"/>
              <a:gd name="T11" fmla="*/ 2147483647 h 230"/>
              <a:gd name="T12" fmla="*/ 2147483647 w 290"/>
              <a:gd name="T13" fmla="*/ 2147483647 h 230"/>
              <a:gd name="T14" fmla="*/ 2147483647 w 290"/>
              <a:gd name="T15" fmla="*/ 2147483647 h 230"/>
              <a:gd name="T16" fmla="*/ 2147483647 w 290"/>
              <a:gd name="T17" fmla="*/ 2147483647 h 230"/>
              <a:gd name="T18" fmla="*/ 2147483647 w 290"/>
              <a:gd name="T19" fmla="*/ 2147483647 h 230"/>
              <a:gd name="T20" fmla="*/ 2147483647 w 290"/>
              <a:gd name="T21" fmla="*/ 2147483647 h 230"/>
              <a:gd name="T22" fmla="*/ 2147483647 w 290"/>
              <a:gd name="T23" fmla="*/ 2147483647 h 230"/>
              <a:gd name="T24" fmla="*/ 2147483647 w 290"/>
              <a:gd name="T25" fmla="*/ 2147483647 h 230"/>
              <a:gd name="T26" fmla="*/ 2147483647 w 290"/>
              <a:gd name="T27" fmla="*/ 2147483647 h 230"/>
              <a:gd name="T28" fmla="*/ 2147483647 w 290"/>
              <a:gd name="T29" fmla="*/ 2147483647 h 230"/>
              <a:gd name="T30" fmla="*/ 2147483647 w 290"/>
              <a:gd name="T31" fmla="*/ 2147483647 h 230"/>
              <a:gd name="T32" fmla="*/ 2147483647 w 290"/>
              <a:gd name="T33" fmla="*/ 2147483647 h 230"/>
              <a:gd name="T34" fmla="*/ 2147483647 w 290"/>
              <a:gd name="T35" fmla="*/ 2147483647 h 230"/>
              <a:gd name="T36" fmla="*/ 2147483647 w 290"/>
              <a:gd name="T37" fmla="*/ 2147483647 h 230"/>
              <a:gd name="T38" fmla="*/ 2147483647 w 290"/>
              <a:gd name="T39" fmla="*/ 2147483647 h 230"/>
              <a:gd name="T40" fmla="*/ 2147483647 w 290"/>
              <a:gd name="T41" fmla="*/ 2147483647 h 230"/>
              <a:gd name="T42" fmla="*/ 2147483647 w 290"/>
              <a:gd name="T43" fmla="*/ 2147483647 h 230"/>
              <a:gd name="T44" fmla="*/ 2147483647 w 290"/>
              <a:gd name="T45" fmla="*/ 2147483647 h 230"/>
              <a:gd name="T46" fmla="*/ 2147483647 w 290"/>
              <a:gd name="T47" fmla="*/ 2147483647 h 230"/>
              <a:gd name="T48" fmla="*/ 2147483647 w 290"/>
              <a:gd name="T49" fmla="*/ 2147483647 h 230"/>
              <a:gd name="T50" fmla="*/ 2147483647 w 290"/>
              <a:gd name="T51" fmla="*/ 2147483647 h 230"/>
              <a:gd name="T52" fmla="*/ 2147483647 w 290"/>
              <a:gd name="T53" fmla="*/ 2147483647 h 230"/>
              <a:gd name="T54" fmla="*/ 2147483647 w 290"/>
              <a:gd name="T55" fmla="*/ 2147483647 h 230"/>
              <a:gd name="T56" fmla="*/ 2147483647 w 290"/>
              <a:gd name="T57" fmla="*/ 2147483647 h 230"/>
              <a:gd name="T58" fmla="*/ 2147483647 w 290"/>
              <a:gd name="T59" fmla="*/ 2147483647 h 230"/>
              <a:gd name="T60" fmla="*/ 2147483647 w 290"/>
              <a:gd name="T61" fmla="*/ 2147483647 h 230"/>
              <a:gd name="T62" fmla="*/ 2147483647 w 290"/>
              <a:gd name="T63" fmla="*/ 2147483647 h 230"/>
              <a:gd name="T64" fmla="*/ 2147483647 w 290"/>
              <a:gd name="T65" fmla="*/ 2147483647 h 230"/>
              <a:gd name="T66" fmla="*/ 2147483647 w 290"/>
              <a:gd name="T67" fmla="*/ 2147483647 h 230"/>
              <a:gd name="T68" fmla="*/ 2147483647 w 290"/>
              <a:gd name="T69" fmla="*/ 2147483647 h 230"/>
              <a:gd name="T70" fmla="*/ 2147483647 w 290"/>
              <a:gd name="T71" fmla="*/ 2147483647 h 230"/>
              <a:gd name="T72" fmla="*/ 2147483647 w 290"/>
              <a:gd name="T73" fmla="*/ 2147483647 h 230"/>
              <a:gd name="T74" fmla="*/ 2147483647 w 290"/>
              <a:gd name="T75" fmla="*/ 2147483647 h 230"/>
              <a:gd name="T76" fmla="*/ 2147483647 w 290"/>
              <a:gd name="T77" fmla="*/ 2147483647 h 230"/>
              <a:gd name="T78" fmla="*/ 2147483647 w 290"/>
              <a:gd name="T79" fmla="*/ 2147483647 h 230"/>
              <a:gd name="T80" fmla="*/ 2147483647 w 290"/>
              <a:gd name="T81" fmla="*/ 2147483647 h 230"/>
              <a:gd name="T82" fmla="*/ 2147483647 w 290"/>
              <a:gd name="T83" fmla="*/ 2147483647 h 230"/>
              <a:gd name="T84" fmla="*/ 2147483647 w 290"/>
              <a:gd name="T85" fmla="*/ 2147483647 h 230"/>
              <a:gd name="T86" fmla="*/ 2147483647 w 290"/>
              <a:gd name="T87" fmla="*/ 2147483647 h 230"/>
              <a:gd name="T88" fmla="*/ 2147483647 w 290"/>
              <a:gd name="T89" fmla="*/ 2147483647 h 230"/>
              <a:gd name="T90" fmla="*/ 2147483647 w 290"/>
              <a:gd name="T91" fmla="*/ 2147483647 h 230"/>
              <a:gd name="T92" fmla="*/ 2147483647 w 290"/>
              <a:gd name="T93" fmla="*/ 2147483647 h 230"/>
              <a:gd name="T94" fmla="*/ 2147483647 w 290"/>
              <a:gd name="T95" fmla="*/ 2147483647 h 230"/>
              <a:gd name="T96" fmla="*/ 2147483647 w 290"/>
              <a:gd name="T97" fmla="*/ 2147483647 h 230"/>
              <a:gd name="T98" fmla="*/ 2147483647 w 290"/>
              <a:gd name="T99" fmla="*/ 2147483647 h 230"/>
              <a:gd name="T100" fmla="*/ 2147483647 w 290"/>
              <a:gd name="T101" fmla="*/ 2147483647 h 230"/>
              <a:gd name="T102" fmla="*/ 2147483647 w 290"/>
              <a:gd name="T103" fmla="*/ 2147483647 h 230"/>
              <a:gd name="T104" fmla="*/ 2147483647 w 290"/>
              <a:gd name="T105" fmla="*/ 2147483647 h 230"/>
              <a:gd name="T106" fmla="*/ 0 w 290"/>
              <a:gd name="T107" fmla="*/ 2147483647 h 230"/>
              <a:gd name="T108" fmla="*/ 2147483647 w 290"/>
              <a:gd name="T109" fmla="*/ 2147483647 h 230"/>
              <a:gd name="T110" fmla="*/ 2147483647 w 290"/>
              <a:gd name="T111" fmla="*/ 2147483647 h 230"/>
              <a:gd name="T112" fmla="*/ 2147483647 w 290"/>
              <a:gd name="T113" fmla="*/ 2147483647 h 230"/>
              <a:gd name="T114" fmla="*/ 2147483647 w 290"/>
              <a:gd name="T115" fmla="*/ 2147483647 h 230"/>
              <a:gd name="T116" fmla="*/ 2147483647 w 290"/>
              <a:gd name="T117" fmla="*/ 0 h 23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90"/>
              <a:gd name="T178" fmla="*/ 0 h 230"/>
              <a:gd name="T179" fmla="*/ 290 w 290"/>
              <a:gd name="T180" fmla="*/ 230 h 230"/>
              <a:gd name="connsiteX0" fmla="*/ 3034 w 10000"/>
              <a:gd name="connsiteY0" fmla="*/ 174 h 10000"/>
              <a:gd name="connsiteX1" fmla="*/ 5172 w 10000"/>
              <a:gd name="connsiteY1" fmla="*/ 391 h 10000"/>
              <a:gd name="connsiteX2" fmla="*/ 5586 w 10000"/>
              <a:gd name="connsiteY2" fmla="*/ 609 h 10000"/>
              <a:gd name="connsiteX3" fmla="*/ 5483 w 10000"/>
              <a:gd name="connsiteY3" fmla="*/ 826 h 10000"/>
              <a:gd name="connsiteX4" fmla="*/ 6276 w 10000"/>
              <a:gd name="connsiteY4" fmla="*/ 1435 h 10000"/>
              <a:gd name="connsiteX5" fmla="*/ 6172 w 10000"/>
              <a:gd name="connsiteY5" fmla="*/ 1565 h 10000"/>
              <a:gd name="connsiteX6" fmla="*/ 6138 w 10000"/>
              <a:gd name="connsiteY6" fmla="*/ 1696 h 10000"/>
              <a:gd name="connsiteX7" fmla="*/ 6034 w 10000"/>
              <a:gd name="connsiteY7" fmla="*/ 1783 h 10000"/>
              <a:gd name="connsiteX8" fmla="*/ 5931 w 10000"/>
              <a:gd name="connsiteY8" fmla="*/ 1913 h 10000"/>
              <a:gd name="connsiteX9" fmla="*/ 5828 w 10000"/>
              <a:gd name="connsiteY9" fmla="*/ 1957 h 10000"/>
              <a:gd name="connsiteX10" fmla="*/ 5828 w 10000"/>
              <a:gd name="connsiteY10" fmla="*/ 2087 h 10000"/>
              <a:gd name="connsiteX11" fmla="*/ 5931 w 10000"/>
              <a:gd name="connsiteY11" fmla="*/ 2087 h 10000"/>
              <a:gd name="connsiteX12" fmla="*/ 5862 w 10000"/>
              <a:gd name="connsiteY12" fmla="*/ 3435 h 10000"/>
              <a:gd name="connsiteX13" fmla="*/ 5931 w 10000"/>
              <a:gd name="connsiteY13" fmla="*/ 3304 h 10000"/>
              <a:gd name="connsiteX14" fmla="*/ 6034 w 10000"/>
              <a:gd name="connsiteY14" fmla="*/ 3304 h 10000"/>
              <a:gd name="connsiteX15" fmla="*/ 6069 w 10000"/>
              <a:gd name="connsiteY15" fmla="*/ 3304 h 10000"/>
              <a:gd name="connsiteX16" fmla="*/ 6172 w 10000"/>
              <a:gd name="connsiteY16" fmla="*/ 3435 h 10000"/>
              <a:gd name="connsiteX17" fmla="*/ 6172 w 10000"/>
              <a:gd name="connsiteY17" fmla="*/ 3565 h 10000"/>
              <a:gd name="connsiteX18" fmla="*/ 6276 w 10000"/>
              <a:gd name="connsiteY18" fmla="*/ 3565 h 10000"/>
              <a:gd name="connsiteX19" fmla="*/ 6276 w 10000"/>
              <a:gd name="connsiteY19" fmla="*/ 4000 h 10000"/>
              <a:gd name="connsiteX20" fmla="*/ 6483 w 10000"/>
              <a:gd name="connsiteY20" fmla="*/ 3957 h 10000"/>
              <a:gd name="connsiteX21" fmla="*/ 6414 w 10000"/>
              <a:gd name="connsiteY21" fmla="*/ 4130 h 10000"/>
              <a:gd name="connsiteX22" fmla="*/ 6897 w 10000"/>
              <a:gd name="connsiteY22" fmla="*/ 4174 h 10000"/>
              <a:gd name="connsiteX23" fmla="*/ 6931 w 10000"/>
              <a:gd name="connsiteY23" fmla="*/ 4130 h 10000"/>
              <a:gd name="connsiteX24" fmla="*/ 7172 w 10000"/>
              <a:gd name="connsiteY24" fmla="*/ 4130 h 10000"/>
              <a:gd name="connsiteX25" fmla="*/ 7172 w 10000"/>
              <a:gd name="connsiteY25" fmla="*/ 4957 h 10000"/>
              <a:gd name="connsiteX26" fmla="*/ 7034 w 10000"/>
              <a:gd name="connsiteY26" fmla="*/ 4957 h 10000"/>
              <a:gd name="connsiteX27" fmla="*/ 7034 w 10000"/>
              <a:gd name="connsiteY27" fmla="*/ 5783 h 10000"/>
              <a:gd name="connsiteX28" fmla="*/ 7000 w 10000"/>
              <a:gd name="connsiteY28" fmla="*/ 5870 h 10000"/>
              <a:gd name="connsiteX29" fmla="*/ 6897 w 10000"/>
              <a:gd name="connsiteY29" fmla="*/ 5870 h 10000"/>
              <a:gd name="connsiteX30" fmla="*/ 6897 w 10000"/>
              <a:gd name="connsiteY30" fmla="*/ 5783 h 10000"/>
              <a:gd name="connsiteX31" fmla="*/ 6793 w 10000"/>
              <a:gd name="connsiteY31" fmla="*/ 5739 h 10000"/>
              <a:gd name="connsiteX32" fmla="*/ 6793 w 10000"/>
              <a:gd name="connsiteY32" fmla="*/ 6696 h 10000"/>
              <a:gd name="connsiteX33" fmla="*/ 6586 w 10000"/>
              <a:gd name="connsiteY33" fmla="*/ 7261 h 10000"/>
              <a:gd name="connsiteX34" fmla="*/ 6897 w 10000"/>
              <a:gd name="connsiteY34" fmla="*/ 7391 h 10000"/>
              <a:gd name="connsiteX35" fmla="*/ 6828 w 10000"/>
              <a:gd name="connsiteY35" fmla="*/ 7522 h 10000"/>
              <a:gd name="connsiteX36" fmla="*/ 7448 w 10000"/>
              <a:gd name="connsiteY36" fmla="*/ 7826 h 10000"/>
              <a:gd name="connsiteX37" fmla="*/ 7552 w 10000"/>
              <a:gd name="connsiteY37" fmla="*/ 7652 h 10000"/>
              <a:gd name="connsiteX38" fmla="*/ 8034 w 10000"/>
              <a:gd name="connsiteY38" fmla="*/ 7870 h 10000"/>
              <a:gd name="connsiteX39" fmla="*/ 8034 w 10000"/>
              <a:gd name="connsiteY39" fmla="*/ 7739 h 10000"/>
              <a:gd name="connsiteX40" fmla="*/ 8034 w 10000"/>
              <a:gd name="connsiteY40" fmla="*/ 7696 h 10000"/>
              <a:gd name="connsiteX41" fmla="*/ 7931 w 10000"/>
              <a:gd name="connsiteY41" fmla="*/ 7696 h 10000"/>
              <a:gd name="connsiteX42" fmla="*/ 7931 w 10000"/>
              <a:gd name="connsiteY42" fmla="*/ 7652 h 10000"/>
              <a:gd name="connsiteX43" fmla="*/ 7759 w 10000"/>
              <a:gd name="connsiteY43" fmla="*/ 7565 h 10000"/>
              <a:gd name="connsiteX44" fmla="*/ 7759 w 10000"/>
              <a:gd name="connsiteY44" fmla="*/ 7435 h 10000"/>
              <a:gd name="connsiteX45" fmla="*/ 7793 w 10000"/>
              <a:gd name="connsiteY45" fmla="*/ 7391 h 10000"/>
              <a:gd name="connsiteX46" fmla="*/ 8138 w 10000"/>
              <a:gd name="connsiteY46" fmla="*/ 7522 h 10000"/>
              <a:gd name="connsiteX47" fmla="*/ 8138 w 10000"/>
              <a:gd name="connsiteY47" fmla="*/ 7000 h 10000"/>
              <a:gd name="connsiteX48" fmla="*/ 8759 w 10000"/>
              <a:gd name="connsiteY48" fmla="*/ 7000 h 10000"/>
              <a:gd name="connsiteX49" fmla="*/ 9310 w 10000"/>
              <a:gd name="connsiteY49" fmla="*/ 7043 h 10000"/>
              <a:gd name="connsiteX50" fmla="*/ 9759 w 10000"/>
              <a:gd name="connsiteY50" fmla="*/ 7130 h 10000"/>
              <a:gd name="connsiteX51" fmla="*/ 9724 w 10000"/>
              <a:gd name="connsiteY51" fmla="*/ 8087 h 10000"/>
              <a:gd name="connsiteX52" fmla="*/ 10000 w 10000"/>
              <a:gd name="connsiteY52" fmla="*/ 8087 h 10000"/>
              <a:gd name="connsiteX53" fmla="*/ 9966 w 10000"/>
              <a:gd name="connsiteY53" fmla="*/ 8348 h 10000"/>
              <a:gd name="connsiteX54" fmla="*/ 9862 w 10000"/>
              <a:gd name="connsiteY54" fmla="*/ 8348 h 10000"/>
              <a:gd name="connsiteX55" fmla="*/ 9828 w 10000"/>
              <a:gd name="connsiteY55" fmla="*/ 9174 h 10000"/>
              <a:gd name="connsiteX56" fmla="*/ 9552 w 10000"/>
              <a:gd name="connsiteY56" fmla="*/ 9087 h 10000"/>
              <a:gd name="connsiteX57" fmla="*/ 9552 w 10000"/>
              <a:gd name="connsiteY57" fmla="*/ 9174 h 10000"/>
              <a:gd name="connsiteX58" fmla="*/ 9552 w 10000"/>
              <a:gd name="connsiteY58" fmla="*/ 9217 h 10000"/>
              <a:gd name="connsiteX59" fmla="*/ 9172 w 10000"/>
              <a:gd name="connsiteY59" fmla="*/ 9217 h 10000"/>
              <a:gd name="connsiteX60" fmla="*/ 9103 w 10000"/>
              <a:gd name="connsiteY60" fmla="*/ 9565 h 10000"/>
              <a:gd name="connsiteX61" fmla="*/ 9103 w 10000"/>
              <a:gd name="connsiteY61" fmla="*/ 9739 h 10000"/>
              <a:gd name="connsiteX62" fmla="*/ 8690 w 10000"/>
              <a:gd name="connsiteY62" fmla="*/ 9739 h 10000"/>
              <a:gd name="connsiteX63" fmla="*/ 8690 w 10000"/>
              <a:gd name="connsiteY63" fmla="*/ 9870 h 10000"/>
              <a:gd name="connsiteX64" fmla="*/ 8655 w 10000"/>
              <a:gd name="connsiteY64" fmla="*/ 9913 h 10000"/>
              <a:gd name="connsiteX65" fmla="*/ 8552 w 10000"/>
              <a:gd name="connsiteY65" fmla="*/ 9870 h 10000"/>
              <a:gd name="connsiteX66" fmla="*/ 8310 w 10000"/>
              <a:gd name="connsiteY66" fmla="*/ 9870 h 10000"/>
              <a:gd name="connsiteX67" fmla="*/ 8241 w 10000"/>
              <a:gd name="connsiteY67" fmla="*/ 9783 h 10000"/>
              <a:gd name="connsiteX68" fmla="*/ 8207 w 10000"/>
              <a:gd name="connsiteY68" fmla="*/ 9913 h 10000"/>
              <a:gd name="connsiteX69" fmla="*/ 8138 w 10000"/>
              <a:gd name="connsiteY69" fmla="*/ 9913 h 10000"/>
              <a:gd name="connsiteX70" fmla="*/ 8138 w 10000"/>
              <a:gd name="connsiteY70" fmla="*/ 9870 h 10000"/>
              <a:gd name="connsiteX71" fmla="*/ 8000 w 10000"/>
              <a:gd name="connsiteY71" fmla="*/ 9913 h 10000"/>
              <a:gd name="connsiteX72" fmla="*/ 7931 w 10000"/>
              <a:gd name="connsiteY72" fmla="*/ 9783 h 10000"/>
              <a:gd name="connsiteX73" fmla="*/ 7897 w 10000"/>
              <a:gd name="connsiteY73" fmla="*/ 9783 h 10000"/>
              <a:gd name="connsiteX74" fmla="*/ 7897 w 10000"/>
              <a:gd name="connsiteY74" fmla="*/ 9870 h 10000"/>
              <a:gd name="connsiteX75" fmla="*/ 7828 w 10000"/>
              <a:gd name="connsiteY75" fmla="*/ 9913 h 10000"/>
              <a:gd name="connsiteX76" fmla="*/ 7793 w 10000"/>
              <a:gd name="connsiteY76" fmla="*/ 10000 h 10000"/>
              <a:gd name="connsiteX77" fmla="*/ 7793 w 10000"/>
              <a:gd name="connsiteY77" fmla="*/ 9870 h 10000"/>
              <a:gd name="connsiteX78" fmla="*/ 7690 w 10000"/>
              <a:gd name="connsiteY78" fmla="*/ 9870 h 10000"/>
              <a:gd name="connsiteX79" fmla="*/ 7690 w 10000"/>
              <a:gd name="connsiteY79" fmla="*/ 9913 h 10000"/>
              <a:gd name="connsiteX80" fmla="*/ 7655 w 10000"/>
              <a:gd name="connsiteY80" fmla="*/ 9913 h 10000"/>
              <a:gd name="connsiteX81" fmla="*/ 7586 w 10000"/>
              <a:gd name="connsiteY81" fmla="*/ 9783 h 10000"/>
              <a:gd name="connsiteX82" fmla="*/ 7552 w 10000"/>
              <a:gd name="connsiteY82" fmla="*/ 9783 h 10000"/>
              <a:gd name="connsiteX83" fmla="*/ 7586 w 10000"/>
              <a:gd name="connsiteY83" fmla="*/ 9739 h 10000"/>
              <a:gd name="connsiteX84" fmla="*/ 7483 w 10000"/>
              <a:gd name="connsiteY84" fmla="*/ 9739 h 10000"/>
              <a:gd name="connsiteX85" fmla="*/ 7448 w 10000"/>
              <a:gd name="connsiteY85" fmla="*/ 9304 h 10000"/>
              <a:gd name="connsiteX86" fmla="*/ 5586 w 10000"/>
              <a:gd name="connsiteY86" fmla="*/ 9174 h 10000"/>
              <a:gd name="connsiteX87" fmla="*/ 5586 w 10000"/>
              <a:gd name="connsiteY87" fmla="*/ 9043 h 10000"/>
              <a:gd name="connsiteX88" fmla="*/ 5207 w 10000"/>
              <a:gd name="connsiteY88" fmla="*/ 8826 h 10000"/>
              <a:gd name="connsiteX89" fmla="*/ 5000 w 10000"/>
              <a:gd name="connsiteY89" fmla="*/ 8826 h 10000"/>
              <a:gd name="connsiteX90" fmla="*/ 4724 w 10000"/>
              <a:gd name="connsiteY90" fmla="*/ 8826 h 10000"/>
              <a:gd name="connsiteX91" fmla="*/ 4621 w 10000"/>
              <a:gd name="connsiteY91" fmla="*/ 8130 h 10000"/>
              <a:gd name="connsiteX92" fmla="*/ 3483 w 10000"/>
              <a:gd name="connsiteY92" fmla="*/ 8087 h 10000"/>
              <a:gd name="connsiteX93" fmla="*/ 3552 w 10000"/>
              <a:gd name="connsiteY93" fmla="*/ 7304 h 10000"/>
              <a:gd name="connsiteX94" fmla="*/ 3207 w 10000"/>
              <a:gd name="connsiteY94" fmla="*/ 7391 h 10000"/>
              <a:gd name="connsiteX95" fmla="*/ 2931 w 10000"/>
              <a:gd name="connsiteY95" fmla="*/ 7261 h 10000"/>
              <a:gd name="connsiteX96" fmla="*/ 2655 w 10000"/>
              <a:gd name="connsiteY96" fmla="*/ 7391 h 10000"/>
              <a:gd name="connsiteX97" fmla="*/ 2138 w 10000"/>
              <a:gd name="connsiteY97" fmla="*/ 7130 h 10000"/>
              <a:gd name="connsiteX98" fmla="*/ 2069 w 10000"/>
              <a:gd name="connsiteY98" fmla="*/ 7130 h 10000"/>
              <a:gd name="connsiteX99" fmla="*/ 2138 w 10000"/>
              <a:gd name="connsiteY99" fmla="*/ 7435 h 10000"/>
              <a:gd name="connsiteX100" fmla="*/ 2172 w 10000"/>
              <a:gd name="connsiteY100" fmla="*/ 7696 h 10000"/>
              <a:gd name="connsiteX101" fmla="*/ 2345 w 10000"/>
              <a:gd name="connsiteY101" fmla="*/ 8130 h 10000"/>
              <a:gd name="connsiteX102" fmla="*/ 2586 w 10000"/>
              <a:gd name="connsiteY102" fmla="*/ 8652 h 10000"/>
              <a:gd name="connsiteX103" fmla="*/ 2690 w 10000"/>
              <a:gd name="connsiteY103" fmla="*/ 8696 h 10000"/>
              <a:gd name="connsiteX104" fmla="*/ 2586 w 10000"/>
              <a:gd name="connsiteY104" fmla="*/ 8826 h 10000"/>
              <a:gd name="connsiteX105" fmla="*/ 2483 w 10000"/>
              <a:gd name="connsiteY105" fmla="*/ 8826 h 10000"/>
              <a:gd name="connsiteX106" fmla="*/ 2276 w 10000"/>
              <a:gd name="connsiteY106" fmla="*/ 9087 h 10000"/>
              <a:gd name="connsiteX107" fmla="*/ 2241 w 10000"/>
              <a:gd name="connsiteY107" fmla="*/ 9043 h 10000"/>
              <a:gd name="connsiteX108" fmla="*/ 2172 w 10000"/>
              <a:gd name="connsiteY108" fmla="*/ 9043 h 10000"/>
              <a:gd name="connsiteX109" fmla="*/ 2138 w 10000"/>
              <a:gd name="connsiteY109" fmla="*/ 8957 h 10000"/>
              <a:gd name="connsiteX110" fmla="*/ 2069 w 10000"/>
              <a:gd name="connsiteY110" fmla="*/ 9043 h 10000"/>
              <a:gd name="connsiteX111" fmla="*/ 1966 w 10000"/>
              <a:gd name="connsiteY111" fmla="*/ 8913 h 10000"/>
              <a:gd name="connsiteX112" fmla="*/ 1897 w 10000"/>
              <a:gd name="connsiteY112" fmla="*/ 8913 h 10000"/>
              <a:gd name="connsiteX113" fmla="*/ 1897 w 10000"/>
              <a:gd name="connsiteY113" fmla="*/ 8826 h 10000"/>
              <a:gd name="connsiteX114" fmla="*/ 1828 w 10000"/>
              <a:gd name="connsiteY114" fmla="*/ 8478 h 10000"/>
              <a:gd name="connsiteX115" fmla="*/ 1828 w 10000"/>
              <a:gd name="connsiteY115" fmla="*/ 8391 h 10000"/>
              <a:gd name="connsiteX116" fmla="*/ 1897 w 10000"/>
              <a:gd name="connsiteY116" fmla="*/ 8217 h 10000"/>
              <a:gd name="connsiteX117" fmla="*/ 1897 w 10000"/>
              <a:gd name="connsiteY117" fmla="*/ 8130 h 10000"/>
              <a:gd name="connsiteX118" fmla="*/ 1793 w 10000"/>
              <a:gd name="connsiteY118" fmla="*/ 8087 h 10000"/>
              <a:gd name="connsiteX119" fmla="*/ 1690 w 10000"/>
              <a:gd name="connsiteY119" fmla="*/ 7739 h 10000"/>
              <a:gd name="connsiteX120" fmla="*/ 1621 w 10000"/>
              <a:gd name="connsiteY120" fmla="*/ 7696 h 10000"/>
              <a:gd name="connsiteX121" fmla="*/ 1586 w 10000"/>
              <a:gd name="connsiteY121" fmla="*/ 7652 h 10000"/>
              <a:gd name="connsiteX122" fmla="*/ 1483 w 10000"/>
              <a:gd name="connsiteY122" fmla="*/ 7652 h 10000"/>
              <a:gd name="connsiteX123" fmla="*/ 1379 w 10000"/>
              <a:gd name="connsiteY123" fmla="*/ 7565 h 10000"/>
              <a:gd name="connsiteX124" fmla="*/ 1276 w 10000"/>
              <a:gd name="connsiteY124" fmla="*/ 7435 h 10000"/>
              <a:gd name="connsiteX125" fmla="*/ 1207 w 10000"/>
              <a:gd name="connsiteY125" fmla="*/ 7304 h 10000"/>
              <a:gd name="connsiteX126" fmla="*/ 1207 w 10000"/>
              <a:gd name="connsiteY126" fmla="*/ 7130 h 10000"/>
              <a:gd name="connsiteX127" fmla="*/ 1138 w 10000"/>
              <a:gd name="connsiteY127" fmla="*/ 6913 h 10000"/>
              <a:gd name="connsiteX128" fmla="*/ 1138 w 10000"/>
              <a:gd name="connsiteY128" fmla="*/ 6870 h 10000"/>
              <a:gd name="connsiteX129" fmla="*/ 1034 w 10000"/>
              <a:gd name="connsiteY129" fmla="*/ 6826 h 10000"/>
              <a:gd name="connsiteX130" fmla="*/ 1069 w 10000"/>
              <a:gd name="connsiteY130" fmla="*/ 6739 h 10000"/>
              <a:gd name="connsiteX131" fmla="*/ 1034 w 10000"/>
              <a:gd name="connsiteY131" fmla="*/ 6696 h 10000"/>
              <a:gd name="connsiteX132" fmla="*/ 966 w 10000"/>
              <a:gd name="connsiteY132" fmla="*/ 6609 h 10000"/>
              <a:gd name="connsiteX133" fmla="*/ 966 w 10000"/>
              <a:gd name="connsiteY133" fmla="*/ 6565 h 10000"/>
              <a:gd name="connsiteX134" fmla="*/ 931 w 10000"/>
              <a:gd name="connsiteY134" fmla="*/ 6565 h 10000"/>
              <a:gd name="connsiteX135" fmla="*/ 862 w 10000"/>
              <a:gd name="connsiteY135" fmla="*/ 6565 h 10000"/>
              <a:gd name="connsiteX136" fmla="*/ 862 w 10000"/>
              <a:gd name="connsiteY136" fmla="*/ 6478 h 10000"/>
              <a:gd name="connsiteX137" fmla="*/ 862 w 10000"/>
              <a:gd name="connsiteY137" fmla="*/ 6435 h 10000"/>
              <a:gd name="connsiteX138" fmla="*/ 862 w 10000"/>
              <a:gd name="connsiteY138" fmla="*/ 6348 h 10000"/>
              <a:gd name="connsiteX139" fmla="*/ 828 w 10000"/>
              <a:gd name="connsiteY139" fmla="*/ 6304 h 10000"/>
              <a:gd name="connsiteX140" fmla="*/ 759 w 10000"/>
              <a:gd name="connsiteY140" fmla="*/ 6348 h 10000"/>
              <a:gd name="connsiteX141" fmla="*/ 724 w 10000"/>
              <a:gd name="connsiteY141" fmla="*/ 6348 h 10000"/>
              <a:gd name="connsiteX142" fmla="*/ 655 w 10000"/>
              <a:gd name="connsiteY142" fmla="*/ 6435 h 10000"/>
              <a:gd name="connsiteX143" fmla="*/ 655 w 10000"/>
              <a:gd name="connsiteY143" fmla="*/ 6348 h 10000"/>
              <a:gd name="connsiteX144" fmla="*/ 724 w 10000"/>
              <a:gd name="connsiteY144" fmla="*/ 6304 h 10000"/>
              <a:gd name="connsiteX145" fmla="*/ 724 w 10000"/>
              <a:gd name="connsiteY145" fmla="*/ 6174 h 10000"/>
              <a:gd name="connsiteX146" fmla="*/ 621 w 10000"/>
              <a:gd name="connsiteY146" fmla="*/ 5130 h 10000"/>
              <a:gd name="connsiteX147" fmla="*/ 552 w 10000"/>
              <a:gd name="connsiteY147" fmla="*/ 5087 h 10000"/>
              <a:gd name="connsiteX148" fmla="*/ 310 w 10000"/>
              <a:gd name="connsiteY148" fmla="*/ 4913 h 10000"/>
              <a:gd name="connsiteX149" fmla="*/ 207 w 10000"/>
              <a:gd name="connsiteY149" fmla="*/ 4783 h 10000"/>
              <a:gd name="connsiteX150" fmla="*/ 0 w 10000"/>
              <a:gd name="connsiteY150" fmla="*/ 4435 h 10000"/>
              <a:gd name="connsiteX151" fmla="*/ 0 w 10000"/>
              <a:gd name="connsiteY151" fmla="*/ 4130 h 10000"/>
              <a:gd name="connsiteX152" fmla="*/ 207 w 10000"/>
              <a:gd name="connsiteY152" fmla="*/ 4000 h 10000"/>
              <a:gd name="connsiteX153" fmla="*/ 207 w 10000"/>
              <a:gd name="connsiteY153" fmla="*/ 3826 h 10000"/>
              <a:gd name="connsiteX154" fmla="*/ 276 w 10000"/>
              <a:gd name="connsiteY154" fmla="*/ 3739 h 10000"/>
              <a:gd name="connsiteX155" fmla="*/ 276 w 10000"/>
              <a:gd name="connsiteY155" fmla="*/ 3696 h 10000"/>
              <a:gd name="connsiteX156" fmla="*/ 517 w 10000"/>
              <a:gd name="connsiteY156" fmla="*/ 3217 h 10000"/>
              <a:gd name="connsiteX157" fmla="*/ 655 w 10000"/>
              <a:gd name="connsiteY157" fmla="*/ 3217 h 10000"/>
              <a:gd name="connsiteX158" fmla="*/ 828 w 10000"/>
              <a:gd name="connsiteY158" fmla="*/ 2783 h 10000"/>
              <a:gd name="connsiteX159" fmla="*/ 759 w 10000"/>
              <a:gd name="connsiteY159" fmla="*/ 2652 h 10000"/>
              <a:gd name="connsiteX160" fmla="*/ 828 w 10000"/>
              <a:gd name="connsiteY160" fmla="*/ 2522 h 10000"/>
              <a:gd name="connsiteX161" fmla="*/ 931 w 10000"/>
              <a:gd name="connsiteY161" fmla="*/ 2261 h 10000"/>
              <a:gd name="connsiteX162" fmla="*/ 931 w 10000"/>
              <a:gd name="connsiteY162" fmla="*/ 1957 h 10000"/>
              <a:gd name="connsiteX163" fmla="*/ 888 w 10000"/>
              <a:gd name="connsiteY163" fmla="*/ 391 h 10000"/>
              <a:gd name="connsiteX164" fmla="*/ 1034 w 10000"/>
              <a:gd name="connsiteY164" fmla="*/ 0 h 10000"/>
              <a:gd name="connsiteX165" fmla="*/ 3034 w 10000"/>
              <a:gd name="connsiteY165" fmla="*/ 174 h 10000"/>
              <a:gd name="connsiteX0" fmla="*/ 3034 w 10000"/>
              <a:gd name="connsiteY0" fmla="*/ 174 h 10000"/>
              <a:gd name="connsiteX1" fmla="*/ 5172 w 10000"/>
              <a:gd name="connsiteY1" fmla="*/ 391 h 10000"/>
              <a:gd name="connsiteX2" fmla="*/ 5586 w 10000"/>
              <a:gd name="connsiteY2" fmla="*/ 609 h 10000"/>
              <a:gd name="connsiteX3" fmla="*/ 5483 w 10000"/>
              <a:gd name="connsiteY3" fmla="*/ 826 h 10000"/>
              <a:gd name="connsiteX4" fmla="*/ 6276 w 10000"/>
              <a:gd name="connsiteY4" fmla="*/ 1435 h 10000"/>
              <a:gd name="connsiteX5" fmla="*/ 6172 w 10000"/>
              <a:gd name="connsiteY5" fmla="*/ 1565 h 10000"/>
              <a:gd name="connsiteX6" fmla="*/ 6138 w 10000"/>
              <a:gd name="connsiteY6" fmla="*/ 1696 h 10000"/>
              <a:gd name="connsiteX7" fmla="*/ 6034 w 10000"/>
              <a:gd name="connsiteY7" fmla="*/ 1783 h 10000"/>
              <a:gd name="connsiteX8" fmla="*/ 5931 w 10000"/>
              <a:gd name="connsiteY8" fmla="*/ 1913 h 10000"/>
              <a:gd name="connsiteX9" fmla="*/ 5828 w 10000"/>
              <a:gd name="connsiteY9" fmla="*/ 1957 h 10000"/>
              <a:gd name="connsiteX10" fmla="*/ 5828 w 10000"/>
              <a:gd name="connsiteY10" fmla="*/ 2087 h 10000"/>
              <a:gd name="connsiteX11" fmla="*/ 5931 w 10000"/>
              <a:gd name="connsiteY11" fmla="*/ 2087 h 10000"/>
              <a:gd name="connsiteX12" fmla="*/ 5862 w 10000"/>
              <a:gd name="connsiteY12" fmla="*/ 3435 h 10000"/>
              <a:gd name="connsiteX13" fmla="*/ 5931 w 10000"/>
              <a:gd name="connsiteY13" fmla="*/ 3304 h 10000"/>
              <a:gd name="connsiteX14" fmla="*/ 6034 w 10000"/>
              <a:gd name="connsiteY14" fmla="*/ 3304 h 10000"/>
              <a:gd name="connsiteX15" fmla="*/ 6069 w 10000"/>
              <a:gd name="connsiteY15" fmla="*/ 3304 h 10000"/>
              <a:gd name="connsiteX16" fmla="*/ 6172 w 10000"/>
              <a:gd name="connsiteY16" fmla="*/ 3435 h 10000"/>
              <a:gd name="connsiteX17" fmla="*/ 6172 w 10000"/>
              <a:gd name="connsiteY17" fmla="*/ 3565 h 10000"/>
              <a:gd name="connsiteX18" fmla="*/ 6276 w 10000"/>
              <a:gd name="connsiteY18" fmla="*/ 3565 h 10000"/>
              <a:gd name="connsiteX19" fmla="*/ 6276 w 10000"/>
              <a:gd name="connsiteY19" fmla="*/ 4000 h 10000"/>
              <a:gd name="connsiteX20" fmla="*/ 6483 w 10000"/>
              <a:gd name="connsiteY20" fmla="*/ 3957 h 10000"/>
              <a:gd name="connsiteX21" fmla="*/ 6414 w 10000"/>
              <a:gd name="connsiteY21" fmla="*/ 4130 h 10000"/>
              <a:gd name="connsiteX22" fmla="*/ 6897 w 10000"/>
              <a:gd name="connsiteY22" fmla="*/ 4174 h 10000"/>
              <a:gd name="connsiteX23" fmla="*/ 6931 w 10000"/>
              <a:gd name="connsiteY23" fmla="*/ 4130 h 10000"/>
              <a:gd name="connsiteX24" fmla="*/ 7172 w 10000"/>
              <a:gd name="connsiteY24" fmla="*/ 4130 h 10000"/>
              <a:gd name="connsiteX25" fmla="*/ 7172 w 10000"/>
              <a:gd name="connsiteY25" fmla="*/ 4957 h 10000"/>
              <a:gd name="connsiteX26" fmla="*/ 7034 w 10000"/>
              <a:gd name="connsiteY26" fmla="*/ 4957 h 10000"/>
              <a:gd name="connsiteX27" fmla="*/ 7034 w 10000"/>
              <a:gd name="connsiteY27" fmla="*/ 5783 h 10000"/>
              <a:gd name="connsiteX28" fmla="*/ 7000 w 10000"/>
              <a:gd name="connsiteY28" fmla="*/ 5870 h 10000"/>
              <a:gd name="connsiteX29" fmla="*/ 6897 w 10000"/>
              <a:gd name="connsiteY29" fmla="*/ 5870 h 10000"/>
              <a:gd name="connsiteX30" fmla="*/ 6897 w 10000"/>
              <a:gd name="connsiteY30" fmla="*/ 5783 h 10000"/>
              <a:gd name="connsiteX31" fmla="*/ 6793 w 10000"/>
              <a:gd name="connsiteY31" fmla="*/ 5739 h 10000"/>
              <a:gd name="connsiteX32" fmla="*/ 6793 w 10000"/>
              <a:gd name="connsiteY32" fmla="*/ 6696 h 10000"/>
              <a:gd name="connsiteX33" fmla="*/ 6586 w 10000"/>
              <a:gd name="connsiteY33" fmla="*/ 7261 h 10000"/>
              <a:gd name="connsiteX34" fmla="*/ 6897 w 10000"/>
              <a:gd name="connsiteY34" fmla="*/ 7391 h 10000"/>
              <a:gd name="connsiteX35" fmla="*/ 6828 w 10000"/>
              <a:gd name="connsiteY35" fmla="*/ 7522 h 10000"/>
              <a:gd name="connsiteX36" fmla="*/ 7448 w 10000"/>
              <a:gd name="connsiteY36" fmla="*/ 7826 h 10000"/>
              <a:gd name="connsiteX37" fmla="*/ 7552 w 10000"/>
              <a:gd name="connsiteY37" fmla="*/ 7652 h 10000"/>
              <a:gd name="connsiteX38" fmla="*/ 8034 w 10000"/>
              <a:gd name="connsiteY38" fmla="*/ 7870 h 10000"/>
              <a:gd name="connsiteX39" fmla="*/ 8034 w 10000"/>
              <a:gd name="connsiteY39" fmla="*/ 7739 h 10000"/>
              <a:gd name="connsiteX40" fmla="*/ 8034 w 10000"/>
              <a:gd name="connsiteY40" fmla="*/ 7696 h 10000"/>
              <a:gd name="connsiteX41" fmla="*/ 7931 w 10000"/>
              <a:gd name="connsiteY41" fmla="*/ 7696 h 10000"/>
              <a:gd name="connsiteX42" fmla="*/ 7931 w 10000"/>
              <a:gd name="connsiteY42" fmla="*/ 7652 h 10000"/>
              <a:gd name="connsiteX43" fmla="*/ 7759 w 10000"/>
              <a:gd name="connsiteY43" fmla="*/ 7565 h 10000"/>
              <a:gd name="connsiteX44" fmla="*/ 7759 w 10000"/>
              <a:gd name="connsiteY44" fmla="*/ 7435 h 10000"/>
              <a:gd name="connsiteX45" fmla="*/ 7793 w 10000"/>
              <a:gd name="connsiteY45" fmla="*/ 7391 h 10000"/>
              <a:gd name="connsiteX46" fmla="*/ 8138 w 10000"/>
              <a:gd name="connsiteY46" fmla="*/ 7522 h 10000"/>
              <a:gd name="connsiteX47" fmla="*/ 8138 w 10000"/>
              <a:gd name="connsiteY47" fmla="*/ 7000 h 10000"/>
              <a:gd name="connsiteX48" fmla="*/ 8759 w 10000"/>
              <a:gd name="connsiteY48" fmla="*/ 7000 h 10000"/>
              <a:gd name="connsiteX49" fmla="*/ 9310 w 10000"/>
              <a:gd name="connsiteY49" fmla="*/ 7043 h 10000"/>
              <a:gd name="connsiteX50" fmla="*/ 9759 w 10000"/>
              <a:gd name="connsiteY50" fmla="*/ 7130 h 10000"/>
              <a:gd name="connsiteX51" fmla="*/ 9724 w 10000"/>
              <a:gd name="connsiteY51" fmla="*/ 8087 h 10000"/>
              <a:gd name="connsiteX52" fmla="*/ 10000 w 10000"/>
              <a:gd name="connsiteY52" fmla="*/ 8087 h 10000"/>
              <a:gd name="connsiteX53" fmla="*/ 9966 w 10000"/>
              <a:gd name="connsiteY53" fmla="*/ 8348 h 10000"/>
              <a:gd name="connsiteX54" fmla="*/ 9862 w 10000"/>
              <a:gd name="connsiteY54" fmla="*/ 8348 h 10000"/>
              <a:gd name="connsiteX55" fmla="*/ 9828 w 10000"/>
              <a:gd name="connsiteY55" fmla="*/ 9174 h 10000"/>
              <a:gd name="connsiteX56" fmla="*/ 9552 w 10000"/>
              <a:gd name="connsiteY56" fmla="*/ 9087 h 10000"/>
              <a:gd name="connsiteX57" fmla="*/ 9552 w 10000"/>
              <a:gd name="connsiteY57" fmla="*/ 9174 h 10000"/>
              <a:gd name="connsiteX58" fmla="*/ 9552 w 10000"/>
              <a:gd name="connsiteY58" fmla="*/ 9217 h 10000"/>
              <a:gd name="connsiteX59" fmla="*/ 9172 w 10000"/>
              <a:gd name="connsiteY59" fmla="*/ 9217 h 10000"/>
              <a:gd name="connsiteX60" fmla="*/ 9103 w 10000"/>
              <a:gd name="connsiteY60" fmla="*/ 9565 h 10000"/>
              <a:gd name="connsiteX61" fmla="*/ 9103 w 10000"/>
              <a:gd name="connsiteY61" fmla="*/ 9739 h 10000"/>
              <a:gd name="connsiteX62" fmla="*/ 8690 w 10000"/>
              <a:gd name="connsiteY62" fmla="*/ 9739 h 10000"/>
              <a:gd name="connsiteX63" fmla="*/ 8690 w 10000"/>
              <a:gd name="connsiteY63" fmla="*/ 9870 h 10000"/>
              <a:gd name="connsiteX64" fmla="*/ 8655 w 10000"/>
              <a:gd name="connsiteY64" fmla="*/ 9913 h 10000"/>
              <a:gd name="connsiteX65" fmla="*/ 8552 w 10000"/>
              <a:gd name="connsiteY65" fmla="*/ 9870 h 10000"/>
              <a:gd name="connsiteX66" fmla="*/ 8310 w 10000"/>
              <a:gd name="connsiteY66" fmla="*/ 9870 h 10000"/>
              <a:gd name="connsiteX67" fmla="*/ 8241 w 10000"/>
              <a:gd name="connsiteY67" fmla="*/ 9783 h 10000"/>
              <a:gd name="connsiteX68" fmla="*/ 8207 w 10000"/>
              <a:gd name="connsiteY68" fmla="*/ 9913 h 10000"/>
              <a:gd name="connsiteX69" fmla="*/ 8138 w 10000"/>
              <a:gd name="connsiteY69" fmla="*/ 9913 h 10000"/>
              <a:gd name="connsiteX70" fmla="*/ 8138 w 10000"/>
              <a:gd name="connsiteY70" fmla="*/ 9870 h 10000"/>
              <a:gd name="connsiteX71" fmla="*/ 8000 w 10000"/>
              <a:gd name="connsiteY71" fmla="*/ 9913 h 10000"/>
              <a:gd name="connsiteX72" fmla="*/ 7931 w 10000"/>
              <a:gd name="connsiteY72" fmla="*/ 9783 h 10000"/>
              <a:gd name="connsiteX73" fmla="*/ 7897 w 10000"/>
              <a:gd name="connsiteY73" fmla="*/ 9783 h 10000"/>
              <a:gd name="connsiteX74" fmla="*/ 7897 w 10000"/>
              <a:gd name="connsiteY74" fmla="*/ 9870 h 10000"/>
              <a:gd name="connsiteX75" fmla="*/ 7828 w 10000"/>
              <a:gd name="connsiteY75" fmla="*/ 9913 h 10000"/>
              <a:gd name="connsiteX76" fmla="*/ 7793 w 10000"/>
              <a:gd name="connsiteY76" fmla="*/ 10000 h 10000"/>
              <a:gd name="connsiteX77" fmla="*/ 7793 w 10000"/>
              <a:gd name="connsiteY77" fmla="*/ 9870 h 10000"/>
              <a:gd name="connsiteX78" fmla="*/ 7690 w 10000"/>
              <a:gd name="connsiteY78" fmla="*/ 9870 h 10000"/>
              <a:gd name="connsiteX79" fmla="*/ 7690 w 10000"/>
              <a:gd name="connsiteY79" fmla="*/ 9913 h 10000"/>
              <a:gd name="connsiteX80" fmla="*/ 7655 w 10000"/>
              <a:gd name="connsiteY80" fmla="*/ 9913 h 10000"/>
              <a:gd name="connsiteX81" fmla="*/ 7586 w 10000"/>
              <a:gd name="connsiteY81" fmla="*/ 9783 h 10000"/>
              <a:gd name="connsiteX82" fmla="*/ 7552 w 10000"/>
              <a:gd name="connsiteY82" fmla="*/ 9783 h 10000"/>
              <a:gd name="connsiteX83" fmla="*/ 7586 w 10000"/>
              <a:gd name="connsiteY83" fmla="*/ 9739 h 10000"/>
              <a:gd name="connsiteX84" fmla="*/ 7483 w 10000"/>
              <a:gd name="connsiteY84" fmla="*/ 9739 h 10000"/>
              <a:gd name="connsiteX85" fmla="*/ 7448 w 10000"/>
              <a:gd name="connsiteY85" fmla="*/ 9304 h 10000"/>
              <a:gd name="connsiteX86" fmla="*/ 5586 w 10000"/>
              <a:gd name="connsiteY86" fmla="*/ 9174 h 10000"/>
              <a:gd name="connsiteX87" fmla="*/ 5586 w 10000"/>
              <a:gd name="connsiteY87" fmla="*/ 9043 h 10000"/>
              <a:gd name="connsiteX88" fmla="*/ 5207 w 10000"/>
              <a:gd name="connsiteY88" fmla="*/ 8826 h 10000"/>
              <a:gd name="connsiteX89" fmla="*/ 5000 w 10000"/>
              <a:gd name="connsiteY89" fmla="*/ 8826 h 10000"/>
              <a:gd name="connsiteX90" fmla="*/ 4724 w 10000"/>
              <a:gd name="connsiteY90" fmla="*/ 8826 h 10000"/>
              <a:gd name="connsiteX91" fmla="*/ 4621 w 10000"/>
              <a:gd name="connsiteY91" fmla="*/ 8130 h 10000"/>
              <a:gd name="connsiteX92" fmla="*/ 3483 w 10000"/>
              <a:gd name="connsiteY92" fmla="*/ 8087 h 10000"/>
              <a:gd name="connsiteX93" fmla="*/ 3552 w 10000"/>
              <a:gd name="connsiteY93" fmla="*/ 7304 h 10000"/>
              <a:gd name="connsiteX94" fmla="*/ 3207 w 10000"/>
              <a:gd name="connsiteY94" fmla="*/ 7391 h 10000"/>
              <a:gd name="connsiteX95" fmla="*/ 2931 w 10000"/>
              <a:gd name="connsiteY95" fmla="*/ 7261 h 10000"/>
              <a:gd name="connsiteX96" fmla="*/ 2655 w 10000"/>
              <a:gd name="connsiteY96" fmla="*/ 7391 h 10000"/>
              <a:gd name="connsiteX97" fmla="*/ 2138 w 10000"/>
              <a:gd name="connsiteY97" fmla="*/ 7130 h 10000"/>
              <a:gd name="connsiteX98" fmla="*/ 2069 w 10000"/>
              <a:gd name="connsiteY98" fmla="*/ 7130 h 10000"/>
              <a:gd name="connsiteX99" fmla="*/ 2138 w 10000"/>
              <a:gd name="connsiteY99" fmla="*/ 7435 h 10000"/>
              <a:gd name="connsiteX100" fmla="*/ 2172 w 10000"/>
              <a:gd name="connsiteY100" fmla="*/ 7696 h 10000"/>
              <a:gd name="connsiteX101" fmla="*/ 2345 w 10000"/>
              <a:gd name="connsiteY101" fmla="*/ 8130 h 10000"/>
              <a:gd name="connsiteX102" fmla="*/ 2586 w 10000"/>
              <a:gd name="connsiteY102" fmla="*/ 8652 h 10000"/>
              <a:gd name="connsiteX103" fmla="*/ 2690 w 10000"/>
              <a:gd name="connsiteY103" fmla="*/ 8696 h 10000"/>
              <a:gd name="connsiteX104" fmla="*/ 2586 w 10000"/>
              <a:gd name="connsiteY104" fmla="*/ 8826 h 10000"/>
              <a:gd name="connsiteX105" fmla="*/ 2483 w 10000"/>
              <a:gd name="connsiteY105" fmla="*/ 8826 h 10000"/>
              <a:gd name="connsiteX106" fmla="*/ 2276 w 10000"/>
              <a:gd name="connsiteY106" fmla="*/ 9087 h 10000"/>
              <a:gd name="connsiteX107" fmla="*/ 2241 w 10000"/>
              <a:gd name="connsiteY107" fmla="*/ 9043 h 10000"/>
              <a:gd name="connsiteX108" fmla="*/ 2172 w 10000"/>
              <a:gd name="connsiteY108" fmla="*/ 9043 h 10000"/>
              <a:gd name="connsiteX109" fmla="*/ 2138 w 10000"/>
              <a:gd name="connsiteY109" fmla="*/ 8957 h 10000"/>
              <a:gd name="connsiteX110" fmla="*/ 2069 w 10000"/>
              <a:gd name="connsiteY110" fmla="*/ 9043 h 10000"/>
              <a:gd name="connsiteX111" fmla="*/ 1966 w 10000"/>
              <a:gd name="connsiteY111" fmla="*/ 8913 h 10000"/>
              <a:gd name="connsiteX112" fmla="*/ 1897 w 10000"/>
              <a:gd name="connsiteY112" fmla="*/ 8913 h 10000"/>
              <a:gd name="connsiteX113" fmla="*/ 1897 w 10000"/>
              <a:gd name="connsiteY113" fmla="*/ 8826 h 10000"/>
              <a:gd name="connsiteX114" fmla="*/ 1828 w 10000"/>
              <a:gd name="connsiteY114" fmla="*/ 8478 h 10000"/>
              <a:gd name="connsiteX115" fmla="*/ 1828 w 10000"/>
              <a:gd name="connsiteY115" fmla="*/ 8391 h 10000"/>
              <a:gd name="connsiteX116" fmla="*/ 1897 w 10000"/>
              <a:gd name="connsiteY116" fmla="*/ 8217 h 10000"/>
              <a:gd name="connsiteX117" fmla="*/ 1897 w 10000"/>
              <a:gd name="connsiteY117" fmla="*/ 8130 h 10000"/>
              <a:gd name="connsiteX118" fmla="*/ 1793 w 10000"/>
              <a:gd name="connsiteY118" fmla="*/ 8087 h 10000"/>
              <a:gd name="connsiteX119" fmla="*/ 1690 w 10000"/>
              <a:gd name="connsiteY119" fmla="*/ 7739 h 10000"/>
              <a:gd name="connsiteX120" fmla="*/ 1621 w 10000"/>
              <a:gd name="connsiteY120" fmla="*/ 7696 h 10000"/>
              <a:gd name="connsiteX121" fmla="*/ 1586 w 10000"/>
              <a:gd name="connsiteY121" fmla="*/ 7652 h 10000"/>
              <a:gd name="connsiteX122" fmla="*/ 1483 w 10000"/>
              <a:gd name="connsiteY122" fmla="*/ 7652 h 10000"/>
              <a:gd name="connsiteX123" fmla="*/ 1379 w 10000"/>
              <a:gd name="connsiteY123" fmla="*/ 7565 h 10000"/>
              <a:gd name="connsiteX124" fmla="*/ 1276 w 10000"/>
              <a:gd name="connsiteY124" fmla="*/ 7435 h 10000"/>
              <a:gd name="connsiteX125" fmla="*/ 1207 w 10000"/>
              <a:gd name="connsiteY125" fmla="*/ 7304 h 10000"/>
              <a:gd name="connsiteX126" fmla="*/ 1207 w 10000"/>
              <a:gd name="connsiteY126" fmla="*/ 7130 h 10000"/>
              <a:gd name="connsiteX127" fmla="*/ 1138 w 10000"/>
              <a:gd name="connsiteY127" fmla="*/ 6913 h 10000"/>
              <a:gd name="connsiteX128" fmla="*/ 1138 w 10000"/>
              <a:gd name="connsiteY128" fmla="*/ 6870 h 10000"/>
              <a:gd name="connsiteX129" fmla="*/ 1034 w 10000"/>
              <a:gd name="connsiteY129" fmla="*/ 6826 h 10000"/>
              <a:gd name="connsiteX130" fmla="*/ 1069 w 10000"/>
              <a:gd name="connsiteY130" fmla="*/ 6739 h 10000"/>
              <a:gd name="connsiteX131" fmla="*/ 1034 w 10000"/>
              <a:gd name="connsiteY131" fmla="*/ 6696 h 10000"/>
              <a:gd name="connsiteX132" fmla="*/ 966 w 10000"/>
              <a:gd name="connsiteY132" fmla="*/ 6609 h 10000"/>
              <a:gd name="connsiteX133" fmla="*/ 966 w 10000"/>
              <a:gd name="connsiteY133" fmla="*/ 6565 h 10000"/>
              <a:gd name="connsiteX134" fmla="*/ 931 w 10000"/>
              <a:gd name="connsiteY134" fmla="*/ 6565 h 10000"/>
              <a:gd name="connsiteX135" fmla="*/ 862 w 10000"/>
              <a:gd name="connsiteY135" fmla="*/ 6565 h 10000"/>
              <a:gd name="connsiteX136" fmla="*/ 862 w 10000"/>
              <a:gd name="connsiteY136" fmla="*/ 6478 h 10000"/>
              <a:gd name="connsiteX137" fmla="*/ 862 w 10000"/>
              <a:gd name="connsiteY137" fmla="*/ 6435 h 10000"/>
              <a:gd name="connsiteX138" fmla="*/ 862 w 10000"/>
              <a:gd name="connsiteY138" fmla="*/ 6348 h 10000"/>
              <a:gd name="connsiteX139" fmla="*/ 828 w 10000"/>
              <a:gd name="connsiteY139" fmla="*/ 6304 h 10000"/>
              <a:gd name="connsiteX140" fmla="*/ 759 w 10000"/>
              <a:gd name="connsiteY140" fmla="*/ 6348 h 10000"/>
              <a:gd name="connsiteX141" fmla="*/ 724 w 10000"/>
              <a:gd name="connsiteY141" fmla="*/ 6348 h 10000"/>
              <a:gd name="connsiteX142" fmla="*/ 655 w 10000"/>
              <a:gd name="connsiteY142" fmla="*/ 6435 h 10000"/>
              <a:gd name="connsiteX143" fmla="*/ 655 w 10000"/>
              <a:gd name="connsiteY143" fmla="*/ 6348 h 10000"/>
              <a:gd name="connsiteX144" fmla="*/ 724 w 10000"/>
              <a:gd name="connsiteY144" fmla="*/ 6304 h 10000"/>
              <a:gd name="connsiteX145" fmla="*/ 724 w 10000"/>
              <a:gd name="connsiteY145" fmla="*/ 6174 h 10000"/>
              <a:gd name="connsiteX146" fmla="*/ 621 w 10000"/>
              <a:gd name="connsiteY146" fmla="*/ 5130 h 10000"/>
              <a:gd name="connsiteX147" fmla="*/ 552 w 10000"/>
              <a:gd name="connsiteY147" fmla="*/ 5087 h 10000"/>
              <a:gd name="connsiteX148" fmla="*/ 310 w 10000"/>
              <a:gd name="connsiteY148" fmla="*/ 4913 h 10000"/>
              <a:gd name="connsiteX149" fmla="*/ 207 w 10000"/>
              <a:gd name="connsiteY149" fmla="*/ 4783 h 10000"/>
              <a:gd name="connsiteX150" fmla="*/ 0 w 10000"/>
              <a:gd name="connsiteY150" fmla="*/ 4435 h 10000"/>
              <a:gd name="connsiteX151" fmla="*/ 0 w 10000"/>
              <a:gd name="connsiteY151" fmla="*/ 4130 h 10000"/>
              <a:gd name="connsiteX152" fmla="*/ 207 w 10000"/>
              <a:gd name="connsiteY152" fmla="*/ 4000 h 10000"/>
              <a:gd name="connsiteX153" fmla="*/ 207 w 10000"/>
              <a:gd name="connsiteY153" fmla="*/ 3826 h 10000"/>
              <a:gd name="connsiteX154" fmla="*/ 276 w 10000"/>
              <a:gd name="connsiteY154" fmla="*/ 3739 h 10000"/>
              <a:gd name="connsiteX155" fmla="*/ 276 w 10000"/>
              <a:gd name="connsiteY155" fmla="*/ 3696 h 10000"/>
              <a:gd name="connsiteX156" fmla="*/ 517 w 10000"/>
              <a:gd name="connsiteY156" fmla="*/ 3217 h 10000"/>
              <a:gd name="connsiteX157" fmla="*/ 655 w 10000"/>
              <a:gd name="connsiteY157" fmla="*/ 3217 h 10000"/>
              <a:gd name="connsiteX158" fmla="*/ 828 w 10000"/>
              <a:gd name="connsiteY158" fmla="*/ 2783 h 10000"/>
              <a:gd name="connsiteX159" fmla="*/ 759 w 10000"/>
              <a:gd name="connsiteY159" fmla="*/ 2652 h 10000"/>
              <a:gd name="connsiteX160" fmla="*/ 828 w 10000"/>
              <a:gd name="connsiteY160" fmla="*/ 2522 h 10000"/>
              <a:gd name="connsiteX161" fmla="*/ 931 w 10000"/>
              <a:gd name="connsiteY161" fmla="*/ 2261 h 10000"/>
              <a:gd name="connsiteX162" fmla="*/ 931 w 10000"/>
              <a:gd name="connsiteY162" fmla="*/ 1957 h 10000"/>
              <a:gd name="connsiteX163" fmla="*/ 698 w 10000"/>
              <a:gd name="connsiteY163" fmla="*/ 334 h 10000"/>
              <a:gd name="connsiteX164" fmla="*/ 1034 w 10000"/>
              <a:gd name="connsiteY164" fmla="*/ 0 h 10000"/>
              <a:gd name="connsiteX165" fmla="*/ 3034 w 10000"/>
              <a:gd name="connsiteY165" fmla="*/ 17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10000" h="10000">
                <a:moveTo>
                  <a:pt x="3034" y="174"/>
                </a:moveTo>
                <a:lnTo>
                  <a:pt x="5172" y="391"/>
                </a:lnTo>
                <a:lnTo>
                  <a:pt x="5586" y="609"/>
                </a:lnTo>
                <a:cubicBezTo>
                  <a:pt x="5552" y="681"/>
                  <a:pt x="5517" y="754"/>
                  <a:pt x="5483" y="826"/>
                </a:cubicBezTo>
                <a:lnTo>
                  <a:pt x="6276" y="1435"/>
                </a:lnTo>
                <a:cubicBezTo>
                  <a:pt x="6241" y="1478"/>
                  <a:pt x="6207" y="1522"/>
                  <a:pt x="6172" y="1565"/>
                </a:cubicBezTo>
                <a:cubicBezTo>
                  <a:pt x="6161" y="1609"/>
                  <a:pt x="6149" y="1652"/>
                  <a:pt x="6138" y="1696"/>
                </a:cubicBezTo>
                <a:lnTo>
                  <a:pt x="6034" y="1783"/>
                </a:lnTo>
                <a:lnTo>
                  <a:pt x="5931" y="1913"/>
                </a:lnTo>
                <a:cubicBezTo>
                  <a:pt x="5897" y="1928"/>
                  <a:pt x="5862" y="1942"/>
                  <a:pt x="5828" y="1957"/>
                </a:cubicBezTo>
                <a:lnTo>
                  <a:pt x="5828" y="2087"/>
                </a:lnTo>
                <a:lnTo>
                  <a:pt x="5931" y="2087"/>
                </a:lnTo>
                <a:cubicBezTo>
                  <a:pt x="5908" y="2536"/>
                  <a:pt x="5885" y="2986"/>
                  <a:pt x="5862" y="3435"/>
                </a:cubicBezTo>
                <a:cubicBezTo>
                  <a:pt x="5885" y="3391"/>
                  <a:pt x="5908" y="3348"/>
                  <a:pt x="5931" y="3304"/>
                </a:cubicBezTo>
                <a:lnTo>
                  <a:pt x="6034" y="3304"/>
                </a:lnTo>
                <a:lnTo>
                  <a:pt x="6069" y="3304"/>
                </a:lnTo>
                <a:cubicBezTo>
                  <a:pt x="6103" y="3348"/>
                  <a:pt x="6138" y="3391"/>
                  <a:pt x="6172" y="3435"/>
                </a:cubicBezTo>
                <a:lnTo>
                  <a:pt x="6172" y="3565"/>
                </a:lnTo>
                <a:lnTo>
                  <a:pt x="6276" y="3565"/>
                </a:lnTo>
                <a:lnTo>
                  <a:pt x="6276" y="4000"/>
                </a:lnTo>
                <a:lnTo>
                  <a:pt x="6483" y="3957"/>
                </a:lnTo>
                <a:cubicBezTo>
                  <a:pt x="6460" y="4015"/>
                  <a:pt x="6437" y="4072"/>
                  <a:pt x="6414" y="4130"/>
                </a:cubicBezTo>
                <a:lnTo>
                  <a:pt x="6897" y="4174"/>
                </a:lnTo>
                <a:cubicBezTo>
                  <a:pt x="6908" y="4159"/>
                  <a:pt x="6920" y="4145"/>
                  <a:pt x="6931" y="4130"/>
                </a:cubicBezTo>
                <a:lnTo>
                  <a:pt x="7172" y="4130"/>
                </a:lnTo>
                <a:lnTo>
                  <a:pt x="7172" y="4957"/>
                </a:lnTo>
                <a:lnTo>
                  <a:pt x="7034" y="4957"/>
                </a:lnTo>
                <a:lnTo>
                  <a:pt x="7034" y="5783"/>
                </a:lnTo>
                <a:cubicBezTo>
                  <a:pt x="7023" y="5812"/>
                  <a:pt x="7011" y="5841"/>
                  <a:pt x="7000" y="5870"/>
                </a:cubicBezTo>
                <a:lnTo>
                  <a:pt x="6897" y="5870"/>
                </a:lnTo>
                <a:lnTo>
                  <a:pt x="6897" y="5783"/>
                </a:lnTo>
                <a:lnTo>
                  <a:pt x="6793" y="5739"/>
                </a:lnTo>
                <a:lnTo>
                  <a:pt x="6793" y="6696"/>
                </a:lnTo>
                <a:lnTo>
                  <a:pt x="6586" y="7261"/>
                </a:lnTo>
                <a:lnTo>
                  <a:pt x="6897" y="7391"/>
                </a:lnTo>
                <a:cubicBezTo>
                  <a:pt x="6874" y="7435"/>
                  <a:pt x="6851" y="7478"/>
                  <a:pt x="6828" y="7522"/>
                </a:cubicBezTo>
                <a:lnTo>
                  <a:pt x="7448" y="7826"/>
                </a:lnTo>
                <a:cubicBezTo>
                  <a:pt x="7483" y="7768"/>
                  <a:pt x="7517" y="7710"/>
                  <a:pt x="7552" y="7652"/>
                </a:cubicBezTo>
                <a:lnTo>
                  <a:pt x="8034" y="7870"/>
                </a:lnTo>
                <a:lnTo>
                  <a:pt x="8034" y="7739"/>
                </a:lnTo>
                <a:lnTo>
                  <a:pt x="8034" y="7696"/>
                </a:lnTo>
                <a:lnTo>
                  <a:pt x="7931" y="7696"/>
                </a:lnTo>
                <a:lnTo>
                  <a:pt x="7931" y="7652"/>
                </a:lnTo>
                <a:lnTo>
                  <a:pt x="7759" y="7565"/>
                </a:lnTo>
                <a:lnTo>
                  <a:pt x="7759" y="7435"/>
                </a:lnTo>
                <a:cubicBezTo>
                  <a:pt x="7770" y="7420"/>
                  <a:pt x="7782" y="7406"/>
                  <a:pt x="7793" y="7391"/>
                </a:cubicBezTo>
                <a:lnTo>
                  <a:pt x="8138" y="7522"/>
                </a:lnTo>
                <a:lnTo>
                  <a:pt x="8138" y="7000"/>
                </a:lnTo>
                <a:lnTo>
                  <a:pt x="8759" y="7000"/>
                </a:lnTo>
                <a:lnTo>
                  <a:pt x="9310" y="7043"/>
                </a:lnTo>
                <a:lnTo>
                  <a:pt x="9759" y="7130"/>
                </a:lnTo>
                <a:cubicBezTo>
                  <a:pt x="9747" y="7449"/>
                  <a:pt x="9736" y="7768"/>
                  <a:pt x="9724" y="8087"/>
                </a:cubicBezTo>
                <a:lnTo>
                  <a:pt x="10000" y="8087"/>
                </a:lnTo>
                <a:cubicBezTo>
                  <a:pt x="9989" y="8174"/>
                  <a:pt x="9977" y="8261"/>
                  <a:pt x="9966" y="8348"/>
                </a:cubicBezTo>
                <a:lnTo>
                  <a:pt x="9862" y="8348"/>
                </a:lnTo>
                <a:cubicBezTo>
                  <a:pt x="9851" y="8623"/>
                  <a:pt x="9839" y="8899"/>
                  <a:pt x="9828" y="9174"/>
                </a:cubicBezTo>
                <a:lnTo>
                  <a:pt x="9552" y="9087"/>
                </a:lnTo>
                <a:lnTo>
                  <a:pt x="9552" y="9174"/>
                </a:lnTo>
                <a:lnTo>
                  <a:pt x="9552" y="9217"/>
                </a:lnTo>
                <a:lnTo>
                  <a:pt x="9172" y="9217"/>
                </a:lnTo>
                <a:lnTo>
                  <a:pt x="9103" y="9565"/>
                </a:lnTo>
                <a:lnTo>
                  <a:pt x="9103" y="9739"/>
                </a:lnTo>
                <a:lnTo>
                  <a:pt x="8690" y="9739"/>
                </a:lnTo>
                <a:lnTo>
                  <a:pt x="8690" y="9870"/>
                </a:lnTo>
                <a:cubicBezTo>
                  <a:pt x="8678" y="9884"/>
                  <a:pt x="8667" y="9899"/>
                  <a:pt x="8655" y="9913"/>
                </a:cubicBezTo>
                <a:lnTo>
                  <a:pt x="8552" y="9870"/>
                </a:lnTo>
                <a:lnTo>
                  <a:pt x="8310" y="9870"/>
                </a:lnTo>
                <a:lnTo>
                  <a:pt x="8241" y="9783"/>
                </a:lnTo>
                <a:cubicBezTo>
                  <a:pt x="8230" y="9826"/>
                  <a:pt x="8218" y="9870"/>
                  <a:pt x="8207" y="9913"/>
                </a:cubicBezTo>
                <a:lnTo>
                  <a:pt x="8138" y="9913"/>
                </a:lnTo>
                <a:lnTo>
                  <a:pt x="8138" y="9870"/>
                </a:lnTo>
                <a:lnTo>
                  <a:pt x="8000" y="9913"/>
                </a:lnTo>
                <a:cubicBezTo>
                  <a:pt x="7977" y="9870"/>
                  <a:pt x="7954" y="9826"/>
                  <a:pt x="7931" y="9783"/>
                </a:cubicBezTo>
                <a:lnTo>
                  <a:pt x="7897" y="9783"/>
                </a:lnTo>
                <a:lnTo>
                  <a:pt x="7897" y="9870"/>
                </a:lnTo>
                <a:cubicBezTo>
                  <a:pt x="7874" y="9884"/>
                  <a:pt x="7851" y="9899"/>
                  <a:pt x="7828" y="9913"/>
                </a:cubicBezTo>
                <a:cubicBezTo>
                  <a:pt x="7816" y="9942"/>
                  <a:pt x="7805" y="9971"/>
                  <a:pt x="7793" y="10000"/>
                </a:cubicBezTo>
                <a:lnTo>
                  <a:pt x="7793" y="9870"/>
                </a:lnTo>
                <a:lnTo>
                  <a:pt x="7690" y="9870"/>
                </a:lnTo>
                <a:lnTo>
                  <a:pt x="7690" y="9913"/>
                </a:lnTo>
                <a:lnTo>
                  <a:pt x="7655" y="9913"/>
                </a:lnTo>
                <a:cubicBezTo>
                  <a:pt x="7632" y="9870"/>
                  <a:pt x="7609" y="9826"/>
                  <a:pt x="7586" y="9783"/>
                </a:cubicBezTo>
                <a:lnTo>
                  <a:pt x="7552" y="9783"/>
                </a:lnTo>
                <a:cubicBezTo>
                  <a:pt x="7563" y="9768"/>
                  <a:pt x="7575" y="9754"/>
                  <a:pt x="7586" y="9739"/>
                </a:cubicBezTo>
                <a:lnTo>
                  <a:pt x="7483" y="9739"/>
                </a:lnTo>
                <a:cubicBezTo>
                  <a:pt x="7471" y="9594"/>
                  <a:pt x="7460" y="9449"/>
                  <a:pt x="7448" y="9304"/>
                </a:cubicBezTo>
                <a:lnTo>
                  <a:pt x="5586" y="9174"/>
                </a:lnTo>
                <a:lnTo>
                  <a:pt x="5586" y="9043"/>
                </a:lnTo>
                <a:lnTo>
                  <a:pt x="5207" y="8826"/>
                </a:lnTo>
                <a:lnTo>
                  <a:pt x="5000" y="8826"/>
                </a:lnTo>
                <a:lnTo>
                  <a:pt x="4724" y="8826"/>
                </a:lnTo>
                <a:cubicBezTo>
                  <a:pt x="4690" y="8594"/>
                  <a:pt x="4655" y="8362"/>
                  <a:pt x="4621" y="8130"/>
                </a:cubicBezTo>
                <a:lnTo>
                  <a:pt x="3483" y="8087"/>
                </a:lnTo>
                <a:lnTo>
                  <a:pt x="3552" y="7304"/>
                </a:lnTo>
                <a:lnTo>
                  <a:pt x="3207" y="7391"/>
                </a:lnTo>
                <a:lnTo>
                  <a:pt x="2931" y="7261"/>
                </a:lnTo>
                <a:lnTo>
                  <a:pt x="2655" y="7391"/>
                </a:lnTo>
                <a:lnTo>
                  <a:pt x="2138" y="7130"/>
                </a:lnTo>
                <a:lnTo>
                  <a:pt x="2069" y="7130"/>
                </a:lnTo>
                <a:cubicBezTo>
                  <a:pt x="2092" y="7232"/>
                  <a:pt x="2115" y="7333"/>
                  <a:pt x="2138" y="7435"/>
                </a:cubicBezTo>
                <a:cubicBezTo>
                  <a:pt x="2149" y="7522"/>
                  <a:pt x="2161" y="7609"/>
                  <a:pt x="2172" y="7696"/>
                </a:cubicBezTo>
                <a:lnTo>
                  <a:pt x="2345" y="8130"/>
                </a:lnTo>
                <a:lnTo>
                  <a:pt x="2586" y="8652"/>
                </a:lnTo>
                <a:lnTo>
                  <a:pt x="2690" y="8696"/>
                </a:lnTo>
                <a:cubicBezTo>
                  <a:pt x="2655" y="8739"/>
                  <a:pt x="2621" y="8783"/>
                  <a:pt x="2586" y="8826"/>
                </a:cubicBezTo>
                <a:lnTo>
                  <a:pt x="2483" y="8826"/>
                </a:lnTo>
                <a:lnTo>
                  <a:pt x="2276" y="9087"/>
                </a:lnTo>
                <a:lnTo>
                  <a:pt x="2241" y="9043"/>
                </a:lnTo>
                <a:lnTo>
                  <a:pt x="2172" y="9043"/>
                </a:lnTo>
                <a:cubicBezTo>
                  <a:pt x="2161" y="9014"/>
                  <a:pt x="2149" y="8986"/>
                  <a:pt x="2138" y="8957"/>
                </a:cubicBezTo>
                <a:cubicBezTo>
                  <a:pt x="2115" y="8986"/>
                  <a:pt x="2092" y="9014"/>
                  <a:pt x="2069" y="9043"/>
                </a:cubicBezTo>
                <a:lnTo>
                  <a:pt x="1966" y="8913"/>
                </a:lnTo>
                <a:lnTo>
                  <a:pt x="1897" y="8913"/>
                </a:lnTo>
                <a:lnTo>
                  <a:pt x="1897" y="8826"/>
                </a:lnTo>
                <a:lnTo>
                  <a:pt x="1828" y="8478"/>
                </a:lnTo>
                <a:lnTo>
                  <a:pt x="1828" y="8391"/>
                </a:lnTo>
                <a:lnTo>
                  <a:pt x="1897" y="8217"/>
                </a:lnTo>
                <a:lnTo>
                  <a:pt x="1897" y="8130"/>
                </a:lnTo>
                <a:cubicBezTo>
                  <a:pt x="1862" y="8116"/>
                  <a:pt x="1828" y="8101"/>
                  <a:pt x="1793" y="8087"/>
                </a:cubicBezTo>
                <a:cubicBezTo>
                  <a:pt x="1759" y="7971"/>
                  <a:pt x="1724" y="7855"/>
                  <a:pt x="1690" y="7739"/>
                </a:cubicBezTo>
                <a:cubicBezTo>
                  <a:pt x="1667" y="7725"/>
                  <a:pt x="1644" y="7710"/>
                  <a:pt x="1621" y="7696"/>
                </a:cubicBezTo>
                <a:lnTo>
                  <a:pt x="1586" y="7652"/>
                </a:lnTo>
                <a:lnTo>
                  <a:pt x="1483" y="7652"/>
                </a:lnTo>
                <a:lnTo>
                  <a:pt x="1379" y="7565"/>
                </a:lnTo>
                <a:lnTo>
                  <a:pt x="1276" y="7435"/>
                </a:lnTo>
                <a:cubicBezTo>
                  <a:pt x="1253" y="7391"/>
                  <a:pt x="1230" y="7348"/>
                  <a:pt x="1207" y="7304"/>
                </a:cubicBezTo>
                <a:lnTo>
                  <a:pt x="1207" y="7130"/>
                </a:lnTo>
                <a:cubicBezTo>
                  <a:pt x="1184" y="7058"/>
                  <a:pt x="1161" y="6985"/>
                  <a:pt x="1138" y="6913"/>
                </a:cubicBezTo>
                <a:lnTo>
                  <a:pt x="1138" y="6870"/>
                </a:lnTo>
                <a:lnTo>
                  <a:pt x="1034" y="6826"/>
                </a:lnTo>
                <a:cubicBezTo>
                  <a:pt x="1046" y="6797"/>
                  <a:pt x="1057" y="6768"/>
                  <a:pt x="1069" y="6739"/>
                </a:cubicBezTo>
                <a:cubicBezTo>
                  <a:pt x="1057" y="6725"/>
                  <a:pt x="1046" y="6710"/>
                  <a:pt x="1034" y="6696"/>
                </a:cubicBezTo>
                <a:cubicBezTo>
                  <a:pt x="1011" y="6667"/>
                  <a:pt x="989" y="6638"/>
                  <a:pt x="966" y="6609"/>
                </a:cubicBezTo>
                <a:lnTo>
                  <a:pt x="966" y="6565"/>
                </a:lnTo>
                <a:lnTo>
                  <a:pt x="931" y="6565"/>
                </a:lnTo>
                <a:lnTo>
                  <a:pt x="862" y="6565"/>
                </a:lnTo>
                <a:lnTo>
                  <a:pt x="862" y="6478"/>
                </a:lnTo>
                <a:lnTo>
                  <a:pt x="862" y="6435"/>
                </a:lnTo>
                <a:lnTo>
                  <a:pt x="862" y="6348"/>
                </a:lnTo>
                <a:cubicBezTo>
                  <a:pt x="851" y="6333"/>
                  <a:pt x="839" y="6319"/>
                  <a:pt x="828" y="6304"/>
                </a:cubicBezTo>
                <a:cubicBezTo>
                  <a:pt x="805" y="6319"/>
                  <a:pt x="782" y="6333"/>
                  <a:pt x="759" y="6348"/>
                </a:cubicBezTo>
                <a:lnTo>
                  <a:pt x="724" y="6348"/>
                </a:lnTo>
                <a:lnTo>
                  <a:pt x="655" y="6435"/>
                </a:lnTo>
                <a:lnTo>
                  <a:pt x="655" y="6348"/>
                </a:lnTo>
                <a:cubicBezTo>
                  <a:pt x="678" y="6333"/>
                  <a:pt x="701" y="6319"/>
                  <a:pt x="724" y="6304"/>
                </a:cubicBezTo>
                <a:lnTo>
                  <a:pt x="724" y="6174"/>
                </a:lnTo>
                <a:cubicBezTo>
                  <a:pt x="690" y="5826"/>
                  <a:pt x="655" y="5478"/>
                  <a:pt x="621" y="5130"/>
                </a:cubicBezTo>
                <a:cubicBezTo>
                  <a:pt x="598" y="5116"/>
                  <a:pt x="575" y="5101"/>
                  <a:pt x="552" y="5087"/>
                </a:cubicBezTo>
                <a:lnTo>
                  <a:pt x="310" y="4913"/>
                </a:lnTo>
                <a:lnTo>
                  <a:pt x="207" y="4783"/>
                </a:lnTo>
                <a:lnTo>
                  <a:pt x="0" y="4435"/>
                </a:lnTo>
                <a:lnTo>
                  <a:pt x="0" y="4130"/>
                </a:lnTo>
                <a:lnTo>
                  <a:pt x="207" y="4000"/>
                </a:lnTo>
                <a:lnTo>
                  <a:pt x="207" y="3826"/>
                </a:lnTo>
                <a:lnTo>
                  <a:pt x="276" y="3739"/>
                </a:lnTo>
                <a:lnTo>
                  <a:pt x="276" y="3696"/>
                </a:lnTo>
                <a:cubicBezTo>
                  <a:pt x="356" y="3536"/>
                  <a:pt x="437" y="3377"/>
                  <a:pt x="517" y="3217"/>
                </a:cubicBezTo>
                <a:lnTo>
                  <a:pt x="655" y="3217"/>
                </a:lnTo>
                <a:lnTo>
                  <a:pt x="828" y="2783"/>
                </a:lnTo>
                <a:cubicBezTo>
                  <a:pt x="805" y="2739"/>
                  <a:pt x="782" y="2696"/>
                  <a:pt x="759" y="2652"/>
                </a:cubicBezTo>
                <a:cubicBezTo>
                  <a:pt x="782" y="2609"/>
                  <a:pt x="805" y="2565"/>
                  <a:pt x="828" y="2522"/>
                </a:cubicBezTo>
                <a:cubicBezTo>
                  <a:pt x="862" y="2435"/>
                  <a:pt x="897" y="2348"/>
                  <a:pt x="931" y="2261"/>
                </a:cubicBezTo>
                <a:lnTo>
                  <a:pt x="931" y="1957"/>
                </a:lnTo>
                <a:cubicBezTo>
                  <a:pt x="917" y="1435"/>
                  <a:pt x="712" y="856"/>
                  <a:pt x="698" y="334"/>
                </a:cubicBezTo>
                <a:cubicBezTo>
                  <a:pt x="747" y="204"/>
                  <a:pt x="985" y="130"/>
                  <a:pt x="1034" y="0"/>
                </a:cubicBezTo>
                <a:lnTo>
                  <a:pt x="3034" y="174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" name="Freeform 261"/>
          <p:cNvSpPr>
            <a:spLocks/>
          </p:cNvSpPr>
          <p:nvPr/>
        </p:nvSpPr>
        <p:spPr bwMode="auto">
          <a:xfrm rot="21314132">
            <a:off x="2127339" y="3661545"/>
            <a:ext cx="972893" cy="790851"/>
          </a:xfrm>
          <a:custGeom>
            <a:avLst/>
            <a:gdLst>
              <a:gd name="T0" fmla="*/ 2147483647 w 228"/>
              <a:gd name="T1" fmla="*/ 2147483647 h 195"/>
              <a:gd name="T2" fmla="*/ 2147483647 w 228"/>
              <a:gd name="T3" fmla="*/ 2147483647 h 195"/>
              <a:gd name="T4" fmla="*/ 2147483647 w 228"/>
              <a:gd name="T5" fmla="*/ 2147483647 h 195"/>
              <a:gd name="T6" fmla="*/ 2147483647 w 228"/>
              <a:gd name="T7" fmla="*/ 2147483647 h 195"/>
              <a:gd name="T8" fmla="*/ 2147483647 w 228"/>
              <a:gd name="T9" fmla="*/ 2147483647 h 195"/>
              <a:gd name="T10" fmla="*/ 2147483647 w 228"/>
              <a:gd name="T11" fmla="*/ 2147483647 h 195"/>
              <a:gd name="T12" fmla="*/ 2147483647 w 228"/>
              <a:gd name="T13" fmla="*/ 2147483647 h 195"/>
              <a:gd name="T14" fmla="*/ 2147483647 w 228"/>
              <a:gd name="T15" fmla="*/ 2147483647 h 195"/>
              <a:gd name="T16" fmla="*/ 2147483647 w 228"/>
              <a:gd name="T17" fmla="*/ 2147483647 h 195"/>
              <a:gd name="T18" fmla="*/ 2147483647 w 228"/>
              <a:gd name="T19" fmla="*/ 2147483647 h 195"/>
              <a:gd name="T20" fmla="*/ 2147483647 w 228"/>
              <a:gd name="T21" fmla="*/ 2147483647 h 195"/>
              <a:gd name="T22" fmla="*/ 2147483647 w 228"/>
              <a:gd name="T23" fmla="*/ 2147483647 h 195"/>
              <a:gd name="T24" fmla="*/ 2147483647 w 228"/>
              <a:gd name="T25" fmla="*/ 2147483647 h 195"/>
              <a:gd name="T26" fmla="*/ 2147483647 w 228"/>
              <a:gd name="T27" fmla="*/ 2147483647 h 195"/>
              <a:gd name="T28" fmla="*/ 2147483647 w 228"/>
              <a:gd name="T29" fmla="*/ 2147483647 h 195"/>
              <a:gd name="T30" fmla="*/ 2147483647 w 228"/>
              <a:gd name="T31" fmla="*/ 2147483647 h 195"/>
              <a:gd name="T32" fmla="*/ 2147483647 w 228"/>
              <a:gd name="T33" fmla="*/ 2147483647 h 195"/>
              <a:gd name="T34" fmla="*/ 2147483647 w 228"/>
              <a:gd name="T35" fmla="*/ 2147483647 h 195"/>
              <a:gd name="T36" fmla="*/ 2147483647 w 228"/>
              <a:gd name="T37" fmla="*/ 2147483647 h 195"/>
              <a:gd name="T38" fmla="*/ 2147483647 w 228"/>
              <a:gd name="T39" fmla="*/ 2147483647 h 195"/>
              <a:gd name="T40" fmla="*/ 2147483647 w 228"/>
              <a:gd name="T41" fmla="*/ 2147483647 h 195"/>
              <a:gd name="T42" fmla="*/ 2147483647 w 228"/>
              <a:gd name="T43" fmla="*/ 2147483647 h 195"/>
              <a:gd name="T44" fmla="*/ 2147483647 w 228"/>
              <a:gd name="T45" fmla="*/ 2147483647 h 195"/>
              <a:gd name="T46" fmla="*/ 2147483647 w 228"/>
              <a:gd name="T47" fmla="*/ 2147483647 h 195"/>
              <a:gd name="T48" fmla="*/ 2147483647 w 228"/>
              <a:gd name="T49" fmla="*/ 2147483647 h 195"/>
              <a:gd name="T50" fmla="*/ 2147483647 w 228"/>
              <a:gd name="T51" fmla="*/ 2147483647 h 195"/>
              <a:gd name="T52" fmla="*/ 2147483647 w 228"/>
              <a:gd name="T53" fmla="*/ 2147483647 h 195"/>
              <a:gd name="T54" fmla="*/ 2147483647 w 228"/>
              <a:gd name="T55" fmla="*/ 2147483647 h 195"/>
              <a:gd name="T56" fmla="*/ 2147483647 w 228"/>
              <a:gd name="T57" fmla="*/ 2147483647 h 195"/>
              <a:gd name="T58" fmla="*/ 2147483647 w 228"/>
              <a:gd name="T59" fmla="*/ 2147483647 h 195"/>
              <a:gd name="T60" fmla="*/ 2147483647 w 228"/>
              <a:gd name="T61" fmla="*/ 2147483647 h 195"/>
              <a:gd name="T62" fmla="*/ 2147483647 w 228"/>
              <a:gd name="T63" fmla="*/ 2147483647 h 195"/>
              <a:gd name="T64" fmla="*/ 2147483647 w 228"/>
              <a:gd name="T65" fmla="*/ 2147483647 h 195"/>
              <a:gd name="T66" fmla="*/ 2147483647 w 228"/>
              <a:gd name="T67" fmla="*/ 2147483647 h 195"/>
              <a:gd name="T68" fmla="*/ 2147483647 w 228"/>
              <a:gd name="T69" fmla="*/ 2147483647 h 195"/>
              <a:gd name="T70" fmla="*/ 2147483647 w 228"/>
              <a:gd name="T71" fmla="*/ 2147483647 h 195"/>
              <a:gd name="T72" fmla="*/ 2147483647 w 228"/>
              <a:gd name="T73" fmla="*/ 2147483647 h 195"/>
              <a:gd name="T74" fmla="*/ 2147483647 w 228"/>
              <a:gd name="T75" fmla="*/ 2147483647 h 195"/>
              <a:gd name="T76" fmla="*/ 2147483647 w 228"/>
              <a:gd name="T77" fmla="*/ 2147483647 h 195"/>
              <a:gd name="T78" fmla="*/ 2147483647 w 228"/>
              <a:gd name="T79" fmla="*/ 2147483647 h 195"/>
              <a:gd name="T80" fmla="*/ 2147483647 w 228"/>
              <a:gd name="T81" fmla="*/ 2147483647 h 195"/>
              <a:gd name="T82" fmla="*/ 2147483647 w 228"/>
              <a:gd name="T83" fmla="*/ 2147483647 h 195"/>
              <a:gd name="T84" fmla="*/ 2147483647 w 228"/>
              <a:gd name="T85" fmla="*/ 2147483647 h 195"/>
              <a:gd name="T86" fmla="*/ 2147483647 w 228"/>
              <a:gd name="T87" fmla="*/ 2147483647 h 195"/>
              <a:gd name="T88" fmla="*/ 2147483647 w 228"/>
              <a:gd name="T89" fmla="*/ 0 h 195"/>
              <a:gd name="T90" fmla="*/ 2147483647 w 228"/>
              <a:gd name="T91" fmla="*/ 2147483647 h 195"/>
              <a:gd name="T92" fmla="*/ 2147483647 w 228"/>
              <a:gd name="T93" fmla="*/ 2147483647 h 195"/>
              <a:gd name="T94" fmla="*/ 2147483647 w 228"/>
              <a:gd name="T95" fmla="*/ 2147483647 h 195"/>
              <a:gd name="T96" fmla="*/ 2147483647 w 228"/>
              <a:gd name="T97" fmla="*/ 2147483647 h 195"/>
              <a:gd name="T98" fmla="*/ 2147483647 w 228"/>
              <a:gd name="T99" fmla="*/ 2147483647 h 195"/>
              <a:gd name="T100" fmla="*/ 2147483647 w 228"/>
              <a:gd name="T101" fmla="*/ 2147483647 h 19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28"/>
              <a:gd name="T154" fmla="*/ 0 h 195"/>
              <a:gd name="T155" fmla="*/ 228 w 228"/>
              <a:gd name="T156" fmla="*/ 195 h 19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28" h="195">
                <a:moveTo>
                  <a:pt x="62" y="13"/>
                </a:moveTo>
                <a:lnTo>
                  <a:pt x="65" y="13"/>
                </a:lnTo>
                <a:lnTo>
                  <a:pt x="66" y="12"/>
                </a:lnTo>
                <a:lnTo>
                  <a:pt x="72" y="12"/>
                </a:lnTo>
                <a:lnTo>
                  <a:pt x="75" y="12"/>
                </a:lnTo>
                <a:lnTo>
                  <a:pt x="80" y="12"/>
                </a:lnTo>
                <a:lnTo>
                  <a:pt x="87" y="13"/>
                </a:lnTo>
                <a:lnTo>
                  <a:pt x="88" y="13"/>
                </a:lnTo>
                <a:lnTo>
                  <a:pt x="88" y="16"/>
                </a:lnTo>
                <a:lnTo>
                  <a:pt x="91" y="15"/>
                </a:lnTo>
                <a:lnTo>
                  <a:pt x="93" y="17"/>
                </a:lnTo>
                <a:lnTo>
                  <a:pt x="96" y="17"/>
                </a:lnTo>
                <a:lnTo>
                  <a:pt x="97" y="19"/>
                </a:lnTo>
                <a:lnTo>
                  <a:pt x="96" y="20"/>
                </a:lnTo>
                <a:lnTo>
                  <a:pt x="94" y="22"/>
                </a:lnTo>
                <a:lnTo>
                  <a:pt x="96" y="25"/>
                </a:lnTo>
                <a:lnTo>
                  <a:pt x="94" y="26"/>
                </a:lnTo>
                <a:lnTo>
                  <a:pt x="94" y="29"/>
                </a:lnTo>
                <a:lnTo>
                  <a:pt x="94" y="31"/>
                </a:lnTo>
                <a:lnTo>
                  <a:pt x="97" y="32"/>
                </a:lnTo>
                <a:lnTo>
                  <a:pt x="103" y="32"/>
                </a:lnTo>
                <a:lnTo>
                  <a:pt x="107" y="28"/>
                </a:lnTo>
                <a:lnTo>
                  <a:pt x="113" y="26"/>
                </a:lnTo>
                <a:lnTo>
                  <a:pt x="113" y="25"/>
                </a:lnTo>
                <a:lnTo>
                  <a:pt x="115" y="25"/>
                </a:lnTo>
                <a:lnTo>
                  <a:pt x="116" y="28"/>
                </a:lnTo>
                <a:lnTo>
                  <a:pt x="119" y="28"/>
                </a:lnTo>
                <a:lnTo>
                  <a:pt x="122" y="29"/>
                </a:lnTo>
                <a:lnTo>
                  <a:pt x="124" y="29"/>
                </a:lnTo>
                <a:lnTo>
                  <a:pt x="128" y="26"/>
                </a:lnTo>
                <a:lnTo>
                  <a:pt x="131" y="26"/>
                </a:lnTo>
                <a:lnTo>
                  <a:pt x="132" y="26"/>
                </a:lnTo>
                <a:lnTo>
                  <a:pt x="134" y="28"/>
                </a:lnTo>
                <a:lnTo>
                  <a:pt x="135" y="28"/>
                </a:lnTo>
                <a:lnTo>
                  <a:pt x="140" y="26"/>
                </a:lnTo>
                <a:lnTo>
                  <a:pt x="143" y="26"/>
                </a:lnTo>
                <a:lnTo>
                  <a:pt x="144" y="26"/>
                </a:lnTo>
                <a:lnTo>
                  <a:pt x="147" y="26"/>
                </a:lnTo>
                <a:lnTo>
                  <a:pt x="148" y="29"/>
                </a:lnTo>
                <a:lnTo>
                  <a:pt x="150" y="29"/>
                </a:lnTo>
                <a:lnTo>
                  <a:pt x="153" y="28"/>
                </a:lnTo>
                <a:lnTo>
                  <a:pt x="156" y="28"/>
                </a:lnTo>
                <a:lnTo>
                  <a:pt x="159" y="28"/>
                </a:lnTo>
                <a:lnTo>
                  <a:pt x="160" y="29"/>
                </a:lnTo>
                <a:lnTo>
                  <a:pt x="163" y="32"/>
                </a:lnTo>
                <a:lnTo>
                  <a:pt x="165" y="31"/>
                </a:lnTo>
                <a:lnTo>
                  <a:pt x="167" y="29"/>
                </a:lnTo>
                <a:lnTo>
                  <a:pt x="170" y="28"/>
                </a:lnTo>
                <a:lnTo>
                  <a:pt x="172" y="26"/>
                </a:lnTo>
                <a:lnTo>
                  <a:pt x="175" y="28"/>
                </a:lnTo>
                <a:lnTo>
                  <a:pt x="181" y="25"/>
                </a:lnTo>
                <a:lnTo>
                  <a:pt x="189" y="25"/>
                </a:lnTo>
                <a:lnTo>
                  <a:pt x="192" y="23"/>
                </a:lnTo>
                <a:lnTo>
                  <a:pt x="195" y="25"/>
                </a:lnTo>
                <a:lnTo>
                  <a:pt x="195" y="26"/>
                </a:lnTo>
                <a:lnTo>
                  <a:pt x="197" y="28"/>
                </a:lnTo>
                <a:lnTo>
                  <a:pt x="198" y="28"/>
                </a:lnTo>
                <a:lnTo>
                  <a:pt x="200" y="31"/>
                </a:lnTo>
                <a:lnTo>
                  <a:pt x="201" y="34"/>
                </a:lnTo>
                <a:lnTo>
                  <a:pt x="203" y="34"/>
                </a:lnTo>
                <a:lnTo>
                  <a:pt x="211" y="26"/>
                </a:lnTo>
                <a:lnTo>
                  <a:pt x="214" y="28"/>
                </a:lnTo>
                <a:lnTo>
                  <a:pt x="217" y="26"/>
                </a:lnTo>
                <a:lnTo>
                  <a:pt x="220" y="26"/>
                </a:lnTo>
                <a:lnTo>
                  <a:pt x="222" y="26"/>
                </a:lnTo>
                <a:lnTo>
                  <a:pt x="222" y="25"/>
                </a:lnTo>
                <a:lnTo>
                  <a:pt x="223" y="20"/>
                </a:lnTo>
                <a:lnTo>
                  <a:pt x="226" y="15"/>
                </a:lnTo>
                <a:lnTo>
                  <a:pt x="228" y="17"/>
                </a:lnTo>
                <a:lnTo>
                  <a:pt x="228" y="19"/>
                </a:lnTo>
                <a:lnTo>
                  <a:pt x="223" y="72"/>
                </a:lnTo>
                <a:lnTo>
                  <a:pt x="222" y="75"/>
                </a:lnTo>
                <a:lnTo>
                  <a:pt x="223" y="78"/>
                </a:lnTo>
                <a:lnTo>
                  <a:pt x="222" y="80"/>
                </a:lnTo>
                <a:lnTo>
                  <a:pt x="217" y="82"/>
                </a:lnTo>
                <a:lnTo>
                  <a:pt x="213" y="86"/>
                </a:lnTo>
                <a:lnTo>
                  <a:pt x="206" y="86"/>
                </a:lnTo>
                <a:lnTo>
                  <a:pt x="200" y="88"/>
                </a:lnTo>
                <a:lnTo>
                  <a:pt x="192" y="91"/>
                </a:lnTo>
                <a:lnTo>
                  <a:pt x="198" y="98"/>
                </a:lnTo>
                <a:lnTo>
                  <a:pt x="206" y="98"/>
                </a:lnTo>
                <a:lnTo>
                  <a:pt x="206" y="105"/>
                </a:lnTo>
                <a:lnTo>
                  <a:pt x="203" y="105"/>
                </a:lnTo>
                <a:lnTo>
                  <a:pt x="201" y="124"/>
                </a:lnTo>
                <a:lnTo>
                  <a:pt x="195" y="124"/>
                </a:lnTo>
                <a:lnTo>
                  <a:pt x="195" y="123"/>
                </a:lnTo>
                <a:lnTo>
                  <a:pt x="188" y="123"/>
                </a:lnTo>
                <a:lnTo>
                  <a:pt x="187" y="120"/>
                </a:lnTo>
                <a:lnTo>
                  <a:pt x="182" y="120"/>
                </a:lnTo>
                <a:lnTo>
                  <a:pt x="181" y="121"/>
                </a:lnTo>
                <a:lnTo>
                  <a:pt x="184" y="124"/>
                </a:lnTo>
                <a:lnTo>
                  <a:pt x="173" y="143"/>
                </a:lnTo>
                <a:lnTo>
                  <a:pt x="179" y="148"/>
                </a:lnTo>
                <a:lnTo>
                  <a:pt x="175" y="151"/>
                </a:lnTo>
                <a:lnTo>
                  <a:pt x="176" y="160"/>
                </a:lnTo>
                <a:lnTo>
                  <a:pt x="176" y="167"/>
                </a:lnTo>
                <a:lnTo>
                  <a:pt x="172" y="167"/>
                </a:lnTo>
                <a:lnTo>
                  <a:pt x="170" y="182"/>
                </a:lnTo>
                <a:lnTo>
                  <a:pt x="166" y="186"/>
                </a:lnTo>
                <a:lnTo>
                  <a:pt x="159" y="182"/>
                </a:lnTo>
                <a:lnTo>
                  <a:pt x="160" y="179"/>
                </a:lnTo>
                <a:lnTo>
                  <a:pt x="153" y="177"/>
                </a:lnTo>
                <a:lnTo>
                  <a:pt x="151" y="179"/>
                </a:lnTo>
                <a:lnTo>
                  <a:pt x="147" y="190"/>
                </a:lnTo>
                <a:lnTo>
                  <a:pt x="141" y="193"/>
                </a:lnTo>
                <a:lnTo>
                  <a:pt x="141" y="195"/>
                </a:lnTo>
                <a:lnTo>
                  <a:pt x="134" y="192"/>
                </a:lnTo>
                <a:lnTo>
                  <a:pt x="128" y="189"/>
                </a:lnTo>
                <a:lnTo>
                  <a:pt x="125" y="190"/>
                </a:lnTo>
                <a:lnTo>
                  <a:pt x="122" y="187"/>
                </a:lnTo>
                <a:lnTo>
                  <a:pt x="122" y="182"/>
                </a:lnTo>
                <a:lnTo>
                  <a:pt x="110" y="170"/>
                </a:lnTo>
                <a:lnTo>
                  <a:pt x="107" y="176"/>
                </a:lnTo>
                <a:lnTo>
                  <a:pt x="104" y="176"/>
                </a:lnTo>
                <a:lnTo>
                  <a:pt x="107" y="164"/>
                </a:lnTo>
                <a:lnTo>
                  <a:pt x="104" y="160"/>
                </a:lnTo>
                <a:lnTo>
                  <a:pt x="112" y="154"/>
                </a:lnTo>
                <a:lnTo>
                  <a:pt x="107" y="152"/>
                </a:lnTo>
                <a:lnTo>
                  <a:pt x="104" y="155"/>
                </a:lnTo>
                <a:lnTo>
                  <a:pt x="100" y="154"/>
                </a:lnTo>
                <a:lnTo>
                  <a:pt x="100" y="149"/>
                </a:lnTo>
                <a:lnTo>
                  <a:pt x="90" y="148"/>
                </a:lnTo>
                <a:lnTo>
                  <a:pt x="90" y="146"/>
                </a:lnTo>
                <a:lnTo>
                  <a:pt x="82" y="146"/>
                </a:lnTo>
                <a:lnTo>
                  <a:pt x="85" y="141"/>
                </a:lnTo>
                <a:lnTo>
                  <a:pt x="88" y="142"/>
                </a:lnTo>
                <a:lnTo>
                  <a:pt x="91" y="136"/>
                </a:lnTo>
                <a:lnTo>
                  <a:pt x="87" y="133"/>
                </a:lnTo>
                <a:lnTo>
                  <a:pt x="87" y="130"/>
                </a:lnTo>
                <a:lnTo>
                  <a:pt x="85" y="129"/>
                </a:lnTo>
                <a:lnTo>
                  <a:pt x="84" y="126"/>
                </a:lnTo>
                <a:lnTo>
                  <a:pt x="80" y="126"/>
                </a:lnTo>
                <a:lnTo>
                  <a:pt x="72" y="129"/>
                </a:lnTo>
                <a:lnTo>
                  <a:pt x="66" y="129"/>
                </a:lnTo>
                <a:lnTo>
                  <a:pt x="62" y="124"/>
                </a:lnTo>
                <a:lnTo>
                  <a:pt x="63" y="123"/>
                </a:lnTo>
                <a:lnTo>
                  <a:pt x="66" y="121"/>
                </a:lnTo>
                <a:lnTo>
                  <a:pt x="75" y="120"/>
                </a:lnTo>
                <a:lnTo>
                  <a:pt x="75" y="119"/>
                </a:lnTo>
                <a:lnTo>
                  <a:pt x="66" y="117"/>
                </a:lnTo>
                <a:lnTo>
                  <a:pt x="65" y="114"/>
                </a:lnTo>
                <a:lnTo>
                  <a:pt x="62" y="108"/>
                </a:lnTo>
                <a:lnTo>
                  <a:pt x="61" y="108"/>
                </a:lnTo>
                <a:lnTo>
                  <a:pt x="58" y="110"/>
                </a:lnTo>
                <a:lnTo>
                  <a:pt x="56" y="108"/>
                </a:lnTo>
                <a:lnTo>
                  <a:pt x="52" y="108"/>
                </a:lnTo>
                <a:lnTo>
                  <a:pt x="50" y="101"/>
                </a:lnTo>
                <a:lnTo>
                  <a:pt x="47" y="97"/>
                </a:lnTo>
                <a:lnTo>
                  <a:pt x="44" y="95"/>
                </a:lnTo>
                <a:lnTo>
                  <a:pt x="44" y="92"/>
                </a:lnTo>
                <a:lnTo>
                  <a:pt x="43" y="88"/>
                </a:lnTo>
                <a:lnTo>
                  <a:pt x="53" y="76"/>
                </a:lnTo>
                <a:lnTo>
                  <a:pt x="55" y="75"/>
                </a:lnTo>
                <a:lnTo>
                  <a:pt x="53" y="73"/>
                </a:lnTo>
                <a:lnTo>
                  <a:pt x="50" y="70"/>
                </a:lnTo>
                <a:lnTo>
                  <a:pt x="47" y="70"/>
                </a:lnTo>
                <a:lnTo>
                  <a:pt x="43" y="69"/>
                </a:lnTo>
                <a:lnTo>
                  <a:pt x="40" y="66"/>
                </a:lnTo>
                <a:lnTo>
                  <a:pt x="40" y="63"/>
                </a:lnTo>
                <a:lnTo>
                  <a:pt x="25" y="51"/>
                </a:lnTo>
                <a:lnTo>
                  <a:pt x="21" y="50"/>
                </a:lnTo>
                <a:lnTo>
                  <a:pt x="18" y="45"/>
                </a:lnTo>
                <a:lnTo>
                  <a:pt x="18" y="37"/>
                </a:lnTo>
                <a:lnTo>
                  <a:pt x="18" y="29"/>
                </a:lnTo>
                <a:lnTo>
                  <a:pt x="15" y="26"/>
                </a:lnTo>
                <a:lnTo>
                  <a:pt x="17" y="26"/>
                </a:lnTo>
                <a:lnTo>
                  <a:pt x="17" y="10"/>
                </a:lnTo>
                <a:lnTo>
                  <a:pt x="6" y="9"/>
                </a:lnTo>
                <a:lnTo>
                  <a:pt x="2" y="9"/>
                </a:lnTo>
                <a:lnTo>
                  <a:pt x="0" y="7"/>
                </a:lnTo>
                <a:lnTo>
                  <a:pt x="0" y="6"/>
                </a:lnTo>
                <a:lnTo>
                  <a:pt x="3" y="3"/>
                </a:lnTo>
                <a:lnTo>
                  <a:pt x="6" y="1"/>
                </a:lnTo>
                <a:lnTo>
                  <a:pt x="9" y="0"/>
                </a:lnTo>
                <a:lnTo>
                  <a:pt x="11" y="0"/>
                </a:lnTo>
                <a:lnTo>
                  <a:pt x="12" y="0"/>
                </a:lnTo>
                <a:lnTo>
                  <a:pt x="14" y="1"/>
                </a:lnTo>
                <a:lnTo>
                  <a:pt x="17" y="1"/>
                </a:lnTo>
                <a:lnTo>
                  <a:pt x="18" y="4"/>
                </a:lnTo>
                <a:lnTo>
                  <a:pt x="19" y="4"/>
                </a:lnTo>
                <a:lnTo>
                  <a:pt x="21" y="6"/>
                </a:lnTo>
                <a:lnTo>
                  <a:pt x="21" y="7"/>
                </a:lnTo>
                <a:lnTo>
                  <a:pt x="19" y="10"/>
                </a:lnTo>
                <a:lnTo>
                  <a:pt x="21" y="12"/>
                </a:lnTo>
                <a:lnTo>
                  <a:pt x="22" y="12"/>
                </a:lnTo>
                <a:lnTo>
                  <a:pt x="30" y="12"/>
                </a:lnTo>
                <a:lnTo>
                  <a:pt x="31" y="13"/>
                </a:lnTo>
                <a:lnTo>
                  <a:pt x="33" y="12"/>
                </a:lnTo>
                <a:lnTo>
                  <a:pt x="34" y="13"/>
                </a:lnTo>
                <a:lnTo>
                  <a:pt x="34" y="15"/>
                </a:lnTo>
                <a:lnTo>
                  <a:pt x="40" y="15"/>
                </a:lnTo>
                <a:lnTo>
                  <a:pt x="40" y="16"/>
                </a:lnTo>
                <a:lnTo>
                  <a:pt x="46" y="16"/>
                </a:lnTo>
                <a:lnTo>
                  <a:pt x="49" y="17"/>
                </a:lnTo>
                <a:lnTo>
                  <a:pt x="52" y="20"/>
                </a:lnTo>
                <a:lnTo>
                  <a:pt x="55" y="20"/>
                </a:lnTo>
                <a:lnTo>
                  <a:pt x="56" y="19"/>
                </a:lnTo>
                <a:lnTo>
                  <a:pt x="59" y="16"/>
                </a:lnTo>
                <a:lnTo>
                  <a:pt x="62" y="13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37" name="Freeform 273"/>
          <p:cNvSpPr>
            <a:spLocks noEditPoints="1"/>
          </p:cNvSpPr>
          <p:nvPr/>
        </p:nvSpPr>
        <p:spPr bwMode="auto">
          <a:xfrm rot="21314132">
            <a:off x="2297627" y="2728976"/>
            <a:ext cx="757752" cy="1058691"/>
          </a:xfrm>
          <a:custGeom>
            <a:avLst/>
            <a:gdLst>
              <a:gd name="T0" fmla="*/ 2147483647 w 177"/>
              <a:gd name="T1" fmla="*/ 0 h 261"/>
              <a:gd name="T2" fmla="*/ 2147483647 w 177"/>
              <a:gd name="T3" fmla="*/ 2147483647 h 261"/>
              <a:gd name="T4" fmla="*/ 2147483647 w 177"/>
              <a:gd name="T5" fmla="*/ 2147483647 h 261"/>
              <a:gd name="T6" fmla="*/ 2147483647 w 177"/>
              <a:gd name="T7" fmla="*/ 2147483647 h 261"/>
              <a:gd name="T8" fmla="*/ 2147483647 w 177"/>
              <a:gd name="T9" fmla="*/ 2147483647 h 261"/>
              <a:gd name="T10" fmla="*/ 2147483647 w 177"/>
              <a:gd name="T11" fmla="*/ 2147483647 h 261"/>
              <a:gd name="T12" fmla="*/ 2147483647 w 177"/>
              <a:gd name="T13" fmla="*/ 2147483647 h 261"/>
              <a:gd name="T14" fmla="*/ 2147483647 w 177"/>
              <a:gd name="T15" fmla="*/ 2147483647 h 261"/>
              <a:gd name="T16" fmla="*/ 2147483647 w 177"/>
              <a:gd name="T17" fmla="*/ 2147483647 h 261"/>
              <a:gd name="T18" fmla="*/ 2147483647 w 177"/>
              <a:gd name="T19" fmla="*/ 2147483647 h 261"/>
              <a:gd name="T20" fmla="*/ 2147483647 w 177"/>
              <a:gd name="T21" fmla="*/ 2147483647 h 261"/>
              <a:gd name="T22" fmla="*/ 2147483647 w 177"/>
              <a:gd name="T23" fmla="*/ 2147483647 h 261"/>
              <a:gd name="T24" fmla="*/ 2147483647 w 177"/>
              <a:gd name="T25" fmla="*/ 2147483647 h 261"/>
              <a:gd name="T26" fmla="*/ 2147483647 w 177"/>
              <a:gd name="T27" fmla="*/ 2147483647 h 261"/>
              <a:gd name="T28" fmla="*/ 2147483647 w 177"/>
              <a:gd name="T29" fmla="*/ 2147483647 h 261"/>
              <a:gd name="T30" fmla="*/ 2147483647 w 177"/>
              <a:gd name="T31" fmla="*/ 2147483647 h 261"/>
              <a:gd name="T32" fmla="*/ 2147483647 w 177"/>
              <a:gd name="T33" fmla="*/ 2147483647 h 261"/>
              <a:gd name="T34" fmla="*/ 2147483647 w 177"/>
              <a:gd name="T35" fmla="*/ 2147483647 h 261"/>
              <a:gd name="T36" fmla="*/ 2147483647 w 177"/>
              <a:gd name="T37" fmla="*/ 2147483647 h 261"/>
              <a:gd name="T38" fmla="*/ 2147483647 w 177"/>
              <a:gd name="T39" fmla="*/ 2147483647 h 261"/>
              <a:gd name="T40" fmla="*/ 2147483647 w 177"/>
              <a:gd name="T41" fmla="*/ 2147483647 h 261"/>
              <a:gd name="T42" fmla="*/ 2147483647 w 177"/>
              <a:gd name="T43" fmla="*/ 2147483647 h 261"/>
              <a:gd name="T44" fmla="*/ 2147483647 w 177"/>
              <a:gd name="T45" fmla="*/ 2147483647 h 261"/>
              <a:gd name="T46" fmla="*/ 2147483647 w 177"/>
              <a:gd name="T47" fmla="*/ 2147483647 h 261"/>
              <a:gd name="T48" fmla="*/ 2147483647 w 177"/>
              <a:gd name="T49" fmla="*/ 2147483647 h 261"/>
              <a:gd name="T50" fmla="*/ 2147483647 w 177"/>
              <a:gd name="T51" fmla="*/ 2147483647 h 261"/>
              <a:gd name="T52" fmla="*/ 2147483647 w 177"/>
              <a:gd name="T53" fmla="*/ 2147483647 h 261"/>
              <a:gd name="T54" fmla="*/ 2147483647 w 177"/>
              <a:gd name="T55" fmla="*/ 2147483647 h 261"/>
              <a:gd name="T56" fmla="*/ 2147483647 w 177"/>
              <a:gd name="T57" fmla="*/ 2147483647 h 261"/>
              <a:gd name="T58" fmla="*/ 2147483647 w 177"/>
              <a:gd name="T59" fmla="*/ 2147483647 h 261"/>
              <a:gd name="T60" fmla="*/ 2147483647 w 177"/>
              <a:gd name="T61" fmla="*/ 2147483647 h 261"/>
              <a:gd name="T62" fmla="*/ 2147483647 w 177"/>
              <a:gd name="T63" fmla="*/ 2147483647 h 261"/>
              <a:gd name="T64" fmla="*/ 2147483647 w 177"/>
              <a:gd name="T65" fmla="*/ 2147483647 h 261"/>
              <a:gd name="T66" fmla="*/ 2147483647 w 177"/>
              <a:gd name="T67" fmla="*/ 2147483647 h 261"/>
              <a:gd name="T68" fmla="*/ 2147483647 w 177"/>
              <a:gd name="T69" fmla="*/ 2147483647 h 261"/>
              <a:gd name="T70" fmla="*/ 2147483647 w 177"/>
              <a:gd name="T71" fmla="*/ 2147483647 h 261"/>
              <a:gd name="T72" fmla="*/ 2147483647 w 177"/>
              <a:gd name="T73" fmla="*/ 2147483647 h 261"/>
              <a:gd name="T74" fmla="*/ 2147483647 w 177"/>
              <a:gd name="T75" fmla="*/ 2147483647 h 261"/>
              <a:gd name="T76" fmla="*/ 2147483647 w 177"/>
              <a:gd name="T77" fmla="*/ 2147483647 h 261"/>
              <a:gd name="T78" fmla="*/ 2147483647 w 177"/>
              <a:gd name="T79" fmla="*/ 2147483647 h 261"/>
              <a:gd name="T80" fmla="*/ 2147483647 w 177"/>
              <a:gd name="T81" fmla="*/ 2147483647 h 261"/>
              <a:gd name="T82" fmla="*/ 2147483647 w 177"/>
              <a:gd name="T83" fmla="*/ 2147483647 h 261"/>
              <a:gd name="T84" fmla="*/ 2147483647 w 177"/>
              <a:gd name="T85" fmla="*/ 2147483647 h 261"/>
              <a:gd name="T86" fmla="*/ 2147483647 w 177"/>
              <a:gd name="T87" fmla="*/ 2147483647 h 261"/>
              <a:gd name="T88" fmla="*/ 2147483647 w 177"/>
              <a:gd name="T89" fmla="*/ 2147483647 h 261"/>
              <a:gd name="T90" fmla="*/ 2147483647 w 177"/>
              <a:gd name="T91" fmla="*/ 2147483647 h 261"/>
              <a:gd name="T92" fmla="*/ 2147483647 w 177"/>
              <a:gd name="T93" fmla="*/ 2147483647 h 261"/>
              <a:gd name="T94" fmla="*/ 2147483647 w 177"/>
              <a:gd name="T95" fmla="*/ 2147483647 h 261"/>
              <a:gd name="T96" fmla="*/ 2147483647 w 177"/>
              <a:gd name="T97" fmla="*/ 2147483647 h 261"/>
              <a:gd name="T98" fmla="*/ 2147483647 w 177"/>
              <a:gd name="T99" fmla="*/ 2147483647 h 261"/>
              <a:gd name="T100" fmla="*/ 2147483647 w 177"/>
              <a:gd name="T101" fmla="*/ 2147483647 h 261"/>
              <a:gd name="T102" fmla="*/ 2147483647 w 177"/>
              <a:gd name="T103" fmla="*/ 2147483647 h 261"/>
              <a:gd name="T104" fmla="*/ 2147483647 w 177"/>
              <a:gd name="T105" fmla="*/ 2147483647 h 261"/>
              <a:gd name="T106" fmla="*/ 2147483647 w 177"/>
              <a:gd name="T107" fmla="*/ 2147483647 h 261"/>
              <a:gd name="T108" fmla="*/ 2147483647 w 177"/>
              <a:gd name="T109" fmla="*/ 2147483647 h 261"/>
              <a:gd name="T110" fmla="*/ 2147483647 w 177"/>
              <a:gd name="T111" fmla="*/ 2147483647 h 26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77"/>
              <a:gd name="T169" fmla="*/ 0 h 261"/>
              <a:gd name="T170" fmla="*/ 177 w 177"/>
              <a:gd name="T171" fmla="*/ 261 h 26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77" h="261">
                <a:moveTo>
                  <a:pt x="51" y="13"/>
                </a:moveTo>
                <a:lnTo>
                  <a:pt x="60" y="10"/>
                </a:lnTo>
                <a:lnTo>
                  <a:pt x="64" y="6"/>
                </a:lnTo>
                <a:lnTo>
                  <a:pt x="67" y="1"/>
                </a:lnTo>
                <a:lnTo>
                  <a:pt x="69" y="0"/>
                </a:lnTo>
                <a:lnTo>
                  <a:pt x="70" y="4"/>
                </a:lnTo>
                <a:lnTo>
                  <a:pt x="66" y="9"/>
                </a:lnTo>
                <a:lnTo>
                  <a:pt x="64" y="10"/>
                </a:lnTo>
                <a:lnTo>
                  <a:pt x="66" y="11"/>
                </a:lnTo>
                <a:lnTo>
                  <a:pt x="67" y="13"/>
                </a:lnTo>
                <a:lnTo>
                  <a:pt x="70" y="16"/>
                </a:lnTo>
                <a:lnTo>
                  <a:pt x="69" y="19"/>
                </a:lnTo>
                <a:lnTo>
                  <a:pt x="70" y="20"/>
                </a:lnTo>
                <a:lnTo>
                  <a:pt x="72" y="25"/>
                </a:lnTo>
                <a:lnTo>
                  <a:pt x="72" y="28"/>
                </a:lnTo>
                <a:lnTo>
                  <a:pt x="73" y="29"/>
                </a:lnTo>
                <a:lnTo>
                  <a:pt x="80" y="29"/>
                </a:lnTo>
                <a:lnTo>
                  <a:pt x="83" y="32"/>
                </a:lnTo>
                <a:lnTo>
                  <a:pt x="85" y="32"/>
                </a:lnTo>
                <a:lnTo>
                  <a:pt x="88" y="29"/>
                </a:lnTo>
                <a:lnTo>
                  <a:pt x="91" y="31"/>
                </a:lnTo>
                <a:lnTo>
                  <a:pt x="92" y="29"/>
                </a:lnTo>
                <a:lnTo>
                  <a:pt x="94" y="29"/>
                </a:lnTo>
                <a:lnTo>
                  <a:pt x="95" y="31"/>
                </a:lnTo>
                <a:lnTo>
                  <a:pt x="97" y="31"/>
                </a:lnTo>
                <a:lnTo>
                  <a:pt x="99" y="31"/>
                </a:lnTo>
                <a:lnTo>
                  <a:pt x="101" y="29"/>
                </a:lnTo>
                <a:lnTo>
                  <a:pt x="104" y="25"/>
                </a:lnTo>
                <a:lnTo>
                  <a:pt x="105" y="25"/>
                </a:lnTo>
                <a:lnTo>
                  <a:pt x="108" y="23"/>
                </a:lnTo>
                <a:lnTo>
                  <a:pt x="110" y="25"/>
                </a:lnTo>
                <a:lnTo>
                  <a:pt x="113" y="26"/>
                </a:lnTo>
                <a:lnTo>
                  <a:pt x="116" y="31"/>
                </a:lnTo>
                <a:lnTo>
                  <a:pt x="118" y="32"/>
                </a:lnTo>
                <a:lnTo>
                  <a:pt x="120" y="32"/>
                </a:lnTo>
                <a:lnTo>
                  <a:pt x="123" y="35"/>
                </a:lnTo>
                <a:lnTo>
                  <a:pt x="129" y="35"/>
                </a:lnTo>
                <a:lnTo>
                  <a:pt x="133" y="33"/>
                </a:lnTo>
                <a:lnTo>
                  <a:pt x="136" y="32"/>
                </a:lnTo>
                <a:lnTo>
                  <a:pt x="138" y="31"/>
                </a:lnTo>
                <a:lnTo>
                  <a:pt x="138" y="26"/>
                </a:lnTo>
                <a:lnTo>
                  <a:pt x="139" y="23"/>
                </a:lnTo>
                <a:lnTo>
                  <a:pt x="140" y="22"/>
                </a:lnTo>
                <a:lnTo>
                  <a:pt x="142" y="22"/>
                </a:lnTo>
                <a:lnTo>
                  <a:pt x="145" y="25"/>
                </a:lnTo>
                <a:lnTo>
                  <a:pt x="145" y="29"/>
                </a:lnTo>
                <a:lnTo>
                  <a:pt x="146" y="29"/>
                </a:lnTo>
                <a:lnTo>
                  <a:pt x="148" y="31"/>
                </a:lnTo>
                <a:lnTo>
                  <a:pt x="149" y="29"/>
                </a:lnTo>
                <a:lnTo>
                  <a:pt x="151" y="28"/>
                </a:lnTo>
                <a:lnTo>
                  <a:pt x="154" y="29"/>
                </a:lnTo>
                <a:lnTo>
                  <a:pt x="154" y="32"/>
                </a:lnTo>
                <a:lnTo>
                  <a:pt x="152" y="35"/>
                </a:lnTo>
                <a:lnTo>
                  <a:pt x="155" y="36"/>
                </a:lnTo>
                <a:lnTo>
                  <a:pt x="155" y="38"/>
                </a:lnTo>
                <a:lnTo>
                  <a:pt x="152" y="39"/>
                </a:lnTo>
                <a:lnTo>
                  <a:pt x="152" y="41"/>
                </a:lnTo>
                <a:lnTo>
                  <a:pt x="157" y="42"/>
                </a:lnTo>
                <a:lnTo>
                  <a:pt x="158" y="45"/>
                </a:lnTo>
                <a:lnTo>
                  <a:pt x="162" y="44"/>
                </a:lnTo>
                <a:lnTo>
                  <a:pt x="162" y="47"/>
                </a:lnTo>
                <a:lnTo>
                  <a:pt x="164" y="47"/>
                </a:lnTo>
                <a:lnTo>
                  <a:pt x="167" y="45"/>
                </a:lnTo>
                <a:lnTo>
                  <a:pt x="168" y="45"/>
                </a:lnTo>
                <a:lnTo>
                  <a:pt x="170" y="45"/>
                </a:lnTo>
                <a:lnTo>
                  <a:pt x="170" y="48"/>
                </a:lnTo>
                <a:lnTo>
                  <a:pt x="174" y="48"/>
                </a:lnTo>
                <a:lnTo>
                  <a:pt x="176" y="50"/>
                </a:lnTo>
                <a:lnTo>
                  <a:pt x="177" y="53"/>
                </a:lnTo>
                <a:lnTo>
                  <a:pt x="174" y="55"/>
                </a:lnTo>
                <a:lnTo>
                  <a:pt x="173" y="57"/>
                </a:lnTo>
                <a:lnTo>
                  <a:pt x="173" y="60"/>
                </a:lnTo>
                <a:lnTo>
                  <a:pt x="174" y="63"/>
                </a:lnTo>
                <a:lnTo>
                  <a:pt x="176" y="64"/>
                </a:lnTo>
                <a:lnTo>
                  <a:pt x="176" y="67"/>
                </a:lnTo>
                <a:lnTo>
                  <a:pt x="171" y="67"/>
                </a:lnTo>
                <a:lnTo>
                  <a:pt x="171" y="70"/>
                </a:lnTo>
                <a:lnTo>
                  <a:pt x="170" y="70"/>
                </a:lnTo>
                <a:lnTo>
                  <a:pt x="167" y="72"/>
                </a:lnTo>
                <a:lnTo>
                  <a:pt x="165" y="74"/>
                </a:lnTo>
                <a:lnTo>
                  <a:pt x="161" y="74"/>
                </a:lnTo>
                <a:lnTo>
                  <a:pt x="158" y="79"/>
                </a:lnTo>
                <a:lnTo>
                  <a:pt x="157" y="80"/>
                </a:lnTo>
                <a:lnTo>
                  <a:pt x="149" y="88"/>
                </a:lnTo>
                <a:lnTo>
                  <a:pt x="148" y="94"/>
                </a:lnTo>
                <a:lnTo>
                  <a:pt x="148" y="96"/>
                </a:lnTo>
                <a:lnTo>
                  <a:pt x="148" y="104"/>
                </a:lnTo>
                <a:lnTo>
                  <a:pt x="148" y="107"/>
                </a:lnTo>
                <a:lnTo>
                  <a:pt x="146" y="110"/>
                </a:lnTo>
                <a:lnTo>
                  <a:pt x="146" y="113"/>
                </a:lnTo>
                <a:lnTo>
                  <a:pt x="143" y="114"/>
                </a:lnTo>
                <a:lnTo>
                  <a:pt x="143" y="117"/>
                </a:lnTo>
                <a:lnTo>
                  <a:pt x="140" y="117"/>
                </a:lnTo>
                <a:lnTo>
                  <a:pt x="138" y="118"/>
                </a:lnTo>
                <a:lnTo>
                  <a:pt x="138" y="120"/>
                </a:lnTo>
                <a:lnTo>
                  <a:pt x="140" y="127"/>
                </a:lnTo>
                <a:lnTo>
                  <a:pt x="142" y="130"/>
                </a:lnTo>
                <a:lnTo>
                  <a:pt x="140" y="135"/>
                </a:lnTo>
                <a:lnTo>
                  <a:pt x="140" y="136"/>
                </a:lnTo>
                <a:lnTo>
                  <a:pt x="142" y="136"/>
                </a:lnTo>
                <a:lnTo>
                  <a:pt x="142" y="137"/>
                </a:lnTo>
                <a:lnTo>
                  <a:pt x="142" y="140"/>
                </a:lnTo>
                <a:lnTo>
                  <a:pt x="139" y="143"/>
                </a:lnTo>
                <a:lnTo>
                  <a:pt x="139" y="145"/>
                </a:lnTo>
                <a:lnTo>
                  <a:pt x="139" y="148"/>
                </a:lnTo>
                <a:lnTo>
                  <a:pt x="138" y="152"/>
                </a:lnTo>
                <a:lnTo>
                  <a:pt x="138" y="158"/>
                </a:lnTo>
                <a:lnTo>
                  <a:pt x="138" y="161"/>
                </a:lnTo>
                <a:lnTo>
                  <a:pt x="133" y="162"/>
                </a:lnTo>
                <a:lnTo>
                  <a:pt x="133" y="167"/>
                </a:lnTo>
                <a:lnTo>
                  <a:pt x="130" y="168"/>
                </a:lnTo>
                <a:lnTo>
                  <a:pt x="130" y="170"/>
                </a:lnTo>
                <a:lnTo>
                  <a:pt x="130" y="173"/>
                </a:lnTo>
                <a:lnTo>
                  <a:pt x="129" y="179"/>
                </a:lnTo>
                <a:lnTo>
                  <a:pt x="129" y="180"/>
                </a:lnTo>
                <a:lnTo>
                  <a:pt x="130" y="180"/>
                </a:lnTo>
                <a:lnTo>
                  <a:pt x="132" y="180"/>
                </a:lnTo>
                <a:lnTo>
                  <a:pt x="135" y="181"/>
                </a:lnTo>
                <a:lnTo>
                  <a:pt x="135" y="184"/>
                </a:lnTo>
                <a:lnTo>
                  <a:pt x="136" y="186"/>
                </a:lnTo>
                <a:lnTo>
                  <a:pt x="140" y="187"/>
                </a:lnTo>
                <a:lnTo>
                  <a:pt x="143" y="190"/>
                </a:lnTo>
                <a:lnTo>
                  <a:pt x="145" y="190"/>
                </a:lnTo>
                <a:lnTo>
                  <a:pt x="146" y="190"/>
                </a:lnTo>
                <a:lnTo>
                  <a:pt x="151" y="190"/>
                </a:lnTo>
                <a:lnTo>
                  <a:pt x="154" y="192"/>
                </a:lnTo>
                <a:lnTo>
                  <a:pt x="155" y="195"/>
                </a:lnTo>
                <a:lnTo>
                  <a:pt x="154" y="202"/>
                </a:lnTo>
                <a:lnTo>
                  <a:pt x="154" y="205"/>
                </a:lnTo>
                <a:lnTo>
                  <a:pt x="160" y="212"/>
                </a:lnTo>
                <a:lnTo>
                  <a:pt x="161" y="214"/>
                </a:lnTo>
                <a:lnTo>
                  <a:pt x="164" y="217"/>
                </a:lnTo>
                <a:lnTo>
                  <a:pt x="165" y="222"/>
                </a:lnTo>
                <a:lnTo>
                  <a:pt x="167" y="224"/>
                </a:lnTo>
                <a:lnTo>
                  <a:pt x="170" y="225"/>
                </a:lnTo>
                <a:lnTo>
                  <a:pt x="171" y="227"/>
                </a:lnTo>
                <a:lnTo>
                  <a:pt x="170" y="230"/>
                </a:lnTo>
                <a:lnTo>
                  <a:pt x="171" y="231"/>
                </a:lnTo>
                <a:lnTo>
                  <a:pt x="174" y="231"/>
                </a:lnTo>
                <a:lnTo>
                  <a:pt x="174" y="233"/>
                </a:lnTo>
                <a:lnTo>
                  <a:pt x="174" y="240"/>
                </a:lnTo>
                <a:lnTo>
                  <a:pt x="176" y="242"/>
                </a:lnTo>
                <a:lnTo>
                  <a:pt x="177" y="242"/>
                </a:lnTo>
                <a:lnTo>
                  <a:pt x="174" y="247"/>
                </a:lnTo>
                <a:lnTo>
                  <a:pt x="173" y="252"/>
                </a:lnTo>
                <a:lnTo>
                  <a:pt x="173" y="253"/>
                </a:lnTo>
                <a:lnTo>
                  <a:pt x="171" y="253"/>
                </a:lnTo>
                <a:lnTo>
                  <a:pt x="168" y="253"/>
                </a:lnTo>
                <a:lnTo>
                  <a:pt x="165" y="255"/>
                </a:lnTo>
                <a:lnTo>
                  <a:pt x="162" y="253"/>
                </a:lnTo>
                <a:lnTo>
                  <a:pt x="154" y="261"/>
                </a:lnTo>
                <a:lnTo>
                  <a:pt x="152" y="261"/>
                </a:lnTo>
                <a:lnTo>
                  <a:pt x="151" y="258"/>
                </a:lnTo>
                <a:lnTo>
                  <a:pt x="149" y="255"/>
                </a:lnTo>
                <a:lnTo>
                  <a:pt x="148" y="255"/>
                </a:lnTo>
                <a:lnTo>
                  <a:pt x="146" y="253"/>
                </a:lnTo>
                <a:lnTo>
                  <a:pt x="146" y="252"/>
                </a:lnTo>
                <a:lnTo>
                  <a:pt x="143" y="250"/>
                </a:lnTo>
                <a:lnTo>
                  <a:pt x="140" y="252"/>
                </a:lnTo>
                <a:lnTo>
                  <a:pt x="132" y="252"/>
                </a:lnTo>
                <a:lnTo>
                  <a:pt x="126" y="255"/>
                </a:lnTo>
                <a:lnTo>
                  <a:pt x="123" y="253"/>
                </a:lnTo>
                <a:lnTo>
                  <a:pt x="121" y="255"/>
                </a:lnTo>
                <a:lnTo>
                  <a:pt x="118" y="256"/>
                </a:lnTo>
                <a:lnTo>
                  <a:pt x="116" y="258"/>
                </a:lnTo>
                <a:lnTo>
                  <a:pt x="114" y="259"/>
                </a:lnTo>
                <a:lnTo>
                  <a:pt x="111" y="256"/>
                </a:lnTo>
                <a:lnTo>
                  <a:pt x="110" y="255"/>
                </a:lnTo>
                <a:lnTo>
                  <a:pt x="107" y="255"/>
                </a:lnTo>
                <a:lnTo>
                  <a:pt x="104" y="255"/>
                </a:lnTo>
                <a:lnTo>
                  <a:pt x="101" y="256"/>
                </a:lnTo>
                <a:lnTo>
                  <a:pt x="99" y="256"/>
                </a:lnTo>
                <a:lnTo>
                  <a:pt x="98" y="253"/>
                </a:lnTo>
                <a:lnTo>
                  <a:pt x="95" y="253"/>
                </a:lnTo>
                <a:lnTo>
                  <a:pt x="94" y="253"/>
                </a:lnTo>
                <a:lnTo>
                  <a:pt x="91" y="253"/>
                </a:lnTo>
                <a:lnTo>
                  <a:pt x="86" y="255"/>
                </a:lnTo>
                <a:lnTo>
                  <a:pt x="85" y="255"/>
                </a:lnTo>
                <a:lnTo>
                  <a:pt x="83" y="253"/>
                </a:lnTo>
                <a:lnTo>
                  <a:pt x="82" y="253"/>
                </a:lnTo>
                <a:lnTo>
                  <a:pt x="79" y="253"/>
                </a:lnTo>
                <a:lnTo>
                  <a:pt x="75" y="256"/>
                </a:lnTo>
                <a:lnTo>
                  <a:pt x="73" y="256"/>
                </a:lnTo>
                <a:lnTo>
                  <a:pt x="70" y="255"/>
                </a:lnTo>
                <a:lnTo>
                  <a:pt x="67" y="255"/>
                </a:lnTo>
                <a:lnTo>
                  <a:pt x="66" y="252"/>
                </a:lnTo>
                <a:lnTo>
                  <a:pt x="64" y="252"/>
                </a:lnTo>
                <a:lnTo>
                  <a:pt x="64" y="253"/>
                </a:lnTo>
                <a:lnTo>
                  <a:pt x="58" y="255"/>
                </a:lnTo>
                <a:lnTo>
                  <a:pt x="54" y="259"/>
                </a:lnTo>
                <a:lnTo>
                  <a:pt x="48" y="259"/>
                </a:lnTo>
                <a:lnTo>
                  <a:pt x="45" y="258"/>
                </a:lnTo>
                <a:lnTo>
                  <a:pt x="45" y="256"/>
                </a:lnTo>
                <a:lnTo>
                  <a:pt x="45" y="253"/>
                </a:lnTo>
                <a:lnTo>
                  <a:pt x="47" y="252"/>
                </a:lnTo>
                <a:lnTo>
                  <a:pt x="45" y="249"/>
                </a:lnTo>
                <a:lnTo>
                  <a:pt x="47" y="247"/>
                </a:lnTo>
                <a:lnTo>
                  <a:pt x="48" y="246"/>
                </a:lnTo>
                <a:lnTo>
                  <a:pt x="47" y="244"/>
                </a:lnTo>
                <a:lnTo>
                  <a:pt x="44" y="244"/>
                </a:lnTo>
                <a:lnTo>
                  <a:pt x="42" y="242"/>
                </a:lnTo>
                <a:lnTo>
                  <a:pt x="39" y="243"/>
                </a:lnTo>
                <a:lnTo>
                  <a:pt x="39" y="240"/>
                </a:lnTo>
                <a:lnTo>
                  <a:pt x="38" y="240"/>
                </a:lnTo>
                <a:lnTo>
                  <a:pt x="31" y="239"/>
                </a:lnTo>
                <a:lnTo>
                  <a:pt x="26" y="239"/>
                </a:lnTo>
                <a:lnTo>
                  <a:pt x="23" y="239"/>
                </a:lnTo>
                <a:lnTo>
                  <a:pt x="17" y="239"/>
                </a:lnTo>
                <a:lnTo>
                  <a:pt x="16" y="240"/>
                </a:lnTo>
                <a:lnTo>
                  <a:pt x="13" y="240"/>
                </a:lnTo>
                <a:lnTo>
                  <a:pt x="14" y="233"/>
                </a:lnTo>
                <a:lnTo>
                  <a:pt x="12" y="230"/>
                </a:lnTo>
                <a:lnTo>
                  <a:pt x="13" y="228"/>
                </a:lnTo>
                <a:lnTo>
                  <a:pt x="16" y="228"/>
                </a:lnTo>
                <a:lnTo>
                  <a:pt x="20" y="225"/>
                </a:lnTo>
                <a:lnTo>
                  <a:pt x="20" y="222"/>
                </a:lnTo>
                <a:lnTo>
                  <a:pt x="20" y="218"/>
                </a:lnTo>
                <a:lnTo>
                  <a:pt x="25" y="205"/>
                </a:lnTo>
                <a:lnTo>
                  <a:pt x="25" y="202"/>
                </a:lnTo>
                <a:lnTo>
                  <a:pt x="22" y="193"/>
                </a:lnTo>
                <a:lnTo>
                  <a:pt x="29" y="186"/>
                </a:lnTo>
                <a:lnTo>
                  <a:pt x="29" y="176"/>
                </a:lnTo>
                <a:lnTo>
                  <a:pt x="28" y="168"/>
                </a:lnTo>
                <a:lnTo>
                  <a:pt x="25" y="159"/>
                </a:lnTo>
                <a:lnTo>
                  <a:pt x="20" y="151"/>
                </a:lnTo>
                <a:lnTo>
                  <a:pt x="16" y="151"/>
                </a:lnTo>
                <a:lnTo>
                  <a:pt x="16" y="148"/>
                </a:lnTo>
                <a:lnTo>
                  <a:pt x="10" y="143"/>
                </a:lnTo>
                <a:lnTo>
                  <a:pt x="9" y="140"/>
                </a:lnTo>
                <a:lnTo>
                  <a:pt x="6" y="139"/>
                </a:lnTo>
                <a:lnTo>
                  <a:pt x="6" y="137"/>
                </a:lnTo>
                <a:lnTo>
                  <a:pt x="7" y="135"/>
                </a:lnTo>
                <a:lnTo>
                  <a:pt x="7" y="133"/>
                </a:lnTo>
                <a:lnTo>
                  <a:pt x="0" y="127"/>
                </a:lnTo>
                <a:lnTo>
                  <a:pt x="3" y="121"/>
                </a:lnTo>
                <a:lnTo>
                  <a:pt x="4" y="118"/>
                </a:lnTo>
                <a:lnTo>
                  <a:pt x="6" y="116"/>
                </a:lnTo>
                <a:lnTo>
                  <a:pt x="6" y="114"/>
                </a:lnTo>
                <a:lnTo>
                  <a:pt x="7" y="110"/>
                </a:lnTo>
                <a:lnTo>
                  <a:pt x="9" y="102"/>
                </a:lnTo>
                <a:lnTo>
                  <a:pt x="9" y="99"/>
                </a:lnTo>
                <a:lnTo>
                  <a:pt x="9" y="96"/>
                </a:lnTo>
                <a:lnTo>
                  <a:pt x="9" y="91"/>
                </a:lnTo>
                <a:lnTo>
                  <a:pt x="9" y="85"/>
                </a:lnTo>
                <a:lnTo>
                  <a:pt x="9" y="77"/>
                </a:lnTo>
                <a:lnTo>
                  <a:pt x="12" y="60"/>
                </a:lnTo>
                <a:lnTo>
                  <a:pt x="12" y="55"/>
                </a:lnTo>
                <a:lnTo>
                  <a:pt x="12" y="53"/>
                </a:lnTo>
                <a:lnTo>
                  <a:pt x="12" y="48"/>
                </a:lnTo>
                <a:lnTo>
                  <a:pt x="13" y="47"/>
                </a:lnTo>
                <a:lnTo>
                  <a:pt x="13" y="41"/>
                </a:lnTo>
                <a:lnTo>
                  <a:pt x="13" y="38"/>
                </a:lnTo>
                <a:lnTo>
                  <a:pt x="14" y="36"/>
                </a:lnTo>
                <a:lnTo>
                  <a:pt x="16" y="32"/>
                </a:lnTo>
                <a:lnTo>
                  <a:pt x="17" y="29"/>
                </a:lnTo>
                <a:lnTo>
                  <a:pt x="20" y="25"/>
                </a:lnTo>
                <a:lnTo>
                  <a:pt x="22" y="23"/>
                </a:lnTo>
                <a:lnTo>
                  <a:pt x="23" y="22"/>
                </a:lnTo>
                <a:lnTo>
                  <a:pt x="29" y="19"/>
                </a:lnTo>
                <a:lnTo>
                  <a:pt x="31" y="17"/>
                </a:lnTo>
                <a:lnTo>
                  <a:pt x="33" y="16"/>
                </a:lnTo>
                <a:lnTo>
                  <a:pt x="35" y="16"/>
                </a:lnTo>
                <a:lnTo>
                  <a:pt x="38" y="14"/>
                </a:lnTo>
                <a:lnTo>
                  <a:pt x="42" y="13"/>
                </a:lnTo>
                <a:lnTo>
                  <a:pt x="47" y="13"/>
                </a:lnTo>
                <a:lnTo>
                  <a:pt x="51" y="13"/>
                </a:lnTo>
                <a:close/>
                <a:moveTo>
                  <a:pt x="7" y="102"/>
                </a:moveTo>
                <a:lnTo>
                  <a:pt x="7" y="104"/>
                </a:lnTo>
                <a:lnTo>
                  <a:pt x="6" y="104"/>
                </a:lnTo>
                <a:lnTo>
                  <a:pt x="6" y="102"/>
                </a:lnTo>
                <a:lnTo>
                  <a:pt x="7" y="101"/>
                </a:lnTo>
                <a:lnTo>
                  <a:pt x="7" y="102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51" name="Freeform 287"/>
          <p:cNvSpPr>
            <a:spLocks noEditPoints="1"/>
          </p:cNvSpPr>
          <p:nvPr/>
        </p:nvSpPr>
        <p:spPr bwMode="auto">
          <a:xfrm rot="21314132">
            <a:off x="3314101" y="792279"/>
            <a:ext cx="683501" cy="854191"/>
          </a:xfrm>
          <a:custGeom>
            <a:avLst/>
            <a:gdLst>
              <a:gd name="T0" fmla="*/ 2147483647 w 160"/>
              <a:gd name="T1" fmla="*/ 2147483647 h 211"/>
              <a:gd name="T2" fmla="*/ 2147483647 w 160"/>
              <a:gd name="T3" fmla="*/ 2147483647 h 211"/>
              <a:gd name="T4" fmla="*/ 2147483647 w 160"/>
              <a:gd name="T5" fmla="*/ 2147483647 h 211"/>
              <a:gd name="T6" fmla="*/ 2147483647 w 160"/>
              <a:gd name="T7" fmla="*/ 2147483647 h 211"/>
              <a:gd name="T8" fmla="*/ 2147483647 w 160"/>
              <a:gd name="T9" fmla="*/ 2147483647 h 211"/>
              <a:gd name="T10" fmla="*/ 2147483647 w 160"/>
              <a:gd name="T11" fmla="*/ 2147483647 h 211"/>
              <a:gd name="T12" fmla="*/ 2147483647 w 160"/>
              <a:gd name="T13" fmla="*/ 2147483647 h 211"/>
              <a:gd name="T14" fmla="*/ 2147483647 w 160"/>
              <a:gd name="T15" fmla="*/ 2147483647 h 211"/>
              <a:gd name="T16" fmla="*/ 2147483647 w 160"/>
              <a:gd name="T17" fmla="*/ 2147483647 h 211"/>
              <a:gd name="T18" fmla="*/ 2147483647 w 160"/>
              <a:gd name="T19" fmla="*/ 2147483647 h 211"/>
              <a:gd name="T20" fmla="*/ 2147483647 w 160"/>
              <a:gd name="T21" fmla="*/ 2147483647 h 211"/>
              <a:gd name="T22" fmla="*/ 2147483647 w 160"/>
              <a:gd name="T23" fmla="*/ 2147483647 h 211"/>
              <a:gd name="T24" fmla="*/ 2147483647 w 160"/>
              <a:gd name="T25" fmla="*/ 2147483647 h 211"/>
              <a:gd name="T26" fmla="*/ 2147483647 w 160"/>
              <a:gd name="T27" fmla="*/ 2147483647 h 211"/>
              <a:gd name="T28" fmla="*/ 2147483647 w 160"/>
              <a:gd name="T29" fmla="*/ 2147483647 h 211"/>
              <a:gd name="T30" fmla="*/ 2147483647 w 160"/>
              <a:gd name="T31" fmla="*/ 2147483647 h 211"/>
              <a:gd name="T32" fmla="*/ 2147483647 w 160"/>
              <a:gd name="T33" fmla="*/ 2147483647 h 211"/>
              <a:gd name="T34" fmla="*/ 2147483647 w 160"/>
              <a:gd name="T35" fmla="*/ 2147483647 h 211"/>
              <a:gd name="T36" fmla="*/ 2147483647 w 160"/>
              <a:gd name="T37" fmla="*/ 2147483647 h 211"/>
              <a:gd name="T38" fmla="*/ 2147483647 w 160"/>
              <a:gd name="T39" fmla="*/ 2147483647 h 211"/>
              <a:gd name="T40" fmla="*/ 2147483647 w 160"/>
              <a:gd name="T41" fmla="*/ 2147483647 h 211"/>
              <a:gd name="T42" fmla="*/ 2147483647 w 160"/>
              <a:gd name="T43" fmla="*/ 2147483647 h 211"/>
              <a:gd name="T44" fmla="*/ 2147483647 w 160"/>
              <a:gd name="T45" fmla="*/ 2147483647 h 211"/>
              <a:gd name="T46" fmla="*/ 2147483647 w 160"/>
              <a:gd name="T47" fmla="*/ 2147483647 h 211"/>
              <a:gd name="T48" fmla="*/ 2147483647 w 160"/>
              <a:gd name="T49" fmla="*/ 2147483647 h 211"/>
              <a:gd name="T50" fmla="*/ 2147483647 w 160"/>
              <a:gd name="T51" fmla="*/ 2147483647 h 211"/>
              <a:gd name="T52" fmla="*/ 2147483647 w 160"/>
              <a:gd name="T53" fmla="*/ 2147483647 h 211"/>
              <a:gd name="T54" fmla="*/ 2147483647 w 160"/>
              <a:gd name="T55" fmla="*/ 2147483647 h 211"/>
              <a:gd name="T56" fmla="*/ 2147483647 w 160"/>
              <a:gd name="T57" fmla="*/ 2147483647 h 211"/>
              <a:gd name="T58" fmla="*/ 2147483647 w 160"/>
              <a:gd name="T59" fmla="*/ 2147483647 h 211"/>
              <a:gd name="T60" fmla="*/ 2147483647 w 160"/>
              <a:gd name="T61" fmla="*/ 2147483647 h 211"/>
              <a:gd name="T62" fmla="*/ 2147483647 w 160"/>
              <a:gd name="T63" fmla="*/ 2147483647 h 211"/>
              <a:gd name="T64" fmla="*/ 2147483647 w 160"/>
              <a:gd name="T65" fmla="*/ 2147483647 h 211"/>
              <a:gd name="T66" fmla="*/ 2147483647 w 160"/>
              <a:gd name="T67" fmla="*/ 2147483647 h 211"/>
              <a:gd name="T68" fmla="*/ 2147483647 w 160"/>
              <a:gd name="T69" fmla="*/ 2147483647 h 211"/>
              <a:gd name="T70" fmla="*/ 2147483647 w 160"/>
              <a:gd name="T71" fmla="*/ 2147483647 h 211"/>
              <a:gd name="T72" fmla="*/ 2147483647 w 160"/>
              <a:gd name="T73" fmla="*/ 2147483647 h 211"/>
              <a:gd name="T74" fmla="*/ 2147483647 w 160"/>
              <a:gd name="T75" fmla="*/ 2147483647 h 211"/>
              <a:gd name="T76" fmla="*/ 2147483647 w 160"/>
              <a:gd name="T77" fmla="*/ 2147483647 h 211"/>
              <a:gd name="T78" fmla="*/ 0 w 160"/>
              <a:gd name="T79" fmla="*/ 2147483647 h 211"/>
              <a:gd name="T80" fmla="*/ 2147483647 w 160"/>
              <a:gd name="T81" fmla="*/ 2147483647 h 211"/>
              <a:gd name="T82" fmla="*/ 2147483647 w 160"/>
              <a:gd name="T83" fmla="*/ 2147483647 h 211"/>
              <a:gd name="T84" fmla="*/ 2147483647 w 160"/>
              <a:gd name="T85" fmla="*/ 2147483647 h 211"/>
              <a:gd name="T86" fmla="*/ 2147483647 w 160"/>
              <a:gd name="T87" fmla="*/ 0 h 211"/>
              <a:gd name="T88" fmla="*/ 2147483647 w 160"/>
              <a:gd name="T89" fmla="*/ 2147483647 h 211"/>
              <a:gd name="T90" fmla="*/ 2147483647 w 160"/>
              <a:gd name="T91" fmla="*/ 2147483647 h 211"/>
              <a:gd name="T92" fmla="*/ 2147483647 w 160"/>
              <a:gd name="T93" fmla="*/ 2147483647 h 211"/>
              <a:gd name="T94" fmla="*/ 2147483647 w 160"/>
              <a:gd name="T95" fmla="*/ 2147483647 h 211"/>
              <a:gd name="T96" fmla="*/ 2147483647 w 160"/>
              <a:gd name="T97" fmla="*/ 2147483647 h 211"/>
              <a:gd name="T98" fmla="*/ 2147483647 w 160"/>
              <a:gd name="T99" fmla="*/ 2147483647 h 21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60"/>
              <a:gd name="T151" fmla="*/ 0 h 211"/>
              <a:gd name="T152" fmla="*/ 160 w 160"/>
              <a:gd name="T153" fmla="*/ 211 h 211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60" h="211">
                <a:moveTo>
                  <a:pt x="48" y="8"/>
                </a:moveTo>
                <a:lnTo>
                  <a:pt x="53" y="10"/>
                </a:lnTo>
                <a:lnTo>
                  <a:pt x="57" y="8"/>
                </a:lnTo>
                <a:lnTo>
                  <a:pt x="70" y="5"/>
                </a:lnTo>
                <a:lnTo>
                  <a:pt x="73" y="4"/>
                </a:lnTo>
                <a:lnTo>
                  <a:pt x="79" y="4"/>
                </a:lnTo>
                <a:lnTo>
                  <a:pt x="82" y="4"/>
                </a:lnTo>
                <a:lnTo>
                  <a:pt x="87" y="5"/>
                </a:lnTo>
                <a:lnTo>
                  <a:pt x="90" y="5"/>
                </a:lnTo>
                <a:lnTo>
                  <a:pt x="88" y="7"/>
                </a:lnTo>
                <a:lnTo>
                  <a:pt x="88" y="10"/>
                </a:lnTo>
                <a:lnTo>
                  <a:pt x="88" y="16"/>
                </a:lnTo>
                <a:lnTo>
                  <a:pt x="88" y="23"/>
                </a:lnTo>
                <a:lnTo>
                  <a:pt x="88" y="26"/>
                </a:lnTo>
                <a:lnTo>
                  <a:pt x="94" y="26"/>
                </a:lnTo>
                <a:lnTo>
                  <a:pt x="100" y="26"/>
                </a:lnTo>
                <a:lnTo>
                  <a:pt x="103" y="27"/>
                </a:lnTo>
                <a:lnTo>
                  <a:pt x="109" y="27"/>
                </a:lnTo>
                <a:lnTo>
                  <a:pt x="114" y="29"/>
                </a:lnTo>
                <a:lnTo>
                  <a:pt x="119" y="29"/>
                </a:lnTo>
                <a:lnTo>
                  <a:pt x="125" y="30"/>
                </a:lnTo>
                <a:lnTo>
                  <a:pt x="132" y="30"/>
                </a:lnTo>
                <a:lnTo>
                  <a:pt x="136" y="30"/>
                </a:lnTo>
                <a:lnTo>
                  <a:pt x="141" y="30"/>
                </a:lnTo>
                <a:lnTo>
                  <a:pt x="139" y="26"/>
                </a:lnTo>
                <a:lnTo>
                  <a:pt x="141" y="25"/>
                </a:lnTo>
                <a:lnTo>
                  <a:pt x="144" y="25"/>
                </a:lnTo>
                <a:lnTo>
                  <a:pt x="150" y="25"/>
                </a:lnTo>
                <a:lnTo>
                  <a:pt x="154" y="26"/>
                </a:lnTo>
                <a:lnTo>
                  <a:pt x="158" y="25"/>
                </a:lnTo>
                <a:lnTo>
                  <a:pt x="160" y="25"/>
                </a:lnTo>
                <a:lnTo>
                  <a:pt x="160" y="29"/>
                </a:lnTo>
                <a:lnTo>
                  <a:pt x="158" y="32"/>
                </a:lnTo>
                <a:lnTo>
                  <a:pt x="154" y="32"/>
                </a:lnTo>
                <a:lnTo>
                  <a:pt x="150" y="30"/>
                </a:lnTo>
                <a:lnTo>
                  <a:pt x="148" y="32"/>
                </a:lnTo>
                <a:lnTo>
                  <a:pt x="148" y="38"/>
                </a:lnTo>
                <a:lnTo>
                  <a:pt x="148" y="42"/>
                </a:lnTo>
                <a:lnTo>
                  <a:pt x="147" y="48"/>
                </a:lnTo>
                <a:lnTo>
                  <a:pt x="147" y="54"/>
                </a:lnTo>
                <a:lnTo>
                  <a:pt x="147" y="60"/>
                </a:lnTo>
                <a:lnTo>
                  <a:pt x="145" y="68"/>
                </a:lnTo>
                <a:lnTo>
                  <a:pt x="144" y="68"/>
                </a:lnTo>
                <a:lnTo>
                  <a:pt x="136" y="74"/>
                </a:lnTo>
                <a:lnTo>
                  <a:pt x="136" y="77"/>
                </a:lnTo>
                <a:lnTo>
                  <a:pt x="136" y="82"/>
                </a:lnTo>
                <a:lnTo>
                  <a:pt x="136" y="83"/>
                </a:lnTo>
                <a:lnTo>
                  <a:pt x="136" y="85"/>
                </a:lnTo>
                <a:lnTo>
                  <a:pt x="136" y="86"/>
                </a:lnTo>
                <a:lnTo>
                  <a:pt x="136" y="88"/>
                </a:lnTo>
                <a:lnTo>
                  <a:pt x="136" y="89"/>
                </a:lnTo>
                <a:lnTo>
                  <a:pt x="136" y="90"/>
                </a:lnTo>
                <a:lnTo>
                  <a:pt x="136" y="92"/>
                </a:lnTo>
                <a:lnTo>
                  <a:pt x="136" y="95"/>
                </a:lnTo>
                <a:lnTo>
                  <a:pt x="135" y="98"/>
                </a:lnTo>
                <a:lnTo>
                  <a:pt x="136" y="99"/>
                </a:lnTo>
                <a:lnTo>
                  <a:pt x="133" y="101"/>
                </a:lnTo>
                <a:lnTo>
                  <a:pt x="133" y="102"/>
                </a:lnTo>
                <a:lnTo>
                  <a:pt x="133" y="104"/>
                </a:lnTo>
                <a:lnTo>
                  <a:pt x="133" y="107"/>
                </a:lnTo>
                <a:lnTo>
                  <a:pt x="133" y="111"/>
                </a:lnTo>
                <a:lnTo>
                  <a:pt x="133" y="118"/>
                </a:lnTo>
                <a:lnTo>
                  <a:pt x="133" y="124"/>
                </a:lnTo>
                <a:lnTo>
                  <a:pt x="132" y="131"/>
                </a:lnTo>
                <a:lnTo>
                  <a:pt x="133" y="133"/>
                </a:lnTo>
                <a:lnTo>
                  <a:pt x="131" y="137"/>
                </a:lnTo>
                <a:lnTo>
                  <a:pt x="129" y="151"/>
                </a:lnTo>
                <a:lnTo>
                  <a:pt x="100" y="149"/>
                </a:lnTo>
                <a:lnTo>
                  <a:pt x="98" y="178"/>
                </a:lnTo>
                <a:lnTo>
                  <a:pt x="97" y="178"/>
                </a:lnTo>
                <a:lnTo>
                  <a:pt x="94" y="177"/>
                </a:lnTo>
                <a:lnTo>
                  <a:pt x="90" y="177"/>
                </a:lnTo>
                <a:lnTo>
                  <a:pt x="91" y="178"/>
                </a:lnTo>
                <a:lnTo>
                  <a:pt x="92" y="178"/>
                </a:lnTo>
                <a:lnTo>
                  <a:pt x="95" y="181"/>
                </a:lnTo>
                <a:lnTo>
                  <a:pt x="98" y="181"/>
                </a:lnTo>
                <a:lnTo>
                  <a:pt x="104" y="183"/>
                </a:lnTo>
                <a:lnTo>
                  <a:pt x="109" y="184"/>
                </a:lnTo>
                <a:lnTo>
                  <a:pt x="109" y="186"/>
                </a:lnTo>
                <a:lnTo>
                  <a:pt x="107" y="189"/>
                </a:lnTo>
                <a:lnTo>
                  <a:pt x="109" y="190"/>
                </a:lnTo>
                <a:lnTo>
                  <a:pt x="104" y="190"/>
                </a:lnTo>
                <a:lnTo>
                  <a:pt x="103" y="202"/>
                </a:lnTo>
                <a:lnTo>
                  <a:pt x="101" y="209"/>
                </a:lnTo>
                <a:lnTo>
                  <a:pt x="43" y="205"/>
                </a:lnTo>
                <a:lnTo>
                  <a:pt x="43" y="211"/>
                </a:lnTo>
                <a:lnTo>
                  <a:pt x="38" y="209"/>
                </a:lnTo>
                <a:lnTo>
                  <a:pt x="34" y="209"/>
                </a:lnTo>
                <a:lnTo>
                  <a:pt x="32" y="206"/>
                </a:lnTo>
                <a:lnTo>
                  <a:pt x="29" y="206"/>
                </a:lnTo>
                <a:lnTo>
                  <a:pt x="28" y="206"/>
                </a:lnTo>
                <a:lnTo>
                  <a:pt x="26" y="203"/>
                </a:lnTo>
                <a:lnTo>
                  <a:pt x="24" y="202"/>
                </a:lnTo>
                <a:lnTo>
                  <a:pt x="19" y="202"/>
                </a:lnTo>
                <a:lnTo>
                  <a:pt x="18" y="196"/>
                </a:lnTo>
                <a:lnTo>
                  <a:pt x="16" y="196"/>
                </a:lnTo>
                <a:lnTo>
                  <a:pt x="15" y="197"/>
                </a:lnTo>
                <a:lnTo>
                  <a:pt x="13" y="199"/>
                </a:lnTo>
                <a:lnTo>
                  <a:pt x="12" y="199"/>
                </a:lnTo>
                <a:lnTo>
                  <a:pt x="16" y="155"/>
                </a:lnTo>
                <a:lnTo>
                  <a:pt x="29" y="156"/>
                </a:lnTo>
                <a:lnTo>
                  <a:pt x="31" y="149"/>
                </a:lnTo>
                <a:lnTo>
                  <a:pt x="21" y="148"/>
                </a:lnTo>
                <a:lnTo>
                  <a:pt x="24" y="126"/>
                </a:lnTo>
                <a:lnTo>
                  <a:pt x="25" y="112"/>
                </a:lnTo>
                <a:lnTo>
                  <a:pt x="21" y="111"/>
                </a:lnTo>
                <a:lnTo>
                  <a:pt x="21" y="104"/>
                </a:lnTo>
                <a:lnTo>
                  <a:pt x="16" y="102"/>
                </a:lnTo>
                <a:lnTo>
                  <a:pt x="18" y="95"/>
                </a:lnTo>
                <a:lnTo>
                  <a:pt x="21" y="96"/>
                </a:lnTo>
                <a:lnTo>
                  <a:pt x="25" y="96"/>
                </a:lnTo>
                <a:lnTo>
                  <a:pt x="28" y="98"/>
                </a:lnTo>
                <a:lnTo>
                  <a:pt x="31" y="96"/>
                </a:lnTo>
                <a:lnTo>
                  <a:pt x="34" y="96"/>
                </a:lnTo>
                <a:lnTo>
                  <a:pt x="38" y="93"/>
                </a:lnTo>
                <a:lnTo>
                  <a:pt x="43" y="92"/>
                </a:lnTo>
                <a:lnTo>
                  <a:pt x="47" y="90"/>
                </a:lnTo>
                <a:lnTo>
                  <a:pt x="48" y="92"/>
                </a:lnTo>
                <a:lnTo>
                  <a:pt x="50" y="92"/>
                </a:lnTo>
                <a:lnTo>
                  <a:pt x="53" y="90"/>
                </a:lnTo>
                <a:lnTo>
                  <a:pt x="54" y="90"/>
                </a:lnTo>
                <a:lnTo>
                  <a:pt x="56" y="90"/>
                </a:lnTo>
                <a:lnTo>
                  <a:pt x="57" y="90"/>
                </a:lnTo>
                <a:lnTo>
                  <a:pt x="57" y="86"/>
                </a:lnTo>
                <a:lnTo>
                  <a:pt x="59" y="85"/>
                </a:lnTo>
                <a:lnTo>
                  <a:pt x="59" y="80"/>
                </a:lnTo>
                <a:lnTo>
                  <a:pt x="57" y="74"/>
                </a:lnTo>
                <a:lnTo>
                  <a:pt x="54" y="68"/>
                </a:lnTo>
                <a:lnTo>
                  <a:pt x="53" y="66"/>
                </a:lnTo>
                <a:lnTo>
                  <a:pt x="46" y="61"/>
                </a:lnTo>
                <a:lnTo>
                  <a:pt x="43" y="60"/>
                </a:lnTo>
                <a:lnTo>
                  <a:pt x="34" y="52"/>
                </a:lnTo>
                <a:lnTo>
                  <a:pt x="29" y="52"/>
                </a:lnTo>
                <a:lnTo>
                  <a:pt x="26" y="52"/>
                </a:lnTo>
                <a:lnTo>
                  <a:pt x="21" y="51"/>
                </a:lnTo>
                <a:lnTo>
                  <a:pt x="18" y="49"/>
                </a:lnTo>
                <a:lnTo>
                  <a:pt x="16" y="49"/>
                </a:lnTo>
                <a:lnTo>
                  <a:pt x="13" y="49"/>
                </a:lnTo>
                <a:lnTo>
                  <a:pt x="9" y="49"/>
                </a:lnTo>
                <a:lnTo>
                  <a:pt x="6" y="49"/>
                </a:lnTo>
                <a:lnTo>
                  <a:pt x="6" y="51"/>
                </a:lnTo>
                <a:lnTo>
                  <a:pt x="5" y="52"/>
                </a:lnTo>
                <a:lnTo>
                  <a:pt x="3" y="55"/>
                </a:lnTo>
                <a:lnTo>
                  <a:pt x="3" y="57"/>
                </a:lnTo>
                <a:lnTo>
                  <a:pt x="3" y="60"/>
                </a:lnTo>
                <a:lnTo>
                  <a:pt x="3" y="63"/>
                </a:lnTo>
                <a:lnTo>
                  <a:pt x="3" y="64"/>
                </a:lnTo>
                <a:lnTo>
                  <a:pt x="2" y="63"/>
                </a:lnTo>
                <a:lnTo>
                  <a:pt x="2" y="61"/>
                </a:lnTo>
                <a:lnTo>
                  <a:pt x="0" y="57"/>
                </a:lnTo>
                <a:lnTo>
                  <a:pt x="0" y="54"/>
                </a:lnTo>
                <a:lnTo>
                  <a:pt x="2" y="48"/>
                </a:lnTo>
                <a:lnTo>
                  <a:pt x="3" y="45"/>
                </a:lnTo>
                <a:lnTo>
                  <a:pt x="5" y="41"/>
                </a:lnTo>
                <a:lnTo>
                  <a:pt x="5" y="38"/>
                </a:lnTo>
                <a:lnTo>
                  <a:pt x="7" y="30"/>
                </a:lnTo>
                <a:lnTo>
                  <a:pt x="10" y="20"/>
                </a:lnTo>
                <a:lnTo>
                  <a:pt x="15" y="14"/>
                </a:lnTo>
                <a:lnTo>
                  <a:pt x="18" y="10"/>
                </a:lnTo>
                <a:lnTo>
                  <a:pt x="19" y="8"/>
                </a:lnTo>
                <a:lnTo>
                  <a:pt x="24" y="7"/>
                </a:lnTo>
                <a:lnTo>
                  <a:pt x="26" y="5"/>
                </a:lnTo>
                <a:lnTo>
                  <a:pt x="28" y="4"/>
                </a:lnTo>
                <a:lnTo>
                  <a:pt x="31" y="1"/>
                </a:lnTo>
                <a:lnTo>
                  <a:pt x="34" y="0"/>
                </a:lnTo>
                <a:lnTo>
                  <a:pt x="37" y="0"/>
                </a:lnTo>
                <a:lnTo>
                  <a:pt x="40" y="1"/>
                </a:lnTo>
                <a:lnTo>
                  <a:pt x="43" y="4"/>
                </a:lnTo>
                <a:lnTo>
                  <a:pt x="47" y="8"/>
                </a:lnTo>
                <a:lnTo>
                  <a:pt x="48" y="8"/>
                </a:lnTo>
                <a:close/>
                <a:moveTo>
                  <a:pt x="7" y="66"/>
                </a:moveTo>
                <a:lnTo>
                  <a:pt x="7" y="67"/>
                </a:lnTo>
                <a:lnTo>
                  <a:pt x="6" y="67"/>
                </a:lnTo>
                <a:lnTo>
                  <a:pt x="6" y="66"/>
                </a:lnTo>
                <a:lnTo>
                  <a:pt x="5" y="66"/>
                </a:lnTo>
                <a:lnTo>
                  <a:pt x="6" y="64"/>
                </a:lnTo>
                <a:lnTo>
                  <a:pt x="7" y="66"/>
                </a:lnTo>
                <a:close/>
                <a:moveTo>
                  <a:pt x="10" y="68"/>
                </a:moveTo>
                <a:lnTo>
                  <a:pt x="10" y="68"/>
                </a:lnTo>
                <a:lnTo>
                  <a:pt x="9" y="68"/>
                </a:lnTo>
                <a:lnTo>
                  <a:pt x="9" y="67"/>
                </a:lnTo>
                <a:lnTo>
                  <a:pt x="10" y="67"/>
                </a:lnTo>
                <a:lnTo>
                  <a:pt x="10" y="68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55" name="Rectangle 670"/>
          <p:cNvSpPr>
            <a:spLocks noChangeArrowheads="1"/>
          </p:cNvSpPr>
          <p:nvPr/>
        </p:nvSpPr>
        <p:spPr bwMode="auto">
          <a:xfrm>
            <a:off x="3782950" y="2004939"/>
            <a:ext cx="415178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Каневской</a:t>
            </a:r>
          </a:p>
        </p:txBody>
      </p:sp>
      <p:sp>
        <p:nvSpPr>
          <p:cNvPr id="61" name="Rectangle 708"/>
          <p:cNvSpPr>
            <a:spLocks noChangeArrowheads="1"/>
          </p:cNvSpPr>
          <p:nvPr/>
        </p:nvSpPr>
        <p:spPr bwMode="auto">
          <a:xfrm>
            <a:off x="2433649" y="3812338"/>
            <a:ext cx="413575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Крымский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Rectangle 743"/>
          <p:cNvSpPr>
            <a:spLocks noChangeArrowheads="1"/>
          </p:cNvSpPr>
          <p:nvPr/>
        </p:nvSpPr>
        <p:spPr bwMode="auto">
          <a:xfrm>
            <a:off x="2329562" y="2986346"/>
            <a:ext cx="471283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Славянский</a:t>
            </a:r>
          </a:p>
        </p:txBody>
      </p:sp>
      <p:sp>
        <p:nvSpPr>
          <p:cNvPr id="66" name="Rectangle 760"/>
          <p:cNvSpPr>
            <a:spLocks noChangeArrowheads="1"/>
          </p:cNvSpPr>
          <p:nvPr/>
        </p:nvSpPr>
        <p:spPr bwMode="auto">
          <a:xfrm>
            <a:off x="2995495" y="4090040"/>
            <a:ext cx="387927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Абинский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Rectangle 834"/>
          <p:cNvSpPr>
            <a:spLocks noChangeArrowheads="1"/>
          </p:cNvSpPr>
          <p:nvPr/>
        </p:nvSpPr>
        <p:spPr bwMode="auto">
          <a:xfrm>
            <a:off x="6951010" y="4066725"/>
            <a:ext cx="434414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latin typeface="Times New Roman" pitchFamily="18" charset="0"/>
                <a:cs typeface="Times New Roman" pitchFamily="18" charset="0"/>
              </a:rPr>
              <a:t>Успенски</a:t>
            </a:r>
            <a:r>
              <a:rPr lang="ru-RU" altLang="ru-RU" sz="800" b="1" i="1" dirty="0">
                <a:latin typeface="Times New Roman" pitchFamily="18" charset="0"/>
                <a:cs typeface="Times New Roman" pitchFamily="18" charset="0"/>
              </a:rPr>
              <a:t>й</a:t>
            </a:r>
            <a:endParaRPr lang="ru-RU" altLang="ru-RU" sz="31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Rectangle 860"/>
          <p:cNvSpPr>
            <a:spLocks noChangeArrowheads="1"/>
          </p:cNvSpPr>
          <p:nvPr/>
        </p:nvSpPr>
        <p:spPr bwMode="auto">
          <a:xfrm>
            <a:off x="3364167" y="920003"/>
            <a:ext cx="599523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Щербиновский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2479905" y="1068162"/>
            <a:ext cx="1064759" cy="1003527"/>
          </a:xfrm>
          <a:custGeom>
            <a:avLst/>
            <a:gdLst>
              <a:gd name="connsiteX0" fmla="*/ 0 w 1438275"/>
              <a:gd name="connsiteY0" fmla="*/ 61913 h 1371600"/>
              <a:gd name="connsiteX1" fmla="*/ 85725 w 1438275"/>
              <a:gd name="connsiteY1" fmla="*/ 147638 h 1371600"/>
              <a:gd name="connsiteX2" fmla="*/ 166687 w 1438275"/>
              <a:gd name="connsiteY2" fmla="*/ 190500 h 1371600"/>
              <a:gd name="connsiteX3" fmla="*/ 314325 w 1438275"/>
              <a:gd name="connsiteY3" fmla="*/ 228600 h 1371600"/>
              <a:gd name="connsiteX4" fmla="*/ 476250 w 1438275"/>
              <a:gd name="connsiteY4" fmla="*/ 247650 h 1371600"/>
              <a:gd name="connsiteX5" fmla="*/ 642937 w 1438275"/>
              <a:gd name="connsiteY5" fmla="*/ 209550 h 1371600"/>
              <a:gd name="connsiteX6" fmla="*/ 604837 w 1438275"/>
              <a:gd name="connsiteY6" fmla="*/ 185738 h 1371600"/>
              <a:gd name="connsiteX7" fmla="*/ 681037 w 1438275"/>
              <a:gd name="connsiteY7" fmla="*/ 119063 h 1371600"/>
              <a:gd name="connsiteX8" fmla="*/ 714375 w 1438275"/>
              <a:gd name="connsiteY8" fmla="*/ 95250 h 1371600"/>
              <a:gd name="connsiteX9" fmla="*/ 833437 w 1438275"/>
              <a:gd name="connsiteY9" fmla="*/ 95250 h 1371600"/>
              <a:gd name="connsiteX10" fmla="*/ 928687 w 1438275"/>
              <a:gd name="connsiteY10" fmla="*/ 38100 h 1371600"/>
              <a:gd name="connsiteX11" fmla="*/ 990600 w 1438275"/>
              <a:gd name="connsiteY11" fmla="*/ 0 h 1371600"/>
              <a:gd name="connsiteX12" fmla="*/ 1000125 w 1438275"/>
              <a:gd name="connsiteY12" fmla="*/ 119063 h 1371600"/>
              <a:gd name="connsiteX13" fmla="*/ 1047750 w 1438275"/>
              <a:gd name="connsiteY13" fmla="*/ 152400 h 1371600"/>
              <a:gd name="connsiteX14" fmla="*/ 1143000 w 1438275"/>
              <a:gd name="connsiteY14" fmla="*/ 166688 h 1371600"/>
              <a:gd name="connsiteX15" fmla="*/ 1200150 w 1438275"/>
              <a:gd name="connsiteY15" fmla="*/ 204788 h 1371600"/>
              <a:gd name="connsiteX16" fmla="*/ 1252537 w 1438275"/>
              <a:gd name="connsiteY16" fmla="*/ 209550 h 1371600"/>
              <a:gd name="connsiteX17" fmla="*/ 1290637 w 1438275"/>
              <a:gd name="connsiteY17" fmla="*/ 252413 h 1371600"/>
              <a:gd name="connsiteX18" fmla="*/ 1304925 w 1438275"/>
              <a:gd name="connsiteY18" fmla="*/ 347663 h 1371600"/>
              <a:gd name="connsiteX19" fmla="*/ 1314450 w 1438275"/>
              <a:gd name="connsiteY19" fmla="*/ 447675 h 1371600"/>
              <a:gd name="connsiteX20" fmla="*/ 1333500 w 1438275"/>
              <a:gd name="connsiteY20" fmla="*/ 490538 h 1371600"/>
              <a:gd name="connsiteX21" fmla="*/ 1362075 w 1438275"/>
              <a:gd name="connsiteY21" fmla="*/ 485775 h 1371600"/>
              <a:gd name="connsiteX22" fmla="*/ 1362075 w 1438275"/>
              <a:gd name="connsiteY22" fmla="*/ 519113 h 1371600"/>
              <a:gd name="connsiteX23" fmla="*/ 1276350 w 1438275"/>
              <a:gd name="connsiteY23" fmla="*/ 533400 h 1371600"/>
              <a:gd name="connsiteX24" fmla="*/ 1281112 w 1438275"/>
              <a:gd name="connsiteY24" fmla="*/ 790575 h 1371600"/>
              <a:gd name="connsiteX25" fmla="*/ 1304925 w 1438275"/>
              <a:gd name="connsiteY25" fmla="*/ 757238 h 1371600"/>
              <a:gd name="connsiteX26" fmla="*/ 1319212 w 1438275"/>
              <a:gd name="connsiteY26" fmla="*/ 785813 h 1371600"/>
              <a:gd name="connsiteX27" fmla="*/ 1366837 w 1438275"/>
              <a:gd name="connsiteY27" fmla="*/ 790575 h 1371600"/>
              <a:gd name="connsiteX28" fmla="*/ 1400175 w 1438275"/>
              <a:gd name="connsiteY28" fmla="*/ 814388 h 1371600"/>
              <a:gd name="connsiteX29" fmla="*/ 1438275 w 1438275"/>
              <a:gd name="connsiteY29" fmla="*/ 833438 h 1371600"/>
              <a:gd name="connsiteX30" fmla="*/ 1428750 w 1438275"/>
              <a:gd name="connsiteY30" fmla="*/ 1081088 h 1371600"/>
              <a:gd name="connsiteX31" fmla="*/ 1395412 w 1438275"/>
              <a:gd name="connsiteY31" fmla="*/ 1138238 h 1371600"/>
              <a:gd name="connsiteX32" fmla="*/ 1414462 w 1438275"/>
              <a:gd name="connsiteY32" fmla="*/ 1171575 h 1371600"/>
              <a:gd name="connsiteX33" fmla="*/ 1390650 w 1438275"/>
              <a:gd name="connsiteY33" fmla="*/ 1195388 h 1371600"/>
              <a:gd name="connsiteX34" fmla="*/ 1357312 w 1438275"/>
              <a:gd name="connsiteY34" fmla="*/ 1204913 h 1371600"/>
              <a:gd name="connsiteX35" fmla="*/ 1319212 w 1438275"/>
              <a:gd name="connsiteY35" fmla="*/ 1304925 h 1371600"/>
              <a:gd name="connsiteX36" fmla="*/ 1295400 w 1438275"/>
              <a:gd name="connsiteY36" fmla="*/ 1333500 h 1371600"/>
              <a:gd name="connsiteX37" fmla="*/ 1285875 w 1438275"/>
              <a:gd name="connsiteY37" fmla="*/ 1371600 h 1371600"/>
              <a:gd name="connsiteX38" fmla="*/ 1247775 w 1438275"/>
              <a:gd name="connsiteY38" fmla="*/ 1347788 h 1371600"/>
              <a:gd name="connsiteX39" fmla="*/ 1081087 w 1438275"/>
              <a:gd name="connsiteY39" fmla="*/ 1233488 h 1371600"/>
              <a:gd name="connsiteX40" fmla="*/ 995362 w 1438275"/>
              <a:gd name="connsiteY40" fmla="*/ 1152525 h 1371600"/>
              <a:gd name="connsiteX41" fmla="*/ 966787 w 1438275"/>
              <a:gd name="connsiteY41" fmla="*/ 1062038 h 1371600"/>
              <a:gd name="connsiteX42" fmla="*/ 862012 w 1438275"/>
              <a:gd name="connsiteY42" fmla="*/ 957263 h 1371600"/>
              <a:gd name="connsiteX43" fmla="*/ 757237 w 1438275"/>
              <a:gd name="connsiteY43" fmla="*/ 876300 h 1371600"/>
              <a:gd name="connsiteX44" fmla="*/ 681037 w 1438275"/>
              <a:gd name="connsiteY44" fmla="*/ 814388 h 1371600"/>
              <a:gd name="connsiteX45" fmla="*/ 581025 w 1438275"/>
              <a:gd name="connsiteY45" fmla="*/ 771525 h 1371600"/>
              <a:gd name="connsiteX46" fmla="*/ 528637 w 1438275"/>
              <a:gd name="connsiteY46" fmla="*/ 776288 h 1371600"/>
              <a:gd name="connsiteX47" fmla="*/ 447675 w 1438275"/>
              <a:gd name="connsiteY47" fmla="*/ 785813 h 1371600"/>
              <a:gd name="connsiteX48" fmla="*/ 485775 w 1438275"/>
              <a:gd name="connsiteY48" fmla="*/ 847725 h 1371600"/>
              <a:gd name="connsiteX49" fmla="*/ 519112 w 1438275"/>
              <a:gd name="connsiteY49" fmla="*/ 871538 h 1371600"/>
              <a:gd name="connsiteX50" fmla="*/ 452437 w 1438275"/>
              <a:gd name="connsiteY50" fmla="*/ 866775 h 1371600"/>
              <a:gd name="connsiteX51" fmla="*/ 390525 w 1438275"/>
              <a:gd name="connsiteY51" fmla="*/ 804863 h 1371600"/>
              <a:gd name="connsiteX52" fmla="*/ 323850 w 1438275"/>
              <a:gd name="connsiteY52" fmla="*/ 728663 h 1371600"/>
              <a:gd name="connsiteX53" fmla="*/ 247650 w 1438275"/>
              <a:gd name="connsiteY53" fmla="*/ 614363 h 1371600"/>
              <a:gd name="connsiteX54" fmla="*/ 176212 w 1438275"/>
              <a:gd name="connsiteY54" fmla="*/ 447675 h 1371600"/>
              <a:gd name="connsiteX55" fmla="*/ 128587 w 1438275"/>
              <a:gd name="connsiteY55" fmla="*/ 309563 h 1371600"/>
              <a:gd name="connsiteX56" fmla="*/ 0 w 1438275"/>
              <a:gd name="connsiteY56" fmla="*/ 61913 h 1371600"/>
              <a:gd name="connsiteX0" fmla="*/ 0 w 1490662"/>
              <a:gd name="connsiteY0" fmla="*/ 61913 h 1371600"/>
              <a:gd name="connsiteX1" fmla="*/ 85725 w 1490662"/>
              <a:gd name="connsiteY1" fmla="*/ 147638 h 1371600"/>
              <a:gd name="connsiteX2" fmla="*/ 166687 w 1490662"/>
              <a:gd name="connsiteY2" fmla="*/ 190500 h 1371600"/>
              <a:gd name="connsiteX3" fmla="*/ 314325 w 1490662"/>
              <a:gd name="connsiteY3" fmla="*/ 228600 h 1371600"/>
              <a:gd name="connsiteX4" fmla="*/ 476250 w 1490662"/>
              <a:gd name="connsiteY4" fmla="*/ 247650 h 1371600"/>
              <a:gd name="connsiteX5" fmla="*/ 642937 w 1490662"/>
              <a:gd name="connsiteY5" fmla="*/ 209550 h 1371600"/>
              <a:gd name="connsiteX6" fmla="*/ 604837 w 1490662"/>
              <a:gd name="connsiteY6" fmla="*/ 185738 h 1371600"/>
              <a:gd name="connsiteX7" fmla="*/ 681037 w 1490662"/>
              <a:gd name="connsiteY7" fmla="*/ 119063 h 1371600"/>
              <a:gd name="connsiteX8" fmla="*/ 714375 w 1490662"/>
              <a:gd name="connsiteY8" fmla="*/ 95250 h 1371600"/>
              <a:gd name="connsiteX9" fmla="*/ 833437 w 1490662"/>
              <a:gd name="connsiteY9" fmla="*/ 95250 h 1371600"/>
              <a:gd name="connsiteX10" fmla="*/ 928687 w 1490662"/>
              <a:gd name="connsiteY10" fmla="*/ 38100 h 1371600"/>
              <a:gd name="connsiteX11" fmla="*/ 990600 w 1490662"/>
              <a:gd name="connsiteY11" fmla="*/ 0 h 1371600"/>
              <a:gd name="connsiteX12" fmla="*/ 1000125 w 1490662"/>
              <a:gd name="connsiteY12" fmla="*/ 119063 h 1371600"/>
              <a:gd name="connsiteX13" fmla="*/ 1047750 w 1490662"/>
              <a:gd name="connsiteY13" fmla="*/ 152400 h 1371600"/>
              <a:gd name="connsiteX14" fmla="*/ 1143000 w 1490662"/>
              <a:gd name="connsiteY14" fmla="*/ 166688 h 1371600"/>
              <a:gd name="connsiteX15" fmla="*/ 1200150 w 1490662"/>
              <a:gd name="connsiteY15" fmla="*/ 204788 h 1371600"/>
              <a:gd name="connsiteX16" fmla="*/ 1252537 w 1490662"/>
              <a:gd name="connsiteY16" fmla="*/ 209550 h 1371600"/>
              <a:gd name="connsiteX17" fmla="*/ 1290637 w 1490662"/>
              <a:gd name="connsiteY17" fmla="*/ 252413 h 1371600"/>
              <a:gd name="connsiteX18" fmla="*/ 1304925 w 1490662"/>
              <a:gd name="connsiteY18" fmla="*/ 347663 h 1371600"/>
              <a:gd name="connsiteX19" fmla="*/ 1314450 w 1490662"/>
              <a:gd name="connsiteY19" fmla="*/ 447675 h 1371600"/>
              <a:gd name="connsiteX20" fmla="*/ 1333500 w 1490662"/>
              <a:gd name="connsiteY20" fmla="*/ 490538 h 1371600"/>
              <a:gd name="connsiteX21" fmla="*/ 1362075 w 1490662"/>
              <a:gd name="connsiteY21" fmla="*/ 485775 h 1371600"/>
              <a:gd name="connsiteX22" fmla="*/ 1362075 w 1490662"/>
              <a:gd name="connsiteY22" fmla="*/ 519113 h 1371600"/>
              <a:gd name="connsiteX23" fmla="*/ 1276350 w 1490662"/>
              <a:gd name="connsiteY23" fmla="*/ 533400 h 1371600"/>
              <a:gd name="connsiteX24" fmla="*/ 1281112 w 1490662"/>
              <a:gd name="connsiteY24" fmla="*/ 790575 h 1371600"/>
              <a:gd name="connsiteX25" fmla="*/ 1304925 w 1490662"/>
              <a:gd name="connsiteY25" fmla="*/ 757238 h 1371600"/>
              <a:gd name="connsiteX26" fmla="*/ 1319212 w 1490662"/>
              <a:gd name="connsiteY26" fmla="*/ 785813 h 1371600"/>
              <a:gd name="connsiteX27" fmla="*/ 1366837 w 1490662"/>
              <a:gd name="connsiteY27" fmla="*/ 790575 h 1371600"/>
              <a:gd name="connsiteX28" fmla="*/ 1400175 w 1490662"/>
              <a:gd name="connsiteY28" fmla="*/ 814388 h 1371600"/>
              <a:gd name="connsiteX29" fmla="*/ 1438275 w 1490662"/>
              <a:gd name="connsiteY29" fmla="*/ 833438 h 1371600"/>
              <a:gd name="connsiteX30" fmla="*/ 1490662 w 1490662"/>
              <a:gd name="connsiteY30" fmla="*/ 1081088 h 1371600"/>
              <a:gd name="connsiteX31" fmla="*/ 1395412 w 1490662"/>
              <a:gd name="connsiteY31" fmla="*/ 1138238 h 1371600"/>
              <a:gd name="connsiteX32" fmla="*/ 1414462 w 1490662"/>
              <a:gd name="connsiteY32" fmla="*/ 1171575 h 1371600"/>
              <a:gd name="connsiteX33" fmla="*/ 1390650 w 1490662"/>
              <a:gd name="connsiteY33" fmla="*/ 1195388 h 1371600"/>
              <a:gd name="connsiteX34" fmla="*/ 1357312 w 1490662"/>
              <a:gd name="connsiteY34" fmla="*/ 1204913 h 1371600"/>
              <a:gd name="connsiteX35" fmla="*/ 1319212 w 1490662"/>
              <a:gd name="connsiteY35" fmla="*/ 1304925 h 1371600"/>
              <a:gd name="connsiteX36" fmla="*/ 1295400 w 1490662"/>
              <a:gd name="connsiteY36" fmla="*/ 1333500 h 1371600"/>
              <a:gd name="connsiteX37" fmla="*/ 1285875 w 1490662"/>
              <a:gd name="connsiteY37" fmla="*/ 1371600 h 1371600"/>
              <a:gd name="connsiteX38" fmla="*/ 1247775 w 1490662"/>
              <a:gd name="connsiteY38" fmla="*/ 1347788 h 1371600"/>
              <a:gd name="connsiteX39" fmla="*/ 1081087 w 1490662"/>
              <a:gd name="connsiteY39" fmla="*/ 1233488 h 1371600"/>
              <a:gd name="connsiteX40" fmla="*/ 995362 w 1490662"/>
              <a:gd name="connsiteY40" fmla="*/ 1152525 h 1371600"/>
              <a:gd name="connsiteX41" fmla="*/ 966787 w 1490662"/>
              <a:gd name="connsiteY41" fmla="*/ 1062038 h 1371600"/>
              <a:gd name="connsiteX42" fmla="*/ 862012 w 1490662"/>
              <a:gd name="connsiteY42" fmla="*/ 957263 h 1371600"/>
              <a:gd name="connsiteX43" fmla="*/ 757237 w 1490662"/>
              <a:gd name="connsiteY43" fmla="*/ 876300 h 1371600"/>
              <a:gd name="connsiteX44" fmla="*/ 681037 w 1490662"/>
              <a:gd name="connsiteY44" fmla="*/ 814388 h 1371600"/>
              <a:gd name="connsiteX45" fmla="*/ 581025 w 1490662"/>
              <a:gd name="connsiteY45" fmla="*/ 771525 h 1371600"/>
              <a:gd name="connsiteX46" fmla="*/ 528637 w 1490662"/>
              <a:gd name="connsiteY46" fmla="*/ 776288 h 1371600"/>
              <a:gd name="connsiteX47" fmla="*/ 447675 w 1490662"/>
              <a:gd name="connsiteY47" fmla="*/ 785813 h 1371600"/>
              <a:gd name="connsiteX48" fmla="*/ 485775 w 1490662"/>
              <a:gd name="connsiteY48" fmla="*/ 847725 h 1371600"/>
              <a:gd name="connsiteX49" fmla="*/ 519112 w 1490662"/>
              <a:gd name="connsiteY49" fmla="*/ 871538 h 1371600"/>
              <a:gd name="connsiteX50" fmla="*/ 452437 w 1490662"/>
              <a:gd name="connsiteY50" fmla="*/ 866775 h 1371600"/>
              <a:gd name="connsiteX51" fmla="*/ 390525 w 1490662"/>
              <a:gd name="connsiteY51" fmla="*/ 804863 h 1371600"/>
              <a:gd name="connsiteX52" fmla="*/ 323850 w 1490662"/>
              <a:gd name="connsiteY52" fmla="*/ 728663 h 1371600"/>
              <a:gd name="connsiteX53" fmla="*/ 247650 w 1490662"/>
              <a:gd name="connsiteY53" fmla="*/ 614363 h 1371600"/>
              <a:gd name="connsiteX54" fmla="*/ 176212 w 1490662"/>
              <a:gd name="connsiteY54" fmla="*/ 447675 h 1371600"/>
              <a:gd name="connsiteX55" fmla="*/ 128587 w 1490662"/>
              <a:gd name="connsiteY55" fmla="*/ 309563 h 1371600"/>
              <a:gd name="connsiteX56" fmla="*/ 0 w 1490662"/>
              <a:gd name="connsiteY56" fmla="*/ 61913 h 1371600"/>
              <a:gd name="connsiteX0" fmla="*/ 0 w 1490662"/>
              <a:gd name="connsiteY0" fmla="*/ 61913 h 1371600"/>
              <a:gd name="connsiteX1" fmla="*/ 85725 w 1490662"/>
              <a:gd name="connsiteY1" fmla="*/ 147638 h 1371600"/>
              <a:gd name="connsiteX2" fmla="*/ 166687 w 1490662"/>
              <a:gd name="connsiteY2" fmla="*/ 190500 h 1371600"/>
              <a:gd name="connsiteX3" fmla="*/ 314325 w 1490662"/>
              <a:gd name="connsiteY3" fmla="*/ 228600 h 1371600"/>
              <a:gd name="connsiteX4" fmla="*/ 476250 w 1490662"/>
              <a:gd name="connsiteY4" fmla="*/ 247650 h 1371600"/>
              <a:gd name="connsiteX5" fmla="*/ 642937 w 1490662"/>
              <a:gd name="connsiteY5" fmla="*/ 209550 h 1371600"/>
              <a:gd name="connsiteX6" fmla="*/ 604837 w 1490662"/>
              <a:gd name="connsiteY6" fmla="*/ 185738 h 1371600"/>
              <a:gd name="connsiteX7" fmla="*/ 681037 w 1490662"/>
              <a:gd name="connsiteY7" fmla="*/ 119063 h 1371600"/>
              <a:gd name="connsiteX8" fmla="*/ 714375 w 1490662"/>
              <a:gd name="connsiteY8" fmla="*/ 95250 h 1371600"/>
              <a:gd name="connsiteX9" fmla="*/ 833437 w 1490662"/>
              <a:gd name="connsiteY9" fmla="*/ 95250 h 1371600"/>
              <a:gd name="connsiteX10" fmla="*/ 928687 w 1490662"/>
              <a:gd name="connsiteY10" fmla="*/ 38100 h 1371600"/>
              <a:gd name="connsiteX11" fmla="*/ 990600 w 1490662"/>
              <a:gd name="connsiteY11" fmla="*/ 0 h 1371600"/>
              <a:gd name="connsiteX12" fmla="*/ 1000125 w 1490662"/>
              <a:gd name="connsiteY12" fmla="*/ 119063 h 1371600"/>
              <a:gd name="connsiteX13" fmla="*/ 1047750 w 1490662"/>
              <a:gd name="connsiteY13" fmla="*/ 152400 h 1371600"/>
              <a:gd name="connsiteX14" fmla="*/ 1143000 w 1490662"/>
              <a:gd name="connsiteY14" fmla="*/ 166688 h 1371600"/>
              <a:gd name="connsiteX15" fmla="*/ 1200150 w 1490662"/>
              <a:gd name="connsiteY15" fmla="*/ 204788 h 1371600"/>
              <a:gd name="connsiteX16" fmla="*/ 1252537 w 1490662"/>
              <a:gd name="connsiteY16" fmla="*/ 209550 h 1371600"/>
              <a:gd name="connsiteX17" fmla="*/ 1290637 w 1490662"/>
              <a:gd name="connsiteY17" fmla="*/ 252413 h 1371600"/>
              <a:gd name="connsiteX18" fmla="*/ 1304925 w 1490662"/>
              <a:gd name="connsiteY18" fmla="*/ 347663 h 1371600"/>
              <a:gd name="connsiteX19" fmla="*/ 1314450 w 1490662"/>
              <a:gd name="connsiteY19" fmla="*/ 447675 h 1371600"/>
              <a:gd name="connsiteX20" fmla="*/ 1333500 w 1490662"/>
              <a:gd name="connsiteY20" fmla="*/ 490538 h 1371600"/>
              <a:gd name="connsiteX21" fmla="*/ 1362075 w 1490662"/>
              <a:gd name="connsiteY21" fmla="*/ 485775 h 1371600"/>
              <a:gd name="connsiteX22" fmla="*/ 1362075 w 1490662"/>
              <a:gd name="connsiteY22" fmla="*/ 519113 h 1371600"/>
              <a:gd name="connsiteX23" fmla="*/ 1276350 w 1490662"/>
              <a:gd name="connsiteY23" fmla="*/ 533400 h 1371600"/>
              <a:gd name="connsiteX24" fmla="*/ 1281112 w 1490662"/>
              <a:gd name="connsiteY24" fmla="*/ 790575 h 1371600"/>
              <a:gd name="connsiteX25" fmla="*/ 1304925 w 1490662"/>
              <a:gd name="connsiteY25" fmla="*/ 757238 h 1371600"/>
              <a:gd name="connsiteX26" fmla="*/ 1319212 w 1490662"/>
              <a:gd name="connsiteY26" fmla="*/ 785813 h 1371600"/>
              <a:gd name="connsiteX27" fmla="*/ 1366837 w 1490662"/>
              <a:gd name="connsiteY27" fmla="*/ 790575 h 1371600"/>
              <a:gd name="connsiteX28" fmla="*/ 1400175 w 1490662"/>
              <a:gd name="connsiteY28" fmla="*/ 814388 h 1371600"/>
              <a:gd name="connsiteX29" fmla="*/ 1438275 w 1490662"/>
              <a:gd name="connsiteY29" fmla="*/ 833438 h 1371600"/>
              <a:gd name="connsiteX30" fmla="*/ 1490662 w 1490662"/>
              <a:gd name="connsiteY30" fmla="*/ 1081088 h 1371600"/>
              <a:gd name="connsiteX31" fmla="*/ 1471612 w 1490662"/>
              <a:gd name="connsiteY31" fmla="*/ 1157288 h 1371600"/>
              <a:gd name="connsiteX32" fmla="*/ 1414462 w 1490662"/>
              <a:gd name="connsiteY32" fmla="*/ 1171575 h 1371600"/>
              <a:gd name="connsiteX33" fmla="*/ 1390650 w 1490662"/>
              <a:gd name="connsiteY33" fmla="*/ 1195388 h 1371600"/>
              <a:gd name="connsiteX34" fmla="*/ 1357312 w 1490662"/>
              <a:gd name="connsiteY34" fmla="*/ 1204913 h 1371600"/>
              <a:gd name="connsiteX35" fmla="*/ 1319212 w 1490662"/>
              <a:gd name="connsiteY35" fmla="*/ 1304925 h 1371600"/>
              <a:gd name="connsiteX36" fmla="*/ 1295400 w 1490662"/>
              <a:gd name="connsiteY36" fmla="*/ 1333500 h 1371600"/>
              <a:gd name="connsiteX37" fmla="*/ 1285875 w 1490662"/>
              <a:gd name="connsiteY37" fmla="*/ 1371600 h 1371600"/>
              <a:gd name="connsiteX38" fmla="*/ 1247775 w 1490662"/>
              <a:gd name="connsiteY38" fmla="*/ 1347788 h 1371600"/>
              <a:gd name="connsiteX39" fmla="*/ 1081087 w 1490662"/>
              <a:gd name="connsiteY39" fmla="*/ 1233488 h 1371600"/>
              <a:gd name="connsiteX40" fmla="*/ 995362 w 1490662"/>
              <a:gd name="connsiteY40" fmla="*/ 1152525 h 1371600"/>
              <a:gd name="connsiteX41" fmla="*/ 966787 w 1490662"/>
              <a:gd name="connsiteY41" fmla="*/ 1062038 h 1371600"/>
              <a:gd name="connsiteX42" fmla="*/ 862012 w 1490662"/>
              <a:gd name="connsiteY42" fmla="*/ 957263 h 1371600"/>
              <a:gd name="connsiteX43" fmla="*/ 757237 w 1490662"/>
              <a:gd name="connsiteY43" fmla="*/ 876300 h 1371600"/>
              <a:gd name="connsiteX44" fmla="*/ 681037 w 1490662"/>
              <a:gd name="connsiteY44" fmla="*/ 814388 h 1371600"/>
              <a:gd name="connsiteX45" fmla="*/ 581025 w 1490662"/>
              <a:gd name="connsiteY45" fmla="*/ 771525 h 1371600"/>
              <a:gd name="connsiteX46" fmla="*/ 528637 w 1490662"/>
              <a:gd name="connsiteY46" fmla="*/ 776288 h 1371600"/>
              <a:gd name="connsiteX47" fmla="*/ 447675 w 1490662"/>
              <a:gd name="connsiteY47" fmla="*/ 785813 h 1371600"/>
              <a:gd name="connsiteX48" fmla="*/ 485775 w 1490662"/>
              <a:gd name="connsiteY48" fmla="*/ 847725 h 1371600"/>
              <a:gd name="connsiteX49" fmla="*/ 519112 w 1490662"/>
              <a:gd name="connsiteY49" fmla="*/ 871538 h 1371600"/>
              <a:gd name="connsiteX50" fmla="*/ 452437 w 1490662"/>
              <a:gd name="connsiteY50" fmla="*/ 866775 h 1371600"/>
              <a:gd name="connsiteX51" fmla="*/ 390525 w 1490662"/>
              <a:gd name="connsiteY51" fmla="*/ 804863 h 1371600"/>
              <a:gd name="connsiteX52" fmla="*/ 323850 w 1490662"/>
              <a:gd name="connsiteY52" fmla="*/ 728663 h 1371600"/>
              <a:gd name="connsiteX53" fmla="*/ 247650 w 1490662"/>
              <a:gd name="connsiteY53" fmla="*/ 614363 h 1371600"/>
              <a:gd name="connsiteX54" fmla="*/ 176212 w 1490662"/>
              <a:gd name="connsiteY54" fmla="*/ 447675 h 1371600"/>
              <a:gd name="connsiteX55" fmla="*/ 128587 w 1490662"/>
              <a:gd name="connsiteY55" fmla="*/ 309563 h 1371600"/>
              <a:gd name="connsiteX56" fmla="*/ 0 w 1490662"/>
              <a:gd name="connsiteY56" fmla="*/ 61913 h 1371600"/>
              <a:gd name="connsiteX0" fmla="*/ 0 w 1490662"/>
              <a:gd name="connsiteY0" fmla="*/ 61913 h 1371600"/>
              <a:gd name="connsiteX1" fmla="*/ 85725 w 1490662"/>
              <a:gd name="connsiteY1" fmla="*/ 147638 h 1371600"/>
              <a:gd name="connsiteX2" fmla="*/ 166687 w 1490662"/>
              <a:gd name="connsiteY2" fmla="*/ 190500 h 1371600"/>
              <a:gd name="connsiteX3" fmla="*/ 314325 w 1490662"/>
              <a:gd name="connsiteY3" fmla="*/ 228600 h 1371600"/>
              <a:gd name="connsiteX4" fmla="*/ 476250 w 1490662"/>
              <a:gd name="connsiteY4" fmla="*/ 247650 h 1371600"/>
              <a:gd name="connsiteX5" fmla="*/ 642937 w 1490662"/>
              <a:gd name="connsiteY5" fmla="*/ 209550 h 1371600"/>
              <a:gd name="connsiteX6" fmla="*/ 604837 w 1490662"/>
              <a:gd name="connsiteY6" fmla="*/ 185738 h 1371600"/>
              <a:gd name="connsiteX7" fmla="*/ 681037 w 1490662"/>
              <a:gd name="connsiteY7" fmla="*/ 119063 h 1371600"/>
              <a:gd name="connsiteX8" fmla="*/ 714375 w 1490662"/>
              <a:gd name="connsiteY8" fmla="*/ 95250 h 1371600"/>
              <a:gd name="connsiteX9" fmla="*/ 833437 w 1490662"/>
              <a:gd name="connsiteY9" fmla="*/ 95250 h 1371600"/>
              <a:gd name="connsiteX10" fmla="*/ 928687 w 1490662"/>
              <a:gd name="connsiteY10" fmla="*/ 38100 h 1371600"/>
              <a:gd name="connsiteX11" fmla="*/ 990600 w 1490662"/>
              <a:gd name="connsiteY11" fmla="*/ 0 h 1371600"/>
              <a:gd name="connsiteX12" fmla="*/ 1000125 w 1490662"/>
              <a:gd name="connsiteY12" fmla="*/ 119063 h 1371600"/>
              <a:gd name="connsiteX13" fmla="*/ 1047750 w 1490662"/>
              <a:gd name="connsiteY13" fmla="*/ 152400 h 1371600"/>
              <a:gd name="connsiteX14" fmla="*/ 1143000 w 1490662"/>
              <a:gd name="connsiteY14" fmla="*/ 166688 h 1371600"/>
              <a:gd name="connsiteX15" fmla="*/ 1200150 w 1490662"/>
              <a:gd name="connsiteY15" fmla="*/ 204788 h 1371600"/>
              <a:gd name="connsiteX16" fmla="*/ 1252537 w 1490662"/>
              <a:gd name="connsiteY16" fmla="*/ 209550 h 1371600"/>
              <a:gd name="connsiteX17" fmla="*/ 1290637 w 1490662"/>
              <a:gd name="connsiteY17" fmla="*/ 252413 h 1371600"/>
              <a:gd name="connsiteX18" fmla="*/ 1304925 w 1490662"/>
              <a:gd name="connsiteY18" fmla="*/ 347663 h 1371600"/>
              <a:gd name="connsiteX19" fmla="*/ 1314450 w 1490662"/>
              <a:gd name="connsiteY19" fmla="*/ 447675 h 1371600"/>
              <a:gd name="connsiteX20" fmla="*/ 1333500 w 1490662"/>
              <a:gd name="connsiteY20" fmla="*/ 490538 h 1371600"/>
              <a:gd name="connsiteX21" fmla="*/ 1362075 w 1490662"/>
              <a:gd name="connsiteY21" fmla="*/ 485775 h 1371600"/>
              <a:gd name="connsiteX22" fmla="*/ 1362075 w 1490662"/>
              <a:gd name="connsiteY22" fmla="*/ 519113 h 1371600"/>
              <a:gd name="connsiteX23" fmla="*/ 1276350 w 1490662"/>
              <a:gd name="connsiteY23" fmla="*/ 533400 h 1371600"/>
              <a:gd name="connsiteX24" fmla="*/ 1281112 w 1490662"/>
              <a:gd name="connsiteY24" fmla="*/ 790575 h 1371600"/>
              <a:gd name="connsiteX25" fmla="*/ 1304925 w 1490662"/>
              <a:gd name="connsiteY25" fmla="*/ 757238 h 1371600"/>
              <a:gd name="connsiteX26" fmla="*/ 1319212 w 1490662"/>
              <a:gd name="connsiteY26" fmla="*/ 785813 h 1371600"/>
              <a:gd name="connsiteX27" fmla="*/ 1366837 w 1490662"/>
              <a:gd name="connsiteY27" fmla="*/ 790575 h 1371600"/>
              <a:gd name="connsiteX28" fmla="*/ 1400175 w 1490662"/>
              <a:gd name="connsiteY28" fmla="*/ 814388 h 1371600"/>
              <a:gd name="connsiteX29" fmla="*/ 1438275 w 1490662"/>
              <a:gd name="connsiteY29" fmla="*/ 833438 h 1371600"/>
              <a:gd name="connsiteX30" fmla="*/ 1490662 w 1490662"/>
              <a:gd name="connsiteY30" fmla="*/ 1081088 h 1371600"/>
              <a:gd name="connsiteX31" fmla="*/ 1471612 w 1490662"/>
              <a:gd name="connsiteY31" fmla="*/ 1157288 h 1371600"/>
              <a:gd name="connsiteX32" fmla="*/ 1414462 w 1490662"/>
              <a:gd name="connsiteY32" fmla="*/ 1171575 h 1371600"/>
              <a:gd name="connsiteX33" fmla="*/ 1438275 w 1490662"/>
              <a:gd name="connsiteY33" fmla="*/ 1233488 h 1371600"/>
              <a:gd name="connsiteX34" fmla="*/ 1357312 w 1490662"/>
              <a:gd name="connsiteY34" fmla="*/ 1204913 h 1371600"/>
              <a:gd name="connsiteX35" fmla="*/ 1319212 w 1490662"/>
              <a:gd name="connsiteY35" fmla="*/ 1304925 h 1371600"/>
              <a:gd name="connsiteX36" fmla="*/ 1295400 w 1490662"/>
              <a:gd name="connsiteY36" fmla="*/ 1333500 h 1371600"/>
              <a:gd name="connsiteX37" fmla="*/ 1285875 w 1490662"/>
              <a:gd name="connsiteY37" fmla="*/ 1371600 h 1371600"/>
              <a:gd name="connsiteX38" fmla="*/ 1247775 w 1490662"/>
              <a:gd name="connsiteY38" fmla="*/ 1347788 h 1371600"/>
              <a:gd name="connsiteX39" fmla="*/ 1081087 w 1490662"/>
              <a:gd name="connsiteY39" fmla="*/ 1233488 h 1371600"/>
              <a:gd name="connsiteX40" fmla="*/ 995362 w 1490662"/>
              <a:gd name="connsiteY40" fmla="*/ 1152525 h 1371600"/>
              <a:gd name="connsiteX41" fmla="*/ 966787 w 1490662"/>
              <a:gd name="connsiteY41" fmla="*/ 1062038 h 1371600"/>
              <a:gd name="connsiteX42" fmla="*/ 862012 w 1490662"/>
              <a:gd name="connsiteY42" fmla="*/ 957263 h 1371600"/>
              <a:gd name="connsiteX43" fmla="*/ 757237 w 1490662"/>
              <a:gd name="connsiteY43" fmla="*/ 876300 h 1371600"/>
              <a:gd name="connsiteX44" fmla="*/ 681037 w 1490662"/>
              <a:gd name="connsiteY44" fmla="*/ 814388 h 1371600"/>
              <a:gd name="connsiteX45" fmla="*/ 581025 w 1490662"/>
              <a:gd name="connsiteY45" fmla="*/ 771525 h 1371600"/>
              <a:gd name="connsiteX46" fmla="*/ 528637 w 1490662"/>
              <a:gd name="connsiteY46" fmla="*/ 776288 h 1371600"/>
              <a:gd name="connsiteX47" fmla="*/ 447675 w 1490662"/>
              <a:gd name="connsiteY47" fmla="*/ 785813 h 1371600"/>
              <a:gd name="connsiteX48" fmla="*/ 485775 w 1490662"/>
              <a:gd name="connsiteY48" fmla="*/ 847725 h 1371600"/>
              <a:gd name="connsiteX49" fmla="*/ 519112 w 1490662"/>
              <a:gd name="connsiteY49" fmla="*/ 871538 h 1371600"/>
              <a:gd name="connsiteX50" fmla="*/ 452437 w 1490662"/>
              <a:gd name="connsiteY50" fmla="*/ 866775 h 1371600"/>
              <a:gd name="connsiteX51" fmla="*/ 390525 w 1490662"/>
              <a:gd name="connsiteY51" fmla="*/ 804863 h 1371600"/>
              <a:gd name="connsiteX52" fmla="*/ 323850 w 1490662"/>
              <a:gd name="connsiteY52" fmla="*/ 728663 h 1371600"/>
              <a:gd name="connsiteX53" fmla="*/ 247650 w 1490662"/>
              <a:gd name="connsiteY53" fmla="*/ 614363 h 1371600"/>
              <a:gd name="connsiteX54" fmla="*/ 176212 w 1490662"/>
              <a:gd name="connsiteY54" fmla="*/ 447675 h 1371600"/>
              <a:gd name="connsiteX55" fmla="*/ 128587 w 1490662"/>
              <a:gd name="connsiteY55" fmla="*/ 309563 h 1371600"/>
              <a:gd name="connsiteX56" fmla="*/ 0 w 1490662"/>
              <a:gd name="connsiteY56" fmla="*/ 61913 h 1371600"/>
              <a:gd name="connsiteX0" fmla="*/ 0 w 1490662"/>
              <a:gd name="connsiteY0" fmla="*/ 61913 h 1371600"/>
              <a:gd name="connsiteX1" fmla="*/ 85725 w 1490662"/>
              <a:gd name="connsiteY1" fmla="*/ 147638 h 1371600"/>
              <a:gd name="connsiteX2" fmla="*/ 166687 w 1490662"/>
              <a:gd name="connsiteY2" fmla="*/ 190500 h 1371600"/>
              <a:gd name="connsiteX3" fmla="*/ 314325 w 1490662"/>
              <a:gd name="connsiteY3" fmla="*/ 228600 h 1371600"/>
              <a:gd name="connsiteX4" fmla="*/ 476250 w 1490662"/>
              <a:gd name="connsiteY4" fmla="*/ 247650 h 1371600"/>
              <a:gd name="connsiteX5" fmla="*/ 642937 w 1490662"/>
              <a:gd name="connsiteY5" fmla="*/ 209550 h 1371600"/>
              <a:gd name="connsiteX6" fmla="*/ 604837 w 1490662"/>
              <a:gd name="connsiteY6" fmla="*/ 185738 h 1371600"/>
              <a:gd name="connsiteX7" fmla="*/ 681037 w 1490662"/>
              <a:gd name="connsiteY7" fmla="*/ 119063 h 1371600"/>
              <a:gd name="connsiteX8" fmla="*/ 714375 w 1490662"/>
              <a:gd name="connsiteY8" fmla="*/ 95250 h 1371600"/>
              <a:gd name="connsiteX9" fmla="*/ 833437 w 1490662"/>
              <a:gd name="connsiteY9" fmla="*/ 95250 h 1371600"/>
              <a:gd name="connsiteX10" fmla="*/ 928687 w 1490662"/>
              <a:gd name="connsiteY10" fmla="*/ 38100 h 1371600"/>
              <a:gd name="connsiteX11" fmla="*/ 990600 w 1490662"/>
              <a:gd name="connsiteY11" fmla="*/ 0 h 1371600"/>
              <a:gd name="connsiteX12" fmla="*/ 1000125 w 1490662"/>
              <a:gd name="connsiteY12" fmla="*/ 119063 h 1371600"/>
              <a:gd name="connsiteX13" fmla="*/ 1047750 w 1490662"/>
              <a:gd name="connsiteY13" fmla="*/ 152400 h 1371600"/>
              <a:gd name="connsiteX14" fmla="*/ 1143000 w 1490662"/>
              <a:gd name="connsiteY14" fmla="*/ 166688 h 1371600"/>
              <a:gd name="connsiteX15" fmla="*/ 1200150 w 1490662"/>
              <a:gd name="connsiteY15" fmla="*/ 204788 h 1371600"/>
              <a:gd name="connsiteX16" fmla="*/ 1252537 w 1490662"/>
              <a:gd name="connsiteY16" fmla="*/ 209550 h 1371600"/>
              <a:gd name="connsiteX17" fmla="*/ 1290637 w 1490662"/>
              <a:gd name="connsiteY17" fmla="*/ 252413 h 1371600"/>
              <a:gd name="connsiteX18" fmla="*/ 1304925 w 1490662"/>
              <a:gd name="connsiteY18" fmla="*/ 347663 h 1371600"/>
              <a:gd name="connsiteX19" fmla="*/ 1314450 w 1490662"/>
              <a:gd name="connsiteY19" fmla="*/ 447675 h 1371600"/>
              <a:gd name="connsiteX20" fmla="*/ 1333500 w 1490662"/>
              <a:gd name="connsiteY20" fmla="*/ 490538 h 1371600"/>
              <a:gd name="connsiteX21" fmla="*/ 1362075 w 1490662"/>
              <a:gd name="connsiteY21" fmla="*/ 485775 h 1371600"/>
              <a:gd name="connsiteX22" fmla="*/ 1362075 w 1490662"/>
              <a:gd name="connsiteY22" fmla="*/ 519113 h 1371600"/>
              <a:gd name="connsiteX23" fmla="*/ 1276350 w 1490662"/>
              <a:gd name="connsiteY23" fmla="*/ 533400 h 1371600"/>
              <a:gd name="connsiteX24" fmla="*/ 1281112 w 1490662"/>
              <a:gd name="connsiteY24" fmla="*/ 790575 h 1371600"/>
              <a:gd name="connsiteX25" fmla="*/ 1304925 w 1490662"/>
              <a:gd name="connsiteY25" fmla="*/ 757238 h 1371600"/>
              <a:gd name="connsiteX26" fmla="*/ 1319212 w 1490662"/>
              <a:gd name="connsiteY26" fmla="*/ 785813 h 1371600"/>
              <a:gd name="connsiteX27" fmla="*/ 1366837 w 1490662"/>
              <a:gd name="connsiteY27" fmla="*/ 790575 h 1371600"/>
              <a:gd name="connsiteX28" fmla="*/ 1400175 w 1490662"/>
              <a:gd name="connsiteY28" fmla="*/ 814388 h 1371600"/>
              <a:gd name="connsiteX29" fmla="*/ 1438275 w 1490662"/>
              <a:gd name="connsiteY29" fmla="*/ 833438 h 1371600"/>
              <a:gd name="connsiteX30" fmla="*/ 1490662 w 1490662"/>
              <a:gd name="connsiteY30" fmla="*/ 1081088 h 1371600"/>
              <a:gd name="connsiteX31" fmla="*/ 1471612 w 1490662"/>
              <a:gd name="connsiteY31" fmla="*/ 1157288 h 1371600"/>
              <a:gd name="connsiteX32" fmla="*/ 1462087 w 1490662"/>
              <a:gd name="connsiteY32" fmla="*/ 1233487 h 1371600"/>
              <a:gd name="connsiteX33" fmla="*/ 1438275 w 1490662"/>
              <a:gd name="connsiteY33" fmla="*/ 1233488 h 1371600"/>
              <a:gd name="connsiteX34" fmla="*/ 1357312 w 1490662"/>
              <a:gd name="connsiteY34" fmla="*/ 1204913 h 1371600"/>
              <a:gd name="connsiteX35" fmla="*/ 1319212 w 1490662"/>
              <a:gd name="connsiteY35" fmla="*/ 1304925 h 1371600"/>
              <a:gd name="connsiteX36" fmla="*/ 1295400 w 1490662"/>
              <a:gd name="connsiteY36" fmla="*/ 1333500 h 1371600"/>
              <a:gd name="connsiteX37" fmla="*/ 1285875 w 1490662"/>
              <a:gd name="connsiteY37" fmla="*/ 1371600 h 1371600"/>
              <a:gd name="connsiteX38" fmla="*/ 1247775 w 1490662"/>
              <a:gd name="connsiteY38" fmla="*/ 1347788 h 1371600"/>
              <a:gd name="connsiteX39" fmla="*/ 1081087 w 1490662"/>
              <a:gd name="connsiteY39" fmla="*/ 1233488 h 1371600"/>
              <a:gd name="connsiteX40" fmla="*/ 995362 w 1490662"/>
              <a:gd name="connsiteY40" fmla="*/ 1152525 h 1371600"/>
              <a:gd name="connsiteX41" fmla="*/ 966787 w 1490662"/>
              <a:gd name="connsiteY41" fmla="*/ 1062038 h 1371600"/>
              <a:gd name="connsiteX42" fmla="*/ 862012 w 1490662"/>
              <a:gd name="connsiteY42" fmla="*/ 957263 h 1371600"/>
              <a:gd name="connsiteX43" fmla="*/ 757237 w 1490662"/>
              <a:gd name="connsiteY43" fmla="*/ 876300 h 1371600"/>
              <a:gd name="connsiteX44" fmla="*/ 681037 w 1490662"/>
              <a:gd name="connsiteY44" fmla="*/ 814388 h 1371600"/>
              <a:gd name="connsiteX45" fmla="*/ 581025 w 1490662"/>
              <a:gd name="connsiteY45" fmla="*/ 771525 h 1371600"/>
              <a:gd name="connsiteX46" fmla="*/ 528637 w 1490662"/>
              <a:gd name="connsiteY46" fmla="*/ 776288 h 1371600"/>
              <a:gd name="connsiteX47" fmla="*/ 447675 w 1490662"/>
              <a:gd name="connsiteY47" fmla="*/ 785813 h 1371600"/>
              <a:gd name="connsiteX48" fmla="*/ 485775 w 1490662"/>
              <a:gd name="connsiteY48" fmla="*/ 847725 h 1371600"/>
              <a:gd name="connsiteX49" fmla="*/ 519112 w 1490662"/>
              <a:gd name="connsiteY49" fmla="*/ 871538 h 1371600"/>
              <a:gd name="connsiteX50" fmla="*/ 452437 w 1490662"/>
              <a:gd name="connsiteY50" fmla="*/ 866775 h 1371600"/>
              <a:gd name="connsiteX51" fmla="*/ 390525 w 1490662"/>
              <a:gd name="connsiteY51" fmla="*/ 804863 h 1371600"/>
              <a:gd name="connsiteX52" fmla="*/ 323850 w 1490662"/>
              <a:gd name="connsiteY52" fmla="*/ 728663 h 1371600"/>
              <a:gd name="connsiteX53" fmla="*/ 247650 w 1490662"/>
              <a:gd name="connsiteY53" fmla="*/ 614363 h 1371600"/>
              <a:gd name="connsiteX54" fmla="*/ 176212 w 1490662"/>
              <a:gd name="connsiteY54" fmla="*/ 447675 h 1371600"/>
              <a:gd name="connsiteX55" fmla="*/ 128587 w 1490662"/>
              <a:gd name="connsiteY55" fmla="*/ 309563 h 1371600"/>
              <a:gd name="connsiteX56" fmla="*/ 0 w 1490662"/>
              <a:gd name="connsiteY56" fmla="*/ 61913 h 1371600"/>
              <a:gd name="connsiteX0" fmla="*/ 0 w 1490662"/>
              <a:gd name="connsiteY0" fmla="*/ 61913 h 1371600"/>
              <a:gd name="connsiteX1" fmla="*/ 85725 w 1490662"/>
              <a:gd name="connsiteY1" fmla="*/ 147638 h 1371600"/>
              <a:gd name="connsiteX2" fmla="*/ 166687 w 1490662"/>
              <a:gd name="connsiteY2" fmla="*/ 190500 h 1371600"/>
              <a:gd name="connsiteX3" fmla="*/ 314325 w 1490662"/>
              <a:gd name="connsiteY3" fmla="*/ 228600 h 1371600"/>
              <a:gd name="connsiteX4" fmla="*/ 476250 w 1490662"/>
              <a:gd name="connsiteY4" fmla="*/ 247650 h 1371600"/>
              <a:gd name="connsiteX5" fmla="*/ 642937 w 1490662"/>
              <a:gd name="connsiteY5" fmla="*/ 209550 h 1371600"/>
              <a:gd name="connsiteX6" fmla="*/ 604837 w 1490662"/>
              <a:gd name="connsiteY6" fmla="*/ 185738 h 1371600"/>
              <a:gd name="connsiteX7" fmla="*/ 681037 w 1490662"/>
              <a:gd name="connsiteY7" fmla="*/ 119063 h 1371600"/>
              <a:gd name="connsiteX8" fmla="*/ 714375 w 1490662"/>
              <a:gd name="connsiteY8" fmla="*/ 95250 h 1371600"/>
              <a:gd name="connsiteX9" fmla="*/ 833437 w 1490662"/>
              <a:gd name="connsiteY9" fmla="*/ 95250 h 1371600"/>
              <a:gd name="connsiteX10" fmla="*/ 928687 w 1490662"/>
              <a:gd name="connsiteY10" fmla="*/ 38100 h 1371600"/>
              <a:gd name="connsiteX11" fmla="*/ 990600 w 1490662"/>
              <a:gd name="connsiteY11" fmla="*/ 0 h 1371600"/>
              <a:gd name="connsiteX12" fmla="*/ 1000125 w 1490662"/>
              <a:gd name="connsiteY12" fmla="*/ 119063 h 1371600"/>
              <a:gd name="connsiteX13" fmla="*/ 1047750 w 1490662"/>
              <a:gd name="connsiteY13" fmla="*/ 152400 h 1371600"/>
              <a:gd name="connsiteX14" fmla="*/ 1143000 w 1490662"/>
              <a:gd name="connsiteY14" fmla="*/ 166688 h 1371600"/>
              <a:gd name="connsiteX15" fmla="*/ 1200150 w 1490662"/>
              <a:gd name="connsiteY15" fmla="*/ 204788 h 1371600"/>
              <a:gd name="connsiteX16" fmla="*/ 1252537 w 1490662"/>
              <a:gd name="connsiteY16" fmla="*/ 209550 h 1371600"/>
              <a:gd name="connsiteX17" fmla="*/ 1290637 w 1490662"/>
              <a:gd name="connsiteY17" fmla="*/ 252413 h 1371600"/>
              <a:gd name="connsiteX18" fmla="*/ 1304925 w 1490662"/>
              <a:gd name="connsiteY18" fmla="*/ 347663 h 1371600"/>
              <a:gd name="connsiteX19" fmla="*/ 1314450 w 1490662"/>
              <a:gd name="connsiteY19" fmla="*/ 447675 h 1371600"/>
              <a:gd name="connsiteX20" fmla="*/ 1333500 w 1490662"/>
              <a:gd name="connsiteY20" fmla="*/ 490538 h 1371600"/>
              <a:gd name="connsiteX21" fmla="*/ 1362075 w 1490662"/>
              <a:gd name="connsiteY21" fmla="*/ 485775 h 1371600"/>
              <a:gd name="connsiteX22" fmla="*/ 1362075 w 1490662"/>
              <a:gd name="connsiteY22" fmla="*/ 519113 h 1371600"/>
              <a:gd name="connsiteX23" fmla="*/ 1276350 w 1490662"/>
              <a:gd name="connsiteY23" fmla="*/ 533400 h 1371600"/>
              <a:gd name="connsiteX24" fmla="*/ 1281112 w 1490662"/>
              <a:gd name="connsiteY24" fmla="*/ 790575 h 1371600"/>
              <a:gd name="connsiteX25" fmla="*/ 1304925 w 1490662"/>
              <a:gd name="connsiteY25" fmla="*/ 757238 h 1371600"/>
              <a:gd name="connsiteX26" fmla="*/ 1319212 w 1490662"/>
              <a:gd name="connsiteY26" fmla="*/ 785813 h 1371600"/>
              <a:gd name="connsiteX27" fmla="*/ 1366837 w 1490662"/>
              <a:gd name="connsiteY27" fmla="*/ 790575 h 1371600"/>
              <a:gd name="connsiteX28" fmla="*/ 1400175 w 1490662"/>
              <a:gd name="connsiteY28" fmla="*/ 814388 h 1371600"/>
              <a:gd name="connsiteX29" fmla="*/ 1438275 w 1490662"/>
              <a:gd name="connsiteY29" fmla="*/ 833438 h 1371600"/>
              <a:gd name="connsiteX30" fmla="*/ 1490662 w 1490662"/>
              <a:gd name="connsiteY30" fmla="*/ 1081088 h 1371600"/>
              <a:gd name="connsiteX31" fmla="*/ 1471612 w 1490662"/>
              <a:gd name="connsiteY31" fmla="*/ 1157288 h 1371600"/>
              <a:gd name="connsiteX32" fmla="*/ 1462087 w 1490662"/>
              <a:gd name="connsiteY32" fmla="*/ 1233487 h 1371600"/>
              <a:gd name="connsiteX33" fmla="*/ 1438275 w 1490662"/>
              <a:gd name="connsiteY33" fmla="*/ 1233488 h 1371600"/>
              <a:gd name="connsiteX34" fmla="*/ 1400174 w 1490662"/>
              <a:gd name="connsiteY34" fmla="*/ 1271588 h 1371600"/>
              <a:gd name="connsiteX35" fmla="*/ 1319212 w 1490662"/>
              <a:gd name="connsiteY35" fmla="*/ 1304925 h 1371600"/>
              <a:gd name="connsiteX36" fmla="*/ 1295400 w 1490662"/>
              <a:gd name="connsiteY36" fmla="*/ 1333500 h 1371600"/>
              <a:gd name="connsiteX37" fmla="*/ 1285875 w 1490662"/>
              <a:gd name="connsiteY37" fmla="*/ 1371600 h 1371600"/>
              <a:gd name="connsiteX38" fmla="*/ 1247775 w 1490662"/>
              <a:gd name="connsiteY38" fmla="*/ 1347788 h 1371600"/>
              <a:gd name="connsiteX39" fmla="*/ 1081087 w 1490662"/>
              <a:gd name="connsiteY39" fmla="*/ 1233488 h 1371600"/>
              <a:gd name="connsiteX40" fmla="*/ 995362 w 1490662"/>
              <a:gd name="connsiteY40" fmla="*/ 1152525 h 1371600"/>
              <a:gd name="connsiteX41" fmla="*/ 966787 w 1490662"/>
              <a:gd name="connsiteY41" fmla="*/ 1062038 h 1371600"/>
              <a:gd name="connsiteX42" fmla="*/ 862012 w 1490662"/>
              <a:gd name="connsiteY42" fmla="*/ 957263 h 1371600"/>
              <a:gd name="connsiteX43" fmla="*/ 757237 w 1490662"/>
              <a:gd name="connsiteY43" fmla="*/ 876300 h 1371600"/>
              <a:gd name="connsiteX44" fmla="*/ 681037 w 1490662"/>
              <a:gd name="connsiteY44" fmla="*/ 814388 h 1371600"/>
              <a:gd name="connsiteX45" fmla="*/ 581025 w 1490662"/>
              <a:gd name="connsiteY45" fmla="*/ 771525 h 1371600"/>
              <a:gd name="connsiteX46" fmla="*/ 528637 w 1490662"/>
              <a:gd name="connsiteY46" fmla="*/ 776288 h 1371600"/>
              <a:gd name="connsiteX47" fmla="*/ 447675 w 1490662"/>
              <a:gd name="connsiteY47" fmla="*/ 785813 h 1371600"/>
              <a:gd name="connsiteX48" fmla="*/ 485775 w 1490662"/>
              <a:gd name="connsiteY48" fmla="*/ 847725 h 1371600"/>
              <a:gd name="connsiteX49" fmla="*/ 519112 w 1490662"/>
              <a:gd name="connsiteY49" fmla="*/ 871538 h 1371600"/>
              <a:gd name="connsiteX50" fmla="*/ 452437 w 1490662"/>
              <a:gd name="connsiteY50" fmla="*/ 866775 h 1371600"/>
              <a:gd name="connsiteX51" fmla="*/ 390525 w 1490662"/>
              <a:gd name="connsiteY51" fmla="*/ 804863 h 1371600"/>
              <a:gd name="connsiteX52" fmla="*/ 323850 w 1490662"/>
              <a:gd name="connsiteY52" fmla="*/ 728663 h 1371600"/>
              <a:gd name="connsiteX53" fmla="*/ 247650 w 1490662"/>
              <a:gd name="connsiteY53" fmla="*/ 614363 h 1371600"/>
              <a:gd name="connsiteX54" fmla="*/ 176212 w 1490662"/>
              <a:gd name="connsiteY54" fmla="*/ 447675 h 1371600"/>
              <a:gd name="connsiteX55" fmla="*/ 128587 w 1490662"/>
              <a:gd name="connsiteY55" fmla="*/ 309563 h 1371600"/>
              <a:gd name="connsiteX56" fmla="*/ 0 w 1490662"/>
              <a:gd name="connsiteY56" fmla="*/ 61913 h 1371600"/>
              <a:gd name="connsiteX0" fmla="*/ 0 w 1490662"/>
              <a:gd name="connsiteY0" fmla="*/ 61913 h 1371600"/>
              <a:gd name="connsiteX1" fmla="*/ 85725 w 1490662"/>
              <a:gd name="connsiteY1" fmla="*/ 147638 h 1371600"/>
              <a:gd name="connsiteX2" fmla="*/ 166687 w 1490662"/>
              <a:gd name="connsiteY2" fmla="*/ 190500 h 1371600"/>
              <a:gd name="connsiteX3" fmla="*/ 314325 w 1490662"/>
              <a:gd name="connsiteY3" fmla="*/ 228600 h 1371600"/>
              <a:gd name="connsiteX4" fmla="*/ 476250 w 1490662"/>
              <a:gd name="connsiteY4" fmla="*/ 247650 h 1371600"/>
              <a:gd name="connsiteX5" fmla="*/ 642937 w 1490662"/>
              <a:gd name="connsiteY5" fmla="*/ 209550 h 1371600"/>
              <a:gd name="connsiteX6" fmla="*/ 604837 w 1490662"/>
              <a:gd name="connsiteY6" fmla="*/ 185738 h 1371600"/>
              <a:gd name="connsiteX7" fmla="*/ 681037 w 1490662"/>
              <a:gd name="connsiteY7" fmla="*/ 119063 h 1371600"/>
              <a:gd name="connsiteX8" fmla="*/ 714375 w 1490662"/>
              <a:gd name="connsiteY8" fmla="*/ 95250 h 1371600"/>
              <a:gd name="connsiteX9" fmla="*/ 833437 w 1490662"/>
              <a:gd name="connsiteY9" fmla="*/ 95250 h 1371600"/>
              <a:gd name="connsiteX10" fmla="*/ 928687 w 1490662"/>
              <a:gd name="connsiteY10" fmla="*/ 38100 h 1371600"/>
              <a:gd name="connsiteX11" fmla="*/ 990600 w 1490662"/>
              <a:gd name="connsiteY11" fmla="*/ 0 h 1371600"/>
              <a:gd name="connsiteX12" fmla="*/ 1000125 w 1490662"/>
              <a:gd name="connsiteY12" fmla="*/ 119063 h 1371600"/>
              <a:gd name="connsiteX13" fmla="*/ 1047750 w 1490662"/>
              <a:gd name="connsiteY13" fmla="*/ 152400 h 1371600"/>
              <a:gd name="connsiteX14" fmla="*/ 1143000 w 1490662"/>
              <a:gd name="connsiteY14" fmla="*/ 166688 h 1371600"/>
              <a:gd name="connsiteX15" fmla="*/ 1200150 w 1490662"/>
              <a:gd name="connsiteY15" fmla="*/ 204788 h 1371600"/>
              <a:gd name="connsiteX16" fmla="*/ 1252537 w 1490662"/>
              <a:gd name="connsiteY16" fmla="*/ 209550 h 1371600"/>
              <a:gd name="connsiteX17" fmla="*/ 1290637 w 1490662"/>
              <a:gd name="connsiteY17" fmla="*/ 252413 h 1371600"/>
              <a:gd name="connsiteX18" fmla="*/ 1304925 w 1490662"/>
              <a:gd name="connsiteY18" fmla="*/ 347663 h 1371600"/>
              <a:gd name="connsiteX19" fmla="*/ 1314450 w 1490662"/>
              <a:gd name="connsiteY19" fmla="*/ 447675 h 1371600"/>
              <a:gd name="connsiteX20" fmla="*/ 1333500 w 1490662"/>
              <a:gd name="connsiteY20" fmla="*/ 490538 h 1371600"/>
              <a:gd name="connsiteX21" fmla="*/ 1362075 w 1490662"/>
              <a:gd name="connsiteY21" fmla="*/ 485775 h 1371600"/>
              <a:gd name="connsiteX22" fmla="*/ 1362075 w 1490662"/>
              <a:gd name="connsiteY22" fmla="*/ 519113 h 1371600"/>
              <a:gd name="connsiteX23" fmla="*/ 1276350 w 1490662"/>
              <a:gd name="connsiteY23" fmla="*/ 533400 h 1371600"/>
              <a:gd name="connsiteX24" fmla="*/ 1281112 w 1490662"/>
              <a:gd name="connsiteY24" fmla="*/ 790575 h 1371600"/>
              <a:gd name="connsiteX25" fmla="*/ 1304925 w 1490662"/>
              <a:gd name="connsiteY25" fmla="*/ 757238 h 1371600"/>
              <a:gd name="connsiteX26" fmla="*/ 1319212 w 1490662"/>
              <a:gd name="connsiteY26" fmla="*/ 785813 h 1371600"/>
              <a:gd name="connsiteX27" fmla="*/ 1366837 w 1490662"/>
              <a:gd name="connsiteY27" fmla="*/ 790575 h 1371600"/>
              <a:gd name="connsiteX28" fmla="*/ 1400175 w 1490662"/>
              <a:gd name="connsiteY28" fmla="*/ 814388 h 1371600"/>
              <a:gd name="connsiteX29" fmla="*/ 1438275 w 1490662"/>
              <a:gd name="connsiteY29" fmla="*/ 833438 h 1371600"/>
              <a:gd name="connsiteX30" fmla="*/ 1490662 w 1490662"/>
              <a:gd name="connsiteY30" fmla="*/ 1081088 h 1371600"/>
              <a:gd name="connsiteX31" fmla="*/ 1471612 w 1490662"/>
              <a:gd name="connsiteY31" fmla="*/ 1157288 h 1371600"/>
              <a:gd name="connsiteX32" fmla="*/ 1462087 w 1490662"/>
              <a:gd name="connsiteY32" fmla="*/ 1233487 h 1371600"/>
              <a:gd name="connsiteX33" fmla="*/ 1438275 w 1490662"/>
              <a:gd name="connsiteY33" fmla="*/ 1233488 h 1371600"/>
              <a:gd name="connsiteX34" fmla="*/ 1400174 w 1490662"/>
              <a:gd name="connsiteY34" fmla="*/ 1271588 h 1371600"/>
              <a:gd name="connsiteX35" fmla="*/ 1366837 w 1490662"/>
              <a:gd name="connsiteY35" fmla="*/ 1362075 h 1371600"/>
              <a:gd name="connsiteX36" fmla="*/ 1295400 w 1490662"/>
              <a:gd name="connsiteY36" fmla="*/ 1333500 h 1371600"/>
              <a:gd name="connsiteX37" fmla="*/ 1285875 w 1490662"/>
              <a:gd name="connsiteY37" fmla="*/ 1371600 h 1371600"/>
              <a:gd name="connsiteX38" fmla="*/ 1247775 w 1490662"/>
              <a:gd name="connsiteY38" fmla="*/ 1347788 h 1371600"/>
              <a:gd name="connsiteX39" fmla="*/ 1081087 w 1490662"/>
              <a:gd name="connsiteY39" fmla="*/ 1233488 h 1371600"/>
              <a:gd name="connsiteX40" fmla="*/ 995362 w 1490662"/>
              <a:gd name="connsiteY40" fmla="*/ 1152525 h 1371600"/>
              <a:gd name="connsiteX41" fmla="*/ 966787 w 1490662"/>
              <a:gd name="connsiteY41" fmla="*/ 1062038 h 1371600"/>
              <a:gd name="connsiteX42" fmla="*/ 862012 w 1490662"/>
              <a:gd name="connsiteY42" fmla="*/ 957263 h 1371600"/>
              <a:gd name="connsiteX43" fmla="*/ 757237 w 1490662"/>
              <a:gd name="connsiteY43" fmla="*/ 876300 h 1371600"/>
              <a:gd name="connsiteX44" fmla="*/ 681037 w 1490662"/>
              <a:gd name="connsiteY44" fmla="*/ 814388 h 1371600"/>
              <a:gd name="connsiteX45" fmla="*/ 581025 w 1490662"/>
              <a:gd name="connsiteY45" fmla="*/ 771525 h 1371600"/>
              <a:gd name="connsiteX46" fmla="*/ 528637 w 1490662"/>
              <a:gd name="connsiteY46" fmla="*/ 776288 h 1371600"/>
              <a:gd name="connsiteX47" fmla="*/ 447675 w 1490662"/>
              <a:gd name="connsiteY47" fmla="*/ 785813 h 1371600"/>
              <a:gd name="connsiteX48" fmla="*/ 485775 w 1490662"/>
              <a:gd name="connsiteY48" fmla="*/ 847725 h 1371600"/>
              <a:gd name="connsiteX49" fmla="*/ 519112 w 1490662"/>
              <a:gd name="connsiteY49" fmla="*/ 871538 h 1371600"/>
              <a:gd name="connsiteX50" fmla="*/ 452437 w 1490662"/>
              <a:gd name="connsiteY50" fmla="*/ 866775 h 1371600"/>
              <a:gd name="connsiteX51" fmla="*/ 390525 w 1490662"/>
              <a:gd name="connsiteY51" fmla="*/ 804863 h 1371600"/>
              <a:gd name="connsiteX52" fmla="*/ 323850 w 1490662"/>
              <a:gd name="connsiteY52" fmla="*/ 728663 h 1371600"/>
              <a:gd name="connsiteX53" fmla="*/ 247650 w 1490662"/>
              <a:gd name="connsiteY53" fmla="*/ 614363 h 1371600"/>
              <a:gd name="connsiteX54" fmla="*/ 176212 w 1490662"/>
              <a:gd name="connsiteY54" fmla="*/ 447675 h 1371600"/>
              <a:gd name="connsiteX55" fmla="*/ 128587 w 1490662"/>
              <a:gd name="connsiteY55" fmla="*/ 309563 h 1371600"/>
              <a:gd name="connsiteX56" fmla="*/ 0 w 1490662"/>
              <a:gd name="connsiteY56" fmla="*/ 61913 h 1371600"/>
              <a:gd name="connsiteX0" fmla="*/ 0 w 1490662"/>
              <a:gd name="connsiteY0" fmla="*/ 61913 h 1371600"/>
              <a:gd name="connsiteX1" fmla="*/ 85725 w 1490662"/>
              <a:gd name="connsiteY1" fmla="*/ 147638 h 1371600"/>
              <a:gd name="connsiteX2" fmla="*/ 166687 w 1490662"/>
              <a:gd name="connsiteY2" fmla="*/ 190500 h 1371600"/>
              <a:gd name="connsiteX3" fmla="*/ 314325 w 1490662"/>
              <a:gd name="connsiteY3" fmla="*/ 228600 h 1371600"/>
              <a:gd name="connsiteX4" fmla="*/ 476250 w 1490662"/>
              <a:gd name="connsiteY4" fmla="*/ 247650 h 1371600"/>
              <a:gd name="connsiteX5" fmla="*/ 642937 w 1490662"/>
              <a:gd name="connsiteY5" fmla="*/ 209550 h 1371600"/>
              <a:gd name="connsiteX6" fmla="*/ 604837 w 1490662"/>
              <a:gd name="connsiteY6" fmla="*/ 185738 h 1371600"/>
              <a:gd name="connsiteX7" fmla="*/ 681037 w 1490662"/>
              <a:gd name="connsiteY7" fmla="*/ 119063 h 1371600"/>
              <a:gd name="connsiteX8" fmla="*/ 714375 w 1490662"/>
              <a:gd name="connsiteY8" fmla="*/ 95250 h 1371600"/>
              <a:gd name="connsiteX9" fmla="*/ 833437 w 1490662"/>
              <a:gd name="connsiteY9" fmla="*/ 95250 h 1371600"/>
              <a:gd name="connsiteX10" fmla="*/ 928687 w 1490662"/>
              <a:gd name="connsiteY10" fmla="*/ 38100 h 1371600"/>
              <a:gd name="connsiteX11" fmla="*/ 990600 w 1490662"/>
              <a:gd name="connsiteY11" fmla="*/ 0 h 1371600"/>
              <a:gd name="connsiteX12" fmla="*/ 1000125 w 1490662"/>
              <a:gd name="connsiteY12" fmla="*/ 119063 h 1371600"/>
              <a:gd name="connsiteX13" fmla="*/ 1047750 w 1490662"/>
              <a:gd name="connsiteY13" fmla="*/ 152400 h 1371600"/>
              <a:gd name="connsiteX14" fmla="*/ 1143000 w 1490662"/>
              <a:gd name="connsiteY14" fmla="*/ 166688 h 1371600"/>
              <a:gd name="connsiteX15" fmla="*/ 1200150 w 1490662"/>
              <a:gd name="connsiteY15" fmla="*/ 204788 h 1371600"/>
              <a:gd name="connsiteX16" fmla="*/ 1252537 w 1490662"/>
              <a:gd name="connsiteY16" fmla="*/ 209550 h 1371600"/>
              <a:gd name="connsiteX17" fmla="*/ 1290637 w 1490662"/>
              <a:gd name="connsiteY17" fmla="*/ 252413 h 1371600"/>
              <a:gd name="connsiteX18" fmla="*/ 1304925 w 1490662"/>
              <a:gd name="connsiteY18" fmla="*/ 347663 h 1371600"/>
              <a:gd name="connsiteX19" fmla="*/ 1314450 w 1490662"/>
              <a:gd name="connsiteY19" fmla="*/ 447675 h 1371600"/>
              <a:gd name="connsiteX20" fmla="*/ 1333500 w 1490662"/>
              <a:gd name="connsiteY20" fmla="*/ 490538 h 1371600"/>
              <a:gd name="connsiteX21" fmla="*/ 1362075 w 1490662"/>
              <a:gd name="connsiteY21" fmla="*/ 485775 h 1371600"/>
              <a:gd name="connsiteX22" fmla="*/ 1362075 w 1490662"/>
              <a:gd name="connsiteY22" fmla="*/ 519113 h 1371600"/>
              <a:gd name="connsiteX23" fmla="*/ 1276350 w 1490662"/>
              <a:gd name="connsiteY23" fmla="*/ 533400 h 1371600"/>
              <a:gd name="connsiteX24" fmla="*/ 1281112 w 1490662"/>
              <a:gd name="connsiteY24" fmla="*/ 790575 h 1371600"/>
              <a:gd name="connsiteX25" fmla="*/ 1304925 w 1490662"/>
              <a:gd name="connsiteY25" fmla="*/ 757238 h 1371600"/>
              <a:gd name="connsiteX26" fmla="*/ 1319212 w 1490662"/>
              <a:gd name="connsiteY26" fmla="*/ 785813 h 1371600"/>
              <a:gd name="connsiteX27" fmla="*/ 1366837 w 1490662"/>
              <a:gd name="connsiteY27" fmla="*/ 790575 h 1371600"/>
              <a:gd name="connsiteX28" fmla="*/ 1400175 w 1490662"/>
              <a:gd name="connsiteY28" fmla="*/ 814388 h 1371600"/>
              <a:gd name="connsiteX29" fmla="*/ 1438275 w 1490662"/>
              <a:gd name="connsiteY29" fmla="*/ 833438 h 1371600"/>
              <a:gd name="connsiteX30" fmla="*/ 1490662 w 1490662"/>
              <a:gd name="connsiteY30" fmla="*/ 1081088 h 1371600"/>
              <a:gd name="connsiteX31" fmla="*/ 1471612 w 1490662"/>
              <a:gd name="connsiteY31" fmla="*/ 1157288 h 1371600"/>
              <a:gd name="connsiteX32" fmla="*/ 1462087 w 1490662"/>
              <a:gd name="connsiteY32" fmla="*/ 1233487 h 1371600"/>
              <a:gd name="connsiteX33" fmla="*/ 1438275 w 1490662"/>
              <a:gd name="connsiteY33" fmla="*/ 1233488 h 1371600"/>
              <a:gd name="connsiteX34" fmla="*/ 1400174 w 1490662"/>
              <a:gd name="connsiteY34" fmla="*/ 1271588 h 1371600"/>
              <a:gd name="connsiteX35" fmla="*/ 1366837 w 1490662"/>
              <a:gd name="connsiteY35" fmla="*/ 1362075 h 1371600"/>
              <a:gd name="connsiteX36" fmla="*/ 1347787 w 1490662"/>
              <a:gd name="connsiteY36" fmla="*/ 1362075 h 1371600"/>
              <a:gd name="connsiteX37" fmla="*/ 1285875 w 1490662"/>
              <a:gd name="connsiteY37" fmla="*/ 1371600 h 1371600"/>
              <a:gd name="connsiteX38" fmla="*/ 1247775 w 1490662"/>
              <a:gd name="connsiteY38" fmla="*/ 1347788 h 1371600"/>
              <a:gd name="connsiteX39" fmla="*/ 1081087 w 1490662"/>
              <a:gd name="connsiteY39" fmla="*/ 1233488 h 1371600"/>
              <a:gd name="connsiteX40" fmla="*/ 995362 w 1490662"/>
              <a:gd name="connsiteY40" fmla="*/ 1152525 h 1371600"/>
              <a:gd name="connsiteX41" fmla="*/ 966787 w 1490662"/>
              <a:gd name="connsiteY41" fmla="*/ 1062038 h 1371600"/>
              <a:gd name="connsiteX42" fmla="*/ 862012 w 1490662"/>
              <a:gd name="connsiteY42" fmla="*/ 957263 h 1371600"/>
              <a:gd name="connsiteX43" fmla="*/ 757237 w 1490662"/>
              <a:gd name="connsiteY43" fmla="*/ 876300 h 1371600"/>
              <a:gd name="connsiteX44" fmla="*/ 681037 w 1490662"/>
              <a:gd name="connsiteY44" fmla="*/ 814388 h 1371600"/>
              <a:gd name="connsiteX45" fmla="*/ 581025 w 1490662"/>
              <a:gd name="connsiteY45" fmla="*/ 771525 h 1371600"/>
              <a:gd name="connsiteX46" fmla="*/ 528637 w 1490662"/>
              <a:gd name="connsiteY46" fmla="*/ 776288 h 1371600"/>
              <a:gd name="connsiteX47" fmla="*/ 447675 w 1490662"/>
              <a:gd name="connsiteY47" fmla="*/ 785813 h 1371600"/>
              <a:gd name="connsiteX48" fmla="*/ 485775 w 1490662"/>
              <a:gd name="connsiteY48" fmla="*/ 847725 h 1371600"/>
              <a:gd name="connsiteX49" fmla="*/ 519112 w 1490662"/>
              <a:gd name="connsiteY49" fmla="*/ 871538 h 1371600"/>
              <a:gd name="connsiteX50" fmla="*/ 452437 w 1490662"/>
              <a:gd name="connsiteY50" fmla="*/ 866775 h 1371600"/>
              <a:gd name="connsiteX51" fmla="*/ 390525 w 1490662"/>
              <a:gd name="connsiteY51" fmla="*/ 804863 h 1371600"/>
              <a:gd name="connsiteX52" fmla="*/ 323850 w 1490662"/>
              <a:gd name="connsiteY52" fmla="*/ 728663 h 1371600"/>
              <a:gd name="connsiteX53" fmla="*/ 247650 w 1490662"/>
              <a:gd name="connsiteY53" fmla="*/ 614363 h 1371600"/>
              <a:gd name="connsiteX54" fmla="*/ 176212 w 1490662"/>
              <a:gd name="connsiteY54" fmla="*/ 447675 h 1371600"/>
              <a:gd name="connsiteX55" fmla="*/ 128587 w 1490662"/>
              <a:gd name="connsiteY55" fmla="*/ 309563 h 1371600"/>
              <a:gd name="connsiteX56" fmla="*/ 0 w 1490662"/>
              <a:gd name="connsiteY56" fmla="*/ 61913 h 1371600"/>
              <a:gd name="connsiteX0" fmla="*/ 0 w 1490662"/>
              <a:gd name="connsiteY0" fmla="*/ 61913 h 1404937"/>
              <a:gd name="connsiteX1" fmla="*/ 85725 w 1490662"/>
              <a:gd name="connsiteY1" fmla="*/ 147638 h 1404937"/>
              <a:gd name="connsiteX2" fmla="*/ 166687 w 1490662"/>
              <a:gd name="connsiteY2" fmla="*/ 190500 h 1404937"/>
              <a:gd name="connsiteX3" fmla="*/ 314325 w 1490662"/>
              <a:gd name="connsiteY3" fmla="*/ 228600 h 1404937"/>
              <a:gd name="connsiteX4" fmla="*/ 476250 w 1490662"/>
              <a:gd name="connsiteY4" fmla="*/ 247650 h 1404937"/>
              <a:gd name="connsiteX5" fmla="*/ 642937 w 1490662"/>
              <a:gd name="connsiteY5" fmla="*/ 209550 h 1404937"/>
              <a:gd name="connsiteX6" fmla="*/ 604837 w 1490662"/>
              <a:gd name="connsiteY6" fmla="*/ 185738 h 1404937"/>
              <a:gd name="connsiteX7" fmla="*/ 681037 w 1490662"/>
              <a:gd name="connsiteY7" fmla="*/ 119063 h 1404937"/>
              <a:gd name="connsiteX8" fmla="*/ 714375 w 1490662"/>
              <a:gd name="connsiteY8" fmla="*/ 95250 h 1404937"/>
              <a:gd name="connsiteX9" fmla="*/ 833437 w 1490662"/>
              <a:gd name="connsiteY9" fmla="*/ 95250 h 1404937"/>
              <a:gd name="connsiteX10" fmla="*/ 928687 w 1490662"/>
              <a:gd name="connsiteY10" fmla="*/ 38100 h 1404937"/>
              <a:gd name="connsiteX11" fmla="*/ 990600 w 1490662"/>
              <a:gd name="connsiteY11" fmla="*/ 0 h 1404937"/>
              <a:gd name="connsiteX12" fmla="*/ 1000125 w 1490662"/>
              <a:gd name="connsiteY12" fmla="*/ 119063 h 1404937"/>
              <a:gd name="connsiteX13" fmla="*/ 1047750 w 1490662"/>
              <a:gd name="connsiteY13" fmla="*/ 152400 h 1404937"/>
              <a:gd name="connsiteX14" fmla="*/ 1143000 w 1490662"/>
              <a:gd name="connsiteY14" fmla="*/ 166688 h 1404937"/>
              <a:gd name="connsiteX15" fmla="*/ 1200150 w 1490662"/>
              <a:gd name="connsiteY15" fmla="*/ 204788 h 1404937"/>
              <a:gd name="connsiteX16" fmla="*/ 1252537 w 1490662"/>
              <a:gd name="connsiteY16" fmla="*/ 209550 h 1404937"/>
              <a:gd name="connsiteX17" fmla="*/ 1290637 w 1490662"/>
              <a:gd name="connsiteY17" fmla="*/ 252413 h 1404937"/>
              <a:gd name="connsiteX18" fmla="*/ 1304925 w 1490662"/>
              <a:gd name="connsiteY18" fmla="*/ 347663 h 1404937"/>
              <a:gd name="connsiteX19" fmla="*/ 1314450 w 1490662"/>
              <a:gd name="connsiteY19" fmla="*/ 447675 h 1404937"/>
              <a:gd name="connsiteX20" fmla="*/ 1333500 w 1490662"/>
              <a:gd name="connsiteY20" fmla="*/ 490538 h 1404937"/>
              <a:gd name="connsiteX21" fmla="*/ 1362075 w 1490662"/>
              <a:gd name="connsiteY21" fmla="*/ 485775 h 1404937"/>
              <a:gd name="connsiteX22" fmla="*/ 1362075 w 1490662"/>
              <a:gd name="connsiteY22" fmla="*/ 519113 h 1404937"/>
              <a:gd name="connsiteX23" fmla="*/ 1276350 w 1490662"/>
              <a:gd name="connsiteY23" fmla="*/ 533400 h 1404937"/>
              <a:gd name="connsiteX24" fmla="*/ 1281112 w 1490662"/>
              <a:gd name="connsiteY24" fmla="*/ 790575 h 1404937"/>
              <a:gd name="connsiteX25" fmla="*/ 1304925 w 1490662"/>
              <a:gd name="connsiteY25" fmla="*/ 757238 h 1404937"/>
              <a:gd name="connsiteX26" fmla="*/ 1319212 w 1490662"/>
              <a:gd name="connsiteY26" fmla="*/ 785813 h 1404937"/>
              <a:gd name="connsiteX27" fmla="*/ 1366837 w 1490662"/>
              <a:gd name="connsiteY27" fmla="*/ 790575 h 1404937"/>
              <a:gd name="connsiteX28" fmla="*/ 1400175 w 1490662"/>
              <a:gd name="connsiteY28" fmla="*/ 814388 h 1404937"/>
              <a:gd name="connsiteX29" fmla="*/ 1438275 w 1490662"/>
              <a:gd name="connsiteY29" fmla="*/ 833438 h 1404937"/>
              <a:gd name="connsiteX30" fmla="*/ 1490662 w 1490662"/>
              <a:gd name="connsiteY30" fmla="*/ 1081088 h 1404937"/>
              <a:gd name="connsiteX31" fmla="*/ 1471612 w 1490662"/>
              <a:gd name="connsiteY31" fmla="*/ 1157288 h 1404937"/>
              <a:gd name="connsiteX32" fmla="*/ 1462087 w 1490662"/>
              <a:gd name="connsiteY32" fmla="*/ 1233487 h 1404937"/>
              <a:gd name="connsiteX33" fmla="*/ 1438275 w 1490662"/>
              <a:gd name="connsiteY33" fmla="*/ 1233488 h 1404937"/>
              <a:gd name="connsiteX34" fmla="*/ 1400174 w 1490662"/>
              <a:gd name="connsiteY34" fmla="*/ 1271588 h 1404937"/>
              <a:gd name="connsiteX35" fmla="*/ 1366837 w 1490662"/>
              <a:gd name="connsiteY35" fmla="*/ 1362075 h 1404937"/>
              <a:gd name="connsiteX36" fmla="*/ 1347787 w 1490662"/>
              <a:gd name="connsiteY36" fmla="*/ 1362075 h 1404937"/>
              <a:gd name="connsiteX37" fmla="*/ 1362075 w 1490662"/>
              <a:gd name="connsiteY37" fmla="*/ 1404937 h 1404937"/>
              <a:gd name="connsiteX38" fmla="*/ 1247775 w 1490662"/>
              <a:gd name="connsiteY38" fmla="*/ 1347788 h 1404937"/>
              <a:gd name="connsiteX39" fmla="*/ 1081087 w 1490662"/>
              <a:gd name="connsiteY39" fmla="*/ 1233488 h 1404937"/>
              <a:gd name="connsiteX40" fmla="*/ 995362 w 1490662"/>
              <a:gd name="connsiteY40" fmla="*/ 1152525 h 1404937"/>
              <a:gd name="connsiteX41" fmla="*/ 966787 w 1490662"/>
              <a:gd name="connsiteY41" fmla="*/ 1062038 h 1404937"/>
              <a:gd name="connsiteX42" fmla="*/ 862012 w 1490662"/>
              <a:gd name="connsiteY42" fmla="*/ 957263 h 1404937"/>
              <a:gd name="connsiteX43" fmla="*/ 757237 w 1490662"/>
              <a:gd name="connsiteY43" fmla="*/ 876300 h 1404937"/>
              <a:gd name="connsiteX44" fmla="*/ 681037 w 1490662"/>
              <a:gd name="connsiteY44" fmla="*/ 814388 h 1404937"/>
              <a:gd name="connsiteX45" fmla="*/ 581025 w 1490662"/>
              <a:gd name="connsiteY45" fmla="*/ 771525 h 1404937"/>
              <a:gd name="connsiteX46" fmla="*/ 528637 w 1490662"/>
              <a:gd name="connsiteY46" fmla="*/ 776288 h 1404937"/>
              <a:gd name="connsiteX47" fmla="*/ 447675 w 1490662"/>
              <a:gd name="connsiteY47" fmla="*/ 785813 h 1404937"/>
              <a:gd name="connsiteX48" fmla="*/ 485775 w 1490662"/>
              <a:gd name="connsiteY48" fmla="*/ 847725 h 1404937"/>
              <a:gd name="connsiteX49" fmla="*/ 519112 w 1490662"/>
              <a:gd name="connsiteY49" fmla="*/ 871538 h 1404937"/>
              <a:gd name="connsiteX50" fmla="*/ 452437 w 1490662"/>
              <a:gd name="connsiteY50" fmla="*/ 866775 h 1404937"/>
              <a:gd name="connsiteX51" fmla="*/ 390525 w 1490662"/>
              <a:gd name="connsiteY51" fmla="*/ 804863 h 1404937"/>
              <a:gd name="connsiteX52" fmla="*/ 323850 w 1490662"/>
              <a:gd name="connsiteY52" fmla="*/ 728663 h 1404937"/>
              <a:gd name="connsiteX53" fmla="*/ 247650 w 1490662"/>
              <a:gd name="connsiteY53" fmla="*/ 614363 h 1404937"/>
              <a:gd name="connsiteX54" fmla="*/ 176212 w 1490662"/>
              <a:gd name="connsiteY54" fmla="*/ 447675 h 1404937"/>
              <a:gd name="connsiteX55" fmla="*/ 128587 w 1490662"/>
              <a:gd name="connsiteY55" fmla="*/ 309563 h 1404937"/>
              <a:gd name="connsiteX56" fmla="*/ 0 w 1490662"/>
              <a:gd name="connsiteY56" fmla="*/ 61913 h 1404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490662" h="1404937">
                <a:moveTo>
                  <a:pt x="0" y="61913"/>
                </a:moveTo>
                <a:lnTo>
                  <a:pt x="85725" y="147638"/>
                </a:lnTo>
                <a:lnTo>
                  <a:pt x="166687" y="190500"/>
                </a:lnTo>
                <a:lnTo>
                  <a:pt x="314325" y="228600"/>
                </a:lnTo>
                <a:lnTo>
                  <a:pt x="476250" y="247650"/>
                </a:lnTo>
                <a:lnTo>
                  <a:pt x="642937" y="209550"/>
                </a:lnTo>
                <a:lnTo>
                  <a:pt x="604837" y="185738"/>
                </a:lnTo>
                <a:lnTo>
                  <a:pt x="681037" y="119063"/>
                </a:lnTo>
                <a:lnTo>
                  <a:pt x="714375" y="95250"/>
                </a:lnTo>
                <a:lnTo>
                  <a:pt x="833437" y="95250"/>
                </a:lnTo>
                <a:lnTo>
                  <a:pt x="928687" y="38100"/>
                </a:lnTo>
                <a:lnTo>
                  <a:pt x="990600" y="0"/>
                </a:lnTo>
                <a:lnTo>
                  <a:pt x="1000125" y="119063"/>
                </a:lnTo>
                <a:lnTo>
                  <a:pt x="1047750" y="152400"/>
                </a:lnTo>
                <a:lnTo>
                  <a:pt x="1143000" y="166688"/>
                </a:lnTo>
                <a:lnTo>
                  <a:pt x="1200150" y="204788"/>
                </a:lnTo>
                <a:lnTo>
                  <a:pt x="1252537" y="209550"/>
                </a:lnTo>
                <a:lnTo>
                  <a:pt x="1290637" y="252413"/>
                </a:lnTo>
                <a:lnTo>
                  <a:pt x="1304925" y="347663"/>
                </a:lnTo>
                <a:lnTo>
                  <a:pt x="1314450" y="447675"/>
                </a:lnTo>
                <a:lnTo>
                  <a:pt x="1333500" y="490538"/>
                </a:lnTo>
                <a:lnTo>
                  <a:pt x="1362075" y="485775"/>
                </a:lnTo>
                <a:lnTo>
                  <a:pt x="1362075" y="519113"/>
                </a:lnTo>
                <a:lnTo>
                  <a:pt x="1276350" y="533400"/>
                </a:lnTo>
                <a:cubicBezTo>
                  <a:pt x="1277937" y="619125"/>
                  <a:pt x="1279525" y="704850"/>
                  <a:pt x="1281112" y="790575"/>
                </a:cubicBezTo>
                <a:lnTo>
                  <a:pt x="1304925" y="757238"/>
                </a:lnTo>
                <a:lnTo>
                  <a:pt x="1319212" y="785813"/>
                </a:lnTo>
                <a:lnTo>
                  <a:pt x="1366837" y="790575"/>
                </a:lnTo>
                <a:lnTo>
                  <a:pt x="1400175" y="814388"/>
                </a:lnTo>
                <a:lnTo>
                  <a:pt x="1438275" y="833438"/>
                </a:lnTo>
                <a:lnTo>
                  <a:pt x="1490662" y="1081088"/>
                </a:lnTo>
                <a:lnTo>
                  <a:pt x="1471612" y="1157288"/>
                </a:lnTo>
                <a:lnTo>
                  <a:pt x="1462087" y="1233487"/>
                </a:lnTo>
                <a:lnTo>
                  <a:pt x="1438275" y="1233488"/>
                </a:lnTo>
                <a:lnTo>
                  <a:pt x="1400174" y="1271588"/>
                </a:lnTo>
                <a:lnTo>
                  <a:pt x="1366837" y="1362075"/>
                </a:lnTo>
                <a:lnTo>
                  <a:pt x="1347787" y="1362075"/>
                </a:lnTo>
                <a:lnTo>
                  <a:pt x="1362075" y="1404937"/>
                </a:lnTo>
                <a:lnTo>
                  <a:pt x="1247775" y="1347788"/>
                </a:lnTo>
                <a:lnTo>
                  <a:pt x="1081087" y="1233488"/>
                </a:lnTo>
                <a:lnTo>
                  <a:pt x="995362" y="1152525"/>
                </a:lnTo>
                <a:lnTo>
                  <a:pt x="966787" y="1062038"/>
                </a:lnTo>
                <a:lnTo>
                  <a:pt x="862012" y="957263"/>
                </a:lnTo>
                <a:lnTo>
                  <a:pt x="757237" y="876300"/>
                </a:lnTo>
                <a:lnTo>
                  <a:pt x="681037" y="814388"/>
                </a:lnTo>
                <a:lnTo>
                  <a:pt x="581025" y="771525"/>
                </a:lnTo>
                <a:lnTo>
                  <a:pt x="528637" y="776288"/>
                </a:lnTo>
                <a:lnTo>
                  <a:pt x="447675" y="785813"/>
                </a:lnTo>
                <a:lnTo>
                  <a:pt x="485775" y="847725"/>
                </a:lnTo>
                <a:lnTo>
                  <a:pt x="519112" y="871538"/>
                </a:lnTo>
                <a:lnTo>
                  <a:pt x="452437" y="866775"/>
                </a:lnTo>
                <a:lnTo>
                  <a:pt x="390525" y="804863"/>
                </a:lnTo>
                <a:lnTo>
                  <a:pt x="323850" y="728663"/>
                </a:lnTo>
                <a:lnTo>
                  <a:pt x="247650" y="614363"/>
                </a:lnTo>
                <a:lnTo>
                  <a:pt x="176212" y="447675"/>
                </a:lnTo>
                <a:lnTo>
                  <a:pt x="128587" y="309563"/>
                </a:lnTo>
                <a:lnTo>
                  <a:pt x="0" y="61913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12" name="Rectangle 670"/>
          <p:cNvSpPr>
            <a:spLocks noChangeArrowheads="1"/>
          </p:cNvSpPr>
          <p:nvPr/>
        </p:nvSpPr>
        <p:spPr bwMode="auto">
          <a:xfrm>
            <a:off x="2928793" y="1371279"/>
            <a:ext cx="293350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Ейский</a:t>
            </a:r>
          </a:p>
        </p:txBody>
      </p:sp>
      <p:sp>
        <p:nvSpPr>
          <p:cNvPr id="11" name="Полилиния 10"/>
          <p:cNvSpPr/>
          <p:nvPr/>
        </p:nvSpPr>
        <p:spPr>
          <a:xfrm>
            <a:off x="2553610" y="1868717"/>
            <a:ext cx="1188357" cy="997857"/>
          </a:xfrm>
          <a:custGeom>
            <a:avLst/>
            <a:gdLst>
              <a:gd name="connsiteX0" fmla="*/ 260350 w 1663700"/>
              <a:gd name="connsiteY0" fmla="*/ 1314450 h 1397000"/>
              <a:gd name="connsiteX1" fmla="*/ 349250 w 1663700"/>
              <a:gd name="connsiteY1" fmla="*/ 1276350 h 1397000"/>
              <a:gd name="connsiteX2" fmla="*/ 412750 w 1663700"/>
              <a:gd name="connsiteY2" fmla="*/ 1117600 h 1397000"/>
              <a:gd name="connsiteX3" fmla="*/ 463550 w 1663700"/>
              <a:gd name="connsiteY3" fmla="*/ 1219200 h 1397000"/>
              <a:gd name="connsiteX4" fmla="*/ 514350 w 1663700"/>
              <a:gd name="connsiteY4" fmla="*/ 1238250 h 1397000"/>
              <a:gd name="connsiteX5" fmla="*/ 514350 w 1663700"/>
              <a:gd name="connsiteY5" fmla="*/ 1174750 h 1397000"/>
              <a:gd name="connsiteX6" fmla="*/ 565150 w 1663700"/>
              <a:gd name="connsiteY6" fmla="*/ 1206500 h 1397000"/>
              <a:gd name="connsiteX7" fmla="*/ 590550 w 1663700"/>
              <a:gd name="connsiteY7" fmla="*/ 1308100 h 1397000"/>
              <a:gd name="connsiteX8" fmla="*/ 622300 w 1663700"/>
              <a:gd name="connsiteY8" fmla="*/ 1276350 h 1397000"/>
              <a:gd name="connsiteX9" fmla="*/ 685800 w 1663700"/>
              <a:gd name="connsiteY9" fmla="*/ 1339850 h 1397000"/>
              <a:gd name="connsiteX10" fmla="*/ 742950 w 1663700"/>
              <a:gd name="connsiteY10" fmla="*/ 1314450 h 1397000"/>
              <a:gd name="connsiteX11" fmla="*/ 787400 w 1663700"/>
              <a:gd name="connsiteY11" fmla="*/ 1352550 h 1397000"/>
              <a:gd name="connsiteX12" fmla="*/ 825500 w 1663700"/>
              <a:gd name="connsiteY12" fmla="*/ 1371600 h 1397000"/>
              <a:gd name="connsiteX13" fmla="*/ 844550 w 1663700"/>
              <a:gd name="connsiteY13" fmla="*/ 1308100 h 1397000"/>
              <a:gd name="connsiteX14" fmla="*/ 895350 w 1663700"/>
              <a:gd name="connsiteY14" fmla="*/ 1225550 h 1397000"/>
              <a:gd name="connsiteX15" fmla="*/ 984250 w 1663700"/>
              <a:gd name="connsiteY15" fmla="*/ 1263650 h 1397000"/>
              <a:gd name="connsiteX16" fmla="*/ 1079500 w 1663700"/>
              <a:gd name="connsiteY16" fmla="*/ 1314450 h 1397000"/>
              <a:gd name="connsiteX17" fmla="*/ 1136650 w 1663700"/>
              <a:gd name="connsiteY17" fmla="*/ 1295400 h 1397000"/>
              <a:gd name="connsiteX18" fmla="*/ 1270000 w 1663700"/>
              <a:gd name="connsiteY18" fmla="*/ 1244600 h 1397000"/>
              <a:gd name="connsiteX19" fmla="*/ 1320800 w 1663700"/>
              <a:gd name="connsiteY19" fmla="*/ 1238250 h 1397000"/>
              <a:gd name="connsiteX20" fmla="*/ 1276350 w 1663700"/>
              <a:gd name="connsiteY20" fmla="*/ 1206500 h 1397000"/>
              <a:gd name="connsiteX21" fmla="*/ 1295400 w 1663700"/>
              <a:gd name="connsiteY21" fmla="*/ 1155700 h 1397000"/>
              <a:gd name="connsiteX22" fmla="*/ 1346200 w 1663700"/>
              <a:gd name="connsiteY22" fmla="*/ 1193800 h 1397000"/>
              <a:gd name="connsiteX23" fmla="*/ 1346200 w 1663700"/>
              <a:gd name="connsiteY23" fmla="*/ 1143000 h 1397000"/>
              <a:gd name="connsiteX24" fmla="*/ 1409700 w 1663700"/>
              <a:gd name="connsiteY24" fmla="*/ 1187450 h 1397000"/>
              <a:gd name="connsiteX25" fmla="*/ 1454150 w 1663700"/>
              <a:gd name="connsiteY25" fmla="*/ 1155700 h 1397000"/>
              <a:gd name="connsiteX26" fmla="*/ 1454150 w 1663700"/>
              <a:gd name="connsiteY26" fmla="*/ 1054100 h 1397000"/>
              <a:gd name="connsiteX27" fmla="*/ 1454150 w 1663700"/>
              <a:gd name="connsiteY27" fmla="*/ 984250 h 1397000"/>
              <a:gd name="connsiteX28" fmla="*/ 1428750 w 1663700"/>
              <a:gd name="connsiteY28" fmla="*/ 952500 h 1397000"/>
              <a:gd name="connsiteX29" fmla="*/ 1454150 w 1663700"/>
              <a:gd name="connsiteY29" fmla="*/ 933450 h 1397000"/>
              <a:gd name="connsiteX30" fmla="*/ 1492250 w 1663700"/>
              <a:gd name="connsiteY30" fmla="*/ 869950 h 1397000"/>
              <a:gd name="connsiteX31" fmla="*/ 1504950 w 1663700"/>
              <a:gd name="connsiteY31" fmla="*/ 850900 h 1397000"/>
              <a:gd name="connsiteX32" fmla="*/ 1543050 w 1663700"/>
              <a:gd name="connsiteY32" fmla="*/ 850900 h 1397000"/>
              <a:gd name="connsiteX33" fmla="*/ 1663700 w 1663700"/>
              <a:gd name="connsiteY33" fmla="*/ 844550 h 1397000"/>
              <a:gd name="connsiteX34" fmla="*/ 1612900 w 1663700"/>
              <a:gd name="connsiteY34" fmla="*/ 781050 h 1397000"/>
              <a:gd name="connsiteX35" fmla="*/ 1606550 w 1663700"/>
              <a:gd name="connsiteY35" fmla="*/ 730250 h 1397000"/>
              <a:gd name="connsiteX36" fmla="*/ 1555750 w 1663700"/>
              <a:gd name="connsiteY36" fmla="*/ 679450 h 1397000"/>
              <a:gd name="connsiteX37" fmla="*/ 1485900 w 1663700"/>
              <a:gd name="connsiteY37" fmla="*/ 647700 h 1397000"/>
              <a:gd name="connsiteX38" fmla="*/ 1390650 w 1663700"/>
              <a:gd name="connsiteY38" fmla="*/ 533400 h 1397000"/>
              <a:gd name="connsiteX39" fmla="*/ 1314450 w 1663700"/>
              <a:gd name="connsiteY39" fmla="*/ 514350 h 1397000"/>
              <a:gd name="connsiteX40" fmla="*/ 1238250 w 1663700"/>
              <a:gd name="connsiteY40" fmla="*/ 514350 h 1397000"/>
              <a:gd name="connsiteX41" fmla="*/ 1149350 w 1663700"/>
              <a:gd name="connsiteY41" fmla="*/ 508000 h 1397000"/>
              <a:gd name="connsiteX42" fmla="*/ 990600 w 1663700"/>
              <a:gd name="connsiteY42" fmla="*/ 387350 h 1397000"/>
              <a:gd name="connsiteX43" fmla="*/ 895350 w 1663700"/>
              <a:gd name="connsiteY43" fmla="*/ 266700 h 1397000"/>
              <a:gd name="connsiteX44" fmla="*/ 850900 w 1663700"/>
              <a:gd name="connsiteY44" fmla="*/ 209550 h 1397000"/>
              <a:gd name="connsiteX45" fmla="*/ 844550 w 1663700"/>
              <a:gd name="connsiteY45" fmla="*/ 120650 h 1397000"/>
              <a:gd name="connsiteX46" fmla="*/ 895350 w 1663700"/>
              <a:gd name="connsiteY46" fmla="*/ 25400 h 1397000"/>
              <a:gd name="connsiteX47" fmla="*/ 869950 w 1663700"/>
              <a:gd name="connsiteY47" fmla="*/ 0 h 1397000"/>
              <a:gd name="connsiteX48" fmla="*/ 806450 w 1663700"/>
              <a:gd name="connsiteY48" fmla="*/ 63500 h 1397000"/>
              <a:gd name="connsiteX49" fmla="*/ 819150 w 1663700"/>
              <a:gd name="connsiteY49" fmla="*/ 184150 h 1397000"/>
              <a:gd name="connsiteX50" fmla="*/ 781050 w 1663700"/>
              <a:gd name="connsiteY50" fmla="*/ 279400 h 1397000"/>
              <a:gd name="connsiteX51" fmla="*/ 698500 w 1663700"/>
              <a:gd name="connsiteY51" fmla="*/ 349250 h 1397000"/>
              <a:gd name="connsiteX52" fmla="*/ 685800 w 1663700"/>
              <a:gd name="connsiteY52" fmla="*/ 412750 h 1397000"/>
              <a:gd name="connsiteX53" fmla="*/ 660400 w 1663700"/>
              <a:gd name="connsiteY53" fmla="*/ 527050 h 1397000"/>
              <a:gd name="connsiteX54" fmla="*/ 660400 w 1663700"/>
              <a:gd name="connsiteY54" fmla="*/ 590550 h 1397000"/>
              <a:gd name="connsiteX55" fmla="*/ 641350 w 1663700"/>
              <a:gd name="connsiteY55" fmla="*/ 641350 h 1397000"/>
              <a:gd name="connsiteX56" fmla="*/ 622300 w 1663700"/>
              <a:gd name="connsiteY56" fmla="*/ 654050 h 1397000"/>
              <a:gd name="connsiteX57" fmla="*/ 571500 w 1663700"/>
              <a:gd name="connsiteY57" fmla="*/ 742950 h 1397000"/>
              <a:gd name="connsiteX58" fmla="*/ 539750 w 1663700"/>
              <a:gd name="connsiteY58" fmla="*/ 692150 h 1397000"/>
              <a:gd name="connsiteX59" fmla="*/ 501650 w 1663700"/>
              <a:gd name="connsiteY59" fmla="*/ 698500 h 1397000"/>
              <a:gd name="connsiteX60" fmla="*/ 546100 w 1663700"/>
              <a:gd name="connsiteY60" fmla="*/ 654050 h 1397000"/>
              <a:gd name="connsiteX61" fmla="*/ 514350 w 1663700"/>
              <a:gd name="connsiteY61" fmla="*/ 609600 h 1397000"/>
              <a:gd name="connsiteX62" fmla="*/ 539750 w 1663700"/>
              <a:gd name="connsiteY62" fmla="*/ 558800 h 1397000"/>
              <a:gd name="connsiteX63" fmla="*/ 584200 w 1663700"/>
              <a:gd name="connsiteY63" fmla="*/ 514350 h 1397000"/>
              <a:gd name="connsiteX64" fmla="*/ 495300 w 1663700"/>
              <a:gd name="connsiteY64" fmla="*/ 501650 h 1397000"/>
              <a:gd name="connsiteX65" fmla="*/ 342900 w 1663700"/>
              <a:gd name="connsiteY65" fmla="*/ 527050 h 1397000"/>
              <a:gd name="connsiteX66" fmla="*/ 292100 w 1663700"/>
              <a:gd name="connsiteY66" fmla="*/ 628650 h 1397000"/>
              <a:gd name="connsiteX67" fmla="*/ 247650 w 1663700"/>
              <a:gd name="connsiteY67" fmla="*/ 762000 h 1397000"/>
              <a:gd name="connsiteX68" fmla="*/ 196850 w 1663700"/>
              <a:gd name="connsiteY68" fmla="*/ 996950 h 1397000"/>
              <a:gd name="connsiteX69" fmla="*/ 158750 w 1663700"/>
              <a:gd name="connsiteY69" fmla="*/ 1092200 h 1397000"/>
              <a:gd name="connsiteX70" fmla="*/ 139700 w 1663700"/>
              <a:gd name="connsiteY70" fmla="*/ 1193800 h 1397000"/>
              <a:gd name="connsiteX71" fmla="*/ 44450 w 1663700"/>
              <a:gd name="connsiteY71" fmla="*/ 1250950 h 1397000"/>
              <a:gd name="connsiteX72" fmla="*/ 0 w 1663700"/>
              <a:gd name="connsiteY72" fmla="*/ 1270000 h 1397000"/>
              <a:gd name="connsiteX73" fmla="*/ 38100 w 1663700"/>
              <a:gd name="connsiteY73" fmla="*/ 1346200 h 1397000"/>
              <a:gd name="connsiteX74" fmla="*/ 44450 w 1663700"/>
              <a:gd name="connsiteY74" fmla="*/ 1365250 h 1397000"/>
              <a:gd name="connsiteX75" fmla="*/ 114300 w 1663700"/>
              <a:gd name="connsiteY75" fmla="*/ 1397000 h 1397000"/>
              <a:gd name="connsiteX76" fmla="*/ 152400 w 1663700"/>
              <a:gd name="connsiteY76" fmla="*/ 1371600 h 1397000"/>
              <a:gd name="connsiteX77" fmla="*/ 209550 w 1663700"/>
              <a:gd name="connsiteY77" fmla="*/ 1371600 h 1397000"/>
              <a:gd name="connsiteX78" fmla="*/ 260350 w 1663700"/>
              <a:gd name="connsiteY78" fmla="*/ 1314450 h 139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663700" h="1397000">
                <a:moveTo>
                  <a:pt x="260350" y="1314450"/>
                </a:moveTo>
                <a:lnTo>
                  <a:pt x="349250" y="1276350"/>
                </a:lnTo>
                <a:lnTo>
                  <a:pt x="412750" y="1117600"/>
                </a:lnTo>
                <a:lnTo>
                  <a:pt x="463550" y="1219200"/>
                </a:lnTo>
                <a:lnTo>
                  <a:pt x="514350" y="1238250"/>
                </a:lnTo>
                <a:lnTo>
                  <a:pt x="514350" y="1174750"/>
                </a:lnTo>
                <a:lnTo>
                  <a:pt x="565150" y="1206500"/>
                </a:lnTo>
                <a:lnTo>
                  <a:pt x="590550" y="1308100"/>
                </a:lnTo>
                <a:lnTo>
                  <a:pt x="622300" y="1276350"/>
                </a:lnTo>
                <a:lnTo>
                  <a:pt x="685800" y="1339850"/>
                </a:lnTo>
                <a:lnTo>
                  <a:pt x="742950" y="1314450"/>
                </a:lnTo>
                <a:lnTo>
                  <a:pt x="787400" y="1352550"/>
                </a:lnTo>
                <a:lnTo>
                  <a:pt x="825500" y="1371600"/>
                </a:lnTo>
                <a:lnTo>
                  <a:pt x="844550" y="1308100"/>
                </a:lnTo>
                <a:lnTo>
                  <a:pt x="895350" y="1225550"/>
                </a:lnTo>
                <a:lnTo>
                  <a:pt x="984250" y="1263650"/>
                </a:lnTo>
                <a:lnTo>
                  <a:pt x="1079500" y="1314450"/>
                </a:lnTo>
                <a:lnTo>
                  <a:pt x="1136650" y="1295400"/>
                </a:lnTo>
                <a:lnTo>
                  <a:pt x="1270000" y="1244600"/>
                </a:lnTo>
                <a:lnTo>
                  <a:pt x="1320800" y="1238250"/>
                </a:lnTo>
                <a:lnTo>
                  <a:pt x="1276350" y="1206500"/>
                </a:lnTo>
                <a:lnTo>
                  <a:pt x="1295400" y="1155700"/>
                </a:lnTo>
                <a:lnTo>
                  <a:pt x="1346200" y="1193800"/>
                </a:lnTo>
                <a:lnTo>
                  <a:pt x="1346200" y="1143000"/>
                </a:lnTo>
                <a:lnTo>
                  <a:pt x="1409700" y="1187450"/>
                </a:lnTo>
                <a:lnTo>
                  <a:pt x="1454150" y="1155700"/>
                </a:lnTo>
                <a:lnTo>
                  <a:pt x="1454150" y="1054100"/>
                </a:lnTo>
                <a:lnTo>
                  <a:pt x="1454150" y="984250"/>
                </a:lnTo>
                <a:lnTo>
                  <a:pt x="1428750" y="952500"/>
                </a:lnTo>
                <a:lnTo>
                  <a:pt x="1454150" y="933450"/>
                </a:lnTo>
                <a:lnTo>
                  <a:pt x="1492250" y="869950"/>
                </a:lnTo>
                <a:lnTo>
                  <a:pt x="1504950" y="850900"/>
                </a:lnTo>
                <a:lnTo>
                  <a:pt x="1543050" y="850900"/>
                </a:lnTo>
                <a:lnTo>
                  <a:pt x="1663700" y="844550"/>
                </a:lnTo>
                <a:lnTo>
                  <a:pt x="1612900" y="781050"/>
                </a:lnTo>
                <a:lnTo>
                  <a:pt x="1606550" y="730250"/>
                </a:lnTo>
                <a:lnTo>
                  <a:pt x="1555750" y="679450"/>
                </a:lnTo>
                <a:lnTo>
                  <a:pt x="1485900" y="647700"/>
                </a:lnTo>
                <a:lnTo>
                  <a:pt x="1390650" y="533400"/>
                </a:lnTo>
                <a:lnTo>
                  <a:pt x="1314450" y="514350"/>
                </a:lnTo>
                <a:lnTo>
                  <a:pt x="1238250" y="514350"/>
                </a:lnTo>
                <a:lnTo>
                  <a:pt x="1149350" y="508000"/>
                </a:lnTo>
                <a:lnTo>
                  <a:pt x="990600" y="387350"/>
                </a:lnTo>
                <a:lnTo>
                  <a:pt x="895350" y="266700"/>
                </a:lnTo>
                <a:lnTo>
                  <a:pt x="850900" y="209550"/>
                </a:lnTo>
                <a:lnTo>
                  <a:pt x="844550" y="120650"/>
                </a:lnTo>
                <a:lnTo>
                  <a:pt x="895350" y="25400"/>
                </a:lnTo>
                <a:lnTo>
                  <a:pt x="869950" y="0"/>
                </a:lnTo>
                <a:lnTo>
                  <a:pt x="806450" y="63500"/>
                </a:lnTo>
                <a:lnTo>
                  <a:pt x="819150" y="184150"/>
                </a:lnTo>
                <a:lnTo>
                  <a:pt x="781050" y="279400"/>
                </a:lnTo>
                <a:lnTo>
                  <a:pt x="698500" y="349250"/>
                </a:lnTo>
                <a:lnTo>
                  <a:pt x="685800" y="412750"/>
                </a:lnTo>
                <a:lnTo>
                  <a:pt x="660400" y="527050"/>
                </a:lnTo>
                <a:lnTo>
                  <a:pt x="660400" y="590550"/>
                </a:lnTo>
                <a:lnTo>
                  <a:pt x="641350" y="641350"/>
                </a:lnTo>
                <a:lnTo>
                  <a:pt x="622300" y="654050"/>
                </a:lnTo>
                <a:lnTo>
                  <a:pt x="571500" y="742950"/>
                </a:lnTo>
                <a:lnTo>
                  <a:pt x="539750" y="692150"/>
                </a:lnTo>
                <a:lnTo>
                  <a:pt x="501650" y="698500"/>
                </a:lnTo>
                <a:lnTo>
                  <a:pt x="546100" y="654050"/>
                </a:lnTo>
                <a:lnTo>
                  <a:pt x="514350" y="609600"/>
                </a:lnTo>
                <a:lnTo>
                  <a:pt x="539750" y="558800"/>
                </a:lnTo>
                <a:lnTo>
                  <a:pt x="584200" y="514350"/>
                </a:lnTo>
                <a:lnTo>
                  <a:pt x="495300" y="501650"/>
                </a:lnTo>
                <a:lnTo>
                  <a:pt x="342900" y="527050"/>
                </a:lnTo>
                <a:lnTo>
                  <a:pt x="292100" y="628650"/>
                </a:lnTo>
                <a:lnTo>
                  <a:pt x="247650" y="762000"/>
                </a:lnTo>
                <a:lnTo>
                  <a:pt x="196850" y="996950"/>
                </a:lnTo>
                <a:lnTo>
                  <a:pt x="158750" y="1092200"/>
                </a:lnTo>
                <a:lnTo>
                  <a:pt x="139700" y="1193800"/>
                </a:lnTo>
                <a:lnTo>
                  <a:pt x="44450" y="1250950"/>
                </a:lnTo>
                <a:lnTo>
                  <a:pt x="0" y="1270000"/>
                </a:lnTo>
                <a:lnTo>
                  <a:pt x="38100" y="1346200"/>
                </a:lnTo>
                <a:lnTo>
                  <a:pt x="44450" y="1365250"/>
                </a:lnTo>
                <a:lnTo>
                  <a:pt x="114300" y="1397000"/>
                </a:lnTo>
                <a:lnTo>
                  <a:pt x="152400" y="1371600"/>
                </a:lnTo>
                <a:lnTo>
                  <a:pt x="209550" y="1371600"/>
                </a:lnTo>
                <a:lnTo>
                  <a:pt x="260350" y="1314450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14" name="Rectangle 743"/>
          <p:cNvSpPr>
            <a:spLocks noChangeArrowheads="1"/>
          </p:cNvSpPr>
          <p:nvPr/>
        </p:nvSpPr>
        <p:spPr bwMode="auto">
          <a:xfrm>
            <a:off x="2784719" y="2488939"/>
            <a:ext cx="924933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Приморско-Ахтарский</a:t>
            </a:r>
          </a:p>
        </p:txBody>
      </p:sp>
      <p:sp>
        <p:nvSpPr>
          <p:cNvPr id="13" name="Полилиния 12"/>
          <p:cNvSpPr/>
          <p:nvPr/>
        </p:nvSpPr>
        <p:spPr>
          <a:xfrm>
            <a:off x="2735037" y="2671537"/>
            <a:ext cx="1102178" cy="820964"/>
          </a:xfrm>
          <a:custGeom>
            <a:avLst/>
            <a:gdLst>
              <a:gd name="connsiteX0" fmla="*/ 0 w 1543050"/>
              <a:gd name="connsiteY0" fmla="*/ 209550 h 1149350"/>
              <a:gd name="connsiteX1" fmla="*/ 82550 w 1543050"/>
              <a:gd name="connsiteY1" fmla="*/ 158750 h 1149350"/>
              <a:gd name="connsiteX2" fmla="*/ 165100 w 1543050"/>
              <a:gd name="connsiteY2" fmla="*/ 0 h 1149350"/>
              <a:gd name="connsiteX3" fmla="*/ 247650 w 1543050"/>
              <a:gd name="connsiteY3" fmla="*/ 120650 h 1149350"/>
              <a:gd name="connsiteX4" fmla="*/ 279400 w 1543050"/>
              <a:gd name="connsiteY4" fmla="*/ 57150 h 1149350"/>
              <a:gd name="connsiteX5" fmla="*/ 304800 w 1543050"/>
              <a:gd name="connsiteY5" fmla="*/ 76200 h 1149350"/>
              <a:gd name="connsiteX6" fmla="*/ 336550 w 1543050"/>
              <a:gd name="connsiteY6" fmla="*/ 184150 h 1149350"/>
              <a:gd name="connsiteX7" fmla="*/ 393700 w 1543050"/>
              <a:gd name="connsiteY7" fmla="*/ 171450 h 1149350"/>
              <a:gd name="connsiteX8" fmla="*/ 425450 w 1543050"/>
              <a:gd name="connsiteY8" fmla="*/ 196850 h 1149350"/>
              <a:gd name="connsiteX9" fmla="*/ 482600 w 1543050"/>
              <a:gd name="connsiteY9" fmla="*/ 203200 h 1149350"/>
              <a:gd name="connsiteX10" fmla="*/ 571500 w 1543050"/>
              <a:gd name="connsiteY10" fmla="*/ 254000 h 1149350"/>
              <a:gd name="connsiteX11" fmla="*/ 635000 w 1543050"/>
              <a:gd name="connsiteY11" fmla="*/ 114300 h 1149350"/>
              <a:gd name="connsiteX12" fmla="*/ 812800 w 1543050"/>
              <a:gd name="connsiteY12" fmla="*/ 184150 h 1149350"/>
              <a:gd name="connsiteX13" fmla="*/ 1060450 w 1543050"/>
              <a:gd name="connsiteY13" fmla="*/ 114300 h 1149350"/>
              <a:gd name="connsiteX14" fmla="*/ 1104900 w 1543050"/>
              <a:gd name="connsiteY14" fmla="*/ 171450 h 1149350"/>
              <a:gd name="connsiteX15" fmla="*/ 1174750 w 1543050"/>
              <a:gd name="connsiteY15" fmla="*/ 203200 h 1149350"/>
              <a:gd name="connsiteX16" fmla="*/ 1225550 w 1543050"/>
              <a:gd name="connsiteY16" fmla="*/ 254000 h 1149350"/>
              <a:gd name="connsiteX17" fmla="*/ 1193800 w 1543050"/>
              <a:gd name="connsiteY17" fmla="*/ 330200 h 1149350"/>
              <a:gd name="connsiteX18" fmla="*/ 1085850 w 1543050"/>
              <a:gd name="connsiteY18" fmla="*/ 457200 h 1149350"/>
              <a:gd name="connsiteX19" fmla="*/ 1346200 w 1543050"/>
              <a:gd name="connsiteY19" fmla="*/ 647700 h 1149350"/>
              <a:gd name="connsiteX20" fmla="*/ 1403350 w 1543050"/>
              <a:gd name="connsiteY20" fmla="*/ 609600 h 1149350"/>
              <a:gd name="connsiteX21" fmla="*/ 1536700 w 1543050"/>
              <a:gd name="connsiteY21" fmla="*/ 723900 h 1149350"/>
              <a:gd name="connsiteX22" fmla="*/ 1479550 w 1543050"/>
              <a:gd name="connsiteY22" fmla="*/ 806450 h 1149350"/>
              <a:gd name="connsiteX23" fmla="*/ 1543050 w 1543050"/>
              <a:gd name="connsiteY23" fmla="*/ 857250 h 1149350"/>
              <a:gd name="connsiteX24" fmla="*/ 1524000 w 1543050"/>
              <a:gd name="connsiteY24" fmla="*/ 901700 h 1149350"/>
              <a:gd name="connsiteX25" fmla="*/ 1543050 w 1543050"/>
              <a:gd name="connsiteY25" fmla="*/ 920750 h 1149350"/>
              <a:gd name="connsiteX26" fmla="*/ 1422400 w 1543050"/>
              <a:gd name="connsiteY26" fmla="*/ 1098550 h 1149350"/>
              <a:gd name="connsiteX27" fmla="*/ 1377950 w 1543050"/>
              <a:gd name="connsiteY27" fmla="*/ 1098550 h 1149350"/>
              <a:gd name="connsiteX28" fmla="*/ 1403350 w 1543050"/>
              <a:gd name="connsiteY28" fmla="*/ 1066800 h 1149350"/>
              <a:gd name="connsiteX29" fmla="*/ 1352550 w 1543050"/>
              <a:gd name="connsiteY29" fmla="*/ 1035050 h 1149350"/>
              <a:gd name="connsiteX30" fmla="*/ 1193800 w 1543050"/>
              <a:gd name="connsiteY30" fmla="*/ 1149350 h 1149350"/>
              <a:gd name="connsiteX31" fmla="*/ 1155700 w 1543050"/>
              <a:gd name="connsiteY31" fmla="*/ 1143000 h 1149350"/>
              <a:gd name="connsiteX32" fmla="*/ 1238250 w 1543050"/>
              <a:gd name="connsiteY32" fmla="*/ 1060450 h 1149350"/>
              <a:gd name="connsiteX33" fmla="*/ 1155700 w 1543050"/>
              <a:gd name="connsiteY33" fmla="*/ 996950 h 1149350"/>
              <a:gd name="connsiteX34" fmla="*/ 1117600 w 1543050"/>
              <a:gd name="connsiteY34" fmla="*/ 1003300 h 1149350"/>
              <a:gd name="connsiteX35" fmla="*/ 1041400 w 1543050"/>
              <a:gd name="connsiteY35" fmla="*/ 933450 h 1149350"/>
              <a:gd name="connsiteX36" fmla="*/ 1162050 w 1543050"/>
              <a:gd name="connsiteY36" fmla="*/ 876300 h 1149350"/>
              <a:gd name="connsiteX37" fmla="*/ 1066800 w 1543050"/>
              <a:gd name="connsiteY37" fmla="*/ 781050 h 1149350"/>
              <a:gd name="connsiteX38" fmla="*/ 1022350 w 1543050"/>
              <a:gd name="connsiteY38" fmla="*/ 800100 h 1149350"/>
              <a:gd name="connsiteX39" fmla="*/ 908050 w 1543050"/>
              <a:gd name="connsiteY39" fmla="*/ 660400 h 1149350"/>
              <a:gd name="connsiteX40" fmla="*/ 901700 w 1543050"/>
              <a:gd name="connsiteY40" fmla="*/ 647700 h 1149350"/>
              <a:gd name="connsiteX41" fmla="*/ 965200 w 1543050"/>
              <a:gd name="connsiteY41" fmla="*/ 654050 h 1149350"/>
              <a:gd name="connsiteX42" fmla="*/ 965200 w 1543050"/>
              <a:gd name="connsiteY42" fmla="*/ 622300 h 1149350"/>
              <a:gd name="connsiteX43" fmla="*/ 908050 w 1543050"/>
              <a:gd name="connsiteY43" fmla="*/ 552450 h 1149350"/>
              <a:gd name="connsiteX44" fmla="*/ 857250 w 1543050"/>
              <a:gd name="connsiteY44" fmla="*/ 628650 h 1149350"/>
              <a:gd name="connsiteX45" fmla="*/ 806450 w 1543050"/>
              <a:gd name="connsiteY45" fmla="*/ 647700 h 1149350"/>
              <a:gd name="connsiteX46" fmla="*/ 755650 w 1543050"/>
              <a:gd name="connsiteY46" fmla="*/ 641350 h 1149350"/>
              <a:gd name="connsiteX47" fmla="*/ 692150 w 1543050"/>
              <a:gd name="connsiteY47" fmla="*/ 628650 h 1149350"/>
              <a:gd name="connsiteX48" fmla="*/ 584200 w 1543050"/>
              <a:gd name="connsiteY48" fmla="*/ 603250 h 1149350"/>
              <a:gd name="connsiteX49" fmla="*/ 584200 w 1543050"/>
              <a:gd name="connsiteY49" fmla="*/ 508000 h 1149350"/>
              <a:gd name="connsiteX50" fmla="*/ 584200 w 1543050"/>
              <a:gd name="connsiteY50" fmla="*/ 419100 h 1149350"/>
              <a:gd name="connsiteX51" fmla="*/ 425450 w 1543050"/>
              <a:gd name="connsiteY51" fmla="*/ 438150 h 1149350"/>
              <a:gd name="connsiteX52" fmla="*/ 400050 w 1543050"/>
              <a:gd name="connsiteY52" fmla="*/ 368300 h 1149350"/>
              <a:gd name="connsiteX53" fmla="*/ 406400 w 1543050"/>
              <a:gd name="connsiteY53" fmla="*/ 330200 h 1149350"/>
              <a:gd name="connsiteX54" fmla="*/ 361950 w 1543050"/>
              <a:gd name="connsiteY54" fmla="*/ 298450 h 1149350"/>
              <a:gd name="connsiteX55" fmla="*/ 292100 w 1543050"/>
              <a:gd name="connsiteY55" fmla="*/ 304800 h 1149350"/>
              <a:gd name="connsiteX56" fmla="*/ 247650 w 1543050"/>
              <a:gd name="connsiteY56" fmla="*/ 285750 h 1149350"/>
              <a:gd name="connsiteX57" fmla="*/ 266700 w 1543050"/>
              <a:gd name="connsiteY57" fmla="*/ 234950 h 1149350"/>
              <a:gd name="connsiteX58" fmla="*/ 241300 w 1543050"/>
              <a:gd name="connsiteY58" fmla="*/ 196850 h 1149350"/>
              <a:gd name="connsiteX59" fmla="*/ 171450 w 1543050"/>
              <a:gd name="connsiteY59" fmla="*/ 184150 h 1149350"/>
              <a:gd name="connsiteX60" fmla="*/ 152400 w 1543050"/>
              <a:gd name="connsiteY60" fmla="*/ 241300 h 1149350"/>
              <a:gd name="connsiteX61" fmla="*/ 95250 w 1543050"/>
              <a:gd name="connsiteY61" fmla="*/ 279400 h 1149350"/>
              <a:gd name="connsiteX62" fmla="*/ 0 w 1543050"/>
              <a:gd name="connsiteY62" fmla="*/ 20955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543050" h="1149350">
                <a:moveTo>
                  <a:pt x="0" y="209550"/>
                </a:moveTo>
                <a:lnTo>
                  <a:pt x="82550" y="158750"/>
                </a:lnTo>
                <a:lnTo>
                  <a:pt x="165100" y="0"/>
                </a:lnTo>
                <a:lnTo>
                  <a:pt x="247650" y="120650"/>
                </a:lnTo>
                <a:lnTo>
                  <a:pt x="279400" y="57150"/>
                </a:lnTo>
                <a:lnTo>
                  <a:pt x="304800" y="76200"/>
                </a:lnTo>
                <a:lnTo>
                  <a:pt x="336550" y="184150"/>
                </a:lnTo>
                <a:lnTo>
                  <a:pt x="393700" y="171450"/>
                </a:lnTo>
                <a:lnTo>
                  <a:pt x="425450" y="196850"/>
                </a:lnTo>
                <a:lnTo>
                  <a:pt x="482600" y="203200"/>
                </a:lnTo>
                <a:lnTo>
                  <a:pt x="571500" y="254000"/>
                </a:lnTo>
                <a:lnTo>
                  <a:pt x="635000" y="114300"/>
                </a:lnTo>
                <a:lnTo>
                  <a:pt x="812800" y="184150"/>
                </a:lnTo>
                <a:lnTo>
                  <a:pt x="1060450" y="114300"/>
                </a:lnTo>
                <a:lnTo>
                  <a:pt x="1104900" y="171450"/>
                </a:lnTo>
                <a:lnTo>
                  <a:pt x="1174750" y="203200"/>
                </a:lnTo>
                <a:lnTo>
                  <a:pt x="1225550" y="254000"/>
                </a:lnTo>
                <a:lnTo>
                  <a:pt x="1193800" y="330200"/>
                </a:lnTo>
                <a:lnTo>
                  <a:pt x="1085850" y="457200"/>
                </a:lnTo>
                <a:lnTo>
                  <a:pt x="1346200" y="647700"/>
                </a:lnTo>
                <a:lnTo>
                  <a:pt x="1403350" y="609600"/>
                </a:lnTo>
                <a:lnTo>
                  <a:pt x="1536700" y="723900"/>
                </a:lnTo>
                <a:lnTo>
                  <a:pt x="1479550" y="806450"/>
                </a:lnTo>
                <a:lnTo>
                  <a:pt x="1543050" y="857250"/>
                </a:lnTo>
                <a:lnTo>
                  <a:pt x="1524000" y="901700"/>
                </a:lnTo>
                <a:lnTo>
                  <a:pt x="1543050" y="920750"/>
                </a:lnTo>
                <a:lnTo>
                  <a:pt x="1422400" y="1098550"/>
                </a:lnTo>
                <a:lnTo>
                  <a:pt x="1377950" y="1098550"/>
                </a:lnTo>
                <a:lnTo>
                  <a:pt x="1403350" y="1066800"/>
                </a:lnTo>
                <a:lnTo>
                  <a:pt x="1352550" y="1035050"/>
                </a:lnTo>
                <a:lnTo>
                  <a:pt x="1193800" y="1149350"/>
                </a:lnTo>
                <a:lnTo>
                  <a:pt x="1155700" y="1143000"/>
                </a:lnTo>
                <a:lnTo>
                  <a:pt x="1238250" y="1060450"/>
                </a:lnTo>
                <a:lnTo>
                  <a:pt x="1155700" y="996950"/>
                </a:lnTo>
                <a:lnTo>
                  <a:pt x="1117600" y="1003300"/>
                </a:lnTo>
                <a:lnTo>
                  <a:pt x="1041400" y="933450"/>
                </a:lnTo>
                <a:lnTo>
                  <a:pt x="1162050" y="876300"/>
                </a:lnTo>
                <a:lnTo>
                  <a:pt x="1066800" y="781050"/>
                </a:lnTo>
                <a:lnTo>
                  <a:pt x="1022350" y="800100"/>
                </a:lnTo>
                <a:lnTo>
                  <a:pt x="908050" y="660400"/>
                </a:lnTo>
                <a:lnTo>
                  <a:pt x="901700" y="647700"/>
                </a:lnTo>
                <a:lnTo>
                  <a:pt x="965200" y="654050"/>
                </a:lnTo>
                <a:lnTo>
                  <a:pt x="965200" y="622300"/>
                </a:lnTo>
                <a:lnTo>
                  <a:pt x="908050" y="552450"/>
                </a:lnTo>
                <a:lnTo>
                  <a:pt x="857250" y="628650"/>
                </a:lnTo>
                <a:lnTo>
                  <a:pt x="806450" y="647700"/>
                </a:lnTo>
                <a:lnTo>
                  <a:pt x="755650" y="641350"/>
                </a:lnTo>
                <a:lnTo>
                  <a:pt x="692150" y="628650"/>
                </a:lnTo>
                <a:lnTo>
                  <a:pt x="584200" y="603250"/>
                </a:lnTo>
                <a:lnTo>
                  <a:pt x="584200" y="508000"/>
                </a:lnTo>
                <a:lnTo>
                  <a:pt x="584200" y="419100"/>
                </a:lnTo>
                <a:lnTo>
                  <a:pt x="425450" y="438150"/>
                </a:lnTo>
                <a:lnTo>
                  <a:pt x="400050" y="368300"/>
                </a:lnTo>
                <a:lnTo>
                  <a:pt x="406400" y="330200"/>
                </a:lnTo>
                <a:lnTo>
                  <a:pt x="361950" y="298450"/>
                </a:lnTo>
                <a:lnTo>
                  <a:pt x="292100" y="304800"/>
                </a:lnTo>
                <a:lnTo>
                  <a:pt x="247650" y="285750"/>
                </a:lnTo>
                <a:lnTo>
                  <a:pt x="266700" y="234950"/>
                </a:lnTo>
                <a:lnTo>
                  <a:pt x="241300" y="196850"/>
                </a:lnTo>
                <a:lnTo>
                  <a:pt x="171450" y="184150"/>
                </a:lnTo>
                <a:lnTo>
                  <a:pt x="152400" y="241300"/>
                </a:lnTo>
                <a:lnTo>
                  <a:pt x="95250" y="279400"/>
                </a:lnTo>
                <a:lnTo>
                  <a:pt x="0" y="209550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15" name="Rectangle 743"/>
          <p:cNvSpPr>
            <a:spLocks noChangeArrowheads="1"/>
          </p:cNvSpPr>
          <p:nvPr/>
        </p:nvSpPr>
        <p:spPr bwMode="auto">
          <a:xfrm>
            <a:off x="3109318" y="2865471"/>
            <a:ext cx="535403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Калининский</a:t>
            </a:r>
          </a:p>
        </p:txBody>
      </p:sp>
      <p:sp>
        <p:nvSpPr>
          <p:cNvPr id="14" name="Полилиния 13"/>
          <p:cNvSpPr/>
          <p:nvPr/>
        </p:nvSpPr>
        <p:spPr>
          <a:xfrm>
            <a:off x="3517718" y="2287454"/>
            <a:ext cx="1147536" cy="485321"/>
          </a:xfrm>
          <a:custGeom>
            <a:avLst/>
            <a:gdLst>
              <a:gd name="connsiteX0" fmla="*/ 215900 w 1606550"/>
              <a:gd name="connsiteY0" fmla="*/ 0 h 679450"/>
              <a:gd name="connsiteX1" fmla="*/ 317500 w 1606550"/>
              <a:gd name="connsiteY1" fmla="*/ 44450 h 679450"/>
              <a:gd name="connsiteX2" fmla="*/ 342900 w 1606550"/>
              <a:gd name="connsiteY2" fmla="*/ 6350 h 679450"/>
              <a:gd name="connsiteX3" fmla="*/ 406400 w 1606550"/>
              <a:gd name="connsiteY3" fmla="*/ 12700 h 679450"/>
              <a:gd name="connsiteX4" fmla="*/ 444500 w 1606550"/>
              <a:gd name="connsiteY4" fmla="*/ 0 h 679450"/>
              <a:gd name="connsiteX5" fmla="*/ 469900 w 1606550"/>
              <a:gd name="connsiteY5" fmla="*/ 114300 h 679450"/>
              <a:gd name="connsiteX6" fmla="*/ 679450 w 1606550"/>
              <a:gd name="connsiteY6" fmla="*/ 88900 h 679450"/>
              <a:gd name="connsiteX7" fmla="*/ 673100 w 1606550"/>
              <a:gd name="connsiteY7" fmla="*/ 171450 h 679450"/>
              <a:gd name="connsiteX8" fmla="*/ 825500 w 1606550"/>
              <a:gd name="connsiteY8" fmla="*/ 196850 h 679450"/>
              <a:gd name="connsiteX9" fmla="*/ 914400 w 1606550"/>
              <a:gd name="connsiteY9" fmla="*/ 222250 h 679450"/>
              <a:gd name="connsiteX10" fmla="*/ 1117600 w 1606550"/>
              <a:gd name="connsiteY10" fmla="*/ 215900 h 679450"/>
              <a:gd name="connsiteX11" fmla="*/ 1206500 w 1606550"/>
              <a:gd name="connsiteY11" fmla="*/ 279400 h 679450"/>
              <a:gd name="connsiteX12" fmla="*/ 1289050 w 1606550"/>
              <a:gd name="connsiteY12" fmla="*/ 285750 h 679450"/>
              <a:gd name="connsiteX13" fmla="*/ 1403350 w 1606550"/>
              <a:gd name="connsiteY13" fmla="*/ 279400 h 679450"/>
              <a:gd name="connsiteX14" fmla="*/ 1447800 w 1606550"/>
              <a:gd name="connsiteY14" fmla="*/ 234950 h 679450"/>
              <a:gd name="connsiteX15" fmla="*/ 1466850 w 1606550"/>
              <a:gd name="connsiteY15" fmla="*/ 184150 h 679450"/>
              <a:gd name="connsiteX16" fmla="*/ 1524000 w 1606550"/>
              <a:gd name="connsiteY16" fmla="*/ 222250 h 679450"/>
              <a:gd name="connsiteX17" fmla="*/ 1581150 w 1606550"/>
              <a:gd name="connsiteY17" fmla="*/ 228600 h 679450"/>
              <a:gd name="connsiteX18" fmla="*/ 1543050 w 1606550"/>
              <a:gd name="connsiteY18" fmla="*/ 304800 h 679450"/>
              <a:gd name="connsiteX19" fmla="*/ 1568450 w 1606550"/>
              <a:gd name="connsiteY19" fmla="*/ 317500 h 679450"/>
              <a:gd name="connsiteX20" fmla="*/ 1606550 w 1606550"/>
              <a:gd name="connsiteY20" fmla="*/ 533400 h 679450"/>
              <a:gd name="connsiteX21" fmla="*/ 1511300 w 1606550"/>
              <a:gd name="connsiteY21" fmla="*/ 552450 h 679450"/>
              <a:gd name="connsiteX22" fmla="*/ 1447800 w 1606550"/>
              <a:gd name="connsiteY22" fmla="*/ 533400 h 679450"/>
              <a:gd name="connsiteX23" fmla="*/ 1435100 w 1606550"/>
              <a:gd name="connsiteY23" fmla="*/ 615950 h 679450"/>
              <a:gd name="connsiteX24" fmla="*/ 1200150 w 1606550"/>
              <a:gd name="connsiteY24" fmla="*/ 596900 h 679450"/>
              <a:gd name="connsiteX25" fmla="*/ 1041400 w 1606550"/>
              <a:gd name="connsiteY25" fmla="*/ 596900 h 679450"/>
              <a:gd name="connsiteX26" fmla="*/ 1022350 w 1606550"/>
              <a:gd name="connsiteY26" fmla="*/ 571500 h 679450"/>
              <a:gd name="connsiteX27" fmla="*/ 882650 w 1606550"/>
              <a:gd name="connsiteY27" fmla="*/ 590550 h 679450"/>
              <a:gd name="connsiteX28" fmla="*/ 869950 w 1606550"/>
              <a:gd name="connsiteY28" fmla="*/ 552450 h 679450"/>
              <a:gd name="connsiteX29" fmla="*/ 825500 w 1606550"/>
              <a:gd name="connsiteY29" fmla="*/ 558800 h 679450"/>
              <a:gd name="connsiteX30" fmla="*/ 863600 w 1606550"/>
              <a:gd name="connsiteY30" fmla="*/ 647700 h 679450"/>
              <a:gd name="connsiteX31" fmla="*/ 774700 w 1606550"/>
              <a:gd name="connsiteY31" fmla="*/ 679450 h 679450"/>
              <a:gd name="connsiteX32" fmla="*/ 704850 w 1606550"/>
              <a:gd name="connsiteY32" fmla="*/ 635000 h 679450"/>
              <a:gd name="connsiteX33" fmla="*/ 444500 w 1606550"/>
              <a:gd name="connsiteY33" fmla="*/ 654050 h 679450"/>
              <a:gd name="connsiteX34" fmla="*/ 450850 w 1606550"/>
              <a:gd name="connsiteY34" fmla="*/ 527050 h 679450"/>
              <a:gd name="connsiteX35" fmla="*/ 165100 w 1606550"/>
              <a:gd name="connsiteY35" fmla="*/ 527050 h 679450"/>
              <a:gd name="connsiteX36" fmla="*/ 152400 w 1606550"/>
              <a:gd name="connsiteY36" fmla="*/ 584200 h 679450"/>
              <a:gd name="connsiteX37" fmla="*/ 88900 w 1606550"/>
              <a:gd name="connsiteY37" fmla="*/ 571500 h 679450"/>
              <a:gd name="connsiteX38" fmla="*/ 63500 w 1606550"/>
              <a:gd name="connsiteY38" fmla="*/ 609600 h 679450"/>
              <a:gd name="connsiteX39" fmla="*/ 0 w 1606550"/>
              <a:gd name="connsiteY39" fmla="*/ 609600 h 679450"/>
              <a:gd name="connsiteX40" fmla="*/ 12700 w 1606550"/>
              <a:gd name="connsiteY40" fmla="*/ 558800 h 679450"/>
              <a:gd name="connsiteX41" fmla="*/ 25400 w 1606550"/>
              <a:gd name="connsiteY41" fmla="*/ 457200 h 679450"/>
              <a:gd name="connsiteX42" fmla="*/ 0 w 1606550"/>
              <a:gd name="connsiteY42" fmla="*/ 336550 h 679450"/>
              <a:gd name="connsiteX43" fmla="*/ 88900 w 1606550"/>
              <a:gd name="connsiteY43" fmla="*/ 266700 h 679450"/>
              <a:gd name="connsiteX44" fmla="*/ 222250 w 1606550"/>
              <a:gd name="connsiteY44" fmla="*/ 247650 h 679450"/>
              <a:gd name="connsiteX45" fmla="*/ 311150 w 1606550"/>
              <a:gd name="connsiteY45" fmla="*/ 203200 h 679450"/>
              <a:gd name="connsiteX46" fmla="*/ 215900 w 1606550"/>
              <a:gd name="connsiteY46" fmla="*/ 0 h 67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606550" h="679450">
                <a:moveTo>
                  <a:pt x="215900" y="0"/>
                </a:moveTo>
                <a:lnTo>
                  <a:pt x="317500" y="44450"/>
                </a:lnTo>
                <a:lnTo>
                  <a:pt x="342900" y="6350"/>
                </a:lnTo>
                <a:lnTo>
                  <a:pt x="406400" y="12700"/>
                </a:lnTo>
                <a:lnTo>
                  <a:pt x="444500" y="0"/>
                </a:lnTo>
                <a:lnTo>
                  <a:pt x="469900" y="114300"/>
                </a:lnTo>
                <a:lnTo>
                  <a:pt x="679450" y="88900"/>
                </a:lnTo>
                <a:lnTo>
                  <a:pt x="673100" y="171450"/>
                </a:lnTo>
                <a:lnTo>
                  <a:pt x="825500" y="196850"/>
                </a:lnTo>
                <a:lnTo>
                  <a:pt x="914400" y="222250"/>
                </a:lnTo>
                <a:lnTo>
                  <a:pt x="1117600" y="215900"/>
                </a:lnTo>
                <a:lnTo>
                  <a:pt x="1206500" y="279400"/>
                </a:lnTo>
                <a:lnTo>
                  <a:pt x="1289050" y="285750"/>
                </a:lnTo>
                <a:lnTo>
                  <a:pt x="1403350" y="279400"/>
                </a:lnTo>
                <a:lnTo>
                  <a:pt x="1447800" y="234950"/>
                </a:lnTo>
                <a:lnTo>
                  <a:pt x="1466850" y="184150"/>
                </a:lnTo>
                <a:lnTo>
                  <a:pt x="1524000" y="222250"/>
                </a:lnTo>
                <a:lnTo>
                  <a:pt x="1581150" y="228600"/>
                </a:lnTo>
                <a:lnTo>
                  <a:pt x="1543050" y="304800"/>
                </a:lnTo>
                <a:lnTo>
                  <a:pt x="1568450" y="317500"/>
                </a:lnTo>
                <a:lnTo>
                  <a:pt x="1606550" y="533400"/>
                </a:lnTo>
                <a:lnTo>
                  <a:pt x="1511300" y="552450"/>
                </a:lnTo>
                <a:lnTo>
                  <a:pt x="1447800" y="533400"/>
                </a:lnTo>
                <a:lnTo>
                  <a:pt x="1435100" y="615950"/>
                </a:lnTo>
                <a:lnTo>
                  <a:pt x="1200150" y="596900"/>
                </a:lnTo>
                <a:lnTo>
                  <a:pt x="1041400" y="596900"/>
                </a:lnTo>
                <a:lnTo>
                  <a:pt x="1022350" y="571500"/>
                </a:lnTo>
                <a:lnTo>
                  <a:pt x="882650" y="590550"/>
                </a:lnTo>
                <a:lnTo>
                  <a:pt x="869950" y="552450"/>
                </a:lnTo>
                <a:lnTo>
                  <a:pt x="825500" y="558800"/>
                </a:lnTo>
                <a:lnTo>
                  <a:pt x="863600" y="647700"/>
                </a:lnTo>
                <a:lnTo>
                  <a:pt x="774700" y="679450"/>
                </a:lnTo>
                <a:lnTo>
                  <a:pt x="704850" y="635000"/>
                </a:lnTo>
                <a:lnTo>
                  <a:pt x="444500" y="654050"/>
                </a:lnTo>
                <a:lnTo>
                  <a:pt x="450850" y="527050"/>
                </a:lnTo>
                <a:lnTo>
                  <a:pt x="165100" y="527050"/>
                </a:lnTo>
                <a:lnTo>
                  <a:pt x="152400" y="584200"/>
                </a:lnTo>
                <a:lnTo>
                  <a:pt x="88900" y="571500"/>
                </a:lnTo>
                <a:lnTo>
                  <a:pt x="63500" y="609600"/>
                </a:lnTo>
                <a:lnTo>
                  <a:pt x="0" y="609600"/>
                </a:lnTo>
                <a:lnTo>
                  <a:pt x="12700" y="558800"/>
                </a:lnTo>
                <a:lnTo>
                  <a:pt x="25400" y="457200"/>
                </a:lnTo>
                <a:lnTo>
                  <a:pt x="0" y="336550"/>
                </a:lnTo>
                <a:lnTo>
                  <a:pt x="88900" y="266700"/>
                </a:lnTo>
                <a:lnTo>
                  <a:pt x="222250" y="247650"/>
                </a:lnTo>
                <a:lnTo>
                  <a:pt x="311150" y="203200"/>
                </a:lnTo>
                <a:lnTo>
                  <a:pt x="215900" y="0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16" name="Rectangle 670"/>
          <p:cNvSpPr>
            <a:spLocks noChangeArrowheads="1"/>
          </p:cNvSpPr>
          <p:nvPr/>
        </p:nvSpPr>
        <p:spPr bwMode="auto">
          <a:xfrm>
            <a:off x="3897128" y="2539318"/>
            <a:ext cx="532197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Брюховецкий</a:t>
            </a:r>
          </a:p>
        </p:txBody>
      </p:sp>
      <p:sp>
        <p:nvSpPr>
          <p:cNvPr id="42" name="Полилиния 41"/>
          <p:cNvSpPr/>
          <p:nvPr/>
        </p:nvSpPr>
        <p:spPr>
          <a:xfrm>
            <a:off x="5710465" y="4386038"/>
            <a:ext cx="725714" cy="1787071"/>
          </a:xfrm>
          <a:custGeom>
            <a:avLst/>
            <a:gdLst>
              <a:gd name="connsiteX0" fmla="*/ 717550 w 1016000"/>
              <a:gd name="connsiteY0" fmla="*/ 698500 h 2501900"/>
              <a:gd name="connsiteX1" fmla="*/ 450850 w 1016000"/>
              <a:gd name="connsiteY1" fmla="*/ 698500 h 2501900"/>
              <a:gd name="connsiteX2" fmla="*/ 476250 w 1016000"/>
              <a:gd name="connsiteY2" fmla="*/ 654050 h 2501900"/>
              <a:gd name="connsiteX3" fmla="*/ 520700 w 1016000"/>
              <a:gd name="connsiteY3" fmla="*/ 654050 h 2501900"/>
              <a:gd name="connsiteX4" fmla="*/ 546100 w 1016000"/>
              <a:gd name="connsiteY4" fmla="*/ 546100 h 2501900"/>
              <a:gd name="connsiteX5" fmla="*/ 533400 w 1016000"/>
              <a:gd name="connsiteY5" fmla="*/ 495300 h 2501900"/>
              <a:gd name="connsiteX6" fmla="*/ 514350 w 1016000"/>
              <a:gd name="connsiteY6" fmla="*/ 400050 h 2501900"/>
              <a:gd name="connsiteX7" fmla="*/ 514350 w 1016000"/>
              <a:gd name="connsiteY7" fmla="*/ 292100 h 2501900"/>
              <a:gd name="connsiteX8" fmla="*/ 463550 w 1016000"/>
              <a:gd name="connsiteY8" fmla="*/ 254000 h 2501900"/>
              <a:gd name="connsiteX9" fmla="*/ 368300 w 1016000"/>
              <a:gd name="connsiteY9" fmla="*/ 254000 h 2501900"/>
              <a:gd name="connsiteX10" fmla="*/ 381000 w 1016000"/>
              <a:gd name="connsiteY10" fmla="*/ 57150 h 2501900"/>
              <a:gd name="connsiteX11" fmla="*/ 298450 w 1016000"/>
              <a:gd name="connsiteY11" fmla="*/ 57150 h 2501900"/>
              <a:gd name="connsiteX12" fmla="*/ 298450 w 1016000"/>
              <a:gd name="connsiteY12" fmla="*/ 19050 h 2501900"/>
              <a:gd name="connsiteX13" fmla="*/ 222250 w 1016000"/>
              <a:gd name="connsiteY13" fmla="*/ 0 h 2501900"/>
              <a:gd name="connsiteX14" fmla="*/ 133350 w 1016000"/>
              <a:gd name="connsiteY14" fmla="*/ 19050 h 2501900"/>
              <a:gd name="connsiteX15" fmla="*/ 133350 w 1016000"/>
              <a:gd name="connsiteY15" fmla="*/ 63500 h 2501900"/>
              <a:gd name="connsiteX16" fmla="*/ 114300 w 1016000"/>
              <a:gd name="connsiteY16" fmla="*/ 82550 h 2501900"/>
              <a:gd name="connsiteX17" fmla="*/ 101600 w 1016000"/>
              <a:gd name="connsiteY17" fmla="*/ 120650 h 2501900"/>
              <a:gd name="connsiteX18" fmla="*/ 57150 w 1016000"/>
              <a:gd name="connsiteY18" fmla="*/ 127000 h 2501900"/>
              <a:gd name="connsiteX19" fmla="*/ 44450 w 1016000"/>
              <a:gd name="connsiteY19" fmla="*/ 171450 h 2501900"/>
              <a:gd name="connsiteX20" fmla="*/ 133350 w 1016000"/>
              <a:gd name="connsiteY20" fmla="*/ 247650 h 2501900"/>
              <a:gd name="connsiteX21" fmla="*/ 25400 w 1016000"/>
              <a:gd name="connsiteY21" fmla="*/ 323850 h 2501900"/>
              <a:gd name="connsiteX22" fmla="*/ 6350 w 1016000"/>
              <a:gd name="connsiteY22" fmla="*/ 298450 h 2501900"/>
              <a:gd name="connsiteX23" fmla="*/ 6350 w 1016000"/>
              <a:gd name="connsiteY23" fmla="*/ 368300 h 2501900"/>
              <a:gd name="connsiteX24" fmla="*/ 0 w 1016000"/>
              <a:gd name="connsiteY24" fmla="*/ 444500 h 2501900"/>
              <a:gd name="connsiteX25" fmla="*/ 19050 w 1016000"/>
              <a:gd name="connsiteY25" fmla="*/ 508000 h 2501900"/>
              <a:gd name="connsiteX26" fmla="*/ 95250 w 1016000"/>
              <a:gd name="connsiteY26" fmla="*/ 539750 h 2501900"/>
              <a:gd name="connsiteX27" fmla="*/ 120650 w 1016000"/>
              <a:gd name="connsiteY27" fmla="*/ 603250 h 2501900"/>
              <a:gd name="connsiteX28" fmla="*/ 82550 w 1016000"/>
              <a:gd name="connsiteY28" fmla="*/ 673100 h 2501900"/>
              <a:gd name="connsiteX29" fmla="*/ 101600 w 1016000"/>
              <a:gd name="connsiteY29" fmla="*/ 749300 h 2501900"/>
              <a:gd name="connsiteX30" fmla="*/ 127000 w 1016000"/>
              <a:gd name="connsiteY30" fmla="*/ 831850 h 2501900"/>
              <a:gd name="connsiteX31" fmla="*/ 127000 w 1016000"/>
              <a:gd name="connsiteY31" fmla="*/ 831850 h 2501900"/>
              <a:gd name="connsiteX32" fmla="*/ 196850 w 1016000"/>
              <a:gd name="connsiteY32" fmla="*/ 958850 h 2501900"/>
              <a:gd name="connsiteX33" fmla="*/ 234950 w 1016000"/>
              <a:gd name="connsiteY33" fmla="*/ 1054100 h 2501900"/>
              <a:gd name="connsiteX34" fmla="*/ 234950 w 1016000"/>
              <a:gd name="connsiteY34" fmla="*/ 1054100 h 2501900"/>
              <a:gd name="connsiteX35" fmla="*/ 114300 w 1016000"/>
              <a:gd name="connsiteY35" fmla="*/ 1143000 h 2501900"/>
              <a:gd name="connsiteX36" fmla="*/ 50800 w 1016000"/>
              <a:gd name="connsiteY36" fmla="*/ 1206500 h 2501900"/>
              <a:gd name="connsiteX37" fmla="*/ 50800 w 1016000"/>
              <a:gd name="connsiteY37" fmla="*/ 1270000 h 2501900"/>
              <a:gd name="connsiteX38" fmla="*/ 114300 w 1016000"/>
              <a:gd name="connsiteY38" fmla="*/ 1422400 h 2501900"/>
              <a:gd name="connsiteX39" fmla="*/ 127000 w 1016000"/>
              <a:gd name="connsiteY39" fmla="*/ 1504950 h 2501900"/>
              <a:gd name="connsiteX40" fmla="*/ 120650 w 1016000"/>
              <a:gd name="connsiteY40" fmla="*/ 1625600 h 2501900"/>
              <a:gd name="connsiteX41" fmla="*/ 139700 w 1016000"/>
              <a:gd name="connsiteY41" fmla="*/ 1733550 h 2501900"/>
              <a:gd name="connsiteX42" fmla="*/ 234950 w 1016000"/>
              <a:gd name="connsiteY42" fmla="*/ 1841500 h 2501900"/>
              <a:gd name="connsiteX43" fmla="*/ 234950 w 1016000"/>
              <a:gd name="connsiteY43" fmla="*/ 1892300 h 2501900"/>
              <a:gd name="connsiteX44" fmla="*/ 114300 w 1016000"/>
              <a:gd name="connsiteY44" fmla="*/ 1911350 h 2501900"/>
              <a:gd name="connsiteX45" fmla="*/ 95250 w 1016000"/>
              <a:gd name="connsiteY45" fmla="*/ 2012950 h 2501900"/>
              <a:gd name="connsiteX46" fmla="*/ 101600 w 1016000"/>
              <a:gd name="connsiteY46" fmla="*/ 2051050 h 2501900"/>
              <a:gd name="connsiteX47" fmla="*/ 76200 w 1016000"/>
              <a:gd name="connsiteY47" fmla="*/ 2178050 h 2501900"/>
              <a:gd name="connsiteX48" fmla="*/ 0 w 1016000"/>
              <a:gd name="connsiteY48" fmla="*/ 2292350 h 2501900"/>
              <a:gd name="connsiteX49" fmla="*/ 107950 w 1016000"/>
              <a:gd name="connsiteY49" fmla="*/ 2387600 h 2501900"/>
              <a:gd name="connsiteX50" fmla="*/ 171450 w 1016000"/>
              <a:gd name="connsiteY50" fmla="*/ 2489200 h 2501900"/>
              <a:gd name="connsiteX51" fmla="*/ 406400 w 1016000"/>
              <a:gd name="connsiteY51" fmla="*/ 2495550 h 2501900"/>
              <a:gd name="connsiteX52" fmla="*/ 577850 w 1016000"/>
              <a:gd name="connsiteY52" fmla="*/ 2501900 h 2501900"/>
              <a:gd name="connsiteX53" fmla="*/ 666750 w 1016000"/>
              <a:gd name="connsiteY53" fmla="*/ 2457450 h 2501900"/>
              <a:gd name="connsiteX54" fmla="*/ 615950 w 1016000"/>
              <a:gd name="connsiteY54" fmla="*/ 2355850 h 2501900"/>
              <a:gd name="connsiteX55" fmla="*/ 717550 w 1016000"/>
              <a:gd name="connsiteY55" fmla="*/ 2349500 h 2501900"/>
              <a:gd name="connsiteX56" fmla="*/ 666750 w 1016000"/>
              <a:gd name="connsiteY56" fmla="*/ 2260600 h 2501900"/>
              <a:gd name="connsiteX57" fmla="*/ 730250 w 1016000"/>
              <a:gd name="connsiteY57" fmla="*/ 2139950 h 2501900"/>
              <a:gd name="connsiteX58" fmla="*/ 781050 w 1016000"/>
              <a:gd name="connsiteY58" fmla="*/ 1987550 h 2501900"/>
              <a:gd name="connsiteX59" fmla="*/ 863600 w 1016000"/>
              <a:gd name="connsiteY59" fmla="*/ 1943100 h 2501900"/>
              <a:gd name="connsiteX60" fmla="*/ 920750 w 1016000"/>
              <a:gd name="connsiteY60" fmla="*/ 1905000 h 2501900"/>
              <a:gd name="connsiteX61" fmla="*/ 977900 w 1016000"/>
              <a:gd name="connsiteY61" fmla="*/ 1752600 h 2501900"/>
              <a:gd name="connsiteX62" fmla="*/ 1016000 w 1016000"/>
              <a:gd name="connsiteY62" fmla="*/ 1657350 h 2501900"/>
              <a:gd name="connsiteX63" fmla="*/ 939800 w 1016000"/>
              <a:gd name="connsiteY63" fmla="*/ 1543050 h 2501900"/>
              <a:gd name="connsiteX64" fmla="*/ 946150 w 1016000"/>
              <a:gd name="connsiteY64" fmla="*/ 1454150 h 2501900"/>
              <a:gd name="connsiteX65" fmla="*/ 990600 w 1016000"/>
              <a:gd name="connsiteY65" fmla="*/ 1327150 h 2501900"/>
              <a:gd name="connsiteX66" fmla="*/ 939800 w 1016000"/>
              <a:gd name="connsiteY66" fmla="*/ 1257300 h 2501900"/>
              <a:gd name="connsiteX67" fmla="*/ 901700 w 1016000"/>
              <a:gd name="connsiteY67" fmla="*/ 1041400 h 2501900"/>
              <a:gd name="connsiteX68" fmla="*/ 800100 w 1016000"/>
              <a:gd name="connsiteY68" fmla="*/ 901700 h 2501900"/>
              <a:gd name="connsiteX69" fmla="*/ 717550 w 1016000"/>
              <a:gd name="connsiteY69" fmla="*/ 698500 h 25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1016000" h="2501900">
                <a:moveTo>
                  <a:pt x="717550" y="698500"/>
                </a:moveTo>
                <a:lnTo>
                  <a:pt x="450850" y="698500"/>
                </a:lnTo>
                <a:lnTo>
                  <a:pt x="476250" y="654050"/>
                </a:lnTo>
                <a:lnTo>
                  <a:pt x="520700" y="654050"/>
                </a:lnTo>
                <a:lnTo>
                  <a:pt x="546100" y="546100"/>
                </a:lnTo>
                <a:lnTo>
                  <a:pt x="533400" y="495300"/>
                </a:lnTo>
                <a:lnTo>
                  <a:pt x="514350" y="400050"/>
                </a:lnTo>
                <a:lnTo>
                  <a:pt x="514350" y="292100"/>
                </a:lnTo>
                <a:lnTo>
                  <a:pt x="463550" y="254000"/>
                </a:lnTo>
                <a:lnTo>
                  <a:pt x="368300" y="254000"/>
                </a:lnTo>
                <a:lnTo>
                  <a:pt x="381000" y="57150"/>
                </a:lnTo>
                <a:lnTo>
                  <a:pt x="298450" y="57150"/>
                </a:lnTo>
                <a:lnTo>
                  <a:pt x="298450" y="19050"/>
                </a:lnTo>
                <a:lnTo>
                  <a:pt x="222250" y="0"/>
                </a:lnTo>
                <a:lnTo>
                  <a:pt x="133350" y="19050"/>
                </a:lnTo>
                <a:lnTo>
                  <a:pt x="133350" y="63500"/>
                </a:lnTo>
                <a:lnTo>
                  <a:pt x="114300" y="82550"/>
                </a:lnTo>
                <a:lnTo>
                  <a:pt x="101600" y="120650"/>
                </a:lnTo>
                <a:lnTo>
                  <a:pt x="57150" y="127000"/>
                </a:lnTo>
                <a:lnTo>
                  <a:pt x="44450" y="171450"/>
                </a:lnTo>
                <a:lnTo>
                  <a:pt x="133350" y="247650"/>
                </a:lnTo>
                <a:lnTo>
                  <a:pt x="25400" y="323850"/>
                </a:lnTo>
                <a:lnTo>
                  <a:pt x="6350" y="298450"/>
                </a:lnTo>
                <a:lnTo>
                  <a:pt x="6350" y="368300"/>
                </a:lnTo>
                <a:lnTo>
                  <a:pt x="0" y="444500"/>
                </a:lnTo>
                <a:lnTo>
                  <a:pt x="19050" y="508000"/>
                </a:lnTo>
                <a:lnTo>
                  <a:pt x="95250" y="539750"/>
                </a:lnTo>
                <a:lnTo>
                  <a:pt x="120650" y="603250"/>
                </a:lnTo>
                <a:lnTo>
                  <a:pt x="82550" y="673100"/>
                </a:lnTo>
                <a:lnTo>
                  <a:pt x="101600" y="749300"/>
                </a:lnTo>
                <a:lnTo>
                  <a:pt x="127000" y="831850"/>
                </a:lnTo>
                <a:lnTo>
                  <a:pt x="127000" y="831850"/>
                </a:lnTo>
                <a:lnTo>
                  <a:pt x="196850" y="958850"/>
                </a:lnTo>
                <a:lnTo>
                  <a:pt x="234950" y="1054100"/>
                </a:lnTo>
                <a:lnTo>
                  <a:pt x="234950" y="1054100"/>
                </a:lnTo>
                <a:lnTo>
                  <a:pt x="114300" y="1143000"/>
                </a:lnTo>
                <a:lnTo>
                  <a:pt x="50800" y="1206500"/>
                </a:lnTo>
                <a:lnTo>
                  <a:pt x="50800" y="1270000"/>
                </a:lnTo>
                <a:lnTo>
                  <a:pt x="114300" y="1422400"/>
                </a:lnTo>
                <a:lnTo>
                  <a:pt x="127000" y="1504950"/>
                </a:lnTo>
                <a:lnTo>
                  <a:pt x="120650" y="1625600"/>
                </a:lnTo>
                <a:lnTo>
                  <a:pt x="139700" y="1733550"/>
                </a:lnTo>
                <a:lnTo>
                  <a:pt x="234950" y="1841500"/>
                </a:lnTo>
                <a:lnTo>
                  <a:pt x="234950" y="1892300"/>
                </a:lnTo>
                <a:lnTo>
                  <a:pt x="114300" y="1911350"/>
                </a:lnTo>
                <a:lnTo>
                  <a:pt x="95250" y="2012950"/>
                </a:lnTo>
                <a:lnTo>
                  <a:pt x="101600" y="2051050"/>
                </a:lnTo>
                <a:lnTo>
                  <a:pt x="76200" y="2178050"/>
                </a:lnTo>
                <a:lnTo>
                  <a:pt x="0" y="2292350"/>
                </a:lnTo>
                <a:lnTo>
                  <a:pt x="107950" y="2387600"/>
                </a:lnTo>
                <a:lnTo>
                  <a:pt x="171450" y="2489200"/>
                </a:lnTo>
                <a:lnTo>
                  <a:pt x="406400" y="2495550"/>
                </a:lnTo>
                <a:lnTo>
                  <a:pt x="577850" y="2501900"/>
                </a:lnTo>
                <a:lnTo>
                  <a:pt x="666750" y="2457450"/>
                </a:lnTo>
                <a:lnTo>
                  <a:pt x="615950" y="2355850"/>
                </a:lnTo>
                <a:lnTo>
                  <a:pt x="717550" y="2349500"/>
                </a:lnTo>
                <a:lnTo>
                  <a:pt x="666750" y="2260600"/>
                </a:lnTo>
                <a:lnTo>
                  <a:pt x="730250" y="2139950"/>
                </a:lnTo>
                <a:lnTo>
                  <a:pt x="781050" y="1987550"/>
                </a:lnTo>
                <a:lnTo>
                  <a:pt x="863600" y="1943100"/>
                </a:lnTo>
                <a:lnTo>
                  <a:pt x="920750" y="1905000"/>
                </a:lnTo>
                <a:lnTo>
                  <a:pt x="977900" y="1752600"/>
                </a:lnTo>
                <a:lnTo>
                  <a:pt x="1016000" y="1657350"/>
                </a:lnTo>
                <a:lnTo>
                  <a:pt x="939800" y="1543050"/>
                </a:lnTo>
                <a:lnTo>
                  <a:pt x="946150" y="1454150"/>
                </a:lnTo>
                <a:lnTo>
                  <a:pt x="990600" y="1327150"/>
                </a:lnTo>
                <a:lnTo>
                  <a:pt x="939800" y="1257300"/>
                </a:lnTo>
                <a:lnTo>
                  <a:pt x="901700" y="1041400"/>
                </a:lnTo>
                <a:lnTo>
                  <a:pt x="800100" y="901700"/>
                </a:lnTo>
                <a:lnTo>
                  <a:pt x="717550" y="698500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39" name="Rectangle 870"/>
          <p:cNvSpPr>
            <a:spLocks noChangeArrowheads="1"/>
          </p:cNvSpPr>
          <p:nvPr/>
        </p:nvSpPr>
        <p:spPr bwMode="auto">
          <a:xfrm>
            <a:off x="5851656" y="5338254"/>
            <a:ext cx="584525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altLang="ru-RU" sz="700" b="1" i="1" dirty="0">
                <a:latin typeface="Times New Roman" pitchFamily="18" charset="0"/>
                <a:cs typeface="Times New Roman" pitchFamily="18" charset="0"/>
              </a:rPr>
              <a:t>Мостовский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4643438" y="3922262"/>
            <a:ext cx="666750" cy="894669"/>
          </a:xfrm>
          <a:custGeom>
            <a:avLst/>
            <a:gdLst>
              <a:gd name="connsiteX0" fmla="*/ 381000 w 933450"/>
              <a:gd name="connsiteY0" fmla="*/ 223837 h 1252537"/>
              <a:gd name="connsiteX1" fmla="*/ 357187 w 933450"/>
              <a:gd name="connsiteY1" fmla="*/ 114300 h 1252537"/>
              <a:gd name="connsiteX2" fmla="*/ 261937 w 933450"/>
              <a:gd name="connsiteY2" fmla="*/ 142875 h 1252537"/>
              <a:gd name="connsiteX3" fmla="*/ 257175 w 933450"/>
              <a:gd name="connsiteY3" fmla="*/ 204787 h 1252537"/>
              <a:gd name="connsiteX4" fmla="*/ 219075 w 933450"/>
              <a:gd name="connsiteY4" fmla="*/ 157162 h 1252537"/>
              <a:gd name="connsiteX5" fmla="*/ 247650 w 933450"/>
              <a:gd name="connsiteY5" fmla="*/ 114300 h 1252537"/>
              <a:gd name="connsiteX6" fmla="*/ 304800 w 933450"/>
              <a:gd name="connsiteY6" fmla="*/ 52387 h 1252537"/>
              <a:gd name="connsiteX7" fmla="*/ 228600 w 933450"/>
              <a:gd name="connsiteY7" fmla="*/ 4762 h 1252537"/>
              <a:gd name="connsiteX8" fmla="*/ 128587 w 933450"/>
              <a:gd name="connsiteY8" fmla="*/ 0 h 1252537"/>
              <a:gd name="connsiteX9" fmla="*/ 57150 w 933450"/>
              <a:gd name="connsiteY9" fmla="*/ 0 h 1252537"/>
              <a:gd name="connsiteX10" fmla="*/ 4762 w 933450"/>
              <a:gd name="connsiteY10" fmla="*/ 28575 h 1252537"/>
              <a:gd name="connsiteX11" fmla="*/ 0 w 933450"/>
              <a:gd name="connsiteY11" fmla="*/ 85725 h 1252537"/>
              <a:gd name="connsiteX12" fmla="*/ 9525 w 933450"/>
              <a:gd name="connsiteY12" fmla="*/ 157162 h 1252537"/>
              <a:gd name="connsiteX13" fmla="*/ 90487 w 933450"/>
              <a:gd name="connsiteY13" fmla="*/ 185737 h 1252537"/>
              <a:gd name="connsiteX14" fmla="*/ 109537 w 933450"/>
              <a:gd name="connsiteY14" fmla="*/ 223837 h 1252537"/>
              <a:gd name="connsiteX15" fmla="*/ 157162 w 933450"/>
              <a:gd name="connsiteY15" fmla="*/ 276225 h 1252537"/>
              <a:gd name="connsiteX16" fmla="*/ 223837 w 933450"/>
              <a:gd name="connsiteY16" fmla="*/ 333375 h 1252537"/>
              <a:gd name="connsiteX17" fmla="*/ 242887 w 933450"/>
              <a:gd name="connsiteY17" fmla="*/ 361950 h 1252537"/>
              <a:gd name="connsiteX18" fmla="*/ 285750 w 933450"/>
              <a:gd name="connsiteY18" fmla="*/ 395287 h 1252537"/>
              <a:gd name="connsiteX19" fmla="*/ 223837 w 933450"/>
              <a:gd name="connsiteY19" fmla="*/ 466725 h 1252537"/>
              <a:gd name="connsiteX20" fmla="*/ 152400 w 933450"/>
              <a:gd name="connsiteY20" fmla="*/ 500062 h 1252537"/>
              <a:gd name="connsiteX21" fmla="*/ 142875 w 933450"/>
              <a:gd name="connsiteY21" fmla="*/ 547687 h 1252537"/>
              <a:gd name="connsiteX22" fmla="*/ 85725 w 933450"/>
              <a:gd name="connsiteY22" fmla="*/ 552450 h 1252537"/>
              <a:gd name="connsiteX23" fmla="*/ 90487 w 933450"/>
              <a:gd name="connsiteY23" fmla="*/ 590550 h 1252537"/>
              <a:gd name="connsiteX24" fmla="*/ 152400 w 933450"/>
              <a:gd name="connsiteY24" fmla="*/ 623887 h 1252537"/>
              <a:gd name="connsiteX25" fmla="*/ 223837 w 933450"/>
              <a:gd name="connsiteY25" fmla="*/ 628650 h 1252537"/>
              <a:gd name="connsiteX26" fmla="*/ 204787 w 933450"/>
              <a:gd name="connsiteY26" fmla="*/ 709612 h 1252537"/>
              <a:gd name="connsiteX27" fmla="*/ 142875 w 933450"/>
              <a:gd name="connsiteY27" fmla="*/ 790575 h 1252537"/>
              <a:gd name="connsiteX28" fmla="*/ 109537 w 933450"/>
              <a:gd name="connsiteY28" fmla="*/ 871537 h 1252537"/>
              <a:gd name="connsiteX29" fmla="*/ 90487 w 933450"/>
              <a:gd name="connsiteY29" fmla="*/ 938212 h 1252537"/>
              <a:gd name="connsiteX30" fmla="*/ 119062 w 933450"/>
              <a:gd name="connsiteY30" fmla="*/ 985837 h 1252537"/>
              <a:gd name="connsiteX31" fmla="*/ 228600 w 933450"/>
              <a:gd name="connsiteY31" fmla="*/ 1000125 h 1252537"/>
              <a:gd name="connsiteX32" fmla="*/ 295275 w 933450"/>
              <a:gd name="connsiteY32" fmla="*/ 900112 h 1252537"/>
              <a:gd name="connsiteX33" fmla="*/ 333375 w 933450"/>
              <a:gd name="connsiteY33" fmla="*/ 928687 h 1252537"/>
              <a:gd name="connsiteX34" fmla="*/ 400050 w 933450"/>
              <a:gd name="connsiteY34" fmla="*/ 933450 h 1252537"/>
              <a:gd name="connsiteX35" fmla="*/ 438150 w 933450"/>
              <a:gd name="connsiteY35" fmla="*/ 923925 h 1252537"/>
              <a:gd name="connsiteX36" fmla="*/ 466725 w 933450"/>
              <a:gd name="connsiteY36" fmla="*/ 938212 h 1252537"/>
              <a:gd name="connsiteX37" fmla="*/ 500062 w 933450"/>
              <a:gd name="connsiteY37" fmla="*/ 1014412 h 1252537"/>
              <a:gd name="connsiteX38" fmla="*/ 514350 w 933450"/>
              <a:gd name="connsiteY38" fmla="*/ 1100137 h 1252537"/>
              <a:gd name="connsiteX39" fmla="*/ 557212 w 933450"/>
              <a:gd name="connsiteY39" fmla="*/ 1166812 h 1252537"/>
              <a:gd name="connsiteX40" fmla="*/ 561975 w 933450"/>
              <a:gd name="connsiteY40" fmla="*/ 1228725 h 1252537"/>
              <a:gd name="connsiteX41" fmla="*/ 652462 w 933450"/>
              <a:gd name="connsiteY41" fmla="*/ 1252537 h 1252537"/>
              <a:gd name="connsiteX42" fmla="*/ 647700 w 933450"/>
              <a:gd name="connsiteY42" fmla="*/ 1181100 h 1252537"/>
              <a:gd name="connsiteX43" fmla="*/ 628650 w 933450"/>
              <a:gd name="connsiteY43" fmla="*/ 1081087 h 1252537"/>
              <a:gd name="connsiteX44" fmla="*/ 623887 w 933450"/>
              <a:gd name="connsiteY44" fmla="*/ 1028700 h 1252537"/>
              <a:gd name="connsiteX45" fmla="*/ 671512 w 933450"/>
              <a:gd name="connsiteY45" fmla="*/ 976312 h 1252537"/>
              <a:gd name="connsiteX46" fmla="*/ 723900 w 933450"/>
              <a:gd name="connsiteY46" fmla="*/ 1014412 h 1252537"/>
              <a:gd name="connsiteX47" fmla="*/ 771525 w 933450"/>
              <a:gd name="connsiteY47" fmla="*/ 1038225 h 1252537"/>
              <a:gd name="connsiteX48" fmla="*/ 757237 w 933450"/>
              <a:gd name="connsiteY48" fmla="*/ 947737 h 1252537"/>
              <a:gd name="connsiteX49" fmla="*/ 733425 w 933450"/>
              <a:gd name="connsiteY49" fmla="*/ 885825 h 1252537"/>
              <a:gd name="connsiteX50" fmla="*/ 762000 w 933450"/>
              <a:gd name="connsiteY50" fmla="*/ 828675 h 1252537"/>
              <a:gd name="connsiteX51" fmla="*/ 762000 w 933450"/>
              <a:gd name="connsiteY51" fmla="*/ 766762 h 1252537"/>
              <a:gd name="connsiteX52" fmla="*/ 795337 w 933450"/>
              <a:gd name="connsiteY52" fmla="*/ 747712 h 1252537"/>
              <a:gd name="connsiteX53" fmla="*/ 842962 w 933450"/>
              <a:gd name="connsiteY53" fmla="*/ 747712 h 1252537"/>
              <a:gd name="connsiteX54" fmla="*/ 881062 w 933450"/>
              <a:gd name="connsiteY54" fmla="*/ 757237 h 1252537"/>
              <a:gd name="connsiteX55" fmla="*/ 933450 w 933450"/>
              <a:gd name="connsiteY55" fmla="*/ 709612 h 1252537"/>
              <a:gd name="connsiteX56" fmla="*/ 923925 w 933450"/>
              <a:gd name="connsiteY56" fmla="*/ 661987 h 1252537"/>
              <a:gd name="connsiteX57" fmla="*/ 852487 w 933450"/>
              <a:gd name="connsiteY57" fmla="*/ 585787 h 1252537"/>
              <a:gd name="connsiteX58" fmla="*/ 790575 w 933450"/>
              <a:gd name="connsiteY58" fmla="*/ 504825 h 1252537"/>
              <a:gd name="connsiteX59" fmla="*/ 876300 w 933450"/>
              <a:gd name="connsiteY59" fmla="*/ 500062 h 1252537"/>
              <a:gd name="connsiteX60" fmla="*/ 838200 w 933450"/>
              <a:gd name="connsiteY60" fmla="*/ 452437 h 1252537"/>
              <a:gd name="connsiteX61" fmla="*/ 795337 w 933450"/>
              <a:gd name="connsiteY61" fmla="*/ 371475 h 1252537"/>
              <a:gd name="connsiteX62" fmla="*/ 819150 w 933450"/>
              <a:gd name="connsiteY62" fmla="*/ 342900 h 1252537"/>
              <a:gd name="connsiteX63" fmla="*/ 804862 w 933450"/>
              <a:gd name="connsiteY63" fmla="*/ 280987 h 1252537"/>
              <a:gd name="connsiteX64" fmla="*/ 752475 w 933450"/>
              <a:gd name="connsiteY64" fmla="*/ 271462 h 1252537"/>
              <a:gd name="connsiteX65" fmla="*/ 747712 w 933450"/>
              <a:gd name="connsiteY65" fmla="*/ 133350 h 1252537"/>
              <a:gd name="connsiteX66" fmla="*/ 695325 w 933450"/>
              <a:gd name="connsiteY66" fmla="*/ 52387 h 1252537"/>
              <a:gd name="connsiteX67" fmla="*/ 619125 w 933450"/>
              <a:gd name="connsiteY67" fmla="*/ 95250 h 1252537"/>
              <a:gd name="connsiteX68" fmla="*/ 542925 w 933450"/>
              <a:gd name="connsiteY68" fmla="*/ 114300 h 1252537"/>
              <a:gd name="connsiteX69" fmla="*/ 495300 w 933450"/>
              <a:gd name="connsiteY69" fmla="*/ 133350 h 1252537"/>
              <a:gd name="connsiteX70" fmla="*/ 485775 w 933450"/>
              <a:gd name="connsiteY70" fmla="*/ 176212 h 1252537"/>
              <a:gd name="connsiteX71" fmla="*/ 381000 w 933450"/>
              <a:gd name="connsiteY71" fmla="*/ 223837 h 1252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933450" h="1252537">
                <a:moveTo>
                  <a:pt x="381000" y="223837"/>
                </a:moveTo>
                <a:lnTo>
                  <a:pt x="357187" y="114300"/>
                </a:lnTo>
                <a:lnTo>
                  <a:pt x="261937" y="142875"/>
                </a:lnTo>
                <a:lnTo>
                  <a:pt x="257175" y="204787"/>
                </a:lnTo>
                <a:lnTo>
                  <a:pt x="219075" y="157162"/>
                </a:lnTo>
                <a:lnTo>
                  <a:pt x="247650" y="114300"/>
                </a:lnTo>
                <a:lnTo>
                  <a:pt x="304800" y="52387"/>
                </a:lnTo>
                <a:lnTo>
                  <a:pt x="228600" y="4762"/>
                </a:lnTo>
                <a:lnTo>
                  <a:pt x="128587" y="0"/>
                </a:lnTo>
                <a:lnTo>
                  <a:pt x="57150" y="0"/>
                </a:lnTo>
                <a:lnTo>
                  <a:pt x="4762" y="28575"/>
                </a:lnTo>
                <a:lnTo>
                  <a:pt x="0" y="85725"/>
                </a:lnTo>
                <a:lnTo>
                  <a:pt x="9525" y="157162"/>
                </a:lnTo>
                <a:lnTo>
                  <a:pt x="90487" y="185737"/>
                </a:lnTo>
                <a:lnTo>
                  <a:pt x="109537" y="223837"/>
                </a:lnTo>
                <a:lnTo>
                  <a:pt x="157162" y="276225"/>
                </a:lnTo>
                <a:lnTo>
                  <a:pt x="223837" y="333375"/>
                </a:lnTo>
                <a:lnTo>
                  <a:pt x="242887" y="361950"/>
                </a:lnTo>
                <a:lnTo>
                  <a:pt x="285750" y="395287"/>
                </a:lnTo>
                <a:lnTo>
                  <a:pt x="223837" y="466725"/>
                </a:lnTo>
                <a:lnTo>
                  <a:pt x="152400" y="500062"/>
                </a:lnTo>
                <a:lnTo>
                  <a:pt x="142875" y="547687"/>
                </a:lnTo>
                <a:lnTo>
                  <a:pt x="85725" y="552450"/>
                </a:lnTo>
                <a:lnTo>
                  <a:pt x="90487" y="590550"/>
                </a:lnTo>
                <a:lnTo>
                  <a:pt x="152400" y="623887"/>
                </a:lnTo>
                <a:lnTo>
                  <a:pt x="223837" y="628650"/>
                </a:lnTo>
                <a:lnTo>
                  <a:pt x="204787" y="709612"/>
                </a:lnTo>
                <a:lnTo>
                  <a:pt x="142875" y="790575"/>
                </a:lnTo>
                <a:lnTo>
                  <a:pt x="109537" y="871537"/>
                </a:lnTo>
                <a:lnTo>
                  <a:pt x="90487" y="938212"/>
                </a:lnTo>
                <a:lnTo>
                  <a:pt x="119062" y="985837"/>
                </a:lnTo>
                <a:lnTo>
                  <a:pt x="228600" y="1000125"/>
                </a:lnTo>
                <a:lnTo>
                  <a:pt x="295275" y="900112"/>
                </a:lnTo>
                <a:lnTo>
                  <a:pt x="333375" y="928687"/>
                </a:lnTo>
                <a:lnTo>
                  <a:pt x="400050" y="933450"/>
                </a:lnTo>
                <a:lnTo>
                  <a:pt x="438150" y="923925"/>
                </a:lnTo>
                <a:lnTo>
                  <a:pt x="466725" y="938212"/>
                </a:lnTo>
                <a:lnTo>
                  <a:pt x="500062" y="1014412"/>
                </a:lnTo>
                <a:lnTo>
                  <a:pt x="514350" y="1100137"/>
                </a:lnTo>
                <a:lnTo>
                  <a:pt x="557212" y="1166812"/>
                </a:lnTo>
                <a:lnTo>
                  <a:pt x="561975" y="1228725"/>
                </a:lnTo>
                <a:lnTo>
                  <a:pt x="652462" y="1252537"/>
                </a:lnTo>
                <a:lnTo>
                  <a:pt x="647700" y="1181100"/>
                </a:lnTo>
                <a:lnTo>
                  <a:pt x="628650" y="1081087"/>
                </a:lnTo>
                <a:lnTo>
                  <a:pt x="623887" y="1028700"/>
                </a:lnTo>
                <a:lnTo>
                  <a:pt x="671512" y="976312"/>
                </a:lnTo>
                <a:lnTo>
                  <a:pt x="723900" y="1014412"/>
                </a:lnTo>
                <a:lnTo>
                  <a:pt x="771525" y="1038225"/>
                </a:lnTo>
                <a:lnTo>
                  <a:pt x="757237" y="947737"/>
                </a:lnTo>
                <a:lnTo>
                  <a:pt x="733425" y="885825"/>
                </a:lnTo>
                <a:lnTo>
                  <a:pt x="762000" y="828675"/>
                </a:lnTo>
                <a:lnTo>
                  <a:pt x="762000" y="766762"/>
                </a:lnTo>
                <a:lnTo>
                  <a:pt x="795337" y="747712"/>
                </a:lnTo>
                <a:lnTo>
                  <a:pt x="842962" y="747712"/>
                </a:lnTo>
                <a:lnTo>
                  <a:pt x="881062" y="757237"/>
                </a:lnTo>
                <a:lnTo>
                  <a:pt x="933450" y="709612"/>
                </a:lnTo>
                <a:lnTo>
                  <a:pt x="923925" y="661987"/>
                </a:lnTo>
                <a:lnTo>
                  <a:pt x="852487" y="585787"/>
                </a:lnTo>
                <a:lnTo>
                  <a:pt x="790575" y="504825"/>
                </a:lnTo>
                <a:lnTo>
                  <a:pt x="876300" y="500062"/>
                </a:lnTo>
                <a:lnTo>
                  <a:pt x="838200" y="452437"/>
                </a:lnTo>
                <a:lnTo>
                  <a:pt x="795337" y="371475"/>
                </a:lnTo>
                <a:lnTo>
                  <a:pt x="819150" y="342900"/>
                </a:lnTo>
                <a:lnTo>
                  <a:pt x="804862" y="280987"/>
                </a:lnTo>
                <a:lnTo>
                  <a:pt x="752475" y="271462"/>
                </a:lnTo>
                <a:lnTo>
                  <a:pt x="747712" y="133350"/>
                </a:lnTo>
                <a:lnTo>
                  <a:pt x="695325" y="52387"/>
                </a:lnTo>
                <a:lnTo>
                  <a:pt x="619125" y="95250"/>
                </a:lnTo>
                <a:lnTo>
                  <a:pt x="542925" y="114300"/>
                </a:lnTo>
                <a:lnTo>
                  <a:pt x="495300" y="133350"/>
                </a:lnTo>
                <a:lnTo>
                  <a:pt x="485775" y="176212"/>
                </a:lnTo>
                <a:lnTo>
                  <a:pt x="381000" y="223837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42" name="Rectangle 704"/>
          <p:cNvSpPr>
            <a:spLocks noChangeArrowheads="1"/>
          </p:cNvSpPr>
          <p:nvPr/>
        </p:nvSpPr>
        <p:spPr bwMode="auto">
          <a:xfrm>
            <a:off x="4770266" y="4270732"/>
            <a:ext cx="594715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latin typeface="Times New Roman" pitchFamily="18" charset="0"/>
                <a:cs typeface="Times New Roman" pitchFamily="18" charset="0"/>
              </a:rPr>
              <a:t>Белореченский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4418920" y="4572002"/>
            <a:ext cx="993322" cy="1200831"/>
          </a:xfrm>
          <a:custGeom>
            <a:avLst/>
            <a:gdLst>
              <a:gd name="connsiteX0" fmla="*/ 390525 w 1390650"/>
              <a:gd name="connsiteY0" fmla="*/ 4763 h 1681163"/>
              <a:gd name="connsiteX1" fmla="*/ 309562 w 1390650"/>
              <a:gd name="connsiteY1" fmla="*/ 42863 h 1681163"/>
              <a:gd name="connsiteX2" fmla="*/ 276225 w 1390650"/>
              <a:gd name="connsiteY2" fmla="*/ 133350 h 1681163"/>
              <a:gd name="connsiteX3" fmla="*/ 261937 w 1390650"/>
              <a:gd name="connsiteY3" fmla="*/ 180975 h 1681163"/>
              <a:gd name="connsiteX4" fmla="*/ 190500 w 1390650"/>
              <a:gd name="connsiteY4" fmla="*/ 204788 h 1681163"/>
              <a:gd name="connsiteX5" fmla="*/ 133350 w 1390650"/>
              <a:gd name="connsiteY5" fmla="*/ 233363 h 1681163"/>
              <a:gd name="connsiteX6" fmla="*/ 95250 w 1390650"/>
              <a:gd name="connsiteY6" fmla="*/ 295275 h 1681163"/>
              <a:gd name="connsiteX7" fmla="*/ 214312 w 1390650"/>
              <a:gd name="connsiteY7" fmla="*/ 366713 h 1681163"/>
              <a:gd name="connsiteX8" fmla="*/ 238125 w 1390650"/>
              <a:gd name="connsiteY8" fmla="*/ 376238 h 1681163"/>
              <a:gd name="connsiteX9" fmla="*/ 123825 w 1390650"/>
              <a:gd name="connsiteY9" fmla="*/ 476250 h 1681163"/>
              <a:gd name="connsiteX10" fmla="*/ 9525 w 1390650"/>
              <a:gd name="connsiteY10" fmla="*/ 481013 h 1681163"/>
              <a:gd name="connsiteX11" fmla="*/ 0 w 1390650"/>
              <a:gd name="connsiteY11" fmla="*/ 542925 h 1681163"/>
              <a:gd name="connsiteX12" fmla="*/ 119062 w 1390650"/>
              <a:gd name="connsiteY12" fmla="*/ 590550 h 1681163"/>
              <a:gd name="connsiteX13" fmla="*/ 285750 w 1390650"/>
              <a:gd name="connsiteY13" fmla="*/ 647700 h 1681163"/>
              <a:gd name="connsiteX14" fmla="*/ 328612 w 1390650"/>
              <a:gd name="connsiteY14" fmla="*/ 733425 h 1681163"/>
              <a:gd name="connsiteX15" fmla="*/ 366712 w 1390650"/>
              <a:gd name="connsiteY15" fmla="*/ 828675 h 1681163"/>
              <a:gd name="connsiteX16" fmla="*/ 461962 w 1390650"/>
              <a:gd name="connsiteY16" fmla="*/ 862013 h 1681163"/>
              <a:gd name="connsiteX17" fmla="*/ 485775 w 1390650"/>
              <a:gd name="connsiteY17" fmla="*/ 933450 h 1681163"/>
              <a:gd name="connsiteX18" fmla="*/ 471487 w 1390650"/>
              <a:gd name="connsiteY18" fmla="*/ 1038225 h 1681163"/>
              <a:gd name="connsiteX19" fmla="*/ 471487 w 1390650"/>
              <a:gd name="connsiteY19" fmla="*/ 1147763 h 1681163"/>
              <a:gd name="connsiteX20" fmla="*/ 495300 w 1390650"/>
              <a:gd name="connsiteY20" fmla="*/ 1257300 h 1681163"/>
              <a:gd name="connsiteX21" fmla="*/ 361950 w 1390650"/>
              <a:gd name="connsiteY21" fmla="*/ 1314450 h 1681163"/>
              <a:gd name="connsiteX22" fmla="*/ 381000 w 1390650"/>
              <a:gd name="connsiteY22" fmla="*/ 1366838 h 1681163"/>
              <a:gd name="connsiteX23" fmla="*/ 409575 w 1390650"/>
              <a:gd name="connsiteY23" fmla="*/ 1400175 h 1681163"/>
              <a:gd name="connsiteX24" fmla="*/ 504825 w 1390650"/>
              <a:gd name="connsiteY24" fmla="*/ 1443038 h 1681163"/>
              <a:gd name="connsiteX25" fmla="*/ 614362 w 1390650"/>
              <a:gd name="connsiteY25" fmla="*/ 1500188 h 1681163"/>
              <a:gd name="connsiteX26" fmla="*/ 704850 w 1390650"/>
              <a:gd name="connsiteY26" fmla="*/ 1538288 h 1681163"/>
              <a:gd name="connsiteX27" fmla="*/ 723900 w 1390650"/>
              <a:gd name="connsiteY27" fmla="*/ 1619250 h 1681163"/>
              <a:gd name="connsiteX28" fmla="*/ 828675 w 1390650"/>
              <a:gd name="connsiteY28" fmla="*/ 1681163 h 1681163"/>
              <a:gd name="connsiteX29" fmla="*/ 866775 w 1390650"/>
              <a:gd name="connsiteY29" fmla="*/ 1662113 h 1681163"/>
              <a:gd name="connsiteX30" fmla="*/ 842962 w 1390650"/>
              <a:gd name="connsiteY30" fmla="*/ 1609725 h 1681163"/>
              <a:gd name="connsiteX31" fmla="*/ 895350 w 1390650"/>
              <a:gd name="connsiteY31" fmla="*/ 1547813 h 1681163"/>
              <a:gd name="connsiteX32" fmla="*/ 857250 w 1390650"/>
              <a:gd name="connsiteY32" fmla="*/ 1490663 h 1681163"/>
              <a:gd name="connsiteX33" fmla="*/ 914400 w 1390650"/>
              <a:gd name="connsiteY33" fmla="*/ 1371600 h 1681163"/>
              <a:gd name="connsiteX34" fmla="*/ 923925 w 1390650"/>
              <a:gd name="connsiteY34" fmla="*/ 1276350 h 1681163"/>
              <a:gd name="connsiteX35" fmla="*/ 852487 w 1390650"/>
              <a:gd name="connsiteY35" fmla="*/ 1219200 h 1681163"/>
              <a:gd name="connsiteX36" fmla="*/ 785812 w 1390650"/>
              <a:gd name="connsiteY36" fmla="*/ 1152525 h 1681163"/>
              <a:gd name="connsiteX37" fmla="*/ 819150 w 1390650"/>
              <a:gd name="connsiteY37" fmla="*/ 1114425 h 1681163"/>
              <a:gd name="connsiteX38" fmla="*/ 900112 w 1390650"/>
              <a:gd name="connsiteY38" fmla="*/ 1100138 h 1681163"/>
              <a:gd name="connsiteX39" fmla="*/ 976312 w 1390650"/>
              <a:gd name="connsiteY39" fmla="*/ 1095375 h 1681163"/>
              <a:gd name="connsiteX40" fmla="*/ 1000125 w 1390650"/>
              <a:gd name="connsiteY40" fmla="*/ 1138238 h 1681163"/>
              <a:gd name="connsiteX41" fmla="*/ 1047750 w 1390650"/>
              <a:gd name="connsiteY41" fmla="*/ 1214438 h 1681163"/>
              <a:gd name="connsiteX42" fmla="*/ 1090612 w 1390650"/>
              <a:gd name="connsiteY42" fmla="*/ 1262063 h 1681163"/>
              <a:gd name="connsiteX43" fmla="*/ 1171575 w 1390650"/>
              <a:gd name="connsiteY43" fmla="*/ 1285875 h 1681163"/>
              <a:gd name="connsiteX44" fmla="*/ 1200150 w 1390650"/>
              <a:gd name="connsiteY44" fmla="*/ 1343025 h 1681163"/>
              <a:gd name="connsiteX45" fmla="*/ 1252537 w 1390650"/>
              <a:gd name="connsiteY45" fmla="*/ 1271588 h 1681163"/>
              <a:gd name="connsiteX46" fmla="*/ 1300162 w 1390650"/>
              <a:gd name="connsiteY46" fmla="*/ 1214438 h 1681163"/>
              <a:gd name="connsiteX47" fmla="*/ 1366837 w 1390650"/>
              <a:gd name="connsiteY47" fmla="*/ 1233488 h 1681163"/>
              <a:gd name="connsiteX48" fmla="*/ 1390650 w 1390650"/>
              <a:gd name="connsiteY48" fmla="*/ 1214438 h 1681163"/>
              <a:gd name="connsiteX49" fmla="*/ 1362075 w 1390650"/>
              <a:gd name="connsiteY49" fmla="*/ 1171575 h 1681163"/>
              <a:gd name="connsiteX50" fmla="*/ 1357312 w 1390650"/>
              <a:gd name="connsiteY50" fmla="*/ 1114425 h 1681163"/>
              <a:gd name="connsiteX51" fmla="*/ 1347787 w 1390650"/>
              <a:gd name="connsiteY51" fmla="*/ 1057275 h 1681163"/>
              <a:gd name="connsiteX52" fmla="*/ 1347787 w 1390650"/>
              <a:gd name="connsiteY52" fmla="*/ 990600 h 1681163"/>
              <a:gd name="connsiteX53" fmla="*/ 1376362 w 1390650"/>
              <a:gd name="connsiteY53" fmla="*/ 923925 h 1681163"/>
              <a:gd name="connsiteX54" fmla="*/ 1290637 w 1390650"/>
              <a:gd name="connsiteY54" fmla="*/ 900113 h 1681163"/>
              <a:gd name="connsiteX55" fmla="*/ 1190625 w 1390650"/>
              <a:gd name="connsiteY55" fmla="*/ 900113 h 1681163"/>
              <a:gd name="connsiteX56" fmla="*/ 1166812 w 1390650"/>
              <a:gd name="connsiteY56" fmla="*/ 804863 h 1681163"/>
              <a:gd name="connsiteX57" fmla="*/ 1157287 w 1390650"/>
              <a:gd name="connsiteY57" fmla="*/ 728663 h 1681163"/>
              <a:gd name="connsiteX58" fmla="*/ 1104900 w 1390650"/>
              <a:gd name="connsiteY58" fmla="*/ 709613 h 1681163"/>
              <a:gd name="connsiteX59" fmla="*/ 1038225 w 1390650"/>
              <a:gd name="connsiteY59" fmla="*/ 709613 h 1681163"/>
              <a:gd name="connsiteX60" fmla="*/ 971550 w 1390650"/>
              <a:gd name="connsiteY60" fmla="*/ 728663 h 1681163"/>
              <a:gd name="connsiteX61" fmla="*/ 957262 w 1390650"/>
              <a:gd name="connsiteY61" fmla="*/ 690563 h 1681163"/>
              <a:gd name="connsiteX62" fmla="*/ 990600 w 1390650"/>
              <a:gd name="connsiteY62" fmla="*/ 581025 h 1681163"/>
              <a:gd name="connsiteX63" fmla="*/ 976312 w 1390650"/>
              <a:gd name="connsiteY63" fmla="*/ 538163 h 1681163"/>
              <a:gd name="connsiteX64" fmla="*/ 1000125 w 1390650"/>
              <a:gd name="connsiteY64" fmla="*/ 471488 h 1681163"/>
              <a:gd name="connsiteX65" fmla="*/ 1009650 w 1390650"/>
              <a:gd name="connsiteY65" fmla="*/ 409575 h 1681163"/>
              <a:gd name="connsiteX66" fmla="*/ 1004887 w 1390650"/>
              <a:gd name="connsiteY66" fmla="*/ 285750 h 1681163"/>
              <a:gd name="connsiteX67" fmla="*/ 1004887 w 1390650"/>
              <a:gd name="connsiteY67" fmla="*/ 209550 h 1681163"/>
              <a:gd name="connsiteX68" fmla="*/ 1076325 w 1390650"/>
              <a:gd name="connsiteY68" fmla="*/ 138113 h 1681163"/>
              <a:gd name="connsiteX69" fmla="*/ 985837 w 1390650"/>
              <a:gd name="connsiteY69" fmla="*/ 76200 h 1681163"/>
              <a:gd name="connsiteX70" fmla="*/ 938212 w 1390650"/>
              <a:gd name="connsiteY70" fmla="*/ 133350 h 1681163"/>
              <a:gd name="connsiteX71" fmla="*/ 971550 w 1390650"/>
              <a:gd name="connsiteY71" fmla="*/ 333375 h 1681163"/>
              <a:gd name="connsiteX72" fmla="*/ 881062 w 1390650"/>
              <a:gd name="connsiteY72" fmla="*/ 323850 h 1681163"/>
              <a:gd name="connsiteX73" fmla="*/ 866775 w 1390650"/>
              <a:gd name="connsiteY73" fmla="*/ 214313 h 1681163"/>
              <a:gd name="connsiteX74" fmla="*/ 814387 w 1390650"/>
              <a:gd name="connsiteY74" fmla="*/ 152400 h 1681163"/>
              <a:gd name="connsiteX75" fmla="*/ 762000 w 1390650"/>
              <a:gd name="connsiteY75" fmla="*/ 9525 h 1681163"/>
              <a:gd name="connsiteX76" fmla="*/ 647700 w 1390650"/>
              <a:gd name="connsiteY76" fmla="*/ 14288 h 1681163"/>
              <a:gd name="connsiteX77" fmla="*/ 595312 w 1390650"/>
              <a:gd name="connsiteY77" fmla="*/ 0 h 1681163"/>
              <a:gd name="connsiteX78" fmla="*/ 547687 w 1390650"/>
              <a:gd name="connsiteY78" fmla="*/ 90488 h 1681163"/>
              <a:gd name="connsiteX79" fmla="*/ 485775 w 1390650"/>
              <a:gd name="connsiteY79" fmla="*/ 71438 h 1681163"/>
              <a:gd name="connsiteX80" fmla="*/ 423862 w 1390650"/>
              <a:gd name="connsiteY80" fmla="*/ 61913 h 1681163"/>
              <a:gd name="connsiteX81" fmla="*/ 390525 w 1390650"/>
              <a:gd name="connsiteY81" fmla="*/ 4763 h 1681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390650" h="1681163">
                <a:moveTo>
                  <a:pt x="390525" y="4763"/>
                </a:moveTo>
                <a:lnTo>
                  <a:pt x="309562" y="42863"/>
                </a:lnTo>
                <a:lnTo>
                  <a:pt x="276225" y="133350"/>
                </a:lnTo>
                <a:lnTo>
                  <a:pt x="261937" y="180975"/>
                </a:lnTo>
                <a:lnTo>
                  <a:pt x="190500" y="204788"/>
                </a:lnTo>
                <a:lnTo>
                  <a:pt x="133350" y="233363"/>
                </a:lnTo>
                <a:lnTo>
                  <a:pt x="95250" y="295275"/>
                </a:lnTo>
                <a:lnTo>
                  <a:pt x="214312" y="366713"/>
                </a:lnTo>
                <a:lnTo>
                  <a:pt x="238125" y="376238"/>
                </a:lnTo>
                <a:lnTo>
                  <a:pt x="123825" y="476250"/>
                </a:lnTo>
                <a:lnTo>
                  <a:pt x="9525" y="481013"/>
                </a:lnTo>
                <a:lnTo>
                  <a:pt x="0" y="542925"/>
                </a:lnTo>
                <a:lnTo>
                  <a:pt x="119062" y="590550"/>
                </a:lnTo>
                <a:lnTo>
                  <a:pt x="285750" y="647700"/>
                </a:lnTo>
                <a:lnTo>
                  <a:pt x="328612" y="733425"/>
                </a:lnTo>
                <a:lnTo>
                  <a:pt x="366712" y="828675"/>
                </a:lnTo>
                <a:lnTo>
                  <a:pt x="461962" y="862013"/>
                </a:lnTo>
                <a:lnTo>
                  <a:pt x="485775" y="933450"/>
                </a:lnTo>
                <a:lnTo>
                  <a:pt x="471487" y="1038225"/>
                </a:lnTo>
                <a:lnTo>
                  <a:pt x="471487" y="1147763"/>
                </a:lnTo>
                <a:lnTo>
                  <a:pt x="495300" y="1257300"/>
                </a:lnTo>
                <a:lnTo>
                  <a:pt x="361950" y="1314450"/>
                </a:lnTo>
                <a:lnTo>
                  <a:pt x="381000" y="1366838"/>
                </a:lnTo>
                <a:lnTo>
                  <a:pt x="409575" y="1400175"/>
                </a:lnTo>
                <a:lnTo>
                  <a:pt x="504825" y="1443038"/>
                </a:lnTo>
                <a:lnTo>
                  <a:pt x="614362" y="1500188"/>
                </a:lnTo>
                <a:lnTo>
                  <a:pt x="704850" y="1538288"/>
                </a:lnTo>
                <a:lnTo>
                  <a:pt x="723900" y="1619250"/>
                </a:lnTo>
                <a:lnTo>
                  <a:pt x="828675" y="1681163"/>
                </a:lnTo>
                <a:lnTo>
                  <a:pt x="866775" y="1662113"/>
                </a:lnTo>
                <a:lnTo>
                  <a:pt x="842962" y="1609725"/>
                </a:lnTo>
                <a:lnTo>
                  <a:pt x="895350" y="1547813"/>
                </a:lnTo>
                <a:lnTo>
                  <a:pt x="857250" y="1490663"/>
                </a:lnTo>
                <a:lnTo>
                  <a:pt x="914400" y="1371600"/>
                </a:lnTo>
                <a:lnTo>
                  <a:pt x="923925" y="1276350"/>
                </a:lnTo>
                <a:lnTo>
                  <a:pt x="852487" y="1219200"/>
                </a:lnTo>
                <a:lnTo>
                  <a:pt x="785812" y="1152525"/>
                </a:lnTo>
                <a:lnTo>
                  <a:pt x="819150" y="1114425"/>
                </a:lnTo>
                <a:lnTo>
                  <a:pt x="900112" y="1100138"/>
                </a:lnTo>
                <a:lnTo>
                  <a:pt x="976312" y="1095375"/>
                </a:lnTo>
                <a:lnTo>
                  <a:pt x="1000125" y="1138238"/>
                </a:lnTo>
                <a:lnTo>
                  <a:pt x="1047750" y="1214438"/>
                </a:lnTo>
                <a:lnTo>
                  <a:pt x="1090612" y="1262063"/>
                </a:lnTo>
                <a:lnTo>
                  <a:pt x="1171575" y="1285875"/>
                </a:lnTo>
                <a:lnTo>
                  <a:pt x="1200150" y="1343025"/>
                </a:lnTo>
                <a:lnTo>
                  <a:pt x="1252537" y="1271588"/>
                </a:lnTo>
                <a:lnTo>
                  <a:pt x="1300162" y="1214438"/>
                </a:lnTo>
                <a:lnTo>
                  <a:pt x="1366837" y="1233488"/>
                </a:lnTo>
                <a:lnTo>
                  <a:pt x="1390650" y="1214438"/>
                </a:lnTo>
                <a:lnTo>
                  <a:pt x="1362075" y="1171575"/>
                </a:lnTo>
                <a:lnTo>
                  <a:pt x="1357312" y="1114425"/>
                </a:lnTo>
                <a:lnTo>
                  <a:pt x="1347787" y="1057275"/>
                </a:lnTo>
                <a:lnTo>
                  <a:pt x="1347787" y="990600"/>
                </a:lnTo>
                <a:lnTo>
                  <a:pt x="1376362" y="923925"/>
                </a:lnTo>
                <a:lnTo>
                  <a:pt x="1290637" y="900113"/>
                </a:lnTo>
                <a:lnTo>
                  <a:pt x="1190625" y="900113"/>
                </a:lnTo>
                <a:lnTo>
                  <a:pt x="1166812" y="804863"/>
                </a:lnTo>
                <a:lnTo>
                  <a:pt x="1157287" y="728663"/>
                </a:lnTo>
                <a:lnTo>
                  <a:pt x="1104900" y="709613"/>
                </a:lnTo>
                <a:lnTo>
                  <a:pt x="1038225" y="709613"/>
                </a:lnTo>
                <a:lnTo>
                  <a:pt x="971550" y="728663"/>
                </a:lnTo>
                <a:lnTo>
                  <a:pt x="957262" y="690563"/>
                </a:lnTo>
                <a:lnTo>
                  <a:pt x="990600" y="581025"/>
                </a:lnTo>
                <a:lnTo>
                  <a:pt x="976312" y="538163"/>
                </a:lnTo>
                <a:lnTo>
                  <a:pt x="1000125" y="471488"/>
                </a:lnTo>
                <a:lnTo>
                  <a:pt x="1009650" y="409575"/>
                </a:lnTo>
                <a:lnTo>
                  <a:pt x="1004887" y="285750"/>
                </a:lnTo>
                <a:lnTo>
                  <a:pt x="1004887" y="209550"/>
                </a:lnTo>
                <a:lnTo>
                  <a:pt x="1076325" y="138113"/>
                </a:lnTo>
                <a:lnTo>
                  <a:pt x="985837" y="76200"/>
                </a:lnTo>
                <a:lnTo>
                  <a:pt x="938212" y="133350"/>
                </a:lnTo>
                <a:lnTo>
                  <a:pt x="971550" y="333375"/>
                </a:lnTo>
                <a:lnTo>
                  <a:pt x="881062" y="323850"/>
                </a:lnTo>
                <a:lnTo>
                  <a:pt x="866775" y="214313"/>
                </a:lnTo>
                <a:lnTo>
                  <a:pt x="814387" y="152400"/>
                </a:lnTo>
                <a:lnTo>
                  <a:pt x="762000" y="9525"/>
                </a:lnTo>
                <a:lnTo>
                  <a:pt x="647700" y="14288"/>
                </a:lnTo>
                <a:lnTo>
                  <a:pt x="595312" y="0"/>
                </a:lnTo>
                <a:lnTo>
                  <a:pt x="547687" y="90488"/>
                </a:lnTo>
                <a:lnTo>
                  <a:pt x="485775" y="71438"/>
                </a:lnTo>
                <a:lnTo>
                  <a:pt x="423862" y="61913"/>
                </a:lnTo>
                <a:lnTo>
                  <a:pt x="390525" y="4763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44" name="Rectangle 704"/>
          <p:cNvSpPr>
            <a:spLocks noChangeArrowheads="1"/>
          </p:cNvSpPr>
          <p:nvPr/>
        </p:nvSpPr>
        <p:spPr bwMode="auto">
          <a:xfrm>
            <a:off x="4639570" y="4972030"/>
            <a:ext cx="548227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latin typeface="Times New Roman" pitchFamily="18" charset="0"/>
                <a:cs typeface="Times New Roman" pitchFamily="18" charset="0"/>
              </a:rPr>
              <a:t>Апшеронский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3588885" y="4816929"/>
            <a:ext cx="1177018" cy="806224"/>
          </a:xfrm>
          <a:custGeom>
            <a:avLst/>
            <a:gdLst>
              <a:gd name="connsiteX0" fmla="*/ 1133475 w 1647825"/>
              <a:gd name="connsiteY0" fmla="*/ 176213 h 1204913"/>
              <a:gd name="connsiteX1" fmla="*/ 981075 w 1647825"/>
              <a:gd name="connsiteY1" fmla="*/ 180975 h 1204913"/>
              <a:gd name="connsiteX2" fmla="*/ 928687 w 1647825"/>
              <a:gd name="connsiteY2" fmla="*/ 133350 h 1204913"/>
              <a:gd name="connsiteX3" fmla="*/ 838200 w 1647825"/>
              <a:gd name="connsiteY3" fmla="*/ 128588 h 1204913"/>
              <a:gd name="connsiteX4" fmla="*/ 781050 w 1647825"/>
              <a:gd name="connsiteY4" fmla="*/ 200025 h 1204913"/>
              <a:gd name="connsiteX5" fmla="*/ 704850 w 1647825"/>
              <a:gd name="connsiteY5" fmla="*/ 247650 h 1204913"/>
              <a:gd name="connsiteX6" fmla="*/ 623887 w 1647825"/>
              <a:gd name="connsiteY6" fmla="*/ 238125 h 1204913"/>
              <a:gd name="connsiteX7" fmla="*/ 533400 w 1647825"/>
              <a:gd name="connsiteY7" fmla="*/ 200025 h 1204913"/>
              <a:gd name="connsiteX8" fmla="*/ 652462 w 1647825"/>
              <a:gd name="connsiteY8" fmla="*/ 147638 h 1204913"/>
              <a:gd name="connsiteX9" fmla="*/ 528637 w 1647825"/>
              <a:gd name="connsiteY9" fmla="*/ 57150 h 1204913"/>
              <a:gd name="connsiteX10" fmla="*/ 466725 w 1647825"/>
              <a:gd name="connsiteY10" fmla="*/ 19050 h 1204913"/>
              <a:gd name="connsiteX11" fmla="*/ 328612 w 1647825"/>
              <a:gd name="connsiteY11" fmla="*/ 0 h 1204913"/>
              <a:gd name="connsiteX12" fmla="*/ 157162 w 1647825"/>
              <a:gd name="connsiteY12" fmla="*/ 0 h 1204913"/>
              <a:gd name="connsiteX13" fmla="*/ 109537 w 1647825"/>
              <a:gd name="connsiteY13" fmla="*/ 57150 h 1204913"/>
              <a:gd name="connsiteX14" fmla="*/ 128587 w 1647825"/>
              <a:gd name="connsiteY14" fmla="*/ 104775 h 1204913"/>
              <a:gd name="connsiteX15" fmla="*/ 95250 w 1647825"/>
              <a:gd name="connsiteY15" fmla="*/ 142875 h 1204913"/>
              <a:gd name="connsiteX16" fmla="*/ 4762 w 1647825"/>
              <a:gd name="connsiteY16" fmla="*/ 233363 h 1204913"/>
              <a:gd name="connsiteX17" fmla="*/ 28575 w 1647825"/>
              <a:gd name="connsiteY17" fmla="*/ 328613 h 1204913"/>
              <a:gd name="connsiteX18" fmla="*/ 0 w 1647825"/>
              <a:gd name="connsiteY18" fmla="*/ 385763 h 1204913"/>
              <a:gd name="connsiteX19" fmla="*/ 85725 w 1647825"/>
              <a:gd name="connsiteY19" fmla="*/ 428625 h 1204913"/>
              <a:gd name="connsiteX20" fmla="*/ 119062 w 1647825"/>
              <a:gd name="connsiteY20" fmla="*/ 452438 h 1204913"/>
              <a:gd name="connsiteX21" fmla="*/ 238125 w 1647825"/>
              <a:gd name="connsiteY21" fmla="*/ 471488 h 1204913"/>
              <a:gd name="connsiteX22" fmla="*/ 371475 w 1647825"/>
              <a:gd name="connsiteY22" fmla="*/ 547688 h 1204913"/>
              <a:gd name="connsiteX23" fmla="*/ 371475 w 1647825"/>
              <a:gd name="connsiteY23" fmla="*/ 628650 h 1204913"/>
              <a:gd name="connsiteX24" fmla="*/ 452437 w 1647825"/>
              <a:gd name="connsiteY24" fmla="*/ 714375 h 1204913"/>
              <a:gd name="connsiteX25" fmla="*/ 552450 w 1647825"/>
              <a:gd name="connsiteY25" fmla="*/ 762000 h 1204913"/>
              <a:gd name="connsiteX26" fmla="*/ 685800 w 1647825"/>
              <a:gd name="connsiteY26" fmla="*/ 828675 h 1204913"/>
              <a:gd name="connsiteX27" fmla="*/ 738187 w 1647825"/>
              <a:gd name="connsiteY27" fmla="*/ 962025 h 1204913"/>
              <a:gd name="connsiteX28" fmla="*/ 862012 w 1647825"/>
              <a:gd name="connsiteY28" fmla="*/ 971550 h 1204913"/>
              <a:gd name="connsiteX29" fmla="*/ 938212 w 1647825"/>
              <a:gd name="connsiteY29" fmla="*/ 1119188 h 1204913"/>
              <a:gd name="connsiteX30" fmla="*/ 1028700 w 1647825"/>
              <a:gd name="connsiteY30" fmla="*/ 1204913 h 1204913"/>
              <a:gd name="connsiteX31" fmla="*/ 957262 w 1647825"/>
              <a:gd name="connsiteY31" fmla="*/ 1066800 h 1204913"/>
              <a:gd name="connsiteX32" fmla="*/ 1052512 w 1647825"/>
              <a:gd name="connsiteY32" fmla="*/ 1023938 h 1204913"/>
              <a:gd name="connsiteX33" fmla="*/ 1128712 w 1647825"/>
              <a:gd name="connsiteY33" fmla="*/ 1023938 h 1204913"/>
              <a:gd name="connsiteX34" fmla="*/ 1247775 w 1647825"/>
              <a:gd name="connsiteY34" fmla="*/ 1038225 h 1204913"/>
              <a:gd name="connsiteX35" fmla="*/ 1323975 w 1647825"/>
              <a:gd name="connsiteY35" fmla="*/ 1028700 h 1204913"/>
              <a:gd name="connsiteX36" fmla="*/ 1343025 w 1647825"/>
              <a:gd name="connsiteY36" fmla="*/ 938213 h 1204913"/>
              <a:gd name="connsiteX37" fmla="*/ 1390650 w 1647825"/>
              <a:gd name="connsiteY37" fmla="*/ 900113 h 1204913"/>
              <a:gd name="connsiteX38" fmla="*/ 1481137 w 1647825"/>
              <a:gd name="connsiteY38" fmla="*/ 971550 h 1204913"/>
              <a:gd name="connsiteX39" fmla="*/ 1528762 w 1647825"/>
              <a:gd name="connsiteY39" fmla="*/ 981075 h 1204913"/>
              <a:gd name="connsiteX40" fmla="*/ 1647825 w 1647825"/>
              <a:gd name="connsiteY40" fmla="*/ 909638 h 1204913"/>
              <a:gd name="connsiteX41" fmla="*/ 1628775 w 1647825"/>
              <a:gd name="connsiteY41" fmla="*/ 762000 h 1204913"/>
              <a:gd name="connsiteX42" fmla="*/ 1633537 w 1647825"/>
              <a:gd name="connsiteY42" fmla="*/ 609600 h 1204913"/>
              <a:gd name="connsiteX43" fmla="*/ 1614487 w 1647825"/>
              <a:gd name="connsiteY43" fmla="*/ 514350 h 1204913"/>
              <a:gd name="connsiteX44" fmla="*/ 1519237 w 1647825"/>
              <a:gd name="connsiteY44" fmla="*/ 485775 h 1204913"/>
              <a:gd name="connsiteX45" fmla="*/ 1447800 w 1647825"/>
              <a:gd name="connsiteY45" fmla="*/ 309563 h 1204913"/>
              <a:gd name="connsiteX46" fmla="*/ 1133475 w 1647825"/>
              <a:gd name="connsiteY46" fmla="*/ 176213 h 1204913"/>
              <a:gd name="connsiteX0" fmla="*/ 1133475 w 1647825"/>
              <a:gd name="connsiteY0" fmla="*/ 176213 h 1128713"/>
              <a:gd name="connsiteX1" fmla="*/ 981075 w 1647825"/>
              <a:gd name="connsiteY1" fmla="*/ 180975 h 1128713"/>
              <a:gd name="connsiteX2" fmla="*/ 928687 w 1647825"/>
              <a:gd name="connsiteY2" fmla="*/ 133350 h 1128713"/>
              <a:gd name="connsiteX3" fmla="*/ 838200 w 1647825"/>
              <a:gd name="connsiteY3" fmla="*/ 128588 h 1128713"/>
              <a:gd name="connsiteX4" fmla="*/ 781050 w 1647825"/>
              <a:gd name="connsiteY4" fmla="*/ 200025 h 1128713"/>
              <a:gd name="connsiteX5" fmla="*/ 704850 w 1647825"/>
              <a:gd name="connsiteY5" fmla="*/ 247650 h 1128713"/>
              <a:gd name="connsiteX6" fmla="*/ 623887 w 1647825"/>
              <a:gd name="connsiteY6" fmla="*/ 238125 h 1128713"/>
              <a:gd name="connsiteX7" fmla="*/ 533400 w 1647825"/>
              <a:gd name="connsiteY7" fmla="*/ 200025 h 1128713"/>
              <a:gd name="connsiteX8" fmla="*/ 652462 w 1647825"/>
              <a:gd name="connsiteY8" fmla="*/ 147638 h 1128713"/>
              <a:gd name="connsiteX9" fmla="*/ 528637 w 1647825"/>
              <a:gd name="connsiteY9" fmla="*/ 57150 h 1128713"/>
              <a:gd name="connsiteX10" fmla="*/ 466725 w 1647825"/>
              <a:gd name="connsiteY10" fmla="*/ 19050 h 1128713"/>
              <a:gd name="connsiteX11" fmla="*/ 328612 w 1647825"/>
              <a:gd name="connsiteY11" fmla="*/ 0 h 1128713"/>
              <a:gd name="connsiteX12" fmla="*/ 157162 w 1647825"/>
              <a:gd name="connsiteY12" fmla="*/ 0 h 1128713"/>
              <a:gd name="connsiteX13" fmla="*/ 109537 w 1647825"/>
              <a:gd name="connsiteY13" fmla="*/ 57150 h 1128713"/>
              <a:gd name="connsiteX14" fmla="*/ 128587 w 1647825"/>
              <a:gd name="connsiteY14" fmla="*/ 104775 h 1128713"/>
              <a:gd name="connsiteX15" fmla="*/ 95250 w 1647825"/>
              <a:gd name="connsiteY15" fmla="*/ 142875 h 1128713"/>
              <a:gd name="connsiteX16" fmla="*/ 4762 w 1647825"/>
              <a:gd name="connsiteY16" fmla="*/ 233363 h 1128713"/>
              <a:gd name="connsiteX17" fmla="*/ 28575 w 1647825"/>
              <a:gd name="connsiteY17" fmla="*/ 328613 h 1128713"/>
              <a:gd name="connsiteX18" fmla="*/ 0 w 1647825"/>
              <a:gd name="connsiteY18" fmla="*/ 385763 h 1128713"/>
              <a:gd name="connsiteX19" fmla="*/ 85725 w 1647825"/>
              <a:gd name="connsiteY19" fmla="*/ 428625 h 1128713"/>
              <a:gd name="connsiteX20" fmla="*/ 119062 w 1647825"/>
              <a:gd name="connsiteY20" fmla="*/ 452438 h 1128713"/>
              <a:gd name="connsiteX21" fmla="*/ 238125 w 1647825"/>
              <a:gd name="connsiteY21" fmla="*/ 471488 h 1128713"/>
              <a:gd name="connsiteX22" fmla="*/ 371475 w 1647825"/>
              <a:gd name="connsiteY22" fmla="*/ 547688 h 1128713"/>
              <a:gd name="connsiteX23" fmla="*/ 371475 w 1647825"/>
              <a:gd name="connsiteY23" fmla="*/ 628650 h 1128713"/>
              <a:gd name="connsiteX24" fmla="*/ 452437 w 1647825"/>
              <a:gd name="connsiteY24" fmla="*/ 714375 h 1128713"/>
              <a:gd name="connsiteX25" fmla="*/ 552450 w 1647825"/>
              <a:gd name="connsiteY25" fmla="*/ 762000 h 1128713"/>
              <a:gd name="connsiteX26" fmla="*/ 685800 w 1647825"/>
              <a:gd name="connsiteY26" fmla="*/ 828675 h 1128713"/>
              <a:gd name="connsiteX27" fmla="*/ 738187 w 1647825"/>
              <a:gd name="connsiteY27" fmla="*/ 962025 h 1128713"/>
              <a:gd name="connsiteX28" fmla="*/ 862012 w 1647825"/>
              <a:gd name="connsiteY28" fmla="*/ 971550 h 1128713"/>
              <a:gd name="connsiteX29" fmla="*/ 938212 w 1647825"/>
              <a:gd name="connsiteY29" fmla="*/ 1119188 h 1128713"/>
              <a:gd name="connsiteX30" fmla="*/ 962025 w 1647825"/>
              <a:gd name="connsiteY30" fmla="*/ 1128713 h 1128713"/>
              <a:gd name="connsiteX31" fmla="*/ 957262 w 1647825"/>
              <a:gd name="connsiteY31" fmla="*/ 1066800 h 1128713"/>
              <a:gd name="connsiteX32" fmla="*/ 1052512 w 1647825"/>
              <a:gd name="connsiteY32" fmla="*/ 1023938 h 1128713"/>
              <a:gd name="connsiteX33" fmla="*/ 1128712 w 1647825"/>
              <a:gd name="connsiteY33" fmla="*/ 1023938 h 1128713"/>
              <a:gd name="connsiteX34" fmla="*/ 1247775 w 1647825"/>
              <a:gd name="connsiteY34" fmla="*/ 1038225 h 1128713"/>
              <a:gd name="connsiteX35" fmla="*/ 1323975 w 1647825"/>
              <a:gd name="connsiteY35" fmla="*/ 1028700 h 1128713"/>
              <a:gd name="connsiteX36" fmla="*/ 1343025 w 1647825"/>
              <a:gd name="connsiteY36" fmla="*/ 938213 h 1128713"/>
              <a:gd name="connsiteX37" fmla="*/ 1390650 w 1647825"/>
              <a:gd name="connsiteY37" fmla="*/ 900113 h 1128713"/>
              <a:gd name="connsiteX38" fmla="*/ 1481137 w 1647825"/>
              <a:gd name="connsiteY38" fmla="*/ 971550 h 1128713"/>
              <a:gd name="connsiteX39" fmla="*/ 1528762 w 1647825"/>
              <a:gd name="connsiteY39" fmla="*/ 981075 h 1128713"/>
              <a:gd name="connsiteX40" fmla="*/ 1647825 w 1647825"/>
              <a:gd name="connsiteY40" fmla="*/ 909638 h 1128713"/>
              <a:gd name="connsiteX41" fmla="*/ 1628775 w 1647825"/>
              <a:gd name="connsiteY41" fmla="*/ 762000 h 1128713"/>
              <a:gd name="connsiteX42" fmla="*/ 1633537 w 1647825"/>
              <a:gd name="connsiteY42" fmla="*/ 609600 h 1128713"/>
              <a:gd name="connsiteX43" fmla="*/ 1614487 w 1647825"/>
              <a:gd name="connsiteY43" fmla="*/ 514350 h 1128713"/>
              <a:gd name="connsiteX44" fmla="*/ 1519237 w 1647825"/>
              <a:gd name="connsiteY44" fmla="*/ 485775 h 1128713"/>
              <a:gd name="connsiteX45" fmla="*/ 1447800 w 1647825"/>
              <a:gd name="connsiteY45" fmla="*/ 309563 h 1128713"/>
              <a:gd name="connsiteX46" fmla="*/ 1133475 w 1647825"/>
              <a:gd name="connsiteY46" fmla="*/ 176213 h 1128713"/>
              <a:gd name="connsiteX0" fmla="*/ 1133475 w 1647825"/>
              <a:gd name="connsiteY0" fmla="*/ 176213 h 1128713"/>
              <a:gd name="connsiteX1" fmla="*/ 981075 w 1647825"/>
              <a:gd name="connsiteY1" fmla="*/ 180975 h 1128713"/>
              <a:gd name="connsiteX2" fmla="*/ 928687 w 1647825"/>
              <a:gd name="connsiteY2" fmla="*/ 133350 h 1128713"/>
              <a:gd name="connsiteX3" fmla="*/ 838200 w 1647825"/>
              <a:gd name="connsiteY3" fmla="*/ 128588 h 1128713"/>
              <a:gd name="connsiteX4" fmla="*/ 781050 w 1647825"/>
              <a:gd name="connsiteY4" fmla="*/ 200025 h 1128713"/>
              <a:gd name="connsiteX5" fmla="*/ 704850 w 1647825"/>
              <a:gd name="connsiteY5" fmla="*/ 247650 h 1128713"/>
              <a:gd name="connsiteX6" fmla="*/ 623887 w 1647825"/>
              <a:gd name="connsiteY6" fmla="*/ 238125 h 1128713"/>
              <a:gd name="connsiteX7" fmla="*/ 533400 w 1647825"/>
              <a:gd name="connsiteY7" fmla="*/ 200025 h 1128713"/>
              <a:gd name="connsiteX8" fmla="*/ 652462 w 1647825"/>
              <a:gd name="connsiteY8" fmla="*/ 147638 h 1128713"/>
              <a:gd name="connsiteX9" fmla="*/ 528637 w 1647825"/>
              <a:gd name="connsiteY9" fmla="*/ 57150 h 1128713"/>
              <a:gd name="connsiteX10" fmla="*/ 466725 w 1647825"/>
              <a:gd name="connsiteY10" fmla="*/ 19050 h 1128713"/>
              <a:gd name="connsiteX11" fmla="*/ 328612 w 1647825"/>
              <a:gd name="connsiteY11" fmla="*/ 0 h 1128713"/>
              <a:gd name="connsiteX12" fmla="*/ 157162 w 1647825"/>
              <a:gd name="connsiteY12" fmla="*/ 0 h 1128713"/>
              <a:gd name="connsiteX13" fmla="*/ 109537 w 1647825"/>
              <a:gd name="connsiteY13" fmla="*/ 57150 h 1128713"/>
              <a:gd name="connsiteX14" fmla="*/ 128587 w 1647825"/>
              <a:gd name="connsiteY14" fmla="*/ 104775 h 1128713"/>
              <a:gd name="connsiteX15" fmla="*/ 95250 w 1647825"/>
              <a:gd name="connsiteY15" fmla="*/ 142875 h 1128713"/>
              <a:gd name="connsiteX16" fmla="*/ 4762 w 1647825"/>
              <a:gd name="connsiteY16" fmla="*/ 233363 h 1128713"/>
              <a:gd name="connsiteX17" fmla="*/ 28575 w 1647825"/>
              <a:gd name="connsiteY17" fmla="*/ 328613 h 1128713"/>
              <a:gd name="connsiteX18" fmla="*/ 0 w 1647825"/>
              <a:gd name="connsiteY18" fmla="*/ 385763 h 1128713"/>
              <a:gd name="connsiteX19" fmla="*/ 85725 w 1647825"/>
              <a:gd name="connsiteY19" fmla="*/ 428625 h 1128713"/>
              <a:gd name="connsiteX20" fmla="*/ 119062 w 1647825"/>
              <a:gd name="connsiteY20" fmla="*/ 452438 h 1128713"/>
              <a:gd name="connsiteX21" fmla="*/ 238125 w 1647825"/>
              <a:gd name="connsiteY21" fmla="*/ 471488 h 1128713"/>
              <a:gd name="connsiteX22" fmla="*/ 357188 w 1647825"/>
              <a:gd name="connsiteY22" fmla="*/ 581026 h 1128713"/>
              <a:gd name="connsiteX23" fmla="*/ 371475 w 1647825"/>
              <a:gd name="connsiteY23" fmla="*/ 628650 h 1128713"/>
              <a:gd name="connsiteX24" fmla="*/ 452437 w 1647825"/>
              <a:gd name="connsiteY24" fmla="*/ 714375 h 1128713"/>
              <a:gd name="connsiteX25" fmla="*/ 552450 w 1647825"/>
              <a:gd name="connsiteY25" fmla="*/ 762000 h 1128713"/>
              <a:gd name="connsiteX26" fmla="*/ 685800 w 1647825"/>
              <a:gd name="connsiteY26" fmla="*/ 828675 h 1128713"/>
              <a:gd name="connsiteX27" fmla="*/ 738187 w 1647825"/>
              <a:gd name="connsiteY27" fmla="*/ 962025 h 1128713"/>
              <a:gd name="connsiteX28" fmla="*/ 862012 w 1647825"/>
              <a:gd name="connsiteY28" fmla="*/ 971550 h 1128713"/>
              <a:gd name="connsiteX29" fmla="*/ 938212 w 1647825"/>
              <a:gd name="connsiteY29" fmla="*/ 1119188 h 1128713"/>
              <a:gd name="connsiteX30" fmla="*/ 962025 w 1647825"/>
              <a:gd name="connsiteY30" fmla="*/ 1128713 h 1128713"/>
              <a:gd name="connsiteX31" fmla="*/ 957262 w 1647825"/>
              <a:gd name="connsiteY31" fmla="*/ 1066800 h 1128713"/>
              <a:gd name="connsiteX32" fmla="*/ 1052512 w 1647825"/>
              <a:gd name="connsiteY32" fmla="*/ 1023938 h 1128713"/>
              <a:gd name="connsiteX33" fmla="*/ 1128712 w 1647825"/>
              <a:gd name="connsiteY33" fmla="*/ 1023938 h 1128713"/>
              <a:gd name="connsiteX34" fmla="*/ 1247775 w 1647825"/>
              <a:gd name="connsiteY34" fmla="*/ 1038225 h 1128713"/>
              <a:gd name="connsiteX35" fmla="*/ 1323975 w 1647825"/>
              <a:gd name="connsiteY35" fmla="*/ 1028700 h 1128713"/>
              <a:gd name="connsiteX36" fmla="*/ 1343025 w 1647825"/>
              <a:gd name="connsiteY36" fmla="*/ 938213 h 1128713"/>
              <a:gd name="connsiteX37" fmla="*/ 1390650 w 1647825"/>
              <a:gd name="connsiteY37" fmla="*/ 900113 h 1128713"/>
              <a:gd name="connsiteX38" fmla="*/ 1481137 w 1647825"/>
              <a:gd name="connsiteY38" fmla="*/ 971550 h 1128713"/>
              <a:gd name="connsiteX39" fmla="*/ 1528762 w 1647825"/>
              <a:gd name="connsiteY39" fmla="*/ 981075 h 1128713"/>
              <a:gd name="connsiteX40" fmla="*/ 1647825 w 1647825"/>
              <a:gd name="connsiteY40" fmla="*/ 909638 h 1128713"/>
              <a:gd name="connsiteX41" fmla="*/ 1628775 w 1647825"/>
              <a:gd name="connsiteY41" fmla="*/ 762000 h 1128713"/>
              <a:gd name="connsiteX42" fmla="*/ 1633537 w 1647825"/>
              <a:gd name="connsiteY42" fmla="*/ 609600 h 1128713"/>
              <a:gd name="connsiteX43" fmla="*/ 1614487 w 1647825"/>
              <a:gd name="connsiteY43" fmla="*/ 514350 h 1128713"/>
              <a:gd name="connsiteX44" fmla="*/ 1519237 w 1647825"/>
              <a:gd name="connsiteY44" fmla="*/ 485775 h 1128713"/>
              <a:gd name="connsiteX45" fmla="*/ 1447800 w 1647825"/>
              <a:gd name="connsiteY45" fmla="*/ 309563 h 1128713"/>
              <a:gd name="connsiteX46" fmla="*/ 1133475 w 1647825"/>
              <a:gd name="connsiteY46" fmla="*/ 176213 h 1128713"/>
              <a:gd name="connsiteX0" fmla="*/ 1133475 w 1647825"/>
              <a:gd name="connsiteY0" fmla="*/ 176213 h 1128713"/>
              <a:gd name="connsiteX1" fmla="*/ 981075 w 1647825"/>
              <a:gd name="connsiteY1" fmla="*/ 180975 h 1128713"/>
              <a:gd name="connsiteX2" fmla="*/ 928687 w 1647825"/>
              <a:gd name="connsiteY2" fmla="*/ 133350 h 1128713"/>
              <a:gd name="connsiteX3" fmla="*/ 838200 w 1647825"/>
              <a:gd name="connsiteY3" fmla="*/ 128588 h 1128713"/>
              <a:gd name="connsiteX4" fmla="*/ 781050 w 1647825"/>
              <a:gd name="connsiteY4" fmla="*/ 200025 h 1128713"/>
              <a:gd name="connsiteX5" fmla="*/ 704850 w 1647825"/>
              <a:gd name="connsiteY5" fmla="*/ 247650 h 1128713"/>
              <a:gd name="connsiteX6" fmla="*/ 623887 w 1647825"/>
              <a:gd name="connsiteY6" fmla="*/ 238125 h 1128713"/>
              <a:gd name="connsiteX7" fmla="*/ 533400 w 1647825"/>
              <a:gd name="connsiteY7" fmla="*/ 200025 h 1128713"/>
              <a:gd name="connsiteX8" fmla="*/ 652462 w 1647825"/>
              <a:gd name="connsiteY8" fmla="*/ 147638 h 1128713"/>
              <a:gd name="connsiteX9" fmla="*/ 528637 w 1647825"/>
              <a:gd name="connsiteY9" fmla="*/ 57150 h 1128713"/>
              <a:gd name="connsiteX10" fmla="*/ 466725 w 1647825"/>
              <a:gd name="connsiteY10" fmla="*/ 19050 h 1128713"/>
              <a:gd name="connsiteX11" fmla="*/ 328612 w 1647825"/>
              <a:gd name="connsiteY11" fmla="*/ 0 h 1128713"/>
              <a:gd name="connsiteX12" fmla="*/ 157162 w 1647825"/>
              <a:gd name="connsiteY12" fmla="*/ 0 h 1128713"/>
              <a:gd name="connsiteX13" fmla="*/ 109537 w 1647825"/>
              <a:gd name="connsiteY13" fmla="*/ 57150 h 1128713"/>
              <a:gd name="connsiteX14" fmla="*/ 128587 w 1647825"/>
              <a:gd name="connsiteY14" fmla="*/ 104775 h 1128713"/>
              <a:gd name="connsiteX15" fmla="*/ 95250 w 1647825"/>
              <a:gd name="connsiteY15" fmla="*/ 142875 h 1128713"/>
              <a:gd name="connsiteX16" fmla="*/ 4762 w 1647825"/>
              <a:gd name="connsiteY16" fmla="*/ 233363 h 1128713"/>
              <a:gd name="connsiteX17" fmla="*/ 28575 w 1647825"/>
              <a:gd name="connsiteY17" fmla="*/ 328613 h 1128713"/>
              <a:gd name="connsiteX18" fmla="*/ 0 w 1647825"/>
              <a:gd name="connsiteY18" fmla="*/ 385763 h 1128713"/>
              <a:gd name="connsiteX19" fmla="*/ 85725 w 1647825"/>
              <a:gd name="connsiteY19" fmla="*/ 428625 h 1128713"/>
              <a:gd name="connsiteX20" fmla="*/ 119062 w 1647825"/>
              <a:gd name="connsiteY20" fmla="*/ 452438 h 1128713"/>
              <a:gd name="connsiteX21" fmla="*/ 214312 w 1647825"/>
              <a:gd name="connsiteY21" fmla="*/ 481013 h 1128713"/>
              <a:gd name="connsiteX22" fmla="*/ 357188 w 1647825"/>
              <a:gd name="connsiteY22" fmla="*/ 581026 h 1128713"/>
              <a:gd name="connsiteX23" fmla="*/ 371475 w 1647825"/>
              <a:gd name="connsiteY23" fmla="*/ 628650 h 1128713"/>
              <a:gd name="connsiteX24" fmla="*/ 452437 w 1647825"/>
              <a:gd name="connsiteY24" fmla="*/ 714375 h 1128713"/>
              <a:gd name="connsiteX25" fmla="*/ 552450 w 1647825"/>
              <a:gd name="connsiteY25" fmla="*/ 762000 h 1128713"/>
              <a:gd name="connsiteX26" fmla="*/ 685800 w 1647825"/>
              <a:gd name="connsiteY26" fmla="*/ 828675 h 1128713"/>
              <a:gd name="connsiteX27" fmla="*/ 738187 w 1647825"/>
              <a:gd name="connsiteY27" fmla="*/ 962025 h 1128713"/>
              <a:gd name="connsiteX28" fmla="*/ 862012 w 1647825"/>
              <a:gd name="connsiteY28" fmla="*/ 971550 h 1128713"/>
              <a:gd name="connsiteX29" fmla="*/ 938212 w 1647825"/>
              <a:gd name="connsiteY29" fmla="*/ 1119188 h 1128713"/>
              <a:gd name="connsiteX30" fmla="*/ 962025 w 1647825"/>
              <a:gd name="connsiteY30" fmla="*/ 1128713 h 1128713"/>
              <a:gd name="connsiteX31" fmla="*/ 957262 w 1647825"/>
              <a:gd name="connsiteY31" fmla="*/ 1066800 h 1128713"/>
              <a:gd name="connsiteX32" fmla="*/ 1052512 w 1647825"/>
              <a:gd name="connsiteY32" fmla="*/ 1023938 h 1128713"/>
              <a:gd name="connsiteX33" fmla="*/ 1128712 w 1647825"/>
              <a:gd name="connsiteY33" fmla="*/ 1023938 h 1128713"/>
              <a:gd name="connsiteX34" fmla="*/ 1247775 w 1647825"/>
              <a:gd name="connsiteY34" fmla="*/ 1038225 h 1128713"/>
              <a:gd name="connsiteX35" fmla="*/ 1323975 w 1647825"/>
              <a:gd name="connsiteY35" fmla="*/ 1028700 h 1128713"/>
              <a:gd name="connsiteX36" fmla="*/ 1343025 w 1647825"/>
              <a:gd name="connsiteY36" fmla="*/ 938213 h 1128713"/>
              <a:gd name="connsiteX37" fmla="*/ 1390650 w 1647825"/>
              <a:gd name="connsiteY37" fmla="*/ 900113 h 1128713"/>
              <a:gd name="connsiteX38" fmla="*/ 1481137 w 1647825"/>
              <a:gd name="connsiteY38" fmla="*/ 971550 h 1128713"/>
              <a:gd name="connsiteX39" fmla="*/ 1528762 w 1647825"/>
              <a:gd name="connsiteY39" fmla="*/ 981075 h 1128713"/>
              <a:gd name="connsiteX40" fmla="*/ 1647825 w 1647825"/>
              <a:gd name="connsiteY40" fmla="*/ 909638 h 1128713"/>
              <a:gd name="connsiteX41" fmla="*/ 1628775 w 1647825"/>
              <a:gd name="connsiteY41" fmla="*/ 762000 h 1128713"/>
              <a:gd name="connsiteX42" fmla="*/ 1633537 w 1647825"/>
              <a:gd name="connsiteY42" fmla="*/ 609600 h 1128713"/>
              <a:gd name="connsiteX43" fmla="*/ 1614487 w 1647825"/>
              <a:gd name="connsiteY43" fmla="*/ 514350 h 1128713"/>
              <a:gd name="connsiteX44" fmla="*/ 1519237 w 1647825"/>
              <a:gd name="connsiteY44" fmla="*/ 485775 h 1128713"/>
              <a:gd name="connsiteX45" fmla="*/ 1447800 w 1647825"/>
              <a:gd name="connsiteY45" fmla="*/ 309563 h 1128713"/>
              <a:gd name="connsiteX46" fmla="*/ 1133475 w 1647825"/>
              <a:gd name="connsiteY46" fmla="*/ 176213 h 1128713"/>
              <a:gd name="connsiteX0" fmla="*/ 1133475 w 1647825"/>
              <a:gd name="connsiteY0" fmla="*/ 176213 h 1128713"/>
              <a:gd name="connsiteX1" fmla="*/ 981075 w 1647825"/>
              <a:gd name="connsiteY1" fmla="*/ 180975 h 1128713"/>
              <a:gd name="connsiteX2" fmla="*/ 928687 w 1647825"/>
              <a:gd name="connsiteY2" fmla="*/ 133350 h 1128713"/>
              <a:gd name="connsiteX3" fmla="*/ 838200 w 1647825"/>
              <a:gd name="connsiteY3" fmla="*/ 128588 h 1128713"/>
              <a:gd name="connsiteX4" fmla="*/ 781050 w 1647825"/>
              <a:gd name="connsiteY4" fmla="*/ 200025 h 1128713"/>
              <a:gd name="connsiteX5" fmla="*/ 704850 w 1647825"/>
              <a:gd name="connsiteY5" fmla="*/ 247650 h 1128713"/>
              <a:gd name="connsiteX6" fmla="*/ 623887 w 1647825"/>
              <a:gd name="connsiteY6" fmla="*/ 238125 h 1128713"/>
              <a:gd name="connsiteX7" fmla="*/ 533400 w 1647825"/>
              <a:gd name="connsiteY7" fmla="*/ 200025 h 1128713"/>
              <a:gd name="connsiteX8" fmla="*/ 652462 w 1647825"/>
              <a:gd name="connsiteY8" fmla="*/ 147638 h 1128713"/>
              <a:gd name="connsiteX9" fmla="*/ 528637 w 1647825"/>
              <a:gd name="connsiteY9" fmla="*/ 57150 h 1128713"/>
              <a:gd name="connsiteX10" fmla="*/ 466725 w 1647825"/>
              <a:gd name="connsiteY10" fmla="*/ 19050 h 1128713"/>
              <a:gd name="connsiteX11" fmla="*/ 328612 w 1647825"/>
              <a:gd name="connsiteY11" fmla="*/ 0 h 1128713"/>
              <a:gd name="connsiteX12" fmla="*/ 157162 w 1647825"/>
              <a:gd name="connsiteY12" fmla="*/ 0 h 1128713"/>
              <a:gd name="connsiteX13" fmla="*/ 109537 w 1647825"/>
              <a:gd name="connsiteY13" fmla="*/ 57150 h 1128713"/>
              <a:gd name="connsiteX14" fmla="*/ 128587 w 1647825"/>
              <a:gd name="connsiteY14" fmla="*/ 104775 h 1128713"/>
              <a:gd name="connsiteX15" fmla="*/ 95250 w 1647825"/>
              <a:gd name="connsiteY15" fmla="*/ 142875 h 1128713"/>
              <a:gd name="connsiteX16" fmla="*/ 4762 w 1647825"/>
              <a:gd name="connsiteY16" fmla="*/ 233363 h 1128713"/>
              <a:gd name="connsiteX17" fmla="*/ 28575 w 1647825"/>
              <a:gd name="connsiteY17" fmla="*/ 328613 h 1128713"/>
              <a:gd name="connsiteX18" fmla="*/ 0 w 1647825"/>
              <a:gd name="connsiteY18" fmla="*/ 385763 h 1128713"/>
              <a:gd name="connsiteX19" fmla="*/ 57150 w 1647825"/>
              <a:gd name="connsiteY19" fmla="*/ 442912 h 1128713"/>
              <a:gd name="connsiteX20" fmla="*/ 119062 w 1647825"/>
              <a:gd name="connsiteY20" fmla="*/ 452438 h 1128713"/>
              <a:gd name="connsiteX21" fmla="*/ 214312 w 1647825"/>
              <a:gd name="connsiteY21" fmla="*/ 481013 h 1128713"/>
              <a:gd name="connsiteX22" fmla="*/ 357188 w 1647825"/>
              <a:gd name="connsiteY22" fmla="*/ 581026 h 1128713"/>
              <a:gd name="connsiteX23" fmla="*/ 371475 w 1647825"/>
              <a:gd name="connsiteY23" fmla="*/ 628650 h 1128713"/>
              <a:gd name="connsiteX24" fmla="*/ 452437 w 1647825"/>
              <a:gd name="connsiteY24" fmla="*/ 714375 h 1128713"/>
              <a:gd name="connsiteX25" fmla="*/ 552450 w 1647825"/>
              <a:gd name="connsiteY25" fmla="*/ 762000 h 1128713"/>
              <a:gd name="connsiteX26" fmla="*/ 685800 w 1647825"/>
              <a:gd name="connsiteY26" fmla="*/ 828675 h 1128713"/>
              <a:gd name="connsiteX27" fmla="*/ 738187 w 1647825"/>
              <a:gd name="connsiteY27" fmla="*/ 962025 h 1128713"/>
              <a:gd name="connsiteX28" fmla="*/ 862012 w 1647825"/>
              <a:gd name="connsiteY28" fmla="*/ 971550 h 1128713"/>
              <a:gd name="connsiteX29" fmla="*/ 938212 w 1647825"/>
              <a:gd name="connsiteY29" fmla="*/ 1119188 h 1128713"/>
              <a:gd name="connsiteX30" fmla="*/ 962025 w 1647825"/>
              <a:gd name="connsiteY30" fmla="*/ 1128713 h 1128713"/>
              <a:gd name="connsiteX31" fmla="*/ 957262 w 1647825"/>
              <a:gd name="connsiteY31" fmla="*/ 1066800 h 1128713"/>
              <a:gd name="connsiteX32" fmla="*/ 1052512 w 1647825"/>
              <a:gd name="connsiteY32" fmla="*/ 1023938 h 1128713"/>
              <a:gd name="connsiteX33" fmla="*/ 1128712 w 1647825"/>
              <a:gd name="connsiteY33" fmla="*/ 1023938 h 1128713"/>
              <a:gd name="connsiteX34" fmla="*/ 1247775 w 1647825"/>
              <a:gd name="connsiteY34" fmla="*/ 1038225 h 1128713"/>
              <a:gd name="connsiteX35" fmla="*/ 1323975 w 1647825"/>
              <a:gd name="connsiteY35" fmla="*/ 1028700 h 1128713"/>
              <a:gd name="connsiteX36" fmla="*/ 1343025 w 1647825"/>
              <a:gd name="connsiteY36" fmla="*/ 938213 h 1128713"/>
              <a:gd name="connsiteX37" fmla="*/ 1390650 w 1647825"/>
              <a:gd name="connsiteY37" fmla="*/ 900113 h 1128713"/>
              <a:gd name="connsiteX38" fmla="*/ 1481137 w 1647825"/>
              <a:gd name="connsiteY38" fmla="*/ 971550 h 1128713"/>
              <a:gd name="connsiteX39" fmla="*/ 1528762 w 1647825"/>
              <a:gd name="connsiteY39" fmla="*/ 981075 h 1128713"/>
              <a:gd name="connsiteX40" fmla="*/ 1647825 w 1647825"/>
              <a:gd name="connsiteY40" fmla="*/ 909638 h 1128713"/>
              <a:gd name="connsiteX41" fmla="*/ 1628775 w 1647825"/>
              <a:gd name="connsiteY41" fmla="*/ 762000 h 1128713"/>
              <a:gd name="connsiteX42" fmla="*/ 1633537 w 1647825"/>
              <a:gd name="connsiteY42" fmla="*/ 609600 h 1128713"/>
              <a:gd name="connsiteX43" fmla="*/ 1614487 w 1647825"/>
              <a:gd name="connsiteY43" fmla="*/ 514350 h 1128713"/>
              <a:gd name="connsiteX44" fmla="*/ 1519237 w 1647825"/>
              <a:gd name="connsiteY44" fmla="*/ 485775 h 1128713"/>
              <a:gd name="connsiteX45" fmla="*/ 1447800 w 1647825"/>
              <a:gd name="connsiteY45" fmla="*/ 309563 h 1128713"/>
              <a:gd name="connsiteX46" fmla="*/ 1133475 w 1647825"/>
              <a:gd name="connsiteY46" fmla="*/ 176213 h 1128713"/>
              <a:gd name="connsiteX0" fmla="*/ 1133475 w 1647825"/>
              <a:gd name="connsiteY0" fmla="*/ 176213 h 1128713"/>
              <a:gd name="connsiteX1" fmla="*/ 981075 w 1647825"/>
              <a:gd name="connsiteY1" fmla="*/ 180975 h 1128713"/>
              <a:gd name="connsiteX2" fmla="*/ 928687 w 1647825"/>
              <a:gd name="connsiteY2" fmla="*/ 133350 h 1128713"/>
              <a:gd name="connsiteX3" fmla="*/ 838200 w 1647825"/>
              <a:gd name="connsiteY3" fmla="*/ 128588 h 1128713"/>
              <a:gd name="connsiteX4" fmla="*/ 781050 w 1647825"/>
              <a:gd name="connsiteY4" fmla="*/ 200025 h 1128713"/>
              <a:gd name="connsiteX5" fmla="*/ 704850 w 1647825"/>
              <a:gd name="connsiteY5" fmla="*/ 247650 h 1128713"/>
              <a:gd name="connsiteX6" fmla="*/ 623887 w 1647825"/>
              <a:gd name="connsiteY6" fmla="*/ 238125 h 1128713"/>
              <a:gd name="connsiteX7" fmla="*/ 533400 w 1647825"/>
              <a:gd name="connsiteY7" fmla="*/ 200025 h 1128713"/>
              <a:gd name="connsiteX8" fmla="*/ 652462 w 1647825"/>
              <a:gd name="connsiteY8" fmla="*/ 147638 h 1128713"/>
              <a:gd name="connsiteX9" fmla="*/ 528637 w 1647825"/>
              <a:gd name="connsiteY9" fmla="*/ 57150 h 1128713"/>
              <a:gd name="connsiteX10" fmla="*/ 466725 w 1647825"/>
              <a:gd name="connsiteY10" fmla="*/ 19050 h 1128713"/>
              <a:gd name="connsiteX11" fmla="*/ 328612 w 1647825"/>
              <a:gd name="connsiteY11" fmla="*/ 0 h 1128713"/>
              <a:gd name="connsiteX12" fmla="*/ 157162 w 1647825"/>
              <a:gd name="connsiteY12" fmla="*/ 0 h 1128713"/>
              <a:gd name="connsiteX13" fmla="*/ 109537 w 1647825"/>
              <a:gd name="connsiteY13" fmla="*/ 57150 h 1128713"/>
              <a:gd name="connsiteX14" fmla="*/ 128587 w 1647825"/>
              <a:gd name="connsiteY14" fmla="*/ 104775 h 1128713"/>
              <a:gd name="connsiteX15" fmla="*/ 95250 w 1647825"/>
              <a:gd name="connsiteY15" fmla="*/ 142875 h 1128713"/>
              <a:gd name="connsiteX16" fmla="*/ 4762 w 1647825"/>
              <a:gd name="connsiteY16" fmla="*/ 233363 h 1128713"/>
              <a:gd name="connsiteX17" fmla="*/ 28575 w 1647825"/>
              <a:gd name="connsiteY17" fmla="*/ 328613 h 1128713"/>
              <a:gd name="connsiteX18" fmla="*/ 0 w 1647825"/>
              <a:gd name="connsiteY18" fmla="*/ 385763 h 1128713"/>
              <a:gd name="connsiteX19" fmla="*/ 57150 w 1647825"/>
              <a:gd name="connsiteY19" fmla="*/ 442912 h 1128713"/>
              <a:gd name="connsiteX20" fmla="*/ 119062 w 1647825"/>
              <a:gd name="connsiteY20" fmla="*/ 452438 h 1128713"/>
              <a:gd name="connsiteX21" fmla="*/ 214312 w 1647825"/>
              <a:gd name="connsiteY21" fmla="*/ 481013 h 1128713"/>
              <a:gd name="connsiteX22" fmla="*/ 357188 w 1647825"/>
              <a:gd name="connsiteY22" fmla="*/ 581026 h 1128713"/>
              <a:gd name="connsiteX23" fmla="*/ 371475 w 1647825"/>
              <a:gd name="connsiteY23" fmla="*/ 628650 h 1128713"/>
              <a:gd name="connsiteX24" fmla="*/ 452437 w 1647825"/>
              <a:gd name="connsiteY24" fmla="*/ 714375 h 1128713"/>
              <a:gd name="connsiteX25" fmla="*/ 552450 w 1647825"/>
              <a:gd name="connsiteY25" fmla="*/ 762000 h 1128713"/>
              <a:gd name="connsiteX26" fmla="*/ 685800 w 1647825"/>
              <a:gd name="connsiteY26" fmla="*/ 828675 h 1128713"/>
              <a:gd name="connsiteX27" fmla="*/ 738187 w 1647825"/>
              <a:gd name="connsiteY27" fmla="*/ 962025 h 1128713"/>
              <a:gd name="connsiteX28" fmla="*/ 862012 w 1647825"/>
              <a:gd name="connsiteY28" fmla="*/ 1028700 h 1128713"/>
              <a:gd name="connsiteX29" fmla="*/ 938212 w 1647825"/>
              <a:gd name="connsiteY29" fmla="*/ 1119188 h 1128713"/>
              <a:gd name="connsiteX30" fmla="*/ 962025 w 1647825"/>
              <a:gd name="connsiteY30" fmla="*/ 1128713 h 1128713"/>
              <a:gd name="connsiteX31" fmla="*/ 957262 w 1647825"/>
              <a:gd name="connsiteY31" fmla="*/ 1066800 h 1128713"/>
              <a:gd name="connsiteX32" fmla="*/ 1052512 w 1647825"/>
              <a:gd name="connsiteY32" fmla="*/ 1023938 h 1128713"/>
              <a:gd name="connsiteX33" fmla="*/ 1128712 w 1647825"/>
              <a:gd name="connsiteY33" fmla="*/ 1023938 h 1128713"/>
              <a:gd name="connsiteX34" fmla="*/ 1247775 w 1647825"/>
              <a:gd name="connsiteY34" fmla="*/ 1038225 h 1128713"/>
              <a:gd name="connsiteX35" fmla="*/ 1323975 w 1647825"/>
              <a:gd name="connsiteY35" fmla="*/ 1028700 h 1128713"/>
              <a:gd name="connsiteX36" fmla="*/ 1343025 w 1647825"/>
              <a:gd name="connsiteY36" fmla="*/ 938213 h 1128713"/>
              <a:gd name="connsiteX37" fmla="*/ 1390650 w 1647825"/>
              <a:gd name="connsiteY37" fmla="*/ 900113 h 1128713"/>
              <a:gd name="connsiteX38" fmla="*/ 1481137 w 1647825"/>
              <a:gd name="connsiteY38" fmla="*/ 971550 h 1128713"/>
              <a:gd name="connsiteX39" fmla="*/ 1528762 w 1647825"/>
              <a:gd name="connsiteY39" fmla="*/ 981075 h 1128713"/>
              <a:gd name="connsiteX40" fmla="*/ 1647825 w 1647825"/>
              <a:gd name="connsiteY40" fmla="*/ 909638 h 1128713"/>
              <a:gd name="connsiteX41" fmla="*/ 1628775 w 1647825"/>
              <a:gd name="connsiteY41" fmla="*/ 762000 h 1128713"/>
              <a:gd name="connsiteX42" fmla="*/ 1633537 w 1647825"/>
              <a:gd name="connsiteY42" fmla="*/ 609600 h 1128713"/>
              <a:gd name="connsiteX43" fmla="*/ 1614487 w 1647825"/>
              <a:gd name="connsiteY43" fmla="*/ 514350 h 1128713"/>
              <a:gd name="connsiteX44" fmla="*/ 1519237 w 1647825"/>
              <a:gd name="connsiteY44" fmla="*/ 485775 h 1128713"/>
              <a:gd name="connsiteX45" fmla="*/ 1447800 w 1647825"/>
              <a:gd name="connsiteY45" fmla="*/ 309563 h 1128713"/>
              <a:gd name="connsiteX46" fmla="*/ 1133475 w 1647825"/>
              <a:gd name="connsiteY46" fmla="*/ 176213 h 1128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647825" h="1128713">
                <a:moveTo>
                  <a:pt x="1133475" y="176213"/>
                </a:moveTo>
                <a:lnTo>
                  <a:pt x="981075" y="180975"/>
                </a:lnTo>
                <a:lnTo>
                  <a:pt x="928687" y="133350"/>
                </a:lnTo>
                <a:lnTo>
                  <a:pt x="838200" y="128588"/>
                </a:lnTo>
                <a:lnTo>
                  <a:pt x="781050" y="200025"/>
                </a:lnTo>
                <a:lnTo>
                  <a:pt x="704850" y="247650"/>
                </a:lnTo>
                <a:lnTo>
                  <a:pt x="623887" y="238125"/>
                </a:lnTo>
                <a:lnTo>
                  <a:pt x="533400" y="200025"/>
                </a:lnTo>
                <a:lnTo>
                  <a:pt x="652462" y="147638"/>
                </a:lnTo>
                <a:lnTo>
                  <a:pt x="528637" y="57150"/>
                </a:lnTo>
                <a:lnTo>
                  <a:pt x="466725" y="19050"/>
                </a:lnTo>
                <a:lnTo>
                  <a:pt x="328612" y="0"/>
                </a:lnTo>
                <a:lnTo>
                  <a:pt x="157162" y="0"/>
                </a:lnTo>
                <a:lnTo>
                  <a:pt x="109537" y="57150"/>
                </a:lnTo>
                <a:lnTo>
                  <a:pt x="128587" y="104775"/>
                </a:lnTo>
                <a:cubicBezTo>
                  <a:pt x="103092" y="145567"/>
                  <a:pt x="119751" y="142875"/>
                  <a:pt x="95250" y="142875"/>
                </a:cubicBezTo>
                <a:lnTo>
                  <a:pt x="4762" y="233363"/>
                </a:lnTo>
                <a:lnTo>
                  <a:pt x="28575" y="328613"/>
                </a:lnTo>
                <a:lnTo>
                  <a:pt x="0" y="385763"/>
                </a:lnTo>
                <a:lnTo>
                  <a:pt x="57150" y="442912"/>
                </a:lnTo>
                <a:cubicBezTo>
                  <a:pt x="68262" y="450850"/>
                  <a:pt x="92868" y="446088"/>
                  <a:pt x="119062" y="452438"/>
                </a:cubicBezTo>
                <a:cubicBezTo>
                  <a:pt x="145256" y="458788"/>
                  <a:pt x="182562" y="471488"/>
                  <a:pt x="214312" y="481013"/>
                </a:cubicBezTo>
                <a:lnTo>
                  <a:pt x="357188" y="581026"/>
                </a:lnTo>
                <a:lnTo>
                  <a:pt x="371475" y="628650"/>
                </a:lnTo>
                <a:lnTo>
                  <a:pt x="452437" y="714375"/>
                </a:lnTo>
                <a:lnTo>
                  <a:pt x="552450" y="762000"/>
                </a:lnTo>
                <a:lnTo>
                  <a:pt x="685800" y="828675"/>
                </a:lnTo>
                <a:lnTo>
                  <a:pt x="738187" y="962025"/>
                </a:lnTo>
                <a:lnTo>
                  <a:pt x="862012" y="1028700"/>
                </a:lnTo>
                <a:lnTo>
                  <a:pt x="938212" y="1119188"/>
                </a:lnTo>
                <a:lnTo>
                  <a:pt x="962025" y="1128713"/>
                </a:lnTo>
                <a:lnTo>
                  <a:pt x="957262" y="1066800"/>
                </a:lnTo>
                <a:lnTo>
                  <a:pt x="1052512" y="1023938"/>
                </a:lnTo>
                <a:lnTo>
                  <a:pt x="1128712" y="1023938"/>
                </a:lnTo>
                <a:lnTo>
                  <a:pt x="1247775" y="1038225"/>
                </a:lnTo>
                <a:lnTo>
                  <a:pt x="1323975" y="1028700"/>
                </a:lnTo>
                <a:lnTo>
                  <a:pt x="1343025" y="938213"/>
                </a:lnTo>
                <a:lnTo>
                  <a:pt x="1390650" y="900113"/>
                </a:lnTo>
                <a:lnTo>
                  <a:pt x="1481137" y="971550"/>
                </a:lnTo>
                <a:lnTo>
                  <a:pt x="1528762" y="981075"/>
                </a:lnTo>
                <a:lnTo>
                  <a:pt x="1647825" y="909638"/>
                </a:lnTo>
                <a:lnTo>
                  <a:pt x="1628775" y="762000"/>
                </a:lnTo>
                <a:lnTo>
                  <a:pt x="1633537" y="609600"/>
                </a:lnTo>
                <a:lnTo>
                  <a:pt x="1614487" y="514350"/>
                </a:lnTo>
                <a:lnTo>
                  <a:pt x="1519237" y="485775"/>
                </a:lnTo>
                <a:lnTo>
                  <a:pt x="1447800" y="309563"/>
                </a:lnTo>
                <a:lnTo>
                  <a:pt x="1133475" y="176213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47" name="Rectangle 704"/>
          <p:cNvSpPr>
            <a:spLocks noChangeArrowheads="1"/>
          </p:cNvSpPr>
          <p:nvPr/>
        </p:nvSpPr>
        <p:spPr bwMode="auto">
          <a:xfrm>
            <a:off x="4045079" y="5137016"/>
            <a:ext cx="512961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latin typeface="Times New Roman" pitchFamily="18" charset="0"/>
                <a:cs typeface="Times New Roman" pitchFamily="18" charset="0"/>
              </a:rPr>
              <a:t>Туапсинский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1119191" y="3235099"/>
            <a:ext cx="1326697" cy="659947"/>
          </a:xfrm>
          <a:custGeom>
            <a:avLst/>
            <a:gdLst>
              <a:gd name="connsiteX0" fmla="*/ 1652587 w 1857375"/>
              <a:gd name="connsiteY0" fmla="*/ 57150 h 923925"/>
              <a:gd name="connsiteX1" fmla="*/ 1647825 w 1857375"/>
              <a:gd name="connsiteY1" fmla="*/ 109537 h 923925"/>
              <a:gd name="connsiteX2" fmla="*/ 1538287 w 1857375"/>
              <a:gd name="connsiteY2" fmla="*/ 200025 h 923925"/>
              <a:gd name="connsiteX3" fmla="*/ 1462087 w 1857375"/>
              <a:gd name="connsiteY3" fmla="*/ 238125 h 923925"/>
              <a:gd name="connsiteX4" fmla="*/ 1357312 w 1857375"/>
              <a:gd name="connsiteY4" fmla="*/ 252412 h 923925"/>
              <a:gd name="connsiteX5" fmla="*/ 1262062 w 1857375"/>
              <a:gd name="connsiteY5" fmla="*/ 309562 h 923925"/>
              <a:gd name="connsiteX6" fmla="*/ 1090612 w 1857375"/>
              <a:gd name="connsiteY6" fmla="*/ 300037 h 923925"/>
              <a:gd name="connsiteX7" fmla="*/ 933450 w 1857375"/>
              <a:gd name="connsiteY7" fmla="*/ 252412 h 923925"/>
              <a:gd name="connsiteX8" fmla="*/ 814387 w 1857375"/>
              <a:gd name="connsiteY8" fmla="*/ 219075 h 923925"/>
              <a:gd name="connsiteX9" fmla="*/ 704850 w 1857375"/>
              <a:gd name="connsiteY9" fmla="*/ 166687 h 923925"/>
              <a:gd name="connsiteX10" fmla="*/ 614362 w 1857375"/>
              <a:gd name="connsiteY10" fmla="*/ 119062 h 923925"/>
              <a:gd name="connsiteX11" fmla="*/ 523875 w 1857375"/>
              <a:gd name="connsiteY11" fmla="*/ 47625 h 923925"/>
              <a:gd name="connsiteX12" fmla="*/ 361950 w 1857375"/>
              <a:gd name="connsiteY12" fmla="*/ 0 h 923925"/>
              <a:gd name="connsiteX13" fmla="*/ 300037 w 1857375"/>
              <a:gd name="connsiteY13" fmla="*/ 57150 h 923925"/>
              <a:gd name="connsiteX14" fmla="*/ 223837 w 1857375"/>
              <a:gd name="connsiteY14" fmla="*/ 142875 h 923925"/>
              <a:gd name="connsiteX15" fmla="*/ 171450 w 1857375"/>
              <a:gd name="connsiteY15" fmla="*/ 238125 h 923925"/>
              <a:gd name="connsiteX16" fmla="*/ 90487 w 1857375"/>
              <a:gd name="connsiteY16" fmla="*/ 290512 h 923925"/>
              <a:gd name="connsiteX17" fmla="*/ 47625 w 1857375"/>
              <a:gd name="connsiteY17" fmla="*/ 352425 h 923925"/>
              <a:gd name="connsiteX18" fmla="*/ 166687 w 1857375"/>
              <a:gd name="connsiteY18" fmla="*/ 271462 h 923925"/>
              <a:gd name="connsiteX19" fmla="*/ 252412 w 1857375"/>
              <a:gd name="connsiteY19" fmla="*/ 200025 h 923925"/>
              <a:gd name="connsiteX20" fmla="*/ 314325 w 1857375"/>
              <a:gd name="connsiteY20" fmla="*/ 128587 h 923925"/>
              <a:gd name="connsiteX21" fmla="*/ 376237 w 1857375"/>
              <a:gd name="connsiteY21" fmla="*/ 147637 h 923925"/>
              <a:gd name="connsiteX22" fmla="*/ 438150 w 1857375"/>
              <a:gd name="connsiteY22" fmla="*/ 200025 h 923925"/>
              <a:gd name="connsiteX23" fmla="*/ 352425 w 1857375"/>
              <a:gd name="connsiteY23" fmla="*/ 228600 h 923925"/>
              <a:gd name="connsiteX24" fmla="*/ 300037 w 1857375"/>
              <a:gd name="connsiteY24" fmla="*/ 195262 h 923925"/>
              <a:gd name="connsiteX25" fmla="*/ 300037 w 1857375"/>
              <a:gd name="connsiteY25" fmla="*/ 195262 h 923925"/>
              <a:gd name="connsiteX26" fmla="*/ 319087 w 1857375"/>
              <a:gd name="connsiteY26" fmla="*/ 271462 h 923925"/>
              <a:gd name="connsiteX27" fmla="*/ 347662 w 1857375"/>
              <a:gd name="connsiteY27" fmla="*/ 347662 h 923925"/>
              <a:gd name="connsiteX28" fmla="*/ 500062 w 1857375"/>
              <a:gd name="connsiteY28" fmla="*/ 319087 h 923925"/>
              <a:gd name="connsiteX29" fmla="*/ 590550 w 1857375"/>
              <a:gd name="connsiteY29" fmla="*/ 309562 h 923925"/>
              <a:gd name="connsiteX30" fmla="*/ 661987 w 1857375"/>
              <a:gd name="connsiteY30" fmla="*/ 304800 h 923925"/>
              <a:gd name="connsiteX31" fmla="*/ 676275 w 1857375"/>
              <a:gd name="connsiteY31" fmla="*/ 304800 h 923925"/>
              <a:gd name="connsiteX32" fmla="*/ 685800 w 1857375"/>
              <a:gd name="connsiteY32" fmla="*/ 357187 h 923925"/>
              <a:gd name="connsiteX33" fmla="*/ 676275 w 1857375"/>
              <a:gd name="connsiteY33" fmla="*/ 423862 h 923925"/>
              <a:gd name="connsiteX34" fmla="*/ 533400 w 1857375"/>
              <a:gd name="connsiteY34" fmla="*/ 442912 h 923925"/>
              <a:gd name="connsiteX35" fmla="*/ 438150 w 1857375"/>
              <a:gd name="connsiteY35" fmla="*/ 504825 h 923925"/>
              <a:gd name="connsiteX36" fmla="*/ 309562 w 1857375"/>
              <a:gd name="connsiteY36" fmla="*/ 509587 h 923925"/>
              <a:gd name="connsiteX37" fmla="*/ 238125 w 1857375"/>
              <a:gd name="connsiteY37" fmla="*/ 542925 h 923925"/>
              <a:gd name="connsiteX38" fmla="*/ 176212 w 1857375"/>
              <a:gd name="connsiteY38" fmla="*/ 557212 h 923925"/>
              <a:gd name="connsiteX39" fmla="*/ 109537 w 1857375"/>
              <a:gd name="connsiteY39" fmla="*/ 552450 h 923925"/>
              <a:gd name="connsiteX40" fmla="*/ 38100 w 1857375"/>
              <a:gd name="connsiteY40" fmla="*/ 557212 h 923925"/>
              <a:gd name="connsiteX41" fmla="*/ 0 w 1857375"/>
              <a:gd name="connsiteY41" fmla="*/ 614362 h 923925"/>
              <a:gd name="connsiteX42" fmla="*/ 42862 w 1857375"/>
              <a:gd name="connsiteY42" fmla="*/ 685800 h 923925"/>
              <a:gd name="connsiteX43" fmla="*/ 80962 w 1857375"/>
              <a:gd name="connsiteY43" fmla="*/ 757237 h 923925"/>
              <a:gd name="connsiteX44" fmla="*/ 238125 w 1857375"/>
              <a:gd name="connsiteY44" fmla="*/ 785812 h 923925"/>
              <a:gd name="connsiteX45" fmla="*/ 319087 w 1857375"/>
              <a:gd name="connsiteY45" fmla="*/ 800100 h 923925"/>
              <a:gd name="connsiteX46" fmla="*/ 523875 w 1857375"/>
              <a:gd name="connsiteY46" fmla="*/ 804862 h 923925"/>
              <a:gd name="connsiteX47" fmla="*/ 762000 w 1857375"/>
              <a:gd name="connsiteY47" fmla="*/ 923925 h 923925"/>
              <a:gd name="connsiteX48" fmla="*/ 661987 w 1857375"/>
              <a:gd name="connsiteY48" fmla="*/ 785812 h 923925"/>
              <a:gd name="connsiteX49" fmla="*/ 723900 w 1857375"/>
              <a:gd name="connsiteY49" fmla="*/ 804862 h 923925"/>
              <a:gd name="connsiteX50" fmla="*/ 857250 w 1857375"/>
              <a:gd name="connsiteY50" fmla="*/ 852487 h 923925"/>
              <a:gd name="connsiteX51" fmla="*/ 1081087 w 1857375"/>
              <a:gd name="connsiteY51" fmla="*/ 895350 h 923925"/>
              <a:gd name="connsiteX52" fmla="*/ 1128712 w 1857375"/>
              <a:gd name="connsiteY52" fmla="*/ 781050 h 923925"/>
              <a:gd name="connsiteX53" fmla="*/ 1228725 w 1857375"/>
              <a:gd name="connsiteY53" fmla="*/ 733425 h 923925"/>
              <a:gd name="connsiteX54" fmla="*/ 1276350 w 1857375"/>
              <a:gd name="connsiteY54" fmla="*/ 685800 h 923925"/>
              <a:gd name="connsiteX55" fmla="*/ 1357312 w 1857375"/>
              <a:gd name="connsiteY55" fmla="*/ 676275 h 923925"/>
              <a:gd name="connsiteX56" fmla="*/ 1400175 w 1857375"/>
              <a:gd name="connsiteY56" fmla="*/ 652462 h 923925"/>
              <a:gd name="connsiteX57" fmla="*/ 1462087 w 1857375"/>
              <a:gd name="connsiteY57" fmla="*/ 652462 h 923925"/>
              <a:gd name="connsiteX58" fmla="*/ 1500187 w 1857375"/>
              <a:gd name="connsiteY58" fmla="*/ 704850 h 923925"/>
              <a:gd name="connsiteX59" fmla="*/ 1628775 w 1857375"/>
              <a:gd name="connsiteY59" fmla="*/ 709612 h 923925"/>
              <a:gd name="connsiteX60" fmla="*/ 1671637 w 1857375"/>
              <a:gd name="connsiteY60" fmla="*/ 719137 h 923925"/>
              <a:gd name="connsiteX61" fmla="*/ 1704975 w 1857375"/>
              <a:gd name="connsiteY61" fmla="*/ 738187 h 923925"/>
              <a:gd name="connsiteX62" fmla="*/ 1752600 w 1857375"/>
              <a:gd name="connsiteY62" fmla="*/ 690562 h 923925"/>
              <a:gd name="connsiteX63" fmla="*/ 1785937 w 1857375"/>
              <a:gd name="connsiteY63" fmla="*/ 619125 h 923925"/>
              <a:gd name="connsiteX64" fmla="*/ 1809750 w 1857375"/>
              <a:gd name="connsiteY64" fmla="*/ 595312 h 923925"/>
              <a:gd name="connsiteX65" fmla="*/ 1828800 w 1857375"/>
              <a:gd name="connsiteY65" fmla="*/ 490537 h 923925"/>
              <a:gd name="connsiteX66" fmla="*/ 1800225 w 1857375"/>
              <a:gd name="connsiteY66" fmla="*/ 404812 h 923925"/>
              <a:gd name="connsiteX67" fmla="*/ 1857375 w 1857375"/>
              <a:gd name="connsiteY67" fmla="*/ 361950 h 923925"/>
              <a:gd name="connsiteX68" fmla="*/ 1828800 w 1857375"/>
              <a:gd name="connsiteY68" fmla="*/ 247650 h 923925"/>
              <a:gd name="connsiteX69" fmla="*/ 1804987 w 1857375"/>
              <a:gd name="connsiteY69" fmla="*/ 200025 h 923925"/>
              <a:gd name="connsiteX70" fmla="*/ 1747837 w 1857375"/>
              <a:gd name="connsiteY70" fmla="*/ 171450 h 923925"/>
              <a:gd name="connsiteX71" fmla="*/ 1652587 w 1857375"/>
              <a:gd name="connsiteY71" fmla="*/ 57150 h 92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857375" h="923925">
                <a:moveTo>
                  <a:pt x="1652587" y="57150"/>
                </a:moveTo>
                <a:lnTo>
                  <a:pt x="1647825" y="109537"/>
                </a:lnTo>
                <a:lnTo>
                  <a:pt x="1538287" y="200025"/>
                </a:lnTo>
                <a:lnTo>
                  <a:pt x="1462087" y="238125"/>
                </a:lnTo>
                <a:lnTo>
                  <a:pt x="1357312" y="252412"/>
                </a:lnTo>
                <a:lnTo>
                  <a:pt x="1262062" y="309562"/>
                </a:lnTo>
                <a:lnTo>
                  <a:pt x="1090612" y="300037"/>
                </a:lnTo>
                <a:lnTo>
                  <a:pt x="933450" y="252412"/>
                </a:lnTo>
                <a:lnTo>
                  <a:pt x="814387" y="219075"/>
                </a:lnTo>
                <a:lnTo>
                  <a:pt x="704850" y="166687"/>
                </a:lnTo>
                <a:lnTo>
                  <a:pt x="614362" y="119062"/>
                </a:lnTo>
                <a:lnTo>
                  <a:pt x="523875" y="47625"/>
                </a:lnTo>
                <a:lnTo>
                  <a:pt x="361950" y="0"/>
                </a:lnTo>
                <a:lnTo>
                  <a:pt x="300037" y="57150"/>
                </a:lnTo>
                <a:lnTo>
                  <a:pt x="223837" y="142875"/>
                </a:lnTo>
                <a:lnTo>
                  <a:pt x="171450" y="238125"/>
                </a:lnTo>
                <a:lnTo>
                  <a:pt x="90487" y="290512"/>
                </a:lnTo>
                <a:lnTo>
                  <a:pt x="47625" y="352425"/>
                </a:lnTo>
                <a:lnTo>
                  <a:pt x="166687" y="271462"/>
                </a:lnTo>
                <a:lnTo>
                  <a:pt x="252412" y="200025"/>
                </a:lnTo>
                <a:lnTo>
                  <a:pt x="314325" y="128587"/>
                </a:lnTo>
                <a:lnTo>
                  <a:pt x="376237" y="147637"/>
                </a:lnTo>
                <a:lnTo>
                  <a:pt x="438150" y="200025"/>
                </a:lnTo>
                <a:lnTo>
                  <a:pt x="352425" y="228600"/>
                </a:lnTo>
                <a:lnTo>
                  <a:pt x="300037" y="195262"/>
                </a:lnTo>
                <a:lnTo>
                  <a:pt x="300037" y="195262"/>
                </a:lnTo>
                <a:lnTo>
                  <a:pt x="319087" y="271462"/>
                </a:lnTo>
                <a:lnTo>
                  <a:pt x="347662" y="347662"/>
                </a:lnTo>
                <a:lnTo>
                  <a:pt x="500062" y="319087"/>
                </a:lnTo>
                <a:lnTo>
                  <a:pt x="590550" y="309562"/>
                </a:lnTo>
                <a:lnTo>
                  <a:pt x="661987" y="304800"/>
                </a:lnTo>
                <a:lnTo>
                  <a:pt x="676275" y="304800"/>
                </a:lnTo>
                <a:lnTo>
                  <a:pt x="685800" y="357187"/>
                </a:lnTo>
                <a:lnTo>
                  <a:pt x="676275" y="423862"/>
                </a:lnTo>
                <a:lnTo>
                  <a:pt x="533400" y="442912"/>
                </a:lnTo>
                <a:lnTo>
                  <a:pt x="438150" y="504825"/>
                </a:lnTo>
                <a:lnTo>
                  <a:pt x="309562" y="509587"/>
                </a:lnTo>
                <a:lnTo>
                  <a:pt x="238125" y="542925"/>
                </a:lnTo>
                <a:lnTo>
                  <a:pt x="176212" y="557212"/>
                </a:lnTo>
                <a:lnTo>
                  <a:pt x="109537" y="552450"/>
                </a:lnTo>
                <a:lnTo>
                  <a:pt x="38100" y="557212"/>
                </a:lnTo>
                <a:lnTo>
                  <a:pt x="0" y="614362"/>
                </a:lnTo>
                <a:lnTo>
                  <a:pt x="42862" y="685800"/>
                </a:lnTo>
                <a:lnTo>
                  <a:pt x="80962" y="757237"/>
                </a:lnTo>
                <a:lnTo>
                  <a:pt x="238125" y="785812"/>
                </a:lnTo>
                <a:lnTo>
                  <a:pt x="319087" y="800100"/>
                </a:lnTo>
                <a:lnTo>
                  <a:pt x="523875" y="804862"/>
                </a:lnTo>
                <a:lnTo>
                  <a:pt x="762000" y="923925"/>
                </a:lnTo>
                <a:lnTo>
                  <a:pt x="661987" y="785812"/>
                </a:lnTo>
                <a:lnTo>
                  <a:pt x="723900" y="804862"/>
                </a:lnTo>
                <a:lnTo>
                  <a:pt x="857250" y="852487"/>
                </a:lnTo>
                <a:lnTo>
                  <a:pt x="1081087" y="895350"/>
                </a:lnTo>
                <a:lnTo>
                  <a:pt x="1128712" y="781050"/>
                </a:lnTo>
                <a:lnTo>
                  <a:pt x="1228725" y="733425"/>
                </a:lnTo>
                <a:lnTo>
                  <a:pt x="1276350" y="685800"/>
                </a:lnTo>
                <a:lnTo>
                  <a:pt x="1357312" y="676275"/>
                </a:lnTo>
                <a:lnTo>
                  <a:pt x="1400175" y="652462"/>
                </a:lnTo>
                <a:lnTo>
                  <a:pt x="1462087" y="652462"/>
                </a:lnTo>
                <a:lnTo>
                  <a:pt x="1500187" y="704850"/>
                </a:lnTo>
                <a:lnTo>
                  <a:pt x="1628775" y="709612"/>
                </a:lnTo>
                <a:lnTo>
                  <a:pt x="1671637" y="719137"/>
                </a:lnTo>
                <a:lnTo>
                  <a:pt x="1704975" y="738187"/>
                </a:lnTo>
                <a:lnTo>
                  <a:pt x="1752600" y="690562"/>
                </a:lnTo>
                <a:lnTo>
                  <a:pt x="1785937" y="619125"/>
                </a:lnTo>
                <a:lnTo>
                  <a:pt x="1809750" y="595312"/>
                </a:lnTo>
                <a:lnTo>
                  <a:pt x="1828800" y="490537"/>
                </a:lnTo>
                <a:lnTo>
                  <a:pt x="1800225" y="404812"/>
                </a:lnTo>
                <a:lnTo>
                  <a:pt x="1857375" y="361950"/>
                </a:lnTo>
                <a:lnTo>
                  <a:pt x="1828800" y="247650"/>
                </a:lnTo>
                <a:lnTo>
                  <a:pt x="1804987" y="200025"/>
                </a:lnTo>
                <a:lnTo>
                  <a:pt x="1747837" y="171450"/>
                </a:lnTo>
                <a:lnTo>
                  <a:pt x="1652587" y="57150"/>
                </a:lnTo>
                <a:close/>
              </a:path>
            </a:pathLst>
          </a:cu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49" name="Rectangle 743"/>
          <p:cNvSpPr>
            <a:spLocks noChangeArrowheads="1"/>
          </p:cNvSpPr>
          <p:nvPr/>
        </p:nvSpPr>
        <p:spPr bwMode="auto">
          <a:xfrm>
            <a:off x="1789996" y="3567758"/>
            <a:ext cx="495328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Темрюкский</a:t>
            </a:r>
          </a:p>
        </p:txBody>
      </p:sp>
      <p:sp>
        <p:nvSpPr>
          <p:cNvPr id="53" name="Полилиния 52"/>
          <p:cNvSpPr/>
          <p:nvPr/>
        </p:nvSpPr>
        <p:spPr>
          <a:xfrm>
            <a:off x="1677081" y="3704545"/>
            <a:ext cx="666750" cy="792616"/>
          </a:xfrm>
          <a:custGeom>
            <a:avLst/>
            <a:gdLst>
              <a:gd name="connsiteX0" fmla="*/ 0 w 933450"/>
              <a:gd name="connsiteY0" fmla="*/ 280987 h 1109662"/>
              <a:gd name="connsiteX1" fmla="*/ 0 w 933450"/>
              <a:gd name="connsiteY1" fmla="*/ 280987 h 1109662"/>
              <a:gd name="connsiteX2" fmla="*/ 147637 w 933450"/>
              <a:gd name="connsiteY2" fmla="*/ 347662 h 1109662"/>
              <a:gd name="connsiteX3" fmla="*/ 271462 w 933450"/>
              <a:gd name="connsiteY3" fmla="*/ 409575 h 1109662"/>
              <a:gd name="connsiteX4" fmla="*/ 390525 w 933450"/>
              <a:gd name="connsiteY4" fmla="*/ 504825 h 1109662"/>
              <a:gd name="connsiteX5" fmla="*/ 452437 w 933450"/>
              <a:gd name="connsiteY5" fmla="*/ 566737 h 1109662"/>
              <a:gd name="connsiteX6" fmla="*/ 442912 w 933450"/>
              <a:gd name="connsiteY6" fmla="*/ 647700 h 1109662"/>
              <a:gd name="connsiteX7" fmla="*/ 414337 w 933450"/>
              <a:gd name="connsiteY7" fmla="*/ 671512 h 1109662"/>
              <a:gd name="connsiteX8" fmla="*/ 509587 w 933450"/>
              <a:gd name="connsiteY8" fmla="*/ 766762 h 1109662"/>
              <a:gd name="connsiteX9" fmla="*/ 576262 w 933450"/>
              <a:gd name="connsiteY9" fmla="*/ 952500 h 1109662"/>
              <a:gd name="connsiteX10" fmla="*/ 614362 w 933450"/>
              <a:gd name="connsiteY10" fmla="*/ 1004887 h 1109662"/>
              <a:gd name="connsiteX11" fmla="*/ 690562 w 933450"/>
              <a:gd name="connsiteY11" fmla="*/ 1066800 h 1109662"/>
              <a:gd name="connsiteX12" fmla="*/ 738187 w 933450"/>
              <a:gd name="connsiteY12" fmla="*/ 1109662 h 1109662"/>
              <a:gd name="connsiteX13" fmla="*/ 762000 w 933450"/>
              <a:gd name="connsiteY13" fmla="*/ 957262 h 1109662"/>
              <a:gd name="connsiteX14" fmla="*/ 723900 w 933450"/>
              <a:gd name="connsiteY14" fmla="*/ 895350 h 1109662"/>
              <a:gd name="connsiteX15" fmla="*/ 647700 w 933450"/>
              <a:gd name="connsiteY15" fmla="*/ 838200 h 1109662"/>
              <a:gd name="connsiteX16" fmla="*/ 690562 w 933450"/>
              <a:gd name="connsiteY16" fmla="*/ 795337 h 1109662"/>
              <a:gd name="connsiteX17" fmla="*/ 728662 w 933450"/>
              <a:gd name="connsiteY17" fmla="*/ 723900 h 1109662"/>
              <a:gd name="connsiteX18" fmla="*/ 733425 w 933450"/>
              <a:gd name="connsiteY18" fmla="*/ 619125 h 1109662"/>
              <a:gd name="connsiteX19" fmla="*/ 800100 w 933450"/>
              <a:gd name="connsiteY19" fmla="*/ 619125 h 1109662"/>
              <a:gd name="connsiteX20" fmla="*/ 766762 w 933450"/>
              <a:gd name="connsiteY20" fmla="*/ 495300 h 1109662"/>
              <a:gd name="connsiteX21" fmla="*/ 800100 w 933450"/>
              <a:gd name="connsiteY21" fmla="*/ 447675 h 1109662"/>
              <a:gd name="connsiteX22" fmla="*/ 895350 w 933450"/>
              <a:gd name="connsiteY22" fmla="*/ 466725 h 1109662"/>
              <a:gd name="connsiteX23" fmla="*/ 933450 w 933450"/>
              <a:gd name="connsiteY23" fmla="*/ 395287 h 1109662"/>
              <a:gd name="connsiteX24" fmla="*/ 933450 w 933450"/>
              <a:gd name="connsiteY24" fmla="*/ 376237 h 1109662"/>
              <a:gd name="connsiteX25" fmla="*/ 819150 w 933450"/>
              <a:gd name="connsiteY25" fmla="*/ 352425 h 1109662"/>
              <a:gd name="connsiteX26" fmla="*/ 804862 w 933450"/>
              <a:gd name="connsiteY26" fmla="*/ 314325 h 1109662"/>
              <a:gd name="connsiteX27" fmla="*/ 733425 w 933450"/>
              <a:gd name="connsiteY27" fmla="*/ 261937 h 1109662"/>
              <a:gd name="connsiteX28" fmla="*/ 714375 w 933450"/>
              <a:gd name="connsiteY28" fmla="*/ 195262 h 1109662"/>
              <a:gd name="connsiteX29" fmla="*/ 704850 w 933450"/>
              <a:gd name="connsiteY29" fmla="*/ 95250 h 1109662"/>
              <a:gd name="connsiteX30" fmla="*/ 690562 w 933450"/>
              <a:gd name="connsiteY30" fmla="*/ 33337 h 1109662"/>
              <a:gd name="connsiteX31" fmla="*/ 609600 w 933450"/>
              <a:gd name="connsiteY31" fmla="*/ 23812 h 1109662"/>
              <a:gd name="connsiteX32" fmla="*/ 576262 w 933450"/>
              <a:gd name="connsiteY32" fmla="*/ 0 h 1109662"/>
              <a:gd name="connsiteX33" fmla="*/ 485775 w 933450"/>
              <a:gd name="connsiteY33" fmla="*/ 19050 h 1109662"/>
              <a:gd name="connsiteX34" fmla="*/ 419100 w 933450"/>
              <a:gd name="connsiteY34" fmla="*/ 95250 h 1109662"/>
              <a:gd name="connsiteX35" fmla="*/ 357187 w 933450"/>
              <a:gd name="connsiteY35" fmla="*/ 128587 h 1109662"/>
              <a:gd name="connsiteX36" fmla="*/ 304800 w 933450"/>
              <a:gd name="connsiteY36" fmla="*/ 190500 h 1109662"/>
              <a:gd name="connsiteX37" fmla="*/ 276225 w 933450"/>
              <a:gd name="connsiteY37" fmla="*/ 223837 h 1109662"/>
              <a:gd name="connsiteX38" fmla="*/ 195262 w 933450"/>
              <a:gd name="connsiteY38" fmla="*/ 204787 h 1109662"/>
              <a:gd name="connsiteX39" fmla="*/ 185737 w 933450"/>
              <a:gd name="connsiteY39" fmla="*/ 271462 h 1109662"/>
              <a:gd name="connsiteX40" fmla="*/ 71437 w 933450"/>
              <a:gd name="connsiteY40" fmla="*/ 261937 h 1109662"/>
              <a:gd name="connsiteX41" fmla="*/ 0 w 933450"/>
              <a:gd name="connsiteY41" fmla="*/ 280987 h 1109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33450" h="1109662">
                <a:moveTo>
                  <a:pt x="0" y="280987"/>
                </a:moveTo>
                <a:lnTo>
                  <a:pt x="0" y="280987"/>
                </a:lnTo>
                <a:lnTo>
                  <a:pt x="147637" y="347662"/>
                </a:lnTo>
                <a:lnTo>
                  <a:pt x="271462" y="409575"/>
                </a:lnTo>
                <a:lnTo>
                  <a:pt x="390525" y="504825"/>
                </a:lnTo>
                <a:lnTo>
                  <a:pt x="452437" y="566737"/>
                </a:lnTo>
                <a:lnTo>
                  <a:pt x="442912" y="647700"/>
                </a:lnTo>
                <a:lnTo>
                  <a:pt x="414337" y="671512"/>
                </a:lnTo>
                <a:lnTo>
                  <a:pt x="509587" y="766762"/>
                </a:lnTo>
                <a:lnTo>
                  <a:pt x="576262" y="952500"/>
                </a:lnTo>
                <a:lnTo>
                  <a:pt x="614362" y="1004887"/>
                </a:lnTo>
                <a:lnTo>
                  <a:pt x="690562" y="1066800"/>
                </a:lnTo>
                <a:lnTo>
                  <a:pt x="738187" y="1109662"/>
                </a:lnTo>
                <a:lnTo>
                  <a:pt x="762000" y="957262"/>
                </a:lnTo>
                <a:lnTo>
                  <a:pt x="723900" y="895350"/>
                </a:lnTo>
                <a:lnTo>
                  <a:pt x="647700" y="838200"/>
                </a:lnTo>
                <a:lnTo>
                  <a:pt x="690562" y="795337"/>
                </a:lnTo>
                <a:lnTo>
                  <a:pt x="728662" y="723900"/>
                </a:lnTo>
                <a:lnTo>
                  <a:pt x="733425" y="619125"/>
                </a:lnTo>
                <a:lnTo>
                  <a:pt x="800100" y="619125"/>
                </a:lnTo>
                <a:lnTo>
                  <a:pt x="766762" y="495300"/>
                </a:lnTo>
                <a:lnTo>
                  <a:pt x="800100" y="447675"/>
                </a:lnTo>
                <a:lnTo>
                  <a:pt x="895350" y="466725"/>
                </a:lnTo>
                <a:lnTo>
                  <a:pt x="933450" y="395287"/>
                </a:lnTo>
                <a:lnTo>
                  <a:pt x="933450" y="376237"/>
                </a:lnTo>
                <a:lnTo>
                  <a:pt x="819150" y="352425"/>
                </a:lnTo>
                <a:lnTo>
                  <a:pt x="804862" y="314325"/>
                </a:lnTo>
                <a:lnTo>
                  <a:pt x="733425" y="261937"/>
                </a:lnTo>
                <a:lnTo>
                  <a:pt x="714375" y="195262"/>
                </a:lnTo>
                <a:lnTo>
                  <a:pt x="704850" y="95250"/>
                </a:lnTo>
                <a:lnTo>
                  <a:pt x="690562" y="33337"/>
                </a:lnTo>
                <a:lnTo>
                  <a:pt x="609600" y="23812"/>
                </a:lnTo>
                <a:lnTo>
                  <a:pt x="576262" y="0"/>
                </a:lnTo>
                <a:lnTo>
                  <a:pt x="485775" y="19050"/>
                </a:lnTo>
                <a:lnTo>
                  <a:pt x="419100" y="95250"/>
                </a:lnTo>
                <a:lnTo>
                  <a:pt x="357187" y="128587"/>
                </a:lnTo>
                <a:lnTo>
                  <a:pt x="304800" y="190500"/>
                </a:lnTo>
                <a:lnTo>
                  <a:pt x="276225" y="223837"/>
                </a:lnTo>
                <a:lnTo>
                  <a:pt x="195262" y="204787"/>
                </a:lnTo>
                <a:lnTo>
                  <a:pt x="185737" y="271462"/>
                </a:lnTo>
                <a:lnTo>
                  <a:pt x="71437" y="261937"/>
                </a:lnTo>
                <a:lnTo>
                  <a:pt x="0" y="28098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51" name="Rectangle 743"/>
          <p:cNvSpPr>
            <a:spLocks noChangeArrowheads="1"/>
          </p:cNvSpPr>
          <p:nvPr/>
        </p:nvSpPr>
        <p:spPr bwMode="auto">
          <a:xfrm>
            <a:off x="1943085" y="3930561"/>
            <a:ext cx="248466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Анапа</a:t>
            </a:r>
          </a:p>
        </p:txBody>
      </p:sp>
      <p:sp>
        <p:nvSpPr>
          <p:cNvPr id="54" name="Полилиния 53"/>
          <p:cNvSpPr/>
          <p:nvPr/>
        </p:nvSpPr>
        <p:spPr>
          <a:xfrm>
            <a:off x="2143127" y="4020911"/>
            <a:ext cx="568099" cy="544287"/>
          </a:xfrm>
          <a:custGeom>
            <a:avLst/>
            <a:gdLst>
              <a:gd name="connsiteX0" fmla="*/ 223838 w 795338"/>
              <a:gd name="connsiteY0" fmla="*/ 19050 h 762000"/>
              <a:gd name="connsiteX1" fmla="*/ 128588 w 795338"/>
              <a:gd name="connsiteY1" fmla="*/ 0 h 762000"/>
              <a:gd name="connsiteX2" fmla="*/ 90488 w 795338"/>
              <a:gd name="connsiteY2" fmla="*/ 52388 h 762000"/>
              <a:gd name="connsiteX3" fmla="*/ 161925 w 795338"/>
              <a:gd name="connsiteY3" fmla="*/ 176213 h 762000"/>
              <a:gd name="connsiteX4" fmla="*/ 80963 w 795338"/>
              <a:gd name="connsiteY4" fmla="*/ 190500 h 762000"/>
              <a:gd name="connsiteX5" fmla="*/ 66675 w 795338"/>
              <a:gd name="connsiteY5" fmla="*/ 280988 h 762000"/>
              <a:gd name="connsiteX6" fmla="*/ 0 w 795338"/>
              <a:gd name="connsiteY6" fmla="*/ 390525 h 762000"/>
              <a:gd name="connsiteX7" fmla="*/ 61913 w 795338"/>
              <a:gd name="connsiteY7" fmla="*/ 481013 h 762000"/>
              <a:gd name="connsiteX8" fmla="*/ 109538 w 795338"/>
              <a:gd name="connsiteY8" fmla="*/ 533400 h 762000"/>
              <a:gd name="connsiteX9" fmla="*/ 90488 w 795338"/>
              <a:gd name="connsiteY9" fmla="*/ 638175 h 762000"/>
              <a:gd name="connsiteX10" fmla="*/ 119063 w 795338"/>
              <a:gd name="connsiteY10" fmla="*/ 690563 h 762000"/>
              <a:gd name="connsiteX11" fmla="*/ 219075 w 795338"/>
              <a:gd name="connsiteY11" fmla="*/ 723900 h 762000"/>
              <a:gd name="connsiteX12" fmla="*/ 304800 w 795338"/>
              <a:gd name="connsiteY12" fmla="*/ 733425 h 762000"/>
              <a:gd name="connsiteX13" fmla="*/ 414338 w 795338"/>
              <a:gd name="connsiteY13" fmla="*/ 742950 h 762000"/>
              <a:gd name="connsiteX14" fmla="*/ 533400 w 795338"/>
              <a:gd name="connsiteY14" fmla="*/ 762000 h 762000"/>
              <a:gd name="connsiteX15" fmla="*/ 642938 w 795338"/>
              <a:gd name="connsiteY15" fmla="*/ 714375 h 762000"/>
              <a:gd name="connsiteX16" fmla="*/ 619125 w 795338"/>
              <a:gd name="connsiteY16" fmla="*/ 661988 h 762000"/>
              <a:gd name="connsiteX17" fmla="*/ 609600 w 795338"/>
              <a:gd name="connsiteY17" fmla="*/ 600075 h 762000"/>
              <a:gd name="connsiteX18" fmla="*/ 685800 w 795338"/>
              <a:gd name="connsiteY18" fmla="*/ 628650 h 762000"/>
              <a:gd name="connsiteX19" fmla="*/ 728663 w 795338"/>
              <a:gd name="connsiteY19" fmla="*/ 676275 h 762000"/>
              <a:gd name="connsiteX20" fmla="*/ 785813 w 795338"/>
              <a:gd name="connsiteY20" fmla="*/ 685800 h 762000"/>
              <a:gd name="connsiteX21" fmla="*/ 795338 w 795338"/>
              <a:gd name="connsiteY21" fmla="*/ 566738 h 762000"/>
              <a:gd name="connsiteX22" fmla="*/ 709613 w 795338"/>
              <a:gd name="connsiteY22" fmla="*/ 481013 h 762000"/>
              <a:gd name="connsiteX23" fmla="*/ 666750 w 795338"/>
              <a:gd name="connsiteY23" fmla="*/ 471488 h 762000"/>
              <a:gd name="connsiteX24" fmla="*/ 619125 w 795338"/>
              <a:gd name="connsiteY24" fmla="*/ 495300 h 762000"/>
              <a:gd name="connsiteX25" fmla="*/ 647700 w 795338"/>
              <a:gd name="connsiteY25" fmla="*/ 428625 h 762000"/>
              <a:gd name="connsiteX26" fmla="*/ 647700 w 795338"/>
              <a:gd name="connsiteY26" fmla="*/ 395288 h 762000"/>
              <a:gd name="connsiteX27" fmla="*/ 661988 w 795338"/>
              <a:gd name="connsiteY27" fmla="*/ 366713 h 762000"/>
              <a:gd name="connsiteX28" fmla="*/ 581025 w 795338"/>
              <a:gd name="connsiteY28" fmla="*/ 347663 h 762000"/>
              <a:gd name="connsiteX29" fmla="*/ 485775 w 795338"/>
              <a:gd name="connsiteY29" fmla="*/ 342900 h 762000"/>
              <a:gd name="connsiteX30" fmla="*/ 500063 w 795338"/>
              <a:gd name="connsiteY30" fmla="*/ 304800 h 762000"/>
              <a:gd name="connsiteX31" fmla="*/ 547688 w 795338"/>
              <a:gd name="connsiteY31" fmla="*/ 276225 h 762000"/>
              <a:gd name="connsiteX32" fmla="*/ 471488 w 795338"/>
              <a:gd name="connsiteY32" fmla="*/ 219075 h 762000"/>
              <a:gd name="connsiteX33" fmla="*/ 376238 w 795338"/>
              <a:gd name="connsiteY33" fmla="*/ 252413 h 762000"/>
              <a:gd name="connsiteX34" fmla="*/ 385763 w 795338"/>
              <a:gd name="connsiteY34" fmla="*/ 219075 h 762000"/>
              <a:gd name="connsiteX35" fmla="*/ 442913 w 795338"/>
              <a:gd name="connsiteY35" fmla="*/ 190500 h 762000"/>
              <a:gd name="connsiteX36" fmla="*/ 385763 w 795338"/>
              <a:gd name="connsiteY36" fmla="*/ 176213 h 762000"/>
              <a:gd name="connsiteX37" fmla="*/ 352425 w 795338"/>
              <a:gd name="connsiteY37" fmla="*/ 138113 h 762000"/>
              <a:gd name="connsiteX38" fmla="*/ 271463 w 795338"/>
              <a:gd name="connsiteY38" fmla="*/ 85725 h 762000"/>
              <a:gd name="connsiteX39" fmla="*/ 223838 w 795338"/>
              <a:gd name="connsiteY39" fmla="*/ 1905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795338" h="762000">
                <a:moveTo>
                  <a:pt x="223838" y="19050"/>
                </a:moveTo>
                <a:lnTo>
                  <a:pt x="128588" y="0"/>
                </a:lnTo>
                <a:lnTo>
                  <a:pt x="90488" y="52388"/>
                </a:lnTo>
                <a:lnTo>
                  <a:pt x="161925" y="176213"/>
                </a:lnTo>
                <a:lnTo>
                  <a:pt x="80963" y="190500"/>
                </a:lnTo>
                <a:lnTo>
                  <a:pt x="66675" y="280988"/>
                </a:lnTo>
                <a:lnTo>
                  <a:pt x="0" y="390525"/>
                </a:lnTo>
                <a:lnTo>
                  <a:pt x="61913" y="481013"/>
                </a:lnTo>
                <a:lnTo>
                  <a:pt x="109538" y="533400"/>
                </a:lnTo>
                <a:lnTo>
                  <a:pt x="90488" y="638175"/>
                </a:lnTo>
                <a:lnTo>
                  <a:pt x="119063" y="690563"/>
                </a:lnTo>
                <a:lnTo>
                  <a:pt x="219075" y="723900"/>
                </a:lnTo>
                <a:lnTo>
                  <a:pt x="304800" y="733425"/>
                </a:lnTo>
                <a:lnTo>
                  <a:pt x="414338" y="742950"/>
                </a:lnTo>
                <a:lnTo>
                  <a:pt x="533400" y="762000"/>
                </a:lnTo>
                <a:lnTo>
                  <a:pt x="642938" y="714375"/>
                </a:lnTo>
                <a:lnTo>
                  <a:pt x="619125" y="661988"/>
                </a:lnTo>
                <a:lnTo>
                  <a:pt x="609600" y="600075"/>
                </a:lnTo>
                <a:lnTo>
                  <a:pt x="685800" y="628650"/>
                </a:lnTo>
                <a:lnTo>
                  <a:pt x="728663" y="676275"/>
                </a:lnTo>
                <a:lnTo>
                  <a:pt x="785813" y="685800"/>
                </a:lnTo>
                <a:lnTo>
                  <a:pt x="795338" y="566738"/>
                </a:lnTo>
                <a:lnTo>
                  <a:pt x="709613" y="481013"/>
                </a:lnTo>
                <a:lnTo>
                  <a:pt x="666750" y="471488"/>
                </a:lnTo>
                <a:lnTo>
                  <a:pt x="619125" y="495300"/>
                </a:lnTo>
                <a:lnTo>
                  <a:pt x="647700" y="428625"/>
                </a:lnTo>
                <a:lnTo>
                  <a:pt x="647700" y="395288"/>
                </a:lnTo>
                <a:lnTo>
                  <a:pt x="661988" y="366713"/>
                </a:lnTo>
                <a:lnTo>
                  <a:pt x="581025" y="347663"/>
                </a:lnTo>
                <a:lnTo>
                  <a:pt x="485775" y="342900"/>
                </a:lnTo>
                <a:lnTo>
                  <a:pt x="500063" y="304800"/>
                </a:lnTo>
                <a:lnTo>
                  <a:pt x="547688" y="276225"/>
                </a:lnTo>
                <a:lnTo>
                  <a:pt x="471488" y="219075"/>
                </a:lnTo>
                <a:lnTo>
                  <a:pt x="376238" y="252413"/>
                </a:lnTo>
                <a:lnTo>
                  <a:pt x="385763" y="219075"/>
                </a:lnTo>
                <a:lnTo>
                  <a:pt x="442913" y="190500"/>
                </a:lnTo>
                <a:lnTo>
                  <a:pt x="385763" y="176213"/>
                </a:lnTo>
                <a:lnTo>
                  <a:pt x="352425" y="138113"/>
                </a:lnTo>
                <a:lnTo>
                  <a:pt x="271463" y="85725"/>
                </a:lnTo>
                <a:lnTo>
                  <a:pt x="223838" y="1905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65" name="Rectangle 743"/>
          <p:cNvSpPr>
            <a:spLocks noChangeArrowheads="1"/>
          </p:cNvSpPr>
          <p:nvPr/>
        </p:nvSpPr>
        <p:spPr bwMode="auto">
          <a:xfrm>
            <a:off x="2219749" y="4358668"/>
            <a:ext cx="554639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Новороссийск</a:t>
            </a:r>
          </a:p>
        </p:txBody>
      </p:sp>
      <p:sp>
        <p:nvSpPr>
          <p:cNvPr id="56" name="Полилиния 55"/>
          <p:cNvSpPr/>
          <p:nvPr/>
        </p:nvSpPr>
        <p:spPr>
          <a:xfrm>
            <a:off x="2673806" y="4422325"/>
            <a:ext cx="1010331" cy="687161"/>
          </a:xfrm>
          <a:custGeom>
            <a:avLst/>
            <a:gdLst>
              <a:gd name="connsiteX0" fmla="*/ 900113 w 1414463"/>
              <a:gd name="connsiteY0" fmla="*/ 252413 h 962025"/>
              <a:gd name="connsiteX1" fmla="*/ 900113 w 1414463"/>
              <a:gd name="connsiteY1" fmla="*/ 252413 h 962025"/>
              <a:gd name="connsiteX2" fmla="*/ 976313 w 1414463"/>
              <a:gd name="connsiteY2" fmla="*/ 261938 h 962025"/>
              <a:gd name="connsiteX3" fmla="*/ 1062038 w 1414463"/>
              <a:gd name="connsiteY3" fmla="*/ 295275 h 962025"/>
              <a:gd name="connsiteX4" fmla="*/ 1123950 w 1414463"/>
              <a:gd name="connsiteY4" fmla="*/ 347663 h 962025"/>
              <a:gd name="connsiteX5" fmla="*/ 1109663 w 1414463"/>
              <a:gd name="connsiteY5" fmla="*/ 452438 h 962025"/>
              <a:gd name="connsiteX6" fmla="*/ 1181100 w 1414463"/>
              <a:gd name="connsiteY6" fmla="*/ 481013 h 962025"/>
              <a:gd name="connsiteX7" fmla="*/ 1290638 w 1414463"/>
              <a:gd name="connsiteY7" fmla="*/ 528638 h 962025"/>
              <a:gd name="connsiteX8" fmla="*/ 1338263 w 1414463"/>
              <a:gd name="connsiteY8" fmla="*/ 571500 h 962025"/>
              <a:gd name="connsiteX9" fmla="*/ 1414463 w 1414463"/>
              <a:gd name="connsiteY9" fmla="*/ 633413 h 962025"/>
              <a:gd name="connsiteX10" fmla="*/ 1381125 w 1414463"/>
              <a:gd name="connsiteY10" fmla="*/ 690563 h 962025"/>
              <a:gd name="connsiteX11" fmla="*/ 1319213 w 1414463"/>
              <a:gd name="connsiteY11" fmla="*/ 771525 h 962025"/>
              <a:gd name="connsiteX12" fmla="*/ 1295400 w 1414463"/>
              <a:gd name="connsiteY12" fmla="*/ 804863 h 962025"/>
              <a:gd name="connsiteX13" fmla="*/ 1304925 w 1414463"/>
              <a:gd name="connsiteY13" fmla="*/ 900113 h 962025"/>
              <a:gd name="connsiteX14" fmla="*/ 1300163 w 1414463"/>
              <a:gd name="connsiteY14" fmla="*/ 962025 h 962025"/>
              <a:gd name="connsiteX15" fmla="*/ 1247775 w 1414463"/>
              <a:gd name="connsiteY15" fmla="*/ 957263 h 962025"/>
              <a:gd name="connsiteX16" fmla="*/ 1138238 w 1414463"/>
              <a:gd name="connsiteY16" fmla="*/ 914400 h 962025"/>
              <a:gd name="connsiteX17" fmla="*/ 1066800 w 1414463"/>
              <a:gd name="connsiteY17" fmla="*/ 900113 h 962025"/>
              <a:gd name="connsiteX18" fmla="*/ 895350 w 1414463"/>
              <a:gd name="connsiteY18" fmla="*/ 842963 h 962025"/>
              <a:gd name="connsiteX19" fmla="*/ 895350 w 1414463"/>
              <a:gd name="connsiteY19" fmla="*/ 871538 h 962025"/>
              <a:gd name="connsiteX20" fmla="*/ 847725 w 1414463"/>
              <a:gd name="connsiteY20" fmla="*/ 857250 h 962025"/>
              <a:gd name="connsiteX21" fmla="*/ 733425 w 1414463"/>
              <a:gd name="connsiteY21" fmla="*/ 795338 h 962025"/>
              <a:gd name="connsiteX22" fmla="*/ 661988 w 1414463"/>
              <a:gd name="connsiteY22" fmla="*/ 752475 h 962025"/>
              <a:gd name="connsiteX23" fmla="*/ 595313 w 1414463"/>
              <a:gd name="connsiteY23" fmla="*/ 766763 h 962025"/>
              <a:gd name="connsiteX24" fmla="*/ 557213 w 1414463"/>
              <a:gd name="connsiteY24" fmla="*/ 709613 h 962025"/>
              <a:gd name="connsiteX25" fmla="*/ 476250 w 1414463"/>
              <a:gd name="connsiteY25" fmla="*/ 681038 h 962025"/>
              <a:gd name="connsiteX26" fmla="*/ 438150 w 1414463"/>
              <a:gd name="connsiteY26" fmla="*/ 585788 h 962025"/>
              <a:gd name="connsiteX27" fmla="*/ 414338 w 1414463"/>
              <a:gd name="connsiteY27" fmla="*/ 519113 h 962025"/>
              <a:gd name="connsiteX28" fmla="*/ 333375 w 1414463"/>
              <a:gd name="connsiteY28" fmla="*/ 452438 h 962025"/>
              <a:gd name="connsiteX29" fmla="*/ 338138 w 1414463"/>
              <a:gd name="connsiteY29" fmla="*/ 404813 h 962025"/>
              <a:gd name="connsiteX30" fmla="*/ 309563 w 1414463"/>
              <a:gd name="connsiteY30" fmla="*/ 352425 h 962025"/>
              <a:gd name="connsiteX31" fmla="*/ 271463 w 1414463"/>
              <a:gd name="connsiteY31" fmla="*/ 381000 h 962025"/>
              <a:gd name="connsiteX32" fmla="*/ 276225 w 1414463"/>
              <a:gd name="connsiteY32" fmla="*/ 428625 h 962025"/>
              <a:gd name="connsiteX33" fmla="*/ 161925 w 1414463"/>
              <a:gd name="connsiteY33" fmla="*/ 385763 h 962025"/>
              <a:gd name="connsiteX34" fmla="*/ 61913 w 1414463"/>
              <a:gd name="connsiteY34" fmla="*/ 266700 h 962025"/>
              <a:gd name="connsiteX35" fmla="*/ 114300 w 1414463"/>
              <a:gd name="connsiteY35" fmla="*/ 228600 h 962025"/>
              <a:gd name="connsiteX36" fmla="*/ 95250 w 1414463"/>
              <a:gd name="connsiteY36" fmla="*/ 214313 h 962025"/>
              <a:gd name="connsiteX37" fmla="*/ 23813 w 1414463"/>
              <a:gd name="connsiteY37" fmla="*/ 152400 h 962025"/>
              <a:gd name="connsiteX38" fmla="*/ 0 w 1414463"/>
              <a:gd name="connsiteY38" fmla="*/ 123825 h 962025"/>
              <a:gd name="connsiteX39" fmla="*/ 52388 w 1414463"/>
              <a:gd name="connsiteY39" fmla="*/ 128588 h 962025"/>
              <a:gd name="connsiteX40" fmla="*/ 52388 w 1414463"/>
              <a:gd name="connsiteY40" fmla="*/ 0 h 962025"/>
              <a:gd name="connsiteX41" fmla="*/ 128588 w 1414463"/>
              <a:gd name="connsiteY41" fmla="*/ 33338 h 962025"/>
              <a:gd name="connsiteX42" fmla="*/ 195263 w 1414463"/>
              <a:gd name="connsiteY42" fmla="*/ 76200 h 962025"/>
              <a:gd name="connsiteX43" fmla="*/ 161925 w 1414463"/>
              <a:gd name="connsiteY43" fmla="*/ 95250 h 962025"/>
              <a:gd name="connsiteX44" fmla="*/ 123825 w 1414463"/>
              <a:gd name="connsiteY44" fmla="*/ 95250 h 962025"/>
              <a:gd name="connsiteX45" fmla="*/ 138113 w 1414463"/>
              <a:gd name="connsiteY45" fmla="*/ 161925 h 962025"/>
              <a:gd name="connsiteX46" fmla="*/ 214313 w 1414463"/>
              <a:gd name="connsiteY46" fmla="*/ 161925 h 962025"/>
              <a:gd name="connsiteX47" fmla="*/ 271463 w 1414463"/>
              <a:gd name="connsiteY47" fmla="*/ 209550 h 962025"/>
              <a:gd name="connsiteX48" fmla="*/ 276225 w 1414463"/>
              <a:gd name="connsiteY48" fmla="*/ 242888 h 962025"/>
              <a:gd name="connsiteX49" fmla="*/ 333375 w 1414463"/>
              <a:gd name="connsiteY49" fmla="*/ 228600 h 962025"/>
              <a:gd name="connsiteX50" fmla="*/ 381000 w 1414463"/>
              <a:gd name="connsiteY50" fmla="*/ 204788 h 962025"/>
              <a:gd name="connsiteX51" fmla="*/ 419100 w 1414463"/>
              <a:gd name="connsiteY51" fmla="*/ 223838 h 962025"/>
              <a:gd name="connsiteX52" fmla="*/ 452438 w 1414463"/>
              <a:gd name="connsiteY52" fmla="*/ 252413 h 962025"/>
              <a:gd name="connsiteX53" fmla="*/ 419100 w 1414463"/>
              <a:gd name="connsiteY53" fmla="*/ 304800 h 962025"/>
              <a:gd name="connsiteX54" fmla="*/ 481013 w 1414463"/>
              <a:gd name="connsiteY54" fmla="*/ 314325 h 962025"/>
              <a:gd name="connsiteX55" fmla="*/ 528638 w 1414463"/>
              <a:gd name="connsiteY55" fmla="*/ 333375 h 962025"/>
              <a:gd name="connsiteX56" fmla="*/ 566738 w 1414463"/>
              <a:gd name="connsiteY56" fmla="*/ 323850 h 962025"/>
              <a:gd name="connsiteX57" fmla="*/ 657225 w 1414463"/>
              <a:gd name="connsiteY57" fmla="*/ 371475 h 962025"/>
              <a:gd name="connsiteX58" fmla="*/ 714375 w 1414463"/>
              <a:gd name="connsiteY58" fmla="*/ 381000 h 962025"/>
              <a:gd name="connsiteX59" fmla="*/ 747713 w 1414463"/>
              <a:gd name="connsiteY59" fmla="*/ 371475 h 962025"/>
              <a:gd name="connsiteX60" fmla="*/ 766763 w 1414463"/>
              <a:gd name="connsiteY60" fmla="*/ 304800 h 962025"/>
              <a:gd name="connsiteX61" fmla="*/ 819150 w 1414463"/>
              <a:gd name="connsiteY61" fmla="*/ 338138 h 962025"/>
              <a:gd name="connsiteX62" fmla="*/ 842963 w 1414463"/>
              <a:gd name="connsiteY62" fmla="*/ 361950 h 962025"/>
              <a:gd name="connsiteX63" fmla="*/ 842963 w 1414463"/>
              <a:gd name="connsiteY63" fmla="*/ 361950 h 962025"/>
              <a:gd name="connsiteX64" fmla="*/ 947738 w 1414463"/>
              <a:gd name="connsiteY64" fmla="*/ 400050 h 962025"/>
              <a:gd name="connsiteX65" fmla="*/ 938213 w 1414463"/>
              <a:gd name="connsiteY65" fmla="*/ 352425 h 962025"/>
              <a:gd name="connsiteX66" fmla="*/ 933450 w 1414463"/>
              <a:gd name="connsiteY66" fmla="*/ 319088 h 962025"/>
              <a:gd name="connsiteX67" fmla="*/ 900113 w 1414463"/>
              <a:gd name="connsiteY67" fmla="*/ 252413 h 96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1414463" h="962025">
                <a:moveTo>
                  <a:pt x="900113" y="252413"/>
                </a:moveTo>
                <a:lnTo>
                  <a:pt x="900113" y="252413"/>
                </a:lnTo>
                <a:lnTo>
                  <a:pt x="976313" y="261938"/>
                </a:lnTo>
                <a:lnTo>
                  <a:pt x="1062038" y="295275"/>
                </a:lnTo>
                <a:lnTo>
                  <a:pt x="1123950" y="347663"/>
                </a:lnTo>
                <a:lnTo>
                  <a:pt x="1109663" y="452438"/>
                </a:lnTo>
                <a:lnTo>
                  <a:pt x="1181100" y="481013"/>
                </a:lnTo>
                <a:lnTo>
                  <a:pt x="1290638" y="528638"/>
                </a:lnTo>
                <a:lnTo>
                  <a:pt x="1338263" y="571500"/>
                </a:lnTo>
                <a:lnTo>
                  <a:pt x="1414463" y="633413"/>
                </a:lnTo>
                <a:lnTo>
                  <a:pt x="1381125" y="690563"/>
                </a:lnTo>
                <a:lnTo>
                  <a:pt x="1319213" y="771525"/>
                </a:lnTo>
                <a:lnTo>
                  <a:pt x="1295400" y="804863"/>
                </a:lnTo>
                <a:lnTo>
                  <a:pt x="1304925" y="900113"/>
                </a:lnTo>
                <a:lnTo>
                  <a:pt x="1300163" y="962025"/>
                </a:lnTo>
                <a:lnTo>
                  <a:pt x="1247775" y="957263"/>
                </a:lnTo>
                <a:lnTo>
                  <a:pt x="1138238" y="914400"/>
                </a:lnTo>
                <a:lnTo>
                  <a:pt x="1066800" y="900113"/>
                </a:lnTo>
                <a:lnTo>
                  <a:pt x="895350" y="842963"/>
                </a:lnTo>
                <a:lnTo>
                  <a:pt x="895350" y="871538"/>
                </a:lnTo>
                <a:lnTo>
                  <a:pt x="847725" y="857250"/>
                </a:lnTo>
                <a:lnTo>
                  <a:pt x="733425" y="795338"/>
                </a:lnTo>
                <a:lnTo>
                  <a:pt x="661988" y="752475"/>
                </a:lnTo>
                <a:lnTo>
                  <a:pt x="595313" y="766763"/>
                </a:lnTo>
                <a:lnTo>
                  <a:pt x="557213" y="709613"/>
                </a:lnTo>
                <a:lnTo>
                  <a:pt x="476250" y="681038"/>
                </a:lnTo>
                <a:lnTo>
                  <a:pt x="438150" y="585788"/>
                </a:lnTo>
                <a:lnTo>
                  <a:pt x="414338" y="519113"/>
                </a:lnTo>
                <a:lnTo>
                  <a:pt x="333375" y="452438"/>
                </a:lnTo>
                <a:lnTo>
                  <a:pt x="338138" y="404813"/>
                </a:lnTo>
                <a:lnTo>
                  <a:pt x="309563" y="352425"/>
                </a:lnTo>
                <a:lnTo>
                  <a:pt x="271463" y="381000"/>
                </a:lnTo>
                <a:lnTo>
                  <a:pt x="276225" y="428625"/>
                </a:lnTo>
                <a:lnTo>
                  <a:pt x="161925" y="385763"/>
                </a:lnTo>
                <a:lnTo>
                  <a:pt x="61913" y="266700"/>
                </a:lnTo>
                <a:lnTo>
                  <a:pt x="114300" y="228600"/>
                </a:lnTo>
                <a:lnTo>
                  <a:pt x="95250" y="214313"/>
                </a:lnTo>
                <a:lnTo>
                  <a:pt x="23813" y="152400"/>
                </a:lnTo>
                <a:lnTo>
                  <a:pt x="0" y="123825"/>
                </a:lnTo>
                <a:lnTo>
                  <a:pt x="52388" y="128588"/>
                </a:lnTo>
                <a:lnTo>
                  <a:pt x="52388" y="0"/>
                </a:lnTo>
                <a:lnTo>
                  <a:pt x="128588" y="33338"/>
                </a:lnTo>
                <a:lnTo>
                  <a:pt x="195263" y="76200"/>
                </a:lnTo>
                <a:lnTo>
                  <a:pt x="161925" y="95250"/>
                </a:lnTo>
                <a:lnTo>
                  <a:pt x="123825" y="95250"/>
                </a:lnTo>
                <a:lnTo>
                  <a:pt x="138113" y="161925"/>
                </a:lnTo>
                <a:lnTo>
                  <a:pt x="214313" y="161925"/>
                </a:lnTo>
                <a:lnTo>
                  <a:pt x="271463" y="209550"/>
                </a:lnTo>
                <a:lnTo>
                  <a:pt x="276225" y="242888"/>
                </a:lnTo>
                <a:lnTo>
                  <a:pt x="333375" y="228600"/>
                </a:lnTo>
                <a:lnTo>
                  <a:pt x="381000" y="204788"/>
                </a:lnTo>
                <a:lnTo>
                  <a:pt x="419100" y="223838"/>
                </a:lnTo>
                <a:lnTo>
                  <a:pt x="452438" y="252413"/>
                </a:lnTo>
                <a:lnTo>
                  <a:pt x="419100" y="304800"/>
                </a:lnTo>
                <a:lnTo>
                  <a:pt x="481013" y="314325"/>
                </a:lnTo>
                <a:lnTo>
                  <a:pt x="528638" y="333375"/>
                </a:lnTo>
                <a:lnTo>
                  <a:pt x="566738" y="323850"/>
                </a:lnTo>
                <a:lnTo>
                  <a:pt x="657225" y="371475"/>
                </a:lnTo>
                <a:lnTo>
                  <a:pt x="714375" y="381000"/>
                </a:lnTo>
                <a:lnTo>
                  <a:pt x="747713" y="371475"/>
                </a:lnTo>
                <a:lnTo>
                  <a:pt x="766763" y="304800"/>
                </a:lnTo>
                <a:lnTo>
                  <a:pt x="819150" y="338138"/>
                </a:lnTo>
                <a:lnTo>
                  <a:pt x="842963" y="361950"/>
                </a:lnTo>
                <a:lnTo>
                  <a:pt x="842963" y="361950"/>
                </a:lnTo>
                <a:lnTo>
                  <a:pt x="947738" y="400050"/>
                </a:lnTo>
                <a:lnTo>
                  <a:pt x="938213" y="352425"/>
                </a:lnTo>
                <a:lnTo>
                  <a:pt x="933450" y="319088"/>
                </a:lnTo>
                <a:lnTo>
                  <a:pt x="900113" y="252413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84" name="Rectangle 743"/>
          <p:cNvSpPr>
            <a:spLocks noChangeArrowheads="1"/>
          </p:cNvSpPr>
          <p:nvPr/>
        </p:nvSpPr>
        <p:spPr bwMode="auto">
          <a:xfrm>
            <a:off x="3047212" y="4776434"/>
            <a:ext cx="455253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Геленджик</a:t>
            </a:r>
          </a:p>
        </p:txBody>
      </p:sp>
      <p:sp>
        <p:nvSpPr>
          <p:cNvPr id="58" name="Полилиния 57"/>
          <p:cNvSpPr/>
          <p:nvPr/>
        </p:nvSpPr>
        <p:spPr>
          <a:xfrm>
            <a:off x="3272518" y="3871234"/>
            <a:ext cx="833438" cy="972911"/>
          </a:xfrm>
          <a:custGeom>
            <a:avLst/>
            <a:gdLst>
              <a:gd name="connsiteX0" fmla="*/ 881063 w 1166813"/>
              <a:gd name="connsiteY0" fmla="*/ 1295400 h 1362075"/>
              <a:gd name="connsiteX1" fmla="*/ 909638 w 1166813"/>
              <a:gd name="connsiteY1" fmla="*/ 1276350 h 1362075"/>
              <a:gd name="connsiteX2" fmla="*/ 990600 w 1166813"/>
              <a:gd name="connsiteY2" fmla="*/ 1262063 h 1362075"/>
              <a:gd name="connsiteX3" fmla="*/ 1004888 w 1166813"/>
              <a:gd name="connsiteY3" fmla="*/ 1190625 h 1362075"/>
              <a:gd name="connsiteX4" fmla="*/ 971550 w 1166813"/>
              <a:gd name="connsiteY4" fmla="*/ 1114425 h 1362075"/>
              <a:gd name="connsiteX5" fmla="*/ 1028700 w 1166813"/>
              <a:gd name="connsiteY5" fmla="*/ 1066800 h 1362075"/>
              <a:gd name="connsiteX6" fmla="*/ 1066800 w 1166813"/>
              <a:gd name="connsiteY6" fmla="*/ 1004888 h 1362075"/>
              <a:gd name="connsiteX7" fmla="*/ 1128713 w 1166813"/>
              <a:gd name="connsiteY7" fmla="*/ 957263 h 1362075"/>
              <a:gd name="connsiteX8" fmla="*/ 1166813 w 1166813"/>
              <a:gd name="connsiteY8" fmla="*/ 995363 h 1362075"/>
              <a:gd name="connsiteX9" fmla="*/ 1109663 w 1166813"/>
              <a:gd name="connsiteY9" fmla="*/ 919163 h 1362075"/>
              <a:gd name="connsiteX10" fmla="*/ 1119188 w 1166813"/>
              <a:gd name="connsiteY10" fmla="*/ 857250 h 1362075"/>
              <a:gd name="connsiteX11" fmla="*/ 1143000 w 1166813"/>
              <a:gd name="connsiteY11" fmla="*/ 757238 h 1362075"/>
              <a:gd name="connsiteX12" fmla="*/ 1042988 w 1166813"/>
              <a:gd name="connsiteY12" fmla="*/ 661988 h 1362075"/>
              <a:gd name="connsiteX13" fmla="*/ 1095375 w 1166813"/>
              <a:gd name="connsiteY13" fmla="*/ 523875 h 1362075"/>
              <a:gd name="connsiteX14" fmla="*/ 904875 w 1166813"/>
              <a:gd name="connsiteY14" fmla="*/ 461963 h 1362075"/>
              <a:gd name="connsiteX15" fmla="*/ 833438 w 1166813"/>
              <a:gd name="connsiteY15" fmla="*/ 376238 h 1362075"/>
              <a:gd name="connsiteX16" fmla="*/ 790575 w 1166813"/>
              <a:gd name="connsiteY16" fmla="*/ 328613 h 1362075"/>
              <a:gd name="connsiteX17" fmla="*/ 738188 w 1166813"/>
              <a:gd name="connsiteY17" fmla="*/ 328613 h 1362075"/>
              <a:gd name="connsiteX18" fmla="*/ 614363 w 1166813"/>
              <a:gd name="connsiteY18" fmla="*/ 295275 h 1362075"/>
              <a:gd name="connsiteX19" fmla="*/ 552450 w 1166813"/>
              <a:gd name="connsiteY19" fmla="*/ 266700 h 1362075"/>
              <a:gd name="connsiteX20" fmla="*/ 576263 w 1166813"/>
              <a:gd name="connsiteY20" fmla="*/ 61913 h 1362075"/>
              <a:gd name="connsiteX21" fmla="*/ 457200 w 1166813"/>
              <a:gd name="connsiteY21" fmla="*/ 23813 h 1362075"/>
              <a:gd name="connsiteX22" fmla="*/ 433388 w 1166813"/>
              <a:gd name="connsiteY22" fmla="*/ 0 h 1362075"/>
              <a:gd name="connsiteX23" fmla="*/ 385763 w 1166813"/>
              <a:gd name="connsiteY23" fmla="*/ 19050 h 1362075"/>
              <a:gd name="connsiteX24" fmla="*/ 366713 w 1166813"/>
              <a:gd name="connsiteY24" fmla="*/ 66675 h 1362075"/>
              <a:gd name="connsiteX25" fmla="*/ 285750 w 1166813"/>
              <a:gd name="connsiteY25" fmla="*/ 90488 h 1362075"/>
              <a:gd name="connsiteX26" fmla="*/ 219075 w 1166813"/>
              <a:gd name="connsiteY26" fmla="*/ 66675 h 1362075"/>
              <a:gd name="connsiteX27" fmla="*/ 176213 w 1166813"/>
              <a:gd name="connsiteY27" fmla="*/ 80963 h 1362075"/>
              <a:gd name="connsiteX28" fmla="*/ 166688 w 1166813"/>
              <a:gd name="connsiteY28" fmla="*/ 90488 h 1362075"/>
              <a:gd name="connsiteX29" fmla="*/ 157163 w 1166813"/>
              <a:gd name="connsiteY29" fmla="*/ 185738 h 1362075"/>
              <a:gd name="connsiteX30" fmla="*/ 157163 w 1166813"/>
              <a:gd name="connsiteY30" fmla="*/ 185738 h 1362075"/>
              <a:gd name="connsiteX31" fmla="*/ 109538 w 1166813"/>
              <a:gd name="connsiteY31" fmla="*/ 261938 h 1362075"/>
              <a:gd name="connsiteX32" fmla="*/ 171450 w 1166813"/>
              <a:gd name="connsiteY32" fmla="*/ 300038 h 1362075"/>
              <a:gd name="connsiteX33" fmla="*/ 228600 w 1166813"/>
              <a:gd name="connsiteY33" fmla="*/ 290513 h 1362075"/>
              <a:gd name="connsiteX34" fmla="*/ 242888 w 1166813"/>
              <a:gd name="connsiteY34" fmla="*/ 342900 h 1362075"/>
              <a:gd name="connsiteX35" fmla="*/ 204788 w 1166813"/>
              <a:gd name="connsiteY35" fmla="*/ 381000 h 1362075"/>
              <a:gd name="connsiteX36" fmla="*/ 209550 w 1166813"/>
              <a:gd name="connsiteY36" fmla="*/ 476250 h 1362075"/>
              <a:gd name="connsiteX37" fmla="*/ 133350 w 1166813"/>
              <a:gd name="connsiteY37" fmla="*/ 485775 h 1362075"/>
              <a:gd name="connsiteX38" fmla="*/ 123825 w 1166813"/>
              <a:gd name="connsiteY38" fmla="*/ 595313 h 1362075"/>
              <a:gd name="connsiteX39" fmla="*/ 204788 w 1166813"/>
              <a:gd name="connsiteY39" fmla="*/ 633413 h 1362075"/>
              <a:gd name="connsiteX40" fmla="*/ 166688 w 1166813"/>
              <a:gd name="connsiteY40" fmla="*/ 657225 h 1362075"/>
              <a:gd name="connsiteX41" fmla="*/ 71438 w 1166813"/>
              <a:gd name="connsiteY41" fmla="*/ 661988 h 1362075"/>
              <a:gd name="connsiteX42" fmla="*/ 71438 w 1166813"/>
              <a:gd name="connsiteY42" fmla="*/ 738188 h 1362075"/>
              <a:gd name="connsiteX43" fmla="*/ 61913 w 1166813"/>
              <a:gd name="connsiteY43" fmla="*/ 823913 h 1362075"/>
              <a:gd name="connsiteX44" fmla="*/ 52388 w 1166813"/>
              <a:gd name="connsiteY44" fmla="*/ 885825 h 1362075"/>
              <a:gd name="connsiteX45" fmla="*/ 52388 w 1166813"/>
              <a:gd name="connsiteY45" fmla="*/ 885825 h 1362075"/>
              <a:gd name="connsiteX46" fmla="*/ 0 w 1166813"/>
              <a:gd name="connsiteY46" fmla="*/ 928688 h 1362075"/>
              <a:gd name="connsiteX47" fmla="*/ 85725 w 1166813"/>
              <a:gd name="connsiteY47" fmla="*/ 976313 h 1362075"/>
              <a:gd name="connsiteX48" fmla="*/ 114300 w 1166813"/>
              <a:gd name="connsiteY48" fmla="*/ 1023938 h 1362075"/>
              <a:gd name="connsiteX49" fmla="*/ 195263 w 1166813"/>
              <a:gd name="connsiteY49" fmla="*/ 1057275 h 1362075"/>
              <a:gd name="connsiteX50" fmla="*/ 261938 w 1166813"/>
              <a:gd name="connsiteY50" fmla="*/ 1095375 h 1362075"/>
              <a:gd name="connsiteX51" fmla="*/ 290513 w 1166813"/>
              <a:gd name="connsiteY51" fmla="*/ 1209675 h 1362075"/>
              <a:gd name="connsiteX52" fmla="*/ 404813 w 1166813"/>
              <a:gd name="connsiteY52" fmla="*/ 1285875 h 1362075"/>
              <a:gd name="connsiteX53" fmla="*/ 466725 w 1166813"/>
              <a:gd name="connsiteY53" fmla="*/ 1323975 h 1362075"/>
              <a:gd name="connsiteX54" fmla="*/ 557213 w 1166813"/>
              <a:gd name="connsiteY54" fmla="*/ 1362075 h 1362075"/>
              <a:gd name="connsiteX55" fmla="*/ 628650 w 1166813"/>
              <a:gd name="connsiteY55" fmla="*/ 1323975 h 1362075"/>
              <a:gd name="connsiteX56" fmla="*/ 723900 w 1166813"/>
              <a:gd name="connsiteY56" fmla="*/ 1323975 h 1362075"/>
              <a:gd name="connsiteX57" fmla="*/ 895350 w 1166813"/>
              <a:gd name="connsiteY57" fmla="*/ 1347788 h 1362075"/>
              <a:gd name="connsiteX58" fmla="*/ 881063 w 1166813"/>
              <a:gd name="connsiteY58" fmla="*/ 1295400 h 13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166813" h="1362075">
                <a:moveTo>
                  <a:pt x="881063" y="1295400"/>
                </a:moveTo>
                <a:lnTo>
                  <a:pt x="909638" y="1276350"/>
                </a:lnTo>
                <a:lnTo>
                  <a:pt x="990600" y="1262063"/>
                </a:lnTo>
                <a:lnTo>
                  <a:pt x="1004888" y="1190625"/>
                </a:lnTo>
                <a:lnTo>
                  <a:pt x="971550" y="1114425"/>
                </a:lnTo>
                <a:lnTo>
                  <a:pt x="1028700" y="1066800"/>
                </a:lnTo>
                <a:lnTo>
                  <a:pt x="1066800" y="1004888"/>
                </a:lnTo>
                <a:lnTo>
                  <a:pt x="1128713" y="957263"/>
                </a:lnTo>
                <a:lnTo>
                  <a:pt x="1166813" y="995363"/>
                </a:lnTo>
                <a:lnTo>
                  <a:pt x="1109663" y="919163"/>
                </a:lnTo>
                <a:lnTo>
                  <a:pt x="1119188" y="857250"/>
                </a:lnTo>
                <a:lnTo>
                  <a:pt x="1143000" y="757238"/>
                </a:lnTo>
                <a:lnTo>
                  <a:pt x="1042988" y="661988"/>
                </a:lnTo>
                <a:lnTo>
                  <a:pt x="1095375" y="523875"/>
                </a:lnTo>
                <a:lnTo>
                  <a:pt x="904875" y="461963"/>
                </a:lnTo>
                <a:lnTo>
                  <a:pt x="833438" y="376238"/>
                </a:lnTo>
                <a:lnTo>
                  <a:pt x="790575" y="328613"/>
                </a:lnTo>
                <a:lnTo>
                  <a:pt x="738188" y="328613"/>
                </a:lnTo>
                <a:lnTo>
                  <a:pt x="614363" y="295275"/>
                </a:lnTo>
                <a:lnTo>
                  <a:pt x="552450" y="266700"/>
                </a:lnTo>
                <a:lnTo>
                  <a:pt x="576263" y="61913"/>
                </a:lnTo>
                <a:lnTo>
                  <a:pt x="457200" y="23813"/>
                </a:lnTo>
                <a:lnTo>
                  <a:pt x="433388" y="0"/>
                </a:lnTo>
                <a:lnTo>
                  <a:pt x="385763" y="19050"/>
                </a:lnTo>
                <a:lnTo>
                  <a:pt x="366713" y="66675"/>
                </a:lnTo>
                <a:lnTo>
                  <a:pt x="285750" y="90488"/>
                </a:lnTo>
                <a:lnTo>
                  <a:pt x="219075" y="66675"/>
                </a:lnTo>
                <a:lnTo>
                  <a:pt x="176213" y="80963"/>
                </a:lnTo>
                <a:lnTo>
                  <a:pt x="166688" y="90488"/>
                </a:lnTo>
                <a:lnTo>
                  <a:pt x="157163" y="185738"/>
                </a:lnTo>
                <a:lnTo>
                  <a:pt x="157163" y="185738"/>
                </a:lnTo>
                <a:lnTo>
                  <a:pt x="109538" y="261938"/>
                </a:lnTo>
                <a:lnTo>
                  <a:pt x="171450" y="300038"/>
                </a:lnTo>
                <a:lnTo>
                  <a:pt x="228600" y="290513"/>
                </a:lnTo>
                <a:lnTo>
                  <a:pt x="242888" y="342900"/>
                </a:lnTo>
                <a:lnTo>
                  <a:pt x="204788" y="381000"/>
                </a:lnTo>
                <a:lnTo>
                  <a:pt x="209550" y="476250"/>
                </a:lnTo>
                <a:lnTo>
                  <a:pt x="133350" y="485775"/>
                </a:lnTo>
                <a:lnTo>
                  <a:pt x="123825" y="595313"/>
                </a:lnTo>
                <a:lnTo>
                  <a:pt x="204788" y="633413"/>
                </a:lnTo>
                <a:lnTo>
                  <a:pt x="166688" y="657225"/>
                </a:lnTo>
                <a:lnTo>
                  <a:pt x="71438" y="661988"/>
                </a:lnTo>
                <a:lnTo>
                  <a:pt x="71438" y="738188"/>
                </a:lnTo>
                <a:lnTo>
                  <a:pt x="61913" y="823913"/>
                </a:lnTo>
                <a:lnTo>
                  <a:pt x="52388" y="885825"/>
                </a:lnTo>
                <a:lnTo>
                  <a:pt x="52388" y="885825"/>
                </a:lnTo>
                <a:lnTo>
                  <a:pt x="0" y="928688"/>
                </a:lnTo>
                <a:lnTo>
                  <a:pt x="85725" y="976313"/>
                </a:lnTo>
                <a:lnTo>
                  <a:pt x="114300" y="1023938"/>
                </a:lnTo>
                <a:lnTo>
                  <a:pt x="195263" y="1057275"/>
                </a:lnTo>
                <a:lnTo>
                  <a:pt x="261938" y="1095375"/>
                </a:lnTo>
                <a:lnTo>
                  <a:pt x="290513" y="1209675"/>
                </a:lnTo>
                <a:lnTo>
                  <a:pt x="404813" y="1285875"/>
                </a:lnTo>
                <a:lnTo>
                  <a:pt x="466725" y="1323975"/>
                </a:lnTo>
                <a:lnTo>
                  <a:pt x="557213" y="1362075"/>
                </a:lnTo>
                <a:lnTo>
                  <a:pt x="628650" y="1323975"/>
                </a:lnTo>
                <a:lnTo>
                  <a:pt x="723900" y="1323975"/>
                </a:lnTo>
                <a:lnTo>
                  <a:pt x="895350" y="1347788"/>
                </a:lnTo>
                <a:lnTo>
                  <a:pt x="881063" y="1295400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85" name="Rectangle 743"/>
          <p:cNvSpPr>
            <a:spLocks noChangeArrowheads="1"/>
          </p:cNvSpPr>
          <p:nvPr/>
        </p:nvSpPr>
        <p:spPr bwMode="auto">
          <a:xfrm>
            <a:off x="3531868" y="4343208"/>
            <a:ext cx="408766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Северский</a:t>
            </a:r>
          </a:p>
        </p:txBody>
      </p:sp>
      <p:sp>
        <p:nvSpPr>
          <p:cNvPr id="60" name="Полилиния 59"/>
          <p:cNvSpPr/>
          <p:nvPr/>
        </p:nvSpPr>
        <p:spPr>
          <a:xfrm>
            <a:off x="3912054" y="4259038"/>
            <a:ext cx="898072" cy="717777"/>
          </a:xfrm>
          <a:custGeom>
            <a:avLst/>
            <a:gdLst>
              <a:gd name="connsiteX0" fmla="*/ 223838 w 1257300"/>
              <a:gd name="connsiteY0" fmla="*/ 0 h 1004888"/>
              <a:gd name="connsiteX1" fmla="*/ 319088 w 1257300"/>
              <a:gd name="connsiteY1" fmla="*/ 28575 h 1004888"/>
              <a:gd name="connsiteX2" fmla="*/ 409575 w 1257300"/>
              <a:gd name="connsiteY2" fmla="*/ 52388 h 1004888"/>
              <a:gd name="connsiteX3" fmla="*/ 500063 w 1257300"/>
              <a:gd name="connsiteY3" fmla="*/ 28575 h 1004888"/>
              <a:gd name="connsiteX4" fmla="*/ 638175 w 1257300"/>
              <a:gd name="connsiteY4" fmla="*/ 66675 h 1004888"/>
              <a:gd name="connsiteX5" fmla="*/ 733425 w 1257300"/>
              <a:gd name="connsiteY5" fmla="*/ 61913 h 1004888"/>
              <a:gd name="connsiteX6" fmla="*/ 862013 w 1257300"/>
              <a:gd name="connsiteY6" fmla="*/ 85725 h 1004888"/>
              <a:gd name="connsiteX7" fmla="*/ 1004888 w 1257300"/>
              <a:gd name="connsiteY7" fmla="*/ 66675 h 1004888"/>
              <a:gd name="connsiteX8" fmla="*/ 1114425 w 1257300"/>
              <a:gd name="connsiteY8" fmla="*/ 85725 h 1004888"/>
              <a:gd name="connsiteX9" fmla="*/ 1138238 w 1257300"/>
              <a:gd name="connsiteY9" fmla="*/ 123825 h 1004888"/>
              <a:gd name="connsiteX10" fmla="*/ 1257300 w 1257300"/>
              <a:gd name="connsiteY10" fmla="*/ 166688 h 1004888"/>
              <a:gd name="connsiteX11" fmla="*/ 1223963 w 1257300"/>
              <a:gd name="connsiteY11" fmla="*/ 214313 h 1004888"/>
              <a:gd name="connsiteX12" fmla="*/ 1200150 w 1257300"/>
              <a:gd name="connsiteY12" fmla="*/ 285750 h 1004888"/>
              <a:gd name="connsiteX13" fmla="*/ 1162050 w 1257300"/>
              <a:gd name="connsiteY13" fmla="*/ 376238 h 1004888"/>
              <a:gd name="connsiteX14" fmla="*/ 1114425 w 1257300"/>
              <a:gd name="connsiteY14" fmla="*/ 471488 h 1004888"/>
              <a:gd name="connsiteX15" fmla="*/ 1095375 w 1257300"/>
              <a:gd name="connsiteY15" fmla="*/ 442913 h 1004888"/>
              <a:gd name="connsiteX16" fmla="*/ 1042988 w 1257300"/>
              <a:gd name="connsiteY16" fmla="*/ 471488 h 1004888"/>
              <a:gd name="connsiteX17" fmla="*/ 1019175 w 1257300"/>
              <a:gd name="connsiteY17" fmla="*/ 519113 h 1004888"/>
              <a:gd name="connsiteX18" fmla="*/ 981075 w 1257300"/>
              <a:gd name="connsiteY18" fmla="*/ 623888 h 1004888"/>
              <a:gd name="connsiteX19" fmla="*/ 904875 w 1257300"/>
              <a:gd name="connsiteY19" fmla="*/ 657225 h 1004888"/>
              <a:gd name="connsiteX20" fmla="*/ 823913 w 1257300"/>
              <a:gd name="connsiteY20" fmla="*/ 700088 h 1004888"/>
              <a:gd name="connsiteX21" fmla="*/ 828675 w 1257300"/>
              <a:gd name="connsiteY21" fmla="*/ 752475 h 1004888"/>
              <a:gd name="connsiteX22" fmla="*/ 890588 w 1257300"/>
              <a:gd name="connsiteY22" fmla="*/ 800100 h 1004888"/>
              <a:gd name="connsiteX23" fmla="*/ 933450 w 1257300"/>
              <a:gd name="connsiteY23" fmla="*/ 800100 h 1004888"/>
              <a:gd name="connsiteX24" fmla="*/ 833438 w 1257300"/>
              <a:gd name="connsiteY24" fmla="*/ 895350 h 1004888"/>
              <a:gd name="connsiteX25" fmla="*/ 757238 w 1257300"/>
              <a:gd name="connsiteY25" fmla="*/ 919163 h 1004888"/>
              <a:gd name="connsiteX26" fmla="*/ 676275 w 1257300"/>
              <a:gd name="connsiteY26" fmla="*/ 938213 h 1004888"/>
              <a:gd name="connsiteX27" fmla="*/ 704850 w 1257300"/>
              <a:gd name="connsiteY27" fmla="*/ 957263 h 1004888"/>
              <a:gd name="connsiteX28" fmla="*/ 585788 w 1257300"/>
              <a:gd name="connsiteY28" fmla="*/ 971550 h 1004888"/>
              <a:gd name="connsiteX29" fmla="*/ 490538 w 1257300"/>
              <a:gd name="connsiteY29" fmla="*/ 923925 h 1004888"/>
              <a:gd name="connsiteX30" fmla="*/ 404813 w 1257300"/>
              <a:gd name="connsiteY30" fmla="*/ 909638 h 1004888"/>
              <a:gd name="connsiteX31" fmla="*/ 347663 w 1257300"/>
              <a:gd name="connsiteY31" fmla="*/ 957263 h 1004888"/>
              <a:gd name="connsiteX32" fmla="*/ 266700 w 1257300"/>
              <a:gd name="connsiteY32" fmla="*/ 1000125 h 1004888"/>
              <a:gd name="connsiteX33" fmla="*/ 176213 w 1257300"/>
              <a:gd name="connsiteY33" fmla="*/ 1004888 h 1004888"/>
              <a:gd name="connsiteX34" fmla="*/ 90488 w 1257300"/>
              <a:gd name="connsiteY34" fmla="*/ 976313 h 1004888"/>
              <a:gd name="connsiteX35" fmla="*/ 214313 w 1257300"/>
              <a:gd name="connsiteY35" fmla="*/ 919163 h 1004888"/>
              <a:gd name="connsiteX36" fmla="*/ 0 w 1257300"/>
              <a:gd name="connsiteY36" fmla="*/ 795338 h 1004888"/>
              <a:gd name="connsiteX37" fmla="*/ 0 w 1257300"/>
              <a:gd name="connsiteY37" fmla="*/ 733425 h 1004888"/>
              <a:gd name="connsiteX38" fmla="*/ 95250 w 1257300"/>
              <a:gd name="connsiteY38" fmla="*/ 695325 h 1004888"/>
              <a:gd name="connsiteX39" fmla="*/ 119063 w 1257300"/>
              <a:gd name="connsiteY39" fmla="*/ 619125 h 1004888"/>
              <a:gd name="connsiteX40" fmla="*/ 95250 w 1257300"/>
              <a:gd name="connsiteY40" fmla="*/ 566738 h 1004888"/>
              <a:gd name="connsiteX41" fmla="*/ 123825 w 1257300"/>
              <a:gd name="connsiteY41" fmla="*/ 495300 h 1004888"/>
              <a:gd name="connsiteX42" fmla="*/ 180975 w 1257300"/>
              <a:gd name="connsiteY42" fmla="*/ 457200 h 1004888"/>
              <a:gd name="connsiteX43" fmla="*/ 233363 w 1257300"/>
              <a:gd name="connsiteY43" fmla="*/ 423863 h 1004888"/>
              <a:gd name="connsiteX44" fmla="*/ 290513 w 1257300"/>
              <a:gd name="connsiteY44" fmla="*/ 471488 h 1004888"/>
              <a:gd name="connsiteX45" fmla="*/ 219075 w 1257300"/>
              <a:gd name="connsiteY45" fmla="*/ 376238 h 1004888"/>
              <a:gd name="connsiteX46" fmla="*/ 228600 w 1257300"/>
              <a:gd name="connsiteY46" fmla="*/ 261938 h 1004888"/>
              <a:gd name="connsiteX47" fmla="*/ 257175 w 1257300"/>
              <a:gd name="connsiteY47" fmla="*/ 190500 h 1004888"/>
              <a:gd name="connsiteX48" fmla="*/ 152400 w 1257300"/>
              <a:gd name="connsiteY48" fmla="*/ 95250 h 1004888"/>
              <a:gd name="connsiteX49" fmla="*/ 223838 w 1257300"/>
              <a:gd name="connsiteY49" fmla="*/ 0 h 1004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257300" h="1004888">
                <a:moveTo>
                  <a:pt x="223838" y="0"/>
                </a:moveTo>
                <a:lnTo>
                  <a:pt x="319088" y="28575"/>
                </a:lnTo>
                <a:lnTo>
                  <a:pt x="409575" y="52388"/>
                </a:lnTo>
                <a:lnTo>
                  <a:pt x="500063" y="28575"/>
                </a:lnTo>
                <a:lnTo>
                  <a:pt x="638175" y="66675"/>
                </a:lnTo>
                <a:lnTo>
                  <a:pt x="733425" y="61913"/>
                </a:lnTo>
                <a:lnTo>
                  <a:pt x="862013" y="85725"/>
                </a:lnTo>
                <a:lnTo>
                  <a:pt x="1004888" y="66675"/>
                </a:lnTo>
                <a:lnTo>
                  <a:pt x="1114425" y="85725"/>
                </a:lnTo>
                <a:lnTo>
                  <a:pt x="1138238" y="123825"/>
                </a:lnTo>
                <a:lnTo>
                  <a:pt x="1257300" y="166688"/>
                </a:lnTo>
                <a:lnTo>
                  <a:pt x="1223963" y="214313"/>
                </a:lnTo>
                <a:lnTo>
                  <a:pt x="1200150" y="285750"/>
                </a:lnTo>
                <a:lnTo>
                  <a:pt x="1162050" y="376238"/>
                </a:lnTo>
                <a:lnTo>
                  <a:pt x="1114425" y="471488"/>
                </a:lnTo>
                <a:lnTo>
                  <a:pt x="1095375" y="442913"/>
                </a:lnTo>
                <a:lnTo>
                  <a:pt x="1042988" y="471488"/>
                </a:lnTo>
                <a:lnTo>
                  <a:pt x="1019175" y="519113"/>
                </a:lnTo>
                <a:lnTo>
                  <a:pt x="981075" y="623888"/>
                </a:lnTo>
                <a:lnTo>
                  <a:pt x="904875" y="657225"/>
                </a:lnTo>
                <a:lnTo>
                  <a:pt x="823913" y="700088"/>
                </a:lnTo>
                <a:lnTo>
                  <a:pt x="828675" y="752475"/>
                </a:lnTo>
                <a:lnTo>
                  <a:pt x="890588" y="800100"/>
                </a:lnTo>
                <a:lnTo>
                  <a:pt x="933450" y="800100"/>
                </a:lnTo>
                <a:lnTo>
                  <a:pt x="833438" y="895350"/>
                </a:lnTo>
                <a:lnTo>
                  <a:pt x="757238" y="919163"/>
                </a:lnTo>
                <a:lnTo>
                  <a:pt x="676275" y="938213"/>
                </a:lnTo>
                <a:lnTo>
                  <a:pt x="704850" y="957263"/>
                </a:lnTo>
                <a:lnTo>
                  <a:pt x="585788" y="971550"/>
                </a:lnTo>
                <a:lnTo>
                  <a:pt x="490538" y="923925"/>
                </a:lnTo>
                <a:lnTo>
                  <a:pt x="404813" y="909638"/>
                </a:lnTo>
                <a:lnTo>
                  <a:pt x="347663" y="957263"/>
                </a:lnTo>
                <a:lnTo>
                  <a:pt x="266700" y="1000125"/>
                </a:lnTo>
                <a:lnTo>
                  <a:pt x="176213" y="1004888"/>
                </a:lnTo>
                <a:lnTo>
                  <a:pt x="90488" y="976313"/>
                </a:lnTo>
                <a:lnTo>
                  <a:pt x="214313" y="919163"/>
                </a:lnTo>
                <a:lnTo>
                  <a:pt x="0" y="795338"/>
                </a:lnTo>
                <a:lnTo>
                  <a:pt x="0" y="733425"/>
                </a:lnTo>
                <a:lnTo>
                  <a:pt x="95250" y="695325"/>
                </a:lnTo>
                <a:lnTo>
                  <a:pt x="119063" y="619125"/>
                </a:lnTo>
                <a:lnTo>
                  <a:pt x="95250" y="566738"/>
                </a:lnTo>
                <a:lnTo>
                  <a:pt x="123825" y="495300"/>
                </a:lnTo>
                <a:lnTo>
                  <a:pt x="180975" y="457200"/>
                </a:lnTo>
                <a:lnTo>
                  <a:pt x="233363" y="423863"/>
                </a:lnTo>
                <a:lnTo>
                  <a:pt x="290513" y="471488"/>
                </a:lnTo>
                <a:lnTo>
                  <a:pt x="219075" y="376238"/>
                </a:lnTo>
                <a:lnTo>
                  <a:pt x="228600" y="261938"/>
                </a:lnTo>
                <a:lnTo>
                  <a:pt x="257175" y="190500"/>
                </a:lnTo>
                <a:lnTo>
                  <a:pt x="152400" y="95250"/>
                </a:lnTo>
                <a:lnTo>
                  <a:pt x="223838" y="0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92" name="Rectangle 743"/>
          <p:cNvSpPr>
            <a:spLocks noChangeArrowheads="1"/>
          </p:cNvSpPr>
          <p:nvPr/>
        </p:nvSpPr>
        <p:spPr bwMode="auto">
          <a:xfrm>
            <a:off x="4187045" y="4529988"/>
            <a:ext cx="578685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Горячий Ключ</a:t>
            </a:r>
          </a:p>
        </p:txBody>
      </p:sp>
      <p:sp>
        <p:nvSpPr>
          <p:cNvPr id="65" name="Полилиния 64"/>
          <p:cNvSpPr/>
          <p:nvPr/>
        </p:nvSpPr>
        <p:spPr>
          <a:xfrm>
            <a:off x="4259036" y="5474607"/>
            <a:ext cx="1936750" cy="1179287"/>
          </a:xfrm>
          <a:custGeom>
            <a:avLst/>
            <a:gdLst>
              <a:gd name="connsiteX0" fmla="*/ 0 w 2673350"/>
              <a:gd name="connsiteY0" fmla="*/ 203200 h 1651000"/>
              <a:gd name="connsiteX1" fmla="*/ 190500 w 2673350"/>
              <a:gd name="connsiteY1" fmla="*/ 336550 h 1651000"/>
              <a:gd name="connsiteX2" fmla="*/ 304800 w 2673350"/>
              <a:gd name="connsiteY2" fmla="*/ 495300 h 1651000"/>
              <a:gd name="connsiteX3" fmla="*/ 393700 w 2673350"/>
              <a:gd name="connsiteY3" fmla="*/ 628650 h 1651000"/>
              <a:gd name="connsiteX4" fmla="*/ 488950 w 2673350"/>
              <a:gd name="connsiteY4" fmla="*/ 723900 h 1651000"/>
              <a:gd name="connsiteX5" fmla="*/ 609600 w 2673350"/>
              <a:gd name="connsiteY5" fmla="*/ 850900 h 1651000"/>
              <a:gd name="connsiteX6" fmla="*/ 698500 w 2673350"/>
              <a:gd name="connsiteY6" fmla="*/ 895350 h 1651000"/>
              <a:gd name="connsiteX7" fmla="*/ 723900 w 2673350"/>
              <a:gd name="connsiteY7" fmla="*/ 927100 h 1651000"/>
              <a:gd name="connsiteX8" fmla="*/ 844550 w 2673350"/>
              <a:gd name="connsiteY8" fmla="*/ 1085850 h 1651000"/>
              <a:gd name="connsiteX9" fmla="*/ 952500 w 2673350"/>
              <a:gd name="connsiteY9" fmla="*/ 1193800 h 1651000"/>
              <a:gd name="connsiteX10" fmla="*/ 1047750 w 2673350"/>
              <a:gd name="connsiteY10" fmla="*/ 1289050 h 1651000"/>
              <a:gd name="connsiteX11" fmla="*/ 1155700 w 2673350"/>
              <a:gd name="connsiteY11" fmla="*/ 1339850 h 1651000"/>
              <a:gd name="connsiteX12" fmla="*/ 1270000 w 2673350"/>
              <a:gd name="connsiteY12" fmla="*/ 1441450 h 1651000"/>
              <a:gd name="connsiteX13" fmla="*/ 1212850 w 2673350"/>
              <a:gd name="connsiteY13" fmla="*/ 1460500 h 1651000"/>
              <a:gd name="connsiteX14" fmla="*/ 1238250 w 2673350"/>
              <a:gd name="connsiteY14" fmla="*/ 1587500 h 1651000"/>
              <a:gd name="connsiteX15" fmla="*/ 1435100 w 2673350"/>
              <a:gd name="connsiteY15" fmla="*/ 1651000 h 1651000"/>
              <a:gd name="connsiteX16" fmla="*/ 1447800 w 2673350"/>
              <a:gd name="connsiteY16" fmla="*/ 1549400 h 1651000"/>
              <a:gd name="connsiteX17" fmla="*/ 1485900 w 2673350"/>
              <a:gd name="connsiteY17" fmla="*/ 1473200 h 1651000"/>
              <a:gd name="connsiteX18" fmla="*/ 1504950 w 2673350"/>
              <a:gd name="connsiteY18" fmla="*/ 1397000 h 1651000"/>
              <a:gd name="connsiteX19" fmla="*/ 1543050 w 2673350"/>
              <a:gd name="connsiteY19" fmla="*/ 1327150 h 1651000"/>
              <a:gd name="connsiteX20" fmla="*/ 1536700 w 2673350"/>
              <a:gd name="connsiteY20" fmla="*/ 1244600 h 1651000"/>
              <a:gd name="connsiteX21" fmla="*/ 1619250 w 2673350"/>
              <a:gd name="connsiteY21" fmla="*/ 1244600 h 1651000"/>
              <a:gd name="connsiteX22" fmla="*/ 1708150 w 2673350"/>
              <a:gd name="connsiteY22" fmla="*/ 1206500 h 1651000"/>
              <a:gd name="connsiteX23" fmla="*/ 1879600 w 2673350"/>
              <a:gd name="connsiteY23" fmla="*/ 1200150 h 1651000"/>
              <a:gd name="connsiteX24" fmla="*/ 1949450 w 2673350"/>
              <a:gd name="connsiteY24" fmla="*/ 1225550 h 1651000"/>
              <a:gd name="connsiteX25" fmla="*/ 2159000 w 2673350"/>
              <a:gd name="connsiteY25" fmla="*/ 1282700 h 1651000"/>
              <a:gd name="connsiteX26" fmla="*/ 2254250 w 2673350"/>
              <a:gd name="connsiteY26" fmla="*/ 1295400 h 1651000"/>
              <a:gd name="connsiteX27" fmla="*/ 2311400 w 2673350"/>
              <a:gd name="connsiteY27" fmla="*/ 1365250 h 1651000"/>
              <a:gd name="connsiteX28" fmla="*/ 2374900 w 2673350"/>
              <a:gd name="connsiteY28" fmla="*/ 1352550 h 1651000"/>
              <a:gd name="connsiteX29" fmla="*/ 2425700 w 2673350"/>
              <a:gd name="connsiteY29" fmla="*/ 1308100 h 1651000"/>
              <a:gd name="connsiteX30" fmla="*/ 2508250 w 2673350"/>
              <a:gd name="connsiteY30" fmla="*/ 1263650 h 1651000"/>
              <a:gd name="connsiteX31" fmla="*/ 2559050 w 2673350"/>
              <a:gd name="connsiteY31" fmla="*/ 1263650 h 1651000"/>
              <a:gd name="connsiteX32" fmla="*/ 2616200 w 2673350"/>
              <a:gd name="connsiteY32" fmla="*/ 1320800 h 1651000"/>
              <a:gd name="connsiteX33" fmla="*/ 2647950 w 2673350"/>
              <a:gd name="connsiteY33" fmla="*/ 1219200 h 1651000"/>
              <a:gd name="connsiteX34" fmla="*/ 2673350 w 2673350"/>
              <a:gd name="connsiteY34" fmla="*/ 1187450 h 1651000"/>
              <a:gd name="connsiteX35" fmla="*/ 2616200 w 2673350"/>
              <a:gd name="connsiteY35" fmla="*/ 1098550 h 1651000"/>
              <a:gd name="connsiteX36" fmla="*/ 2622550 w 2673350"/>
              <a:gd name="connsiteY36" fmla="*/ 1016000 h 1651000"/>
              <a:gd name="connsiteX37" fmla="*/ 2603500 w 2673350"/>
              <a:gd name="connsiteY37" fmla="*/ 958850 h 1651000"/>
              <a:gd name="connsiteX38" fmla="*/ 2546350 w 2673350"/>
              <a:gd name="connsiteY38" fmla="*/ 990600 h 1651000"/>
              <a:gd name="connsiteX39" fmla="*/ 2419350 w 2673350"/>
              <a:gd name="connsiteY39" fmla="*/ 971550 h 1651000"/>
              <a:gd name="connsiteX40" fmla="*/ 2184400 w 2673350"/>
              <a:gd name="connsiteY40" fmla="*/ 946150 h 1651000"/>
              <a:gd name="connsiteX41" fmla="*/ 1993900 w 2673350"/>
              <a:gd name="connsiteY41" fmla="*/ 781050 h 1651000"/>
              <a:gd name="connsiteX42" fmla="*/ 1917700 w 2673350"/>
              <a:gd name="connsiteY42" fmla="*/ 755650 h 1651000"/>
              <a:gd name="connsiteX43" fmla="*/ 1828800 w 2673350"/>
              <a:gd name="connsiteY43" fmla="*/ 812800 h 1651000"/>
              <a:gd name="connsiteX44" fmla="*/ 1778000 w 2673350"/>
              <a:gd name="connsiteY44" fmla="*/ 723900 h 1651000"/>
              <a:gd name="connsiteX45" fmla="*/ 1739900 w 2673350"/>
              <a:gd name="connsiteY45" fmla="*/ 654050 h 1651000"/>
              <a:gd name="connsiteX46" fmla="*/ 1733550 w 2673350"/>
              <a:gd name="connsiteY46" fmla="*/ 552450 h 1651000"/>
              <a:gd name="connsiteX47" fmla="*/ 1682750 w 2673350"/>
              <a:gd name="connsiteY47" fmla="*/ 546100 h 1651000"/>
              <a:gd name="connsiteX48" fmla="*/ 1593850 w 2673350"/>
              <a:gd name="connsiteY48" fmla="*/ 571500 h 1651000"/>
              <a:gd name="connsiteX49" fmla="*/ 1549400 w 2673350"/>
              <a:gd name="connsiteY49" fmla="*/ 590550 h 1651000"/>
              <a:gd name="connsiteX50" fmla="*/ 1403350 w 2673350"/>
              <a:gd name="connsiteY50" fmla="*/ 501650 h 1651000"/>
              <a:gd name="connsiteX51" fmla="*/ 1308100 w 2673350"/>
              <a:gd name="connsiteY51" fmla="*/ 387350 h 1651000"/>
              <a:gd name="connsiteX52" fmla="*/ 1244600 w 2673350"/>
              <a:gd name="connsiteY52" fmla="*/ 317500 h 1651000"/>
              <a:gd name="connsiteX53" fmla="*/ 1206500 w 2673350"/>
              <a:gd name="connsiteY53" fmla="*/ 400050 h 1651000"/>
              <a:gd name="connsiteX54" fmla="*/ 1085850 w 2673350"/>
              <a:gd name="connsiteY54" fmla="*/ 425450 h 1651000"/>
              <a:gd name="connsiteX55" fmla="*/ 1035050 w 2673350"/>
              <a:gd name="connsiteY55" fmla="*/ 412750 h 1651000"/>
              <a:gd name="connsiteX56" fmla="*/ 908050 w 2673350"/>
              <a:gd name="connsiteY56" fmla="*/ 368300 h 1651000"/>
              <a:gd name="connsiteX57" fmla="*/ 895350 w 2673350"/>
              <a:gd name="connsiteY57" fmla="*/ 285750 h 1651000"/>
              <a:gd name="connsiteX58" fmla="*/ 546100 w 2673350"/>
              <a:gd name="connsiteY58" fmla="*/ 95250 h 1651000"/>
              <a:gd name="connsiteX59" fmla="*/ 546100 w 2673350"/>
              <a:gd name="connsiteY59" fmla="*/ 63500 h 1651000"/>
              <a:gd name="connsiteX60" fmla="*/ 419100 w 2673350"/>
              <a:gd name="connsiteY60" fmla="*/ 0 h 1651000"/>
              <a:gd name="connsiteX61" fmla="*/ 374650 w 2673350"/>
              <a:gd name="connsiteY61" fmla="*/ 50800 h 1651000"/>
              <a:gd name="connsiteX62" fmla="*/ 342900 w 2673350"/>
              <a:gd name="connsiteY62" fmla="*/ 139700 h 1651000"/>
              <a:gd name="connsiteX63" fmla="*/ 171450 w 2673350"/>
              <a:gd name="connsiteY63" fmla="*/ 107950 h 1651000"/>
              <a:gd name="connsiteX64" fmla="*/ 31750 w 2673350"/>
              <a:gd name="connsiteY64" fmla="*/ 107950 h 1651000"/>
              <a:gd name="connsiteX65" fmla="*/ 0 w 2673350"/>
              <a:gd name="connsiteY65" fmla="*/ 203200 h 1651000"/>
              <a:gd name="connsiteX0" fmla="*/ 0 w 2673350"/>
              <a:gd name="connsiteY0" fmla="*/ 203200 h 1651000"/>
              <a:gd name="connsiteX1" fmla="*/ 158750 w 2673350"/>
              <a:gd name="connsiteY1" fmla="*/ 361950 h 1651000"/>
              <a:gd name="connsiteX2" fmla="*/ 304800 w 2673350"/>
              <a:gd name="connsiteY2" fmla="*/ 495300 h 1651000"/>
              <a:gd name="connsiteX3" fmla="*/ 393700 w 2673350"/>
              <a:gd name="connsiteY3" fmla="*/ 628650 h 1651000"/>
              <a:gd name="connsiteX4" fmla="*/ 488950 w 2673350"/>
              <a:gd name="connsiteY4" fmla="*/ 723900 h 1651000"/>
              <a:gd name="connsiteX5" fmla="*/ 609600 w 2673350"/>
              <a:gd name="connsiteY5" fmla="*/ 850900 h 1651000"/>
              <a:gd name="connsiteX6" fmla="*/ 698500 w 2673350"/>
              <a:gd name="connsiteY6" fmla="*/ 895350 h 1651000"/>
              <a:gd name="connsiteX7" fmla="*/ 723900 w 2673350"/>
              <a:gd name="connsiteY7" fmla="*/ 927100 h 1651000"/>
              <a:gd name="connsiteX8" fmla="*/ 844550 w 2673350"/>
              <a:gd name="connsiteY8" fmla="*/ 1085850 h 1651000"/>
              <a:gd name="connsiteX9" fmla="*/ 952500 w 2673350"/>
              <a:gd name="connsiteY9" fmla="*/ 1193800 h 1651000"/>
              <a:gd name="connsiteX10" fmla="*/ 1047750 w 2673350"/>
              <a:gd name="connsiteY10" fmla="*/ 1289050 h 1651000"/>
              <a:gd name="connsiteX11" fmla="*/ 1155700 w 2673350"/>
              <a:gd name="connsiteY11" fmla="*/ 1339850 h 1651000"/>
              <a:gd name="connsiteX12" fmla="*/ 1270000 w 2673350"/>
              <a:gd name="connsiteY12" fmla="*/ 1441450 h 1651000"/>
              <a:gd name="connsiteX13" fmla="*/ 1212850 w 2673350"/>
              <a:gd name="connsiteY13" fmla="*/ 1460500 h 1651000"/>
              <a:gd name="connsiteX14" fmla="*/ 1238250 w 2673350"/>
              <a:gd name="connsiteY14" fmla="*/ 1587500 h 1651000"/>
              <a:gd name="connsiteX15" fmla="*/ 1435100 w 2673350"/>
              <a:gd name="connsiteY15" fmla="*/ 1651000 h 1651000"/>
              <a:gd name="connsiteX16" fmla="*/ 1447800 w 2673350"/>
              <a:gd name="connsiteY16" fmla="*/ 1549400 h 1651000"/>
              <a:gd name="connsiteX17" fmla="*/ 1485900 w 2673350"/>
              <a:gd name="connsiteY17" fmla="*/ 1473200 h 1651000"/>
              <a:gd name="connsiteX18" fmla="*/ 1504950 w 2673350"/>
              <a:gd name="connsiteY18" fmla="*/ 1397000 h 1651000"/>
              <a:gd name="connsiteX19" fmla="*/ 1543050 w 2673350"/>
              <a:gd name="connsiteY19" fmla="*/ 1327150 h 1651000"/>
              <a:gd name="connsiteX20" fmla="*/ 1536700 w 2673350"/>
              <a:gd name="connsiteY20" fmla="*/ 1244600 h 1651000"/>
              <a:gd name="connsiteX21" fmla="*/ 1619250 w 2673350"/>
              <a:gd name="connsiteY21" fmla="*/ 1244600 h 1651000"/>
              <a:gd name="connsiteX22" fmla="*/ 1708150 w 2673350"/>
              <a:gd name="connsiteY22" fmla="*/ 1206500 h 1651000"/>
              <a:gd name="connsiteX23" fmla="*/ 1879600 w 2673350"/>
              <a:gd name="connsiteY23" fmla="*/ 1200150 h 1651000"/>
              <a:gd name="connsiteX24" fmla="*/ 1949450 w 2673350"/>
              <a:gd name="connsiteY24" fmla="*/ 1225550 h 1651000"/>
              <a:gd name="connsiteX25" fmla="*/ 2159000 w 2673350"/>
              <a:gd name="connsiteY25" fmla="*/ 1282700 h 1651000"/>
              <a:gd name="connsiteX26" fmla="*/ 2254250 w 2673350"/>
              <a:gd name="connsiteY26" fmla="*/ 1295400 h 1651000"/>
              <a:gd name="connsiteX27" fmla="*/ 2311400 w 2673350"/>
              <a:gd name="connsiteY27" fmla="*/ 1365250 h 1651000"/>
              <a:gd name="connsiteX28" fmla="*/ 2374900 w 2673350"/>
              <a:gd name="connsiteY28" fmla="*/ 1352550 h 1651000"/>
              <a:gd name="connsiteX29" fmla="*/ 2425700 w 2673350"/>
              <a:gd name="connsiteY29" fmla="*/ 1308100 h 1651000"/>
              <a:gd name="connsiteX30" fmla="*/ 2508250 w 2673350"/>
              <a:gd name="connsiteY30" fmla="*/ 1263650 h 1651000"/>
              <a:gd name="connsiteX31" fmla="*/ 2559050 w 2673350"/>
              <a:gd name="connsiteY31" fmla="*/ 1263650 h 1651000"/>
              <a:gd name="connsiteX32" fmla="*/ 2616200 w 2673350"/>
              <a:gd name="connsiteY32" fmla="*/ 1320800 h 1651000"/>
              <a:gd name="connsiteX33" fmla="*/ 2647950 w 2673350"/>
              <a:gd name="connsiteY33" fmla="*/ 1219200 h 1651000"/>
              <a:gd name="connsiteX34" fmla="*/ 2673350 w 2673350"/>
              <a:gd name="connsiteY34" fmla="*/ 1187450 h 1651000"/>
              <a:gd name="connsiteX35" fmla="*/ 2616200 w 2673350"/>
              <a:gd name="connsiteY35" fmla="*/ 1098550 h 1651000"/>
              <a:gd name="connsiteX36" fmla="*/ 2622550 w 2673350"/>
              <a:gd name="connsiteY36" fmla="*/ 1016000 h 1651000"/>
              <a:gd name="connsiteX37" fmla="*/ 2603500 w 2673350"/>
              <a:gd name="connsiteY37" fmla="*/ 958850 h 1651000"/>
              <a:gd name="connsiteX38" fmla="*/ 2546350 w 2673350"/>
              <a:gd name="connsiteY38" fmla="*/ 990600 h 1651000"/>
              <a:gd name="connsiteX39" fmla="*/ 2419350 w 2673350"/>
              <a:gd name="connsiteY39" fmla="*/ 971550 h 1651000"/>
              <a:gd name="connsiteX40" fmla="*/ 2184400 w 2673350"/>
              <a:gd name="connsiteY40" fmla="*/ 946150 h 1651000"/>
              <a:gd name="connsiteX41" fmla="*/ 1993900 w 2673350"/>
              <a:gd name="connsiteY41" fmla="*/ 781050 h 1651000"/>
              <a:gd name="connsiteX42" fmla="*/ 1917700 w 2673350"/>
              <a:gd name="connsiteY42" fmla="*/ 755650 h 1651000"/>
              <a:gd name="connsiteX43" fmla="*/ 1828800 w 2673350"/>
              <a:gd name="connsiteY43" fmla="*/ 812800 h 1651000"/>
              <a:gd name="connsiteX44" fmla="*/ 1778000 w 2673350"/>
              <a:gd name="connsiteY44" fmla="*/ 723900 h 1651000"/>
              <a:gd name="connsiteX45" fmla="*/ 1739900 w 2673350"/>
              <a:gd name="connsiteY45" fmla="*/ 654050 h 1651000"/>
              <a:gd name="connsiteX46" fmla="*/ 1733550 w 2673350"/>
              <a:gd name="connsiteY46" fmla="*/ 552450 h 1651000"/>
              <a:gd name="connsiteX47" fmla="*/ 1682750 w 2673350"/>
              <a:gd name="connsiteY47" fmla="*/ 546100 h 1651000"/>
              <a:gd name="connsiteX48" fmla="*/ 1593850 w 2673350"/>
              <a:gd name="connsiteY48" fmla="*/ 571500 h 1651000"/>
              <a:gd name="connsiteX49" fmla="*/ 1549400 w 2673350"/>
              <a:gd name="connsiteY49" fmla="*/ 590550 h 1651000"/>
              <a:gd name="connsiteX50" fmla="*/ 1403350 w 2673350"/>
              <a:gd name="connsiteY50" fmla="*/ 501650 h 1651000"/>
              <a:gd name="connsiteX51" fmla="*/ 1308100 w 2673350"/>
              <a:gd name="connsiteY51" fmla="*/ 387350 h 1651000"/>
              <a:gd name="connsiteX52" fmla="*/ 1244600 w 2673350"/>
              <a:gd name="connsiteY52" fmla="*/ 317500 h 1651000"/>
              <a:gd name="connsiteX53" fmla="*/ 1206500 w 2673350"/>
              <a:gd name="connsiteY53" fmla="*/ 400050 h 1651000"/>
              <a:gd name="connsiteX54" fmla="*/ 1085850 w 2673350"/>
              <a:gd name="connsiteY54" fmla="*/ 425450 h 1651000"/>
              <a:gd name="connsiteX55" fmla="*/ 1035050 w 2673350"/>
              <a:gd name="connsiteY55" fmla="*/ 412750 h 1651000"/>
              <a:gd name="connsiteX56" fmla="*/ 908050 w 2673350"/>
              <a:gd name="connsiteY56" fmla="*/ 368300 h 1651000"/>
              <a:gd name="connsiteX57" fmla="*/ 895350 w 2673350"/>
              <a:gd name="connsiteY57" fmla="*/ 285750 h 1651000"/>
              <a:gd name="connsiteX58" fmla="*/ 546100 w 2673350"/>
              <a:gd name="connsiteY58" fmla="*/ 95250 h 1651000"/>
              <a:gd name="connsiteX59" fmla="*/ 546100 w 2673350"/>
              <a:gd name="connsiteY59" fmla="*/ 63500 h 1651000"/>
              <a:gd name="connsiteX60" fmla="*/ 419100 w 2673350"/>
              <a:gd name="connsiteY60" fmla="*/ 0 h 1651000"/>
              <a:gd name="connsiteX61" fmla="*/ 374650 w 2673350"/>
              <a:gd name="connsiteY61" fmla="*/ 50800 h 1651000"/>
              <a:gd name="connsiteX62" fmla="*/ 342900 w 2673350"/>
              <a:gd name="connsiteY62" fmla="*/ 139700 h 1651000"/>
              <a:gd name="connsiteX63" fmla="*/ 171450 w 2673350"/>
              <a:gd name="connsiteY63" fmla="*/ 107950 h 1651000"/>
              <a:gd name="connsiteX64" fmla="*/ 31750 w 2673350"/>
              <a:gd name="connsiteY64" fmla="*/ 107950 h 1651000"/>
              <a:gd name="connsiteX65" fmla="*/ 0 w 2673350"/>
              <a:gd name="connsiteY65" fmla="*/ 203200 h 1651000"/>
              <a:gd name="connsiteX0" fmla="*/ 0 w 2711450"/>
              <a:gd name="connsiteY0" fmla="*/ 215900 h 1651000"/>
              <a:gd name="connsiteX1" fmla="*/ 196850 w 2711450"/>
              <a:gd name="connsiteY1" fmla="*/ 361950 h 1651000"/>
              <a:gd name="connsiteX2" fmla="*/ 342900 w 2711450"/>
              <a:gd name="connsiteY2" fmla="*/ 495300 h 1651000"/>
              <a:gd name="connsiteX3" fmla="*/ 431800 w 2711450"/>
              <a:gd name="connsiteY3" fmla="*/ 628650 h 1651000"/>
              <a:gd name="connsiteX4" fmla="*/ 527050 w 2711450"/>
              <a:gd name="connsiteY4" fmla="*/ 723900 h 1651000"/>
              <a:gd name="connsiteX5" fmla="*/ 647700 w 2711450"/>
              <a:gd name="connsiteY5" fmla="*/ 850900 h 1651000"/>
              <a:gd name="connsiteX6" fmla="*/ 736600 w 2711450"/>
              <a:gd name="connsiteY6" fmla="*/ 895350 h 1651000"/>
              <a:gd name="connsiteX7" fmla="*/ 762000 w 2711450"/>
              <a:gd name="connsiteY7" fmla="*/ 927100 h 1651000"/>
              <a:gd name="connsiteX8" fmla="*/ 882650 w 2711450"/>
              <a:gd name="connsiteY8" fmla="*/ 1085850 h 1651000"/>
              <a:gd name="connsiteX9" fmla="*/ 990600 w 2711450"/>
              <a:gd name="connsiteY9" fmla="*/ 1193800 h 1651000"/>
              <a:gd name="connsiteX10" fmla="*/ 1085850 w 2711450"/>
              <a:gd name="connsiteY10" fmla="*/ 1289050 h 1651000"/>
              <a:gd name="connsiteX11" fmla="*/ 1193800 w 2711450"/>
              <a:gd name="connsiteY11" fmla="*/ 1339850 h 1651000"/>
              <a:gd name="connsiteX12" fmla="*/ 1308100 w 2711450"/>
              <a:gd name="connsiteY12" fmla="*/ 1441450 h 1651000"/>
              <a:gd name="connsiteX13" fmla="*/ 1250950 w 2711450"/>
              <a:gd name="connsiteY13" fmla="*/ 1460500 h 1651000"/>
              <a:gd name="connsiteX14" fmla="*/ 1276350 w 2711450"/>
              <a:gd name="connsiteY14" fmla="*/ 1587500 h 1651000"/>
              <a:gd name="connsiteX15" fmla="*/ 1473200 w 2711450"/>
              <a:gd name="connsiteY15" fmla="*/ 1651000 h 1651000"/>
              <a:gd name="connsiteX16" fmla="*/ 1485900 w 2711450"/>
              <a:gd name="connsiteY16" fmla="*/ 1549400 h 1651000"/>
              <a:gd name="connsiteX17" fmla="*/ 1524000 w 2711450"/>
              <a:gd name="connsiteY17" fmla="*/ 1473200 h 1651000"/>
              <a:gd name="connsiteX18" fmla="*/ 1543050 w 2711450"/>
              <a:gd name="connsiteY18" fmla="*/ 1397000 h 1651000"/>
              <a:gd name="connsiteX19" fmla="*/ 1581150 w 2711450"/>
              <a:gd name="connsiteY19" fmla="*/ 1327150 h 1651000"/>
              <a:gd name="connsiteX20" fmla="*/ 1574800 w 2711450"/>
              <a:gd name="connsiteY20" fmla="*/ 1244600 h 1651000"/>
              <a:gd name="connsiteX21" fmla="*/ 1657350 w 2711450"/>
              <a:gd name="connsiteY21" fmla="*/ 1244600 h 1651000"/>
              <a:gd name="connsiteX22" fmla="*/ 1746250 w 2711450"/>
              <a:gd name="connsiteY22" fmla="*/ 1206500 h 1651000"/>
              <a:gd name="connsiteX23" fmla="*/ 1917700 w 2711450"/>
              <a:gd name="connsiteY23" fmla="*/ 1200150 h 1651000"/>
              <a:gd name="connsiteX24" fmla="*/ 1987550 w 2711450"/>
              <a:gd name="connsiteY24" fmla="*/ 1225550 h 1651000"/>
              <a:gd name="connsiteX25" fmla="*/ 2197100 w 2711450"/>
              <a:gd name="connsiteY25" fmla="*/ 1282700 h 1651000"/>
              <a:gd name="connsiteX26" fmla="*/ 2292350 w 2711450"/>
              <a:gd name="connsiteY26" fmla="*/ 1295400 h 1651000"/>
              <a:gd name="connsiteX27" fmla="*/ 2349500 w 2711450"/>
              <a:gd name="connsiteY27" fmla="*/ 1365250 h 1651000"/>
              <a:gd name="connsiteX28" fmla="*/ 2413000 w 2711450"/>
              <a:gd name="connsiteY28" fmla="*/ 1352550 h 1651000"/>
              <a:gd name="connsiteX29" fmla="*/ 2463800 w 2711450"/>
              <a:gd name="connsiteY29" fmla="*/ 1308100 h 1651000"/>
              <a:gd name="connsiteX30" fmla="*/ 2546350 w 2711450"/>
              <a:gd name="connsiteY30" fmla="*/ 1263650 h 1651000"/>
              <a:gd name="connsiteX31" fmla="*/ 2597150 w 2711450"/>
              <a:gd name="connsiteY31" fmla="*/ 1263650 h 1651000"/>
              <a:gd name="connsiteX32" fmla="*/ 2654300 w 2711450"/>
              <a:gd name="connsiteY32" fmla="*/ 1320800 h 1651000"/>
              <a:gd name="connsiteX33" fmla="*/ 2686050 w 2711450"/>
              <a:gd name="connsiteY33" fmla="*/ 1219200 h 1651000"/>
              <a:gd name="connsiteX34" fmla="*/ 2711450 w 2711450"/>
              <a:gd name="connsiteY34" fmla="*/ 1187450 h 1651000"/>
              <a:gd name="connsiteX35" fmla="*/ 2654300 w 2711450"/>
              <a:gd name="connsiteY35" fmla="*/ 1098550 h 1651000"/>
              <a:gd name="connsiteX36" fmla="*/ 2660650 w 2711450"/>
              <a:gd name="connsiteY36" fmla="*/ 1016000 h 1651000"/>
              <a:gd name="connsiteX37" fmla="*/ 2641600 w 2711450"/>
              <a:gd name="connsiteY37" fmla="*/ 958850 h 1651000"/>
              <a:gd name="connsiteX38" fmla="*/ 2584450 w 2711450"/>
              <a:gd name="connsiteY38" fmla="*/ 990600 h 1651000"/>
              <a:gd name="connsiteX39" fmla="*/ 2457450 w 2711450"/>
              <a:gd name="connsiteY39" fmla="*/ 971550 h 1651000"/>
              <a:gd name="connsiteX40" fmla="*/ 2222500 w 2711450"/>
              <a:gd name="connsiteY40" fmla="*/ 946150 h 1651000"/>
              <a:gd name="connsiteX41" fmla="*/ 2032000 w 2711450"/>
              <a:gd name="connsiteY41" fmla="*/ 781050 h 1651000"/>
              <a:gd name="connsiteX42" fmla="*/ 1955800 w 2711450"/>
              <a:gd name="connsiteY42" fmla="*/ 755650 h 1651000"/>
              <a:gd name="connsiteX43" fmla="*/ 1866900 w 2711450"/>
              <a:gd name="connsiteY43" fmla="*/ 812800 h 1651000"/>
              <a:gd name="connsiteX44" fmla="*/ 1816100 w 2711450"/>
              <a:gd name="connsiteY44" fmla="*/ 723900 h 1651000"/>
              <a:gd name="connsiteX45" fmla="*/ 1778000 w 2711450"/>
              <a:gd name="connsiteY45" fmla="*/ 654050 h 1651000"/>
              <a:gd name="connsiteX46" fmla="*/ 1771650 w 2711450"/>
              <a:gd name="connsiteY46" fmla="*/ 552450 h 1651000"/>
              <a:gd name="connsiteX47" fmla="*/ 1720850 w 2711450"/>
              <a:gd name="connsiteY47" fmla="*/ 546100 h 1651000"/>
              <a:gd name="connsiteX48" fmla="*/ 1631950 w 2711450"/>
              <a:gd name="connsiteY48" fmla="*/ 571500 h 1651000"/>
              <a:gd name="connsiteX49" fmla="*/ 1587500 w 2711450"/>
              <a:gd name="connsiteY49" fmla="*/ 590550 h 1651000"/>
              <a:gd name="connsiteX50" fmla="*/ 1441450 w 2711450"/>
              <a:gd name="connsiteY50" fmla="*/ 501650 h 1651000"/>
              <a:gd name="connsiteX51" fmla="*/ 1346200 w 2711450"/>
              <a:gd name="connsiteY51" fmla="*/ 387350 h 1651000"/>
              <a:gd name="connsiteX52" fmla="*/ 1282700 w 2711450"/>
              <a:gd name="connsiteY52" fmla="*/ 317500 h 1651000"/>
              <a:gd name="connsiteX53" fmla="*/ 1244600 w 2711450"/>
              <a:gd name="connsiteY53" fmla="*/ 400050 h 1651000"/>
              <a:gd name="connsiteX54" fmla="*/ 1123950 w 2711450"/>
              <a:gd name="connsiteY54" fmla="*/ 425450 h 1651000"/>
              <a:gd name="connsiteX55" fmla="*/ 1073150 w 2711450"/>
              <a:gd name="connsiteY55" fmla="*/ 412750 h 1651000"/>
              <a:gd name="connsiteX56" fmla="*/ 946150 w 2711450"/>
              <a:gd name="connsiteY56" fmla="*/ 368300 h 1651000"/>
              <a:gd name="connsiteX57" fmla="*/ 933450 w 2711450"/>
              <a:gd name="connsiteY57" fmla="*/ 285750 h 1651000"/>
              <a:gd name="connsiteX58" fmla="*/ 584200 w 2711450"/>
              <a:gd name="connsiteY58" fmla="*/ 95250 h 1651000"/>
              <a:gd name="connsiteX59" fmla="*/ 584200 w 2711450"/>
              <a:gd name="connsiteY59" fmla="*/ 63500 h 1651000"/>
              <a:gd name="connsiteX60" fmla="*/ 457200 w 2711450"/>
              <a:gd name="connsiteY60" fmla="*/ 0 h 1651000"/>
              <a:gd name="connsiteX61" fmla="*/ 412750 w 2711450"/>
              <a:gd name="connsiteY61" fmla="*/ 50800 h 1651000"/>
              <a:gd name="connsiteX62" fmla="*/ 381000 w 2711450"/>
              <a:gd name="connsiteY62" fmla="*/ 139700 h 1651000"/>
              <a:gd name="connsiteX63" fmla="*/ 209550 w 2711450"/>
              <a:gd name="connsiteY63" fmla="*/ 107950 h 1651000"/>
              <a:gd name="connsiteX64" fmla="*/ 69850 w 2711450"/>
              <a:gd name="connsiteY64" fmla="*/ 107950 h 1651000"/>
              <a:gd name="connsiteX65" fmla="*/ 0 w 2711450"/>
              <a:gd name="connsiteY65" fmla="*/ 215900 h 1651000"/>
              <a:gd name="connsiteX0" fmla="*/ 0 w 2711450"/>
              <a:gd name="connsiteY0" fmla="*/ 215900 h 1651000"/>
              <a:gd name="connsiteX1" fmla="*/ 196850 w 2711450"/>
              <a:gd name="connsiteY1" fmla="*/ 361950 h 1651000"/>
              <a:gd name="connsiteX2" fmla="*/ 323850 w 2711450"/>
              <a:gd name="connsiteY2" fmla="*/ 508000 h 1651000"/>
              <a:gd name="connsiteX3" fmla="*/ 431800 w 2711450"/>
              <a:gd name="connsiteY3" fmla="*/ 628650 h 1651000"/>
              <a:gd name="connsiteX4" fmla="*/ 527050 w 2711450"/>
              <a:gd name="connsiteY4" fmla="*/ 723900 h 1651000"/>
              <a:gd name="connsiteX5" fmla="*/ 647700 w 2711450"/>
              <a:gd name="connsiteY5" fmla="*/ 850900 h 1651000"/>
              <a:gd name="connsiteX6" fmla="*/ 736600 w 2711450"/>
              <a:gd name="connsiteY6" fmla="*/ 895350 h 1651000"/>
              <a:gd name="connsiteX7" fmla="*/ 762000 w 2711450"/>
              <a:gd name="connsiteY7" fmla="*/ 927100 h 1651000"/>
              <a:gd name="connsiteX8" fmla="*/ 882650 w 2711450"/>
              <a:gd name="connsiteY8" fmla="*/ 1085850 h 1651000"/>
              <a:gd name="connsiteX9" fmla="*/ 990600 w 2711450"/>
              <a:gd name="connsiteY9" fmla="*/ 1193800 h 1651000"/>
              <a:gd name="connsiteX10" fmla="*/ 1085850 w 2711450"/>
              <a:gd name="connsiteY10" fmla="*/ 1289050 h 1651000"/>
              <a:gd name="connsiteX11" fmla="*/ 1193800 w 2711450"/>
              <a:gd name="connsiteY11" fmla="*/ 1339850 h 1651000"/>
              <a:gd name="connsiteX12" fmla="*/ 1308100 w 2711450"/>
              <a:gd name="connsiteY12" fmla="*/ 1441450 h 1651000"/>
              <a:gd name="connsiteX13" fmla="*/ 1250950 w 2711450"/>
              <a:gd name="connsiteY13" fmla="*/ 1460500 h 1651000"/>
              <a:gd name="connsiteX14" fmla="*/ 1276350 w 2711450"/>
              <a:gd name="connsiteY14" fmla="*/ 1587500 h 1651000"/>
              <a:gd name="connsiteX15" fmla="*/ 1473200 w 2711450"/>
              <a:gd name="connsiteY15" fmla="*/ 1651000 h 1651000"/>
              <a:gd name="connsiteX16" fmla="*/ 1485900 w 2711450"/>
              <a:gd name="connsiteY16" fmla="*/ 1549400 h 1651000"/>
              <a:gd name="connsiteX17" fmla="*/ 1524000 w 2711450"/>
              <a:gd name="connsiteY17" fmla="*/ 1473200 h 1651000"/>
              <a:gd name="connsiteX18" fmla="*/ 1543050 w 2711450"/>
              <a:gd name="connsiteY18" fmla="*/ 1397000 h 1651000"/>
              <a:gd name="connsiteX19" fmla="*/ 1581150 w 2711450"/>
              <a:gd name="connsiteY19" fmla="*/ 1327150 h 1651000"/>
              <a:gd name="connsiteX20" fmla="*/ 1574800 w 2711450"/>
              <a:gd name="connsiteY20" fmla="*/ 1244600 h 1651000"/>
              <a:gd name="connsiteX21" fmla="*/ 1657350 w 2711450"/>
              <a:gd name="connsiteY21" fmla="*/ 1244600 h 1651000"/>
              <a:gd name="connsiteX22" fmla="*/ 1746250 w 2711450"/>
              <a:gd name="connsiteY22" fmla="*/ 1206500 h 1651000"/>
              <a:gd name="connsiteX23" fmla="*/ 1917700 w 2711450"/>
              <a:gd name="connsiteY23" fmla="*/ 1200150 h 1651000"/>
              <a:gd name="connsiteX24" fmla="*/ 1987550 w 2711450"/>
              <a:gd name="connsiteY24" fmla="*/ 1225550 h 1651000"/>
              <a:gd name="connsiteX25" fmla="*/ 2197100 w 2711450"/>
              <a:gd name="connsiteY25" fmla="*/ 1282700 h 1651000"/>
              <a:gd name="connsiteX26" fmla="*/ 2292350 w 2711450"/>
              <a:gd name="connsiteY26" fmla="*/ 1295400 h 1651000"/>
              <a:gd name="connsiteX27" fmla="*/ 2349500 w 2711450"/>
              <a:gd name="connsiteY27" fmla="*/ 1365250 h 1651000"/>
              <a:gd name="connsiteX28" fmla="*/ 2413000 w 2711450"/>
              <a:gd name="connsiteY28" fmla="*/ 1352550 h 1651000"/>
              <a:gd name="connsiteX29" fmla="*/ 2463800 w 2711450"/>
              <a:gd name="connsiteY29" fmla="*/ 1308100 h 1651000"/>
              <a:gd name="connsiteX30" fmla="*/ 2546350 w 2711450"/>
              <a:gd name="connsiteY30" fmla="*/ 1263650 h 1651000"/>
              <a:gd name="connsiteX31" fmla="*/ 2597150 w 2711450"/>
              <a:gd name="connsiteY31" fmla="*/ 1263650 h 1651000"/>
              <a:gd name="connsiteX32" fmla="*/ 2654300 w 2711450"/>
              <a:gd name="connsiteY32" fmla="*/ 1320800 h 1651000"/>
              <a:gd name="connsiteX33" fmla="*/ 2686050 w 2711450"/>
              <a:gd name="connsiteY33" fmla="*/ 1219200 h 1651000"/>
              <a:gd name="connsiteX34" fmla="*/ 2711450 w 2711450"/>
              <a:gd name="connsiteY34" fmla="*/ 1187450 h 1651000"/>
              <a:gd name="connsiteX35" fmla="*/ 2654300 w 2711450"/>
              <a:gd name="connsiteY35" fmla="*/ 1098550 h 1651000"/>
              <a:gd name="connsiteX36" fmla="*/ 2660650 w 2711450"/>
              <a:gd name="connsiteY36" fmla="*/ 1016000 h 1651000"/>
              <a:gd name="connsiteX37" fmla="*/ 2641600 w 2711450"/>
              <a:gd name="connsiteY37" fmla="*/ 958850 h 1651000"/>
              <a:gd name="connsiteX38" fmla="*/ 2584450 w 2711450"/>
              <a:gd name="connsiteY38" fmla="*/ 990600 h 1651000"/>
              <a:gd name="connsiteX39" fmla="*/ 2457450 w 2711450"/>
              <a:gd name="connsiteY39" fmla="*/ 971550 h 1651000"/>
              <a:gd name="connsiteX40" fmla="*/ 2222500 w 2711450"/>
              <a:gd name="connsiteY40" fmla="*/ 946150 h 1651000"/>
              <a:gd name="connsiteX41" fmla="*/ 2032000 w 2711450"/>
              <a:gd name="connsiteY41" fmla="*/ 781050 h 1651000"/>
              <a:gd name="connsiteX42" fmla="*/ 1955800 w 2711450"/>
              <a:gd name="connsiteY42" fmla="*/ 755650 h 1651000"/>
              <a:gd name="connsiteX43" fmla="*/ 1866900 w 2711450"/>
              <a:gd name="connsiteY43" fmla="*/ 812800 h 1651000"/>
              <a:gd name="connsiteX44" fmla="*/ 1816100 w 2711450"/>
              <a:gd name="connsiteY44" fmla="*/ 723900 h 1651000"/>
              <a:gd name="connsiteX45" fmla="*/ 1778000 w 2711450"/>
              <a:gd name="connsiteY45" fmla="*/ 654050 h 1651000"/>
              <a:gd name="connsiteX46" fmla="*/ 1771650 w 2711450"/>
              <a:gd name="connsiteY46" fmla="*/ 552450 h 1651000"/>
              <a:gd name="connsiteX47" fmla="*/ 1720850 w 2711450"/>
              <a:gd name="connsiteY47" fmla="*/ 546100 h 1651000"/>
              <a:gd name="connsiteX48" fmla="*/ 1631950 w 2711450"/>
              <a:gd name="connsiteY48" fmla="*/ 571500 h 1651000"/>
              <a:gd name="connsiteX49" fmla="*/ 1587500 w 2711450"/>
              <a:gd name="connsiteY49" fmla="*/ 590550 h 1651000"/>
              <a:gd name="connsiteX50" fmla="*/ 1441450 w 2711450"/>
              <a:gd name="connsiteY50" fmla="*/ 501650 h 1651000"/>
              <a:gd name="connsiteX51" fmla="*/ 1346200 w 2711450"/>
              <a:gd name="connsiteY51" fmla="*/ 387350 h 1651000"/>
              <a:gd name="connsiteX52" fmla="*/ 1282700 w 2711450"/>
              <a:gd name="connsiteY52" fmla="*/ 317500 h 1651000"/>
              <a:gd name="connsiteX53" fmla="*/ 1244600 w 2711450"/>
              <a:gd name="connsiteY53" fmla="*/ 400050 h 1651000"/>
              <a:gd name="connsiteX54" fmla="*/ 1123950 w 2711450"/>
              <a:gd name="connsiteY54" fmla="*/ 425450 h 1651000"/>
              <a:gd name="connsiteX55" fmla="*/ 1073150 w 2711450"/>
              <a:gd name="connsiteY55" fmla="*/ 412750 h 1651000"/>
              <a:gd name="connsiteX56" fmla="*/ 946150 w 2711450"/>
              <a:gd name="connsiteY56" fmla="*/ 368300 h 1651000"/>
              <a:gd name="connsiteX57" fmla="*/ 933450 w 2711450"/>
              <a:gd name="connsiteY57" fmla="*/ 285750 h 1651000"/>
              <a:gd name="connsiteX58" fmla="*/ 584200 w 2711450"/>
              <a:gd name="connsiteY58" fmla="*/ 95250 h 1651000"/>
              <a:gd name="connsiteX59" fmla="*/ 584200 w 2711450"/>
              <a:gd name="connsiteY59" fmla="*/ 63500 h 1651000"/>
              <a:gd name="connsiteX60" fmla="*/ 457200 w 2711450"/>
              <a:gd name="connsiteY60" fmla="*/ 0 h 1651000"/>
              <a:gd name="connsiteX61" fmla="*/ 412750 w 2711450"/>
              <a:gd name="connsiteY61" fmla="*/ 50800 h 1651000"/>
              <a:gd name="connsiteX62" fmla="*/ 381000 w 2711450"/>
              <a:gd name="connsiteY62" fmla="*/ 139700 h 1651000"/>
              <a:gd name="connsiteX63" fmla="*/ 209550 w 2711450"/>
              <a:gd name="connsiteY63" fmla="*/ 107950 h 1651000"/>
              <a:gd name="connsiteX64" fmla="*/ 69850 w 2711450"/>
              <a:gd name="connsiteY64" fmla="*/ 107950 h 1651000"/>
              <a:gd name="connsiteX65" fmla="*/ 0 w 2711450"/>
              <a:gd name="connsiteY65" fmla="*/ 215900 h 1651000"/>
              <a:gd name="connsiteX0" fmla="*/ 0 w 2711450"/>
              <a:gd name="connsiteY0" fmla="*/ 215900 h 1651000"/>
              <a:gd name="connsiteX1" fmla="*/ 196850 w 2711450"/>
              <a:gd name="connsiteY1" fmla="*/ 361950 h 1651000"/>
              <a:gd name="connsiteX2" fmla="*/ 323850 w 2711450"/>
              <a:gd name="connsiteY2" fmla="*/ 508000 h 1651000"/>
              <a:gd name="connsiteX3" fmla="*/ 431800 w 2711450"/>
              <a:gd name="connsiteY3" fmla="*/ 628650 h 1651000"/>
              <a:gd name="connsiteX4" fmla="*/ 527050 w 2711450"/>
              <a:gd name="connsiteY4" fmla="*/ 723900 h 1651000"/>
              <a:gd name="connsiteX5" fmla="*/ 647700 w 2711450"/>
              <a:gd name="connsiteY5" fmla="*/ 850900 h 1651000"/>
              <a:gd name="connsiteX6" fmla="*/ 698500 w 2711450"/>
              <a:gd name="connsiteY6" fmla="*/ 958850 h 1651000"/>
              <a:gd name="connsiteX7" fmla="*/ 762000 w 2711450"/>
              <a:gd name="connsiteY7" fmla="*/ 927100 h 1651000"/>
              <a:gd name="connsiteX8" fmla="*/ 882650 w 2711450"/>
              <a:gd name="connsiteY8" fmla="*/ 1085850 h 1651000"/>
              <a:gd name="connsiteX9" fmla="*/ 990600 w 2711450"/>
              <a:gd name="connsiteY9" fmla="*/ 1193800 h 1651000"/>
              <a:gd name="connsiteX10" fmla="*/ 1085850 w 2711450"/>
              <a:gd name="connsiteY10" fmla="*/ 1289050 h 1651000"/>
              <a:gd name="connsiteX11" fmla="*/ 1193800 w 2711450"/>
              <a:gd name="connsiteY11" fmla="*/ 1339850 h 1651000"/>
              <a:gd name="connsiteX12" fmla="*/ 1308100 w 2711450"/>
              <a:gd name="connsiteY12" fmla="*/ 1441450 h 1651000"/>
              <a:gd name="connsiteX13" fmla="*/ 1250950 w 2711450"/>
              <a:gd name="connsiteY13" fmla="*/ 1460500 h 1651000"/>
              <a:gd name="connsiteX14" fmla="*/ 1276350 w 2711450"/>
              <a:gd name="connsiteY14" fmla="*/ 1587500 h 1651000"/>
              <a:gd name="connsiteX15" fmla="*/ 1473200 w 2711450"/>
              <a:gd name="connsiteY15" fmla="*/ 1651000 h 1651000"/>
              <a:gd name="connsiteX16" fmla="*/ 1485900 w 2711450"/>
              <a:gd name="connsiteY16" fmla="*/ 1549400 h 1651000"/>
              <a:gd name="connsiteX17" fmla="*/ 1524000 w 2711450"/>
              <a:gd name="connsiteY17" fmla="*/ 1473200 h 1651000"/>
              <a:gd name="connsiteX18" fmla="*/ 1543050 w 2711450"/>
              <a:gd name="connsiteY18" fmla="*/ 1397000 h 1651000"/>
              <a:gd name="connsiteX19" fmla="*/ 1581150 w 2711450"/>
              <a:gd name="connsiteY19" fmla="*/ 1327150 h 1651000"/>
              <a:gd name="connsiteX20" fmla="*/ 1574800 w 2711450"/>
              <a:gd name="connsiteY20" fmla="*/ 1244600 h 1651000"/>
              <a:gd name="connsiteX21" fmla="*/ 1657350 w 2711450"/>
              <a:gd name="connsiteY21" fmla="*/ 1244600 h 1651000"/>
              <a:gd name="connsiteX22" fmla="*/ 1746250 w 2711450"/>
              <a:gd name="connsiteY22" fmla="*/ 1206500 h 1651000"/>
              <a:gd name="connsiteX23" fmla="*/ 1917700 w 2711450"/>
              <a:gd name="connsiteY23" fmla="*/ 1200150 h 1651000"/>
              <a:gd name="connsiteX24" fmla="*/ 1987550 w 2711450"/>
              <a:gd name="connsiteY24" fmla="*/ 1225550 h 1651000"/>
              <a:gd name="connsiteX25" fmla="*/ 2197100 w 2711450"/>
              <a:gd name="connsiteY25" fmla="*/ 1282700 h 1651000"/>
              <a:gd name="connsiteX26" fmla="*/ 2292350 w 2711450"/>
              <a:gd name="connsiteY26" fmla="*/ 1295400 h 1651000"/>
              <a:gd name="connsiteX27" fmla="*/ 2349500 w 2711450"/>
              <a:gd name="connsiteY27" fmla="*/ 1365250 h 1651000"/>
              <a:gd name="connsiteX28" fmla="*/ 2413000 w 2711450"/>
              <a:gd name="connsiteY28" fmla="*/ 1352550 h 1651000"/>
              <a:gd name="connsiteX29" fmla="*/ 2463800 w 2711450"/>
              <a:gd name="connsiteY29" fmla="*/ 1308100 h 1651000"/>
              <a:gd name="connsiteX30" fmla="*/ 2546350 w 2711450"/>
              <a:gd name="connsiteY30" fmla="*/ 1263650 h 1651000"/>
              <a:gd name="connsiteX31" fmla="*/ 2597150 w 2711450"/>
              <a:gd name="connsiteY31" fmla="*/ 1263650 h 1651000"/>
              <a:gd name="connsiteX32" fmla="*/ 2654300 w 2711450"/>
              <a:gd name="connsiteY32" fmla="*/ 1320800 h 1651000"/>
              <a:gd name="connsiteX33" fmla="*/ 2686050 w 2711450"/>
              <a:gd name="connsiteY33" fmla="*/ 1219200 h 1651000"/>
              <a:gd name="connsiteX34" fmla="*/ 2711450 w 2711450"/>
              <a:gd name="connsiteY34" fmla="*/ 1187450 h 1651000"/>
              <a:gd name="connsiteX35" fmla="*/ 2654300 w 2711450"/>
              <a:gd name="connsiteY35" fmla="*/ 1098550 h 1651000"/>
              <a:gd name="connsiteX36" fmla="*/ 2660650 w 2711450"/>
              <a:gd name="connsiteY36" fmla="*/ 1016000 h 1651000"/>
              <a:gd name="connsiteX37" fmla="*/ 2641600 w 2711450"/>
              <a:gd name="connsiteY37" fmla="*/ 958850 h 1651000"/>
              <a:gd name="connsiteX38" fmla="*/ 2584450 w 2711450"/>
              <a:gd name="connsiteY38" fmla="*/ 990600 h 1651000"/>
              <a:gd name="connsiteX39" fmla="*/ 2457450 w 2711450"/>
              <a:gd name="connsiteY39" fmla="*/ 971550 h 1651000"/>
              <a:gd name="connsiteX40" fmla="*/ 2222500 w 2711450"/>
              <a:gd name="connsiteY40" fmla="*/ 946150 h 1651000"/>
              <a:gd name="connsiteX41" fmla="*/ 2032000 w 2711450"/>
              <a:gd name="connsiteY41" fmla="*/ 781050 h 1651000"/>
              <a:gd name="connsiteX42" fmla="*/ 1955800 w 2711450"/>
              <a:gd name="connsiteY42" fmla="*/ 755650 h 1651000"/>
              <a:gd name="connsiteX43" fmla="*/ 1866900 w 2711450"/>
              <a:gd name="connsiteY43" fmla="*/ 812800 h 1651000"/>
              <a:gd name="connsiteX44" fmla="*/ 1816100 w 2711450"/>
              <a:gd name="connsiteY44" fmla="*/ 723900 h 1651000"/>
              <a:gd name="connsiteX45" fmla="*/ 1778000 w 2711450"/>
              <a:gd name="connsiteY45" fmla="*/ 654050 h 1651000"/>
              <a:gd name="connsiteX46" fmla="*/ 1771650 w 2711450"/>
              <a:gd name="connsiteY46" fmla="*/ 552450 h 1651000"/>
              <a:gd name="connsiteX47" fmla="*/ 1720850 w 2711450"/>
              <a:gd name="connsiteY47" fmla="*/ 546100 h 1651000"/>
              <a:gd name="connsiteX48" fmla="*/ 1631950 w 2711450"/>
              <a:gd name="connsiteY48" fmla="*/ 571500 h 1651000"/>
              <a:gd name="connsiteX49" fmla="*/ 1587500 w 2711450"/>
              <a:gd name="connsiteY49" fmla="*/ 590550 h 1651000"/>
              <a:gd name="connsiteX50" fmla="*/ 1441450 w 2711450"/>
              <a:gd name="connsiteY50" fmla="*/ 501650 h 1651000"/>
              <a:gd name="connsiteX51" fmla="*/ 1346200 w 2711450"/>
              <a:gd name="connsiteY51" fmla="*/ 387350 h 1651000"/>
              <a:gd name="connsiteX52" fmla="*/ 1282700 w 2711450"/>
              <a:gd name="connsiteY52" fmla="*/ 317500 h 1651000"/>
              <a:gd name="connsiteX53" fmla="*/ 1244600 w 2711450"/>
              <a:gd name="connsiteY53" fmla="*/ 400050 h 1651000"/>
              <a:gd name="connsiteX54" fmla="*/ 1123950 w 2711450"/>
              <a:gd name="connsiteY54" fmla="*/ 425450 h 1651000"/>
              <a:gd name="connsiteX55" fmla="*/ 1073150 w 2711450"/>
              <a:gd name="connsiteY55" fmla="*/ 412750 h 1651000"/>
              <a:gd name="connsiteX56" fmla="*/ 946150 w 2711450"/>
              <a:gd name="connsiteY56" fmla="*/ 368300 h 1651000"/>
              <a:gd name="connsiteX57" fmla="*/ 933450 w 2711450"/>
              <a:gd name="connsiteY57" fmla="*/ 285750 h 1651000"/>
              <a:gd name="connsiteX58" fmla="*/ 584200 w 2711450"/>
              <a:gd name="connsiteY58" fmla="*/ 95250 h 1651000"/>
              <a:gd name="connsiteX59" fmla="*/ 584200 w 2711450"/>
              <a:gd name="connsiteY59" fmla="*/ 63500 h 1651000"/>
              <a:gd name="connsiteX60" fmla="*/ 457200 w 2711450"/>
              <a:gd name="connsiteY60" fmla="*/ 0 h 1651000"/>
              <a:gd name="connsiteX61" fmla="*/ 412750 w 2711450"/>
              <a:gd name="connsiteY61" fmla="*/ 50800 h 1651000"/>
              <a:gd name="connsiteX62" fmla="*/ 381000 w 2711450"/>
              <a:gd name="connsiteY62" fmla="*/ 139700 h 1651000"/>
              <a:gd name="connsiteX63" fmla="*/ 209550 w 2711450"/>
              <a:gd name="connsiteY63" fmla="*/ 107950 h 1651000"/>
              <a:gd name="connsiteX64" fmla="*/ 69850 w 2711450"/>
              <a:gd name="connsiteY64" fmla="*/ 107950 h 1651000"/>
              <a:gd name="connsiteX65" fmla="*/ 0 w 2711450"/>
              <a:gd name="connsiteY65" fmla="*/ 215900 h 1651000"/>
              <a:gd name="connsiteX0" fmla="*/ 0 w 2711450"/>
              <a:gd name="connsiteY0" fmla="*/ 215900 h 1651000"/>
              <a:gd name="connsiteX1" fmla="*/ 196850 w 2711450"/>
              <a:gd name="connsiteY1" fmla="*/ 361950 h 1651000"/>
              <a:gd name="connsiteX2" fmla="*/ 323850 w 2711450"/>
              <a:gd name="connsiteY2" fmla="*/ 508000 h 1651000"/>
              <a:gd name="connsiteX3" fmla="*/ 431800 w 2711450"/>
              <a:gd name="connsiteY3" fmla="*/ 628650 h 1651000"/>
              <a:gd name="connsiteX4" fmla="*/ 527050 w 2711450"/>
              <a:gd name="connsiteY4" fmla="*/ 723900 h 1651000"/>
              <a:gd name="connsiteX5" fmla="*/ 647700 w 2711450"/>
              <a:gd name="connsiteY5" fmla="*/ 850900 h 1651000"/>
              <a:gd name="connsiteX6" fmla="*/ 698500 w 2711450"/>
              <a:gd name="connsiteY6" fmla="*/ 958850 h 1651000"/>
              <a:gd name="connsiteX7" fmla="*/ 781050 w 2711450"/>
              <a:gd name="connsiteY7" fmla="*/ 1009650 h 1651000"/>
              <a:gd name="connsiteX8" fmla="*/ 882650 w 2711450"/>
              <a:gd name="connsiteY8" fmla="*/ 1085850 h 1651000"/>
              <a:gd name="connsiteX9" fmla="*/ 990600 w 2711450"/>
              <a:gd name="connsiteY9" fmla="*/ 1193800 h 1651000"/>
              <a:gd name="connsiteX10" fmla="*/ 1085850 w 2711450"/>
              <a:gd name="connsiteY10" fmla="*/ 1289050 h 1651000"/>
              <a:gd name="connsiteX11" fmla="*/ 1193800 w 2711450"/>
              <a:gd name="connsiteY11" fmla="*/ 1339850 h 1651000"/>
              <a:gd name="connsiteX12" fmla="*/ 1308100 w 2711450"/>
              <a:gd name="connsiteY12" fmla="*/ 1441450 h 1651000"/>
              <a:gd name="connsiteX13" fmla="*/ 1250950 w 2711450"/>
              <a:gd name="connsiteY13" fmla="*/ 1460500 h 1651000"/>
              <a:gd name="connsiteX14" fmla="*/ 1276350 w 2711450"/>
              <a:gd name="connsiteY14" fmla="*/ 1587500 h 1651000"/>
              <a:gd name="connsiteX15" fmla="*/ 1473200 w 2711450"/>
              <a:gd name="connsiteY15" fmla="*/ 1651000 h 1651000"/>
              <a:gd name="connsiteX16" fmla="*/ 1485900 w 2711450"/>
              <a:gd name="connsiteY16" fmla="*/ 1549400 h 1651000"/>
              <a:gd name="connsiteX17" fmla="*/ 1524000 w 2711450"/>
              <a:gd name="connsiteY17" fmla="*/ 1473200 h 1651000"/>
              <a:gd name="connsiteX18" fmla="*/ 1543050 w 2711450"/>
              <a:gd name="connsiteY18" fmla="*/ 1397000 h 1651000"/>
              <a:gd name="connsiteX19" fmla="*/ 1581150 w 2711450"/>
              <a:gd name="connsiteY19" fmla="*/ 1327150 h 1651000"/>
              <a:gd name="connsiteX20" fmla="*/ 1574800 w 2711450"/>
              <a:gd name="connsiteY20" fmla="*/ 1244600 h 1651000"/>
              <a:gd name="connsiteX21" fmla="*/ 1657350 w 2711450"/>
              <a:gd name="connsiteY21" fmla="*/ 1244600 h 1651000"/>
              <a:gd name="connsiteX22" fmla="*/ 1746250 w 2711450"/>
              <a:gd name="connsiteY22" fmla="*/ 1206500 h 1651000"/>
              <a:gd name="connsiteX23" fmla="*/ 1917700 w 2711450"/>
              <a:gd name="connsiteY23" fmla="*/ 1200150 h 1651000"/>
              <a:gd name="connsiteX24" fmla="*/ 1987550 w 2711450"/>
              <a:gd name="connsiteY24" fmla="*/ 1225550 h 1651000"/>
              <a:gd name="connsiteX25" fmla="*/ 2197100 w 2711450"/>
              <a:gd name="connsiteY25" fmla="*/ 1282700 h 1651000"/>
              <a:gd name="connsiteX26" fmla="*/ 2292350 w 2711450"/>
              <a:gd name="connsiteY26" fmla="*/ 1295400 h 1651000"/>
              <a:gd name="connsiteX27" fmla="*/ 2349500 w 2711450"/>
              <a:gd name="connsiteY27" fmla="*/ 1365250 h 1651000"/>
              <a:gd name="connsiteX28" fmla="*/ 2413000 w 2711450"/>
              <a:gd name="connsiteY28" fmla="*/ 1352550 h 1651000"/>
              <a:gd name="connsiteX29" fmla="*/ 2463800 w 2711450"/>
              <a:gd name="connsiteY29" fmla="*/ 1308100 h 1651000"/>
              <a:gd name="connsiteX30" fmla="*/ 2546350 w 2711450"/>
              <a:gd name="connsiteY30" fmla="*/ 1263650 h 1651000"/>
              <a:gd name="connsiteX31" fmla="*/ 2597150 w 2711450"/>
              <a:gd name="connsiteY31" fmla="*/ 1263650 h 1651000"/>
              <a:gd name="connsiteX32" fmla="*/ 2654300 w 2711450"/>
              <a:gd name="connsiteY32" fmla="*/ 1320800 h 1651000"/>
              <a:gd name="connsiteX33" fmla="*/ 2686050 w 2711450"/>
              <a:gd name="connsiteY33" fmla="*/ 1219200 h 1651000"/>
              <a:gd name="connsiteX34" fmla="*/ 2711450 w 2711450"/>
              <a:gd name="connsiteY34" fmla="*/ 1187450 h 1651000"/>
              <a:gd name="connsiteX35" fmla="*/ 2654300 w 2711450"/>
              <a:gd name="connsiteY35" fmla="*/ 1098550 h 1651000"/>
              <a:gd name="connsiteX36" fmla="*/ 2660650 w 2711450"/>
              <a:gd name="connsiteY36" fmla="*/ 1016000 h 1651000"/>
              <a:gd name="connsiteX37" fmla="*/ 2641600 w 2711450"/>
              <a:gd name="connsiteY37" fmla="*/ 958850 h 1651000"/>
              <a:gd name="connsiteX38" fmla="*/ 2584450 w 2711450"/>
              <a:gd name="connsiteY38" fmla="*/ 990600 h 1651000"/>
              <a:gd name="connsiteX39" fmla="*/ 2457450 w 2711450"/>
              <a:gd name="connsiteY39" fmla="*/ 971550 h 1651000"/>
              <a:gd name="connsiteX40" fmla="*/ 2222500 w 2711450"/>
              <a:gd name="connsiteY40" fmla="*/ 946150 h 1651000"/>
              <a:gd name="connsiteX41" fmla="*/ 2032000 w 2711450"/>
              <a:gd name="connsiteY41" fmla="*/ 781050 h 1651000"/>
              <a:gd name="connsiteX42" fmla="*/ 1955800 w 2711450"/>
              <a:gd name="connsiteY42" fmla="*/ 755650 h 1651000"/>
              <a:gd name="connsiteX43" fmla="*/ 1866900 w 2711450"/>
              <a:gd name="connsiteY43" fmla="*/ 812800 h 1651000"/>
              <a:gd name="connsiteX44" fmla="*/ 1816100 w 2711450"/>
              <a:gd name="connsiteY44" fmla="*/ 723900 h 1651000"/>
              <a:gd name="connsiteX45" fmla="*/ 1778000 w 2711450"/>
              <a:gd name="connsiteY45" fmla="*/ 654050 h 1651000"/>
              <a:gd name="connsiteX46" fmla="*/ 1771650 w 2711450"/>
              <a:gd name="connsiteY46" fmla="*/ 552450 h 1651000"/>
              <a:gd name="connsiteX47" fmla="*/ 1720850 w 2711450"/>
              <a:gd name="connsiteY47" fmla="*/ 546100 h 1651000"/>
              <a:gd name="connsiteX48" fmla="*/ 1631950 w 2711450"/>
              <a:gd name="connsiteY48" fmla="*/ 571500 h 1651000"/>
              <a:gd name="connsiteX49" fmla="*/ 1587500 w 2711450"/>
              <a:gd name="connsiteY49" fmla="*/ 590550 h 1651000"/>
              <a:gd name="connsiteX50" fmla="*/ 1441450 w 2711450"/>
              <a:gd name="connsiteY50" fmla="*/ 501650 h 1651000"/>
              <a:gd name="connsiteX51" fmla="*/ 1346200 w 2711450"/>
              <a:gd name="connsiteY51" fmla="*/ 387350 h 1651000"/>
              <a:gd name="connsiteX52" fmla="*/ 1282700 w 2711450"/>
              <a:gd name="connsiteY52" fmla="*/ 317500 h 1651000"/>
              <a:gd name="connsiteX53" fmla="*/ 1244600 w 2711450"/>
              <a:gd name="connsiteY53" fmla="*/ 400050 h 1651000"/>
              <a:gd name="connsiteX54" fmla="*/ 1123950 w 2711450"/>
              <a:gd name="connsiteY54" fmla="*/ 425450 h 1651000"/>
              <a:gd name="connsiteX55" fmla="*/ 1073150 w 2711450"/>
              <a:gd name="connsiteY55" fmla="*/ 412750 h 1651000"/>
              <a:gd name="connsiteX56" fmla="*/ 946150 w 2711450"/>
              <a:gd name="connsiteY56" fmla="*/ 368300 h 1651000"/>
              <a:gd name="connsiteX57" fmla="*/ 933450 w 2711450"/>
              <a:gd name="connsiteY57" fmla="*/ 285750 h 1651000"/>
              <a:gd name="connsiteX58" fmla="*/ 584200 w 2711450"/>
              <a:gd name="connsiteY58" fmla="*/ 95250 h 1651000"/>
              <a:gd name="connsiteX59" fmla="*/ 584200 w 2711450"/>
              <a:gd name="connsiteY59" fmla="*/ 63500 h 1651000"/>
              <a:gd name="connsiteX60" fmla="*/ 457200 w 2711450"/>
              <a:gd name="connsiteY60" fmla="*/ 0 h 1651000"/>
              <a:gd name="connsiteX61" fmla="*/ 412750 w 2711450"/>
              <a:gd name="connsiteY61" fmla="*/ 50800 h 1651000"/>
              <a:gd name="connsiteX62" fmla="*/ 381000 w 2711450"/>
              <a:gd name="connsiteY62" fmla="*/ 139700 h 1651000"/>
              <a:gd name="connsiteX63" fmla="*/ 209550 w 2711450"/>
              <a:gd name="connsiteY63" fmla="*/ 107950 h 1651000"/>
              <a:gd name="connsiteX64" fmla="*/ 69850 w 2711450"/>
              <a:gd name="connsiteY64" fmla="*/ 107950 h 1651000"/>
              <a:gd name="connsiteX65" fmla="*/ 0 w 2711450"/>
              <a:gd name="connsiteY65" fmla="*/ 215900 h 1651000"/>
              <a:gd name="connsiteX0" fmla="*/ 0 w 2711450"/>
              <a:gd name="connsiteY0" fmla="*/ 215900 h 1651000"/>
              <a:gd name="connsiteX1" fmla="*/ 196850 w 2711450"/>
              <a:gd name="connsiteY1" fmla="*/ 361950 h 1651000"/>
              <a:gd name="connsiteX2" fmla="*/ 323850 w 2711450"/>
              <a:gd name="connsiteY2" fmla="*/ 508000 h 1651000"/>
              <a:gd name="connsiteX3" fmla="*/ 431800 w 2711450"/>
              <a:gd name="connsiteY3" fmla="*/ 628650 h 1651000"/>
              <a:gd name="connsiteX4" fmla="*/ 527050 w 2711450"/>
              <a:gd name="connsiteY4" fmla="*/ 723900 h 1651000"/>
              <a:gd name="connsiteX5" fmla="*/ 647700 w 2711450"/>
              <a:gd name="connsiteY5" fmla="*/ 850900 h 1651000"/>
              <a:gd name="connsiteX6" fmla="*/ 698500 w 2711450"/>
              <a:gd name="connsiteY6" fmla="*/ 958850 h 1651000"/>
              <a:gd name="connsiteX7" fmla="*/ 781050 w 2711450"/>
              <a:gd name="connsiteY7" fmla="*/ 1009650 h 1651000"/>
              <a:gd name="connsiteX8" fmla="*/ 882650 w 2711450"/>
              <a:gd name="connsiteY8" fmla="*/ 1085850 h 1651000"/>
              <a:gd name="connsiteX9" fmla="*/ 984250 w 2711450"/>
              <a:gd name="connsiteY9" fmla="*/ 1238250 h 1651000"/>
              <a:gd name="connsiteX10" fmla="*/ 1085850 w 2711450"/>
              <a:gd name="connsiteY10" fmla="*/ 1289050 h 1651000"/>
              <a:gd name="connsiteX11" fmla="*/ 1193800 w 2711450"/>
              <a:gd name="connsiteY11" fmla="*/ 1339850 h 1651000"/>
              <a:gd name="connsiteX12" fmla="*/ 1308100 w 2711450"/>
              <a:gd name="connsiteY12" fmla="*/ 1441450 h 1651000"/>
              <a:gd name="connsiteX13" fmla="*/ 1250950 w 2711450"/>
              <a:gd name="connsiteY13" fmla="*/ 1460500 h 1651000"/>
              <a:gd name="connsiteX14" fmla="*/ 1276350 w 2711450"/>
              <a:gd name="connsiteY14" fmla="*/ 1587500 h 1651000"/>
              <a:gd name="connsiteX15" fmla="*/ 1473200 w 2711450"/>
              <a:gd name="connsiteY15" fmla="*/ 1651000 h 1651000"/>
              <a:gd name="connsiteX16" fmla="*/ 1485900 w 2711450"/>
              <a:gd name="connsiteY16" fmla="*/ 1549400 h 1651000"/>
              <a:gd name="connsiteX17" fmla="*/ 1524000 w 2711450"/>
              <a:gd name="connsiteY17" fmla="*/ 1473200 h 1651000"/>
              <a:gd name="connsiteX18" fmla="*/ 1543050 w 2711450"/>
              <a:gd name="connsiteY18" fmla="*/ 1397000 h 1651000"/>
              <a:gd name="connsiteX19" fmla="*/ 1581150 w 2711450"/>
              <a:gd name="connsiteY19" fmla="*/ 1327150 h 1651000"/>
              <a:gd name="connsiteX20" fmla="*/ 1574800 w 2711450"/>
              <a:gd name="connsiteY20" fmla="*/ 1244600 h 1651000"/>
              <a:gd name="connsiteX21" fmla="*/ 1657350 w 2711450"/>
              <a:gd name="connsiteY21" fmla="*/ 1244600 h 1651000"/>
              <a:gd name="connsiteX22" fmla="*/ 1746250 w 2711450"/>
              <a:gd name="connsiteY22" fmla="*/ 1206500 h 1651000"/>
              <a:gd name="connsiteX23" fmla="*/ 1917700 w 2711450"/>
              <a:gd name="connsiteY23" fmla="*/ 1200150 h 1651000"/>
              <a:gd name="connsiteX24" fmla="*/ 1987550 w 2711450"/>
              <a:gd name="connsiteY24" fmla="*/ 1225550 h 1651000"/>
              <a:gd name="connsiteX25" fmla="*/ 2197100 w 2711450"/>
              <a:gd name="connsiteY25" fmla="*/ 1282700 h 1651000"/>
              <a:gd name="connsiteX26" fmla="*/ 2292350 w 2711450"/>
              <a:gd name="connsiteY26" fmla="*/ 1295400 h 1651000"/>
              <a:gd name="connsiteX27" fmla="*/ 2349500 w 2711450"/>
              <a:gd name="connsiteY27" fmla="*/ 1365250 h 1651000"/>
              <a:gd name="connsiteX28" fmla="*/ 2413000 w 2711450"/>
              <a:gd name="connsiteY28" fmla="*/ 1352550 h 1651000"/>
              <a:gd name="connsiteX29" fmla="*/ 2463800 w 2711450"/>
              <a:gd name="connsiteY29" fmla="*/ 1308100 h 1651000"/>
              <a:gd name="connsiteX30" fmla="*/ 2546350 w 2711450"/>
              <a:gd name="connsiteY30" fmla="*/ 1263650 h 1651000"/>
              <a:gd name="connsiteX31" fmla="*/ 2597150 w 2711450"/>
              <a:gd name="connsiteY31" fmla="*/ 1263650 h 1651000"/>
              <a:gd name="connsiteX32" fmla="*/ 2654300 w 2711450"/>
              <a:gd name="connsiteY32" fmla="*/ 1320800 h 1651000"/>
              <a:gd name="connsiteX33" fmla="*/ 2686050 w 2711450"/>
              <a:gd name="connsiteY33" fmla="*/ 1219200 h 1651000"/>
              <a:gd name="connsiteX34" fmla="*/ 2711450 w 2711450"/>
              <a:gd name="connsiteY34" fmla="*/ 1187450 h 1651000"/>
              <a:gd name="connsiteX35" fmla="*/ 2654300 w 2711450"/>
              <a:gd name="connsiteY35" fmla="*/ 1098550 h 1651000"/>
              <a:gd name="connsiteX36" fmla="*/ 2660650 w 2711450"/>
              <a:gd name="connsiteY36" fmla="*/ 1016000 h 1651000"/>
              <a:gd name="connsiteX37" fmla="*/ 2641600 w 2711450"/>
              <a:gd name="connsiteY37" fmla="*/ 958850 h 1651000"/>
              <a:gd name="connsiteX38" fmla="*/ 2584450 w 2711450"/>
              <a:gd name="connsiteY38" fmla="*/ 990600 h 1651000"/>
              <a:gd name="connsiteX39" fmla="*/ 2457450 w 2711450"/>
              <a:gd name="connsiteY39" fmla="*/ 971550 h 1651000"/>
              <a:gd name="connsiteX40" fmla="*/ 2222500 w 2711450"/>
              <a:gd name="connsiteY40" fmla="*/ 946150 h 1651000"/>
              <a:gd name="connsiteX41" fmla="*/ 2032000 w 2711450"/>
              <a:gd name="connsiteY41" fmla="*/ 781050 h 1651000"/>
              <a:gd name="connsiteX42" fmla="*/ 1955800 w 2711450"/>
              <a:gd name="connsiteY42" fmla="*/ 755650 h 1651000"/>
              <a:gd name="connsiteX43" fmla="*/ 1866900 w 2711450"/>
              <a:gd name="connsiteY43" fmla="*/ 812800 h 1651000"/>
              <a:gd name="connsiteX44" fmla="*/ 1816100 w 2711450"/>
              <a:gd name="connsiteY44" fmla="*/ 723900 h 1651000"/>
              <a:gd name="connsiteX45" fmla="*/ 1778000 w 2711450"/>
              <a:gd name="connsiteY45" fmla="*/ 654050 h 1651000"/>
              <a:gd name="connsiteX46" fmla="*/ 1771650 w 2711450"/>
              <a:gd name="connsiteY46" fmla="*/ 552450 h 1651000"/>
              <a:gd name="connsiteX47" fmla="*/ 1720850 w 2711450"/>
              <a:gd name="connsiteY47" fmla="*/ 546100 h 1651000"/>
              <a:gd name="connsiteX48" fmla="*/ 1631950 w 2711450"/>
              <a:gd name="connsiteY48" fmla="*/ 571500 h 1651000"/>
              <a:gd name="connsiteX49" fmla="*/ 1587500 w 2711450"/>
              <a:gd name="connsiteY49" fmla="*/ 590550 h 1651000"/>
              <a:gd name="connsiteX50" fmla="*/ 1441450 w 2711450"/>
              <a:gd name="connsiteY50" fmla="*/ 501650 h 1651000"/>
              <a:gd name="connsiteX51" fmla="*/ 1346200 w 2711450"/>
              <a:gd name="connsiteY51" fmla="*/ 387350 h 1651000"/>
              <a:gd name="connsiteX52" fmla="*/ 1282700 w 2711450"/>
              <a:gd name="connsiteY52" fmla="*/ 317500 h 1651000"/>
              <a:gd name="connsiteX53" fmla="*/ 1244600 w 2711450"/>
              <a:gd name="connsiteY53" fmla="*/ 400050 h 1651000"/>
              <a:gd name="connsiteX54" fmla="*/ 1123950 w 2711450"/>
              <a:gd name="connsiteY54" fmla="*/ 425450 h 1651000"/>
              <a:gd name="connsiteX55" fmla="*/ 1073150 w 2711450"/>
              <a:gd name="connsiteY55" fmla="*/ 412750 h 1651000"/>
              <a:gd name="connsiteX56" fmla="*/ 946150 w 2711450"/>
              <a:gd name="connsiteY56" fmla="*/ 368300 h 1651000"/>
              <a:gd name="connsiteX57" fmla="*/ 933450 w 2711450"/>
              <a:gd name="connsiteY57" fmla="*/ 285750 h 1651000"/>
              <a:gd name="connsiteX58" fmla="*/ 584200 w 2711450"/>
              <a:gd name="connsiteY58" fmla="*/ 95250 h 1651000"/>
              <a:gd name="connsiteX59" fmla="*/ 584200 w 2711450"/>
              <a:gd name="connsiteY59" fmla="*/ 63500 h 1651000"/>
              <a:gd name="connsiteX60" fmla="*/ 457200 w 2711450"/>
              <a:gd name="connsiteY60" fmla="*/ 0 h 1651000"/>
              <a:gd name="connsiteX61" fmla="*/ 412750 w 2711450"/>
              <a:gd name="connsiteY61" fmla="*/ 50800 h 1651000"/>
              <a:gd name="connsiteX62" fmla="*/ 381000 w 2711450"/>
              <a:gd name="connsiteY62" fmla="*/ 139700 h 1651000"/>
              <a:gd name="connsiteX63" fmla="*/ 209550 w 2711450"/>
              <a:gd name="connsiteY63" fmla="*/ 107950 h 1651000"/>
              <a:gd name="connsiteX64" fmla="*/ 69850 w 2711450"/>
              <a:gd name="connsiteY64" fmla="*/ 107950 h 1651000"/>
              <a:gd name="connsiteX65" fmla="*/ 0 w 2711450"/>
              <a:gd name="connsiteY65" fmla="*/ 215900 h 1651000"/>
              <a:gd name="connsiteX0" fmla="*/ 0 w 2711450"/>
              <a:gd name="connsiteY0" fmla="*/ 215900 h 1651000"/>
              <a:gd name="connsiteX1" fmla="*/ 196850 w 2711450"/>
              <a:gd name="connsiteY1" fmla="*/ 361950 h 1651000"/>
              <a:gd name="connsiteX2" fmla="*/ 323850 w 2711450"/>
              <a:gd name="connsiteY2" fmla="*/ 508000 h 1651000"/>
              <a:gd name="connsiteX3" fmla="*/ 431800 w 2711450"/>
              <a:gd name="connsiteY3" fmla="*/ 628650 h 1651000"/>
              <a:gd name="connsiteX4" fmla="*/ 527050 w 2711450"/>
              <a:gd name="connsiteY4" fmla="*/ 723900 h 1651000"/>
              <a:gd name="connsiteX5" fmla="*/ 647700 w 2711450"/>
              <a:gd name="connsiteY5" fmla="*/ 850900 h 1651000"/>
              <a:gd name="connsiteX6" fmla="*/ 698500 w 2711450"/>
              <a:gd name="connsiteY6" fmla="*/ 958850 h 1651000"/>
              <a:gd name="connsiteX7" fmla="*/ 781050 w 2711450"/>
              <a:gd name="connsiteY7" fmla="*/ 1009650 h 1651000"/>
              <a:gd name="connsiteX8" fmla="*/ 882650 w 2711450"/>
              <a:gd name="connsiteY8" fmla="*/ 1085850 h 1651000"/>
              <a:gd name="connsiteX9" fmla="*/ 984250 w 2711450"/>
              <a:gd name="connsiteY9" fmla="*/ 1238250 h 1651000"/>
              <a:gd name="connsiteX10" fmla="*/ 1085850 w 2711450"/>
              <a:gd name="connsiteY10" fmla="*/ 1289050 h 1651000"/>
              <a:gd name="connsiteX11" fmla="*/ 1193800 w 2711450"/>
              <a:gd name="connsiteY11" fmla="*/ 1384300 h 1651000"/>
              <a:gd name="connsiteX12" fmla="*/ 1308100 w 2711450"/>
              <a:gd name="connsiteY12" fmla="*/ 1441450 h 1651000"/>
              <a:gd name="connsiteX13" fmla="*/ 1250950 w 2711450"/>
              <a:gd name="connsiteY13" fmla="*/ 1460500 h 1651000"/>
              <a:gd name="connsiteX14" fmla="*/ 1276350 w 2711450"/>
              <a:gd name="connsiteY14" fmla="*/ 1587500 h 1651000"/>
              <a:gd name="connsiteX15" fmla="*/ 1473200 w 2711450"/>
              <a:gd name="connsiteY15" fmla="*/ 1651000 h 1651000"/>
              <a:gd name="connsiteX16" fmla="*/ 1485900 w 2711450"/>
              <a:gd name="connsiteY16" fmla="*/ 1549400 h 1651000"/>
              <a:gd name="connsiteX17" fmla="*/ 1524000 w 2711450"/>
              <a:gd name="connsiteY17" fmla="*/ 1473200 h 1651000"/>
              <a:gd name="connsiteX18" fmla="*/ 1543050 w 2711450"/>
              <a:gd name="connsiteY18" fmla="*/ 1397000 h 1651000"/>
              <a:gd name="connsiteX19" fmla="*/ 1581150 w 2711450"/>
              <a:gd name="connsiteY19" fmla="*/ 1327150 h 1651000"/>
              <a:gd name="connsiteX20" fmla="*/ 1574800 w 2711450"/>
              <a:gd name="connsiteY20" fmla="*/ 1244600 h 1651000"/>
              <a:gd name="connsiteX21" fmla="*/ 1657350 w 2711450"/>
              <a:gd name="connsiteY21" fmla="*/ 1244600 h 1651000"/>
              <a:gd name="connsiteX22" fmla="*/ 1746250 w 2711450"/>
              <a:gd name="connsiteY22" fmla="*/ 1206500 h 1651000"/>
              <a:gd name="connsiteX23" fmla="*/ 1917700 w 2711450"/>
              <a:gd name="connsiteY23" fmla="*/ 1200150 h 1651000"/>
              <a:gd name="connsiteX24" fmla="*/ 1987550 w 2711450"/>
              <a:gd name="connsiteY24" fmla="*/ 1225550 h 1651000"/>
              <a:gd name="connsiteX25" fmla="*/ 2197100 w 2711450"/>
              <a:gd name="connsiteY25" fmla="*/ 1282700 h 1651000"/>
              <a:gd name="connsiteX26" fmla="*/ 2292350 w 2711450"/>
              <a:gd name="connsiteY26" fmla="*/ 1295400 h 1651000"/>
              <a:gd name="connsiteX27" fmla="*/ 2349500 w 2711450"/>
              <a:gd name="connsiteY27" fmla="*/ 1365250 h 1651000"/>
              <a:gd name="connsiteX28" fmla="*/ 2413000 w 2711450"/>
              <a:gd name="connsiteY28" fmla="*/ 1352550 h 1651000"/>
              <a:gd name="connsiteX29" fmla="*/ 2463800 w 2711450"/>
              <a:gd name="connsiteY29" fmla="*/ 1308100 h 1651000"/>
              <a:gd name="connsiteX30" fmla="*/ 2546350 w 2711450"/>
              <a:gd name="connsiteY30" fmla="*/ 1263650 h 1651000"/>
              <a:gd name="connsiteX31" fmla="*/ 2597150 w 2711450"/>
              <a:gd name="connsiteY31" fmla="*/ 1263650 h 1651000"/>
              <a:gd name="connsiteX32" fmla="*/ 2654300 w 2711450"/>
              <a:gd name="connsiteY32" fmla="*/ 1320800 h 1651000"/>
              <a:gd name="connsiteX33" fmla="*/ 2686050 w 2711450"/>
              <a:gd name="connsiteY33" fmla="*/ 1219200 h 1651000"/>
              <a:gd name="connsiteX34" fmla="*/ 2711450 w 2711450"/>
              <a:gd name="connsiteY34" fmla="*/ 1187450 h 1651000"/>
              <a:gd name="connsiteX35" fmla="*/ 2654300 w 2711450"/>
              <a:gd name="connsiteY35" fmla="*/ 1098550 h 1651000"/>
              <a:gd name="connsiteX36" fmla="*/ 2660650 w 2711450"/>
              <a:gd name="connsiteY36" fmla="*/ 1016000 h 1651000"/>
              <a:gd name="connsiteX37" fmla="*/ 2641600 w 2711450"/>
              <a:gd name="connsiteY37" fmla="*/ 958850 h 1651000"/>
              <a:gd name="connsiteX38" fmla="*/ 2584450 w 2711450"/>
              <a:gd name="connsiteY38" fmla="*/ 990600 h 1651000"/>
              <a:gd name="connsiteX39" fmla="*/ 2457450 w 2711450"/>
              <a:gd name="connsiteY39" fmla="*/ 971550 h 1651000"/>
              <a:gd name="connsiteX40" fmla="*/ 2222500 w 2711450"/>
              <a:gd name="connsiteY40" fmla="*/ 946150 h 1651000"/>
              <a:gd name="connsiteX41" fmla="*/ 2032000 w 2711450"/>
              <a:gd name="connsiteY41" fmla="*/ 781050 h 1651000"/>
              <a:gd name="connsiteX42" fmla="*/ 1955800 w 2711450"/>
              <a:gd name="connsiteY42" fmla="*/ 755650 h 1651000"/>
              <a:gd name="connsiteX43" fmla="*/ 1866900 w 2711450"/>
              <a:gd name="connsiteY43" fmla="*/ 812800 h 1651000"/>
              <a:gd name="connsiteX44" fmla="*/ 1816100 w 2711450"/>
              <a:gd name="connsiteY44" fmla="*/ 723900 h 1651000"/>
              <a:gd name="connsiteX45" fmla="*/ 1778000 w 2711450"/>
              <a:gd name="connsiteY45" fmla="*/ 654050 h 1651000"/>
              <a:gd name="connsiteX46" fmla="*/ 1771650 w 2711450"/>
              <a:gd name="connsiteY46" fmla="*/ 552450 h 1651000"/>
              <a:gd name="connsiteX47" fmla="*/ 1720850 w 2711450"/>
              <a:gd name="connsiteY47" fmla="*/ 546100 h 1651000"/>
              <a:gd name="connsiteX48" fmla="*/ 1631950 w 2711450"/>
              <a:gd name="connsiteY48" fmla="*/ 571500 h 1651000"/>
              <a:gd name="connsiteX49" fmla="*/ 1587500 w 2711450"/>
              <a:gd name="connsiteY49" fmla="*/ 590550 h 1651000"/>
              <a:gd name="connsiteX50" fmla="*/ 1441450 w 2711450"/>
              <a:gd name="connsiteY50" fmla="*/ 501650 h 1651000"/>
              <a:gd name="connsiteX51" fmla="*/ 1346200 w 2711450"/>
              <a:gd name="connsiteY51" fmla="*/ 387350 h 1651000"/>
              <a:gd name="connsiteX52" fmla="*/ 1282700 w 2711450"/>
              <a:gd name="connsiteY52" fmla="*/ 317500 h 1651000"/>
              <a:gd name="connsiteX53" fmla="*/ 1244600 w 2711450"/>
              <a:gd name="connsiteY53" fmla="*/ 400050 h 1651000"/>
              <a:gd name="connsiteX54" fmla="*/ 1123950 w 2711450"/>
              <a:gd name="connsiteY54" fmla="*/ 425450 h 1651000"/>
              <a:gd name="connsiteX55" fmla="*/ 1073150 w 2711450"/>
              <a:gd name="connsiteY55" fmla="*/ 412750 h 1651000"/>
              <a:gd name="connsiteX56" fmla="*/ 946150 w 2711450"/>
              <a:gd name="connsiteY56" fmla="*/ 368300 h 1651000"/>
              <a:gd name="connsiteX57" fmla="*/ 933450 w 2711450"/>
              <a:gd name="connsiteY57" fmla="*/ 285750 h 1651000"/>
              <a:gd name="connsiteX58" fmla="*/ 584200 w 2711450"/>
              <a:gd name="connsiteY58" fmla="*/ 95250 h 1651000"/>
              <a:gd name="connsiteX59" fmla="*/ 584200 w 2711450"/>
              <a:gd name="connsiteY59" fmla="*/ 63500 h 1651000"/>
              <a:gd name="connsiteX60" fmla="*/ 457200 w 2711450"/>
              <a:gd name="connsiteY60" fmla="*/ 0 h 1651000"/>
              <a:gd name="connsiteX61" fmla="*/ 412750 w 2711450"/>
              <a:gd name="connsiteY61" fmla="*/ 50800 h 1651000"/>
              <a:gd name="connsiteX62" fmla="*/ 381000 w 2711450"/>
              <a:gd name="connsiteY62" fmla="*/ 139700 h 1651000"/>
              <a:gd name="connsiteX63" fmla="*/ 209550 w 2711450"/>
              <a:gd name="connsiteY63" fmla="*/ 107950 h 1651000"/>
              <a:gd name="connsiteX64" fmla="*/ 69850 w 2711450"/>
              <a:gd name="connsiteY64" fmla="*/ 107950 h 1651000"/>
              <a:gd name="connsiteX65" fmla="*/ 0 w 2711450"/>
              <a:gd name="connsiteY65" fmla="*/ 215900 h 1651000"/>
              <a:gd name="connsiteX0" fmla="*/ 0 w 2711450"/>
              <a:gd name="connsiteY0" fmla="*/ 215900 h 1651000"/>
              <a:gd name="connsiteX1" fmla="*/ 196850 w 2711450"/>
              <a:gd name="connsiteY1" fmla="*/ 361950 h 1651000"/>
              <a:gd name="connsiteX2" fmla="*/ 323850 w 2711450"/>
              <a:gd name="connsiteY2" fmla="*/ 508000 h 1651000"/>
              <a:gd name="connsiteX3" fmla="*/ 431800 w 2711450"/>
              <a:gd name="connsiteY3" fmla="*/ 628650 h 1651000"/>
              <a:gd name="connsiteX4" fmla="*/ 527050 w 2711450"/>
              <a:gd name="connsiteY4" fmla="*/ 723900 h 1651000"/>
              <a:gd name="connsiteX5" fmla="*/ 647700 w 2711450"/>
              <a:gd name="connsiteY5" fmla="*/ 850900 h 1651000"/>
              <a:gd name="connsiteX6" fmla="*/ 698500 w 2711450"/>
              <a:gd name="connsiteY6" fmla="*/ 958850 h 1651000"/>
              <a:gd name="connsiteX7" fmla="*/ 781050 w 2711450"/>
              <a:gd name="connsiteY7" fmla="*/ 1009650 h 1651000"/>
              <a:gd name="connsiteX8" fmla="*/ 882650 w 2711450"/>
              <a:gd name="connsiteY8" fmla="*/ 1085850 h 1651000"/>
              <a:gd name="connsiteX9" fmla="*/ 984250 w 2711450"/>
              <a:gd name="connsiteY9" fmla="*/ 1238250 h 1651000"/>
              <a:gd name="connsiteX10" fmla="*/ 1085850 w 2711450"/>
              <a:gd name="connsiteY10" fmla="*/ 1289050 h 1651000"/>
              <a:gd name="connsiteX11" fmla="*/ 1193800 w 2711450"/>
              <a:gd name="connsiteY11" fmla="*/ 1384300 h 1651000"/>
              <a:gd name="connsiteX12" fmla="*/ 1263650 w 2711450"/>
              <a:gd name="connsiteY12" fmla="*/ 1454150 h 1651000"/>
              <a:gd name="connsiteX13" fmla="*/ 1250950 w 2711450"/>
              <a:gd name="connsiteY13" fmla="*/ 1460500 h 1651000"/>
              <a:gd name="connsiteX14" fmla="*/ 1276350 w 2711450"/>
              <a:gd name="connsiteY14" fmla="*/ 1587500 h 1651000"/>
              <a:gd name="connsiteX15" fmla="*/ 1473200 w 2711450"/>
              <a:gd name="connsiteY15" fmla="*/ 1651000 h 1651000"/>
              <a:gd name="connsiteX16" fmla="*/ 1485900 w 2711450"/>
              <a:gd name="connsiteY16" fmla="*/ 1549400 h 1651000"/>
              <a:gd name="connsiteX17" fmla="*/ 1524000 w 2711450"/>
              <a:gd name="connsiteY17" fmla="*/ 1473200 h 1651000"/>
              <a:gd name="connsiteX18" fmla="*/ 1543050 w 2711450"/>
              <a:gd name="connsiteY18" fmla="*/ 1397000 h 1651000"/>
              <a:gd name="connsiteX19" fmla="*/ 1581150 w 2711450"/>
              <a:gd name="connsiteY19" fmla="*/ 1327150 h 1651000"/>
              <a:gd name="connsiteX20" fmla="*/ 1574800 w 2711450"/>
              <a:gd name="connsiteY20" fmla="*/ 1244600 h 1651000"/>
              <a:gd name="connsiteX21" fmla="*/ 1657350 w 2711450"/>
              <a:gd name="connsiteY21" fmla="*/ 1244600 h 1651000"/>
              <a:gd name="connsiteX22" fmla="*/ 1746250 w 2711450"/>
              <a:gd name="connsiteY22" fmla="*/ 1206500 h 1651000"/>
              <a:gd name="connsiteX23" fmla="*/ 1917700 w 2711450"/>
              <a:gd name="connsiteY23" fmla="*/ 1200150 h 1651000"/>
              <a:gd name="connsiteX24" fmla="*/ 1987550 w 2711450"/>
              <a:gd name="connsiteY24" fmla="*/ 1225550 h 1651000"/>
              <a:gd name="connsiteX25" fmla="*/ 2197100 w 2711450"/>
              <a:gd name="connsiteY25" fmla="*/ 1282700 h 1651000"/>
              <a:gd name="connsiteX26" fmla="*/ 2292350 w 2711450"/>
              <a:gd name="connsiteY26" fmla="*/ 1295400 h 1651000"/>
              <a:gd name="connsiteX27" fmla="*/ 2349500 w 2711450"/>
              <a:gd name="connsiteY27" fmla="*/ 1365250 h 1651000"/>
              <a:gd name="connsiteX28" fmla="*/ 2413000 w 2711450"/>
              <a:gd name="connsiteY28" fmla="*/ 1352550 h 1651000"/>
              <a:gd name="connsiteX29" fmla="*/ 2463800 w 2711450"/>
              <a:gd name="connsiteY29" fmla="*/ 1308100 h 1651000"/>
              <a:gd name="connsiteX30" fmla="*/ 2546350 w 2711450"/>
              <a:gd name="connsiteY30" fmla="*/ 1263650 h 1651000"/>
              <a:gd name="connsiteX31" fmla="*/ 2597150 w 2711450"/>
              <a:gd name="connsiteY31" fmla="*/ 1263650 h 1651000"/>
              <a:gd name="connsiteX32" fmla="*/ 2654300 w 2711450"/>
              <a:gd name="connsiteY32" fmla="*/ 1320800 h 1651000"/>
              <a:gd name="connsiteX33" fmla="*/ 2686050 w 2711450"/>
              <a:gd name="connsiteY33" fmla="*/ 1219200 h 1651000"/>
              <a:gd name="connsiteX34" fmla="*/ 2711450 w 2711450"/>
              <a:gd name="connsiteY34" fmla="*/ 1187450 h 1651000"/>
              <a:gd name="connsiteX35" fmla="*/ 2654300 w 2711450"/>
              <a:gd name="connsiteY35" fmla="*/ 1098550 h 1651000"/>
              <a:gd name="connsiteX36" fmla="*/ 2660650 w 2711450"/>
              <a:gd name="connsiteY36" fmla="*/ 1016000 h 1651000"/>
              <a:gd name="connsiteX37" fmla="*/ 2641600 w 2711450"/>
              <a:gd name="connsiteY37" fmla="*/ 958850 h 1651000"/>
              <a:gd name="connsiteX38" fmla="*/ 2584450 w 2711450"/>
              <a:gd name="connsiteY38" fmla="*/ 990600 h 1651000"/>
              <a:gd name="connsiteX39" fmla="*/ 2457450 w 2711450"/>
              <a:gd name="connsiteY39" fmla="*/ 971550 h 1651000"/>
              <a:gd name="connsiteX40" fmla="*/ 2222500 w 2711450"/>
              <a:gd name="connsiteY40" fmla="*/ 946150 h 1651000"/>
              <a:gd name="connsiteX41" fmla="*/ 2032000 w 2711450"/>
              <a:gd name="connsiteY41" fmla="*/ 781050 h 1651000"/>
              <a:gd name="connsiteX42" fmla="*/ 1955800 w 2711450"/>
              <a:gd name="connsiteY42" fmla="*/ 755650 h 1651000"/>
              <a:gd name="connsiteX43" fmla="*/ 1866900 w 2711450"/>
              <a:gd name="connsiteY43" fmla="*/ 812800 h 1651000"/>
              <a:gd name="connsiteX44" fmla="*/ 1816100 w 2711450"/>
              <a:gd name="connsiteY44" fmla="*/ 723900 h 1651000"/>
              <a:gd name="connsiteX45" fmla="*/ 1778000 w 2711450"/>
              <a:gd name="connsiteY45" fmla="*/ 654050 h 1651000"/>
              <a:gd name="connsiteX46" fmla="*/ 1771650 w 2711450"/>
              <a:gd name="connsiteY46" fmla="*/ 552450 h 1651000"/>
              <a:gd name="connsiteX47" fmla="*/ 1720850 w 2711450"/>
              <a:gd name="connsiteY47" fmla="*/ 546100 h 1651000"/>
              <a:gd name="connsiteX48" fmla="*/ 1631950 w 2711450"/>
              <a:gd name="connsiteY48" fmla="*/ 571500 h 1651000"/>
              <a:gd name="connsiteX49" fmla="*/ 1587500 w 2711450"/>
              <a:gd name="connsiteY49" fmla="*/ 590550 h 1651000"/>
              <a:gd name="connsiteX50" fmla="*/ 1441450 w 2711450"/>
              <a:gd name="connsiteY50" fmla="*/ 501650 h 1651000"/>
              <a:gd name="connsiteX51" fmla="*/ 1346200 w 2711450"/>
              <a:gd name="connsiteY51" fmla="*/ 387350 h 1651000"/>
              <a:gd name="connsiteX52" fmla="*/ 1282700 w 2711450"/>
              <a:gd name="connsiteY52" fmla="*/ 317500 h 1651000"/>
              <a:gd name="connsiteX53" fmla="*/ 1244600 w 2711450"/>
              <a:gd name="connsiteY53" fmla="*/ 400050 h 1651000"/>
              <a:gd name="connsiteX54" fmla="*/ 1123950 w 2711450"/>
              <a:gd name="connsiteY54" fmla="*/ 425450 h 1651000"/>
              <a:gd name="connsiteX55" fmla="*/ 1073150 w 2711450"/>
              <a:gd name="connsiteY55" fmla="*/ 412750 h 1651000"/>
              <a:gd name="connsiteX56" fmla="*/ 946150 w 2711450"/>
              <a:gd name="connsiteY56" fmla="*/ 368300 h 1651000"/>
              <a:gd name="connsiteX57" fmla="*/ 933450 w 2711450"/>
              <a:gd name="connsiteY57" fmla="*/ 285750 h 1651000"/>
              <a:gd name="connsiteX58" fmla="*/ 584200 w 2711450"/>
              <a:gd name="connsiteY58" fmla="*/ 95250 h 1651000"/>
              <a:gd name="connsiteX59" fmla="*/ 584200 w 2711450"/>
              <a:gd name="connsiteY59" fmla="*/ 63500 h 1651000"/>
              <a:gd name="connsiteX60" fmla="*/ 457200 w 2711450"/>
              <a:gd name="connsiteY60" fmla="*/ 0 h 1651000"/>
              <a:gd name="connsiteX61" fmla="*/ 412750 w 2711450"/>
              <a:gd name="connsiteY61" fmla="*/ 50800 h 1651000"/>
              <a:gd name="connsiteX62" fmla="*/ 381000 w 2711450"/>
              <a:gd name="connsiteY62" fmla="*/ 139700 h 1651000"/>
              <a:gd name="connsiteX63" fmla="*/ 209550 w 2711450"/>
              <a:gd name="connsiteY63" fmla="*/ 107950 h 1651000"/>
              <a:gd name="connsiteX64" fmla="*/ 69850 w 2711450"/>
              <a:gd name="connsiteY64" fmla="*/ 107950 h 1651000"/>
              <a:gd name="connsiteX65" fmla="*/ 0 w 2711450"/>
              <a:gd name="connsiteY65" fmla="*/ 215900 h 165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2711450" h="1651000">
                <a:moveTo>
                  <a:pt x="0" y="215900"/>
                </a:moveTo>
                <a:lnTo>
                  <a:pt x="196850" y="361950"/>
                </a:lnTo>
                <a:lnTo>
                  <a:pt x="323850" y="508000"/>
                </a:lnTo>
                <a:lnTo>
                  <a:pt x="431800" y="628650"/>
                </a:lnTo>
                <a:lnTo>
                  <a:pt x="527050" y="723900"/>
                </a:lnTo>
                <a:lnTo>
                  <a:pt x="647700" y="850900"/>
                </a:lnTo>
                <a:lnTo>
                  <a:pt x="698500" y="958850"/>
                </a:lnTo>
                <a:lnTo>
                  <a:pt x="781050" y="1009650"/>
                </a:lnTo>
                <a:lnTo>
                  <a:pt x="882650" y="1085850"/>
                </a:lnTo>
                <a:lnTo>
                  <a:pt x="984250" y="1238250"/>
                </a:lnTo>
                <a:lnTo>
                  <a:pt x="1085850" y="1289050"/>
                </a:lnTo>
                <a:lnTo>
                  <a:pt x="1193800" y="1384300"/>
                </a:lnTo>
                <a:lnTo>
                  <a:pt x="1263650" y="1454150"/>
                </a:lnTo>
                <a:lnTo>
                  <a:pt x="1250950" y="1460500"/>
                </a:lnTo>
                <a:lnTo>
                  <a:pt x="1276350" y="1587500"/>
                </a:lnTo>
                <a:lnTo>
                  <a:pt x="1473200" y="1651000"/>
                </a:lnTo>
                <a:lnTo>
                  <a:pt x="1485900" y="1549400"/>
                </a:lnTo>
                <a:lnTo>
                  <a:pt x="1524000" y="1473200"/>
                </a:lnTo>
                <a:lnTo>
                  <a:pt x="1543050" y="1397000"/>
                </a:lnTo>
                <a:lnTo>
                  <a:pt x="1581150" y="1327150"/>
                </a:lnTo>
                <a:lnTo>
                  <a:pt x="1574800" y="1244600"/>
                </a:lnTo>
                <a:lnTo>
                  <a:pt x="1657350" y="1244600"/>
                </a:lnTo>
                <a:lnTo>
                  <a:pt x="1746250" y="1206500"/>
                </a:lnTo>
                <a:lnTo>
                  <a:pt x="1917700" y="1200150"/>
                </a:lnTo>
                <a:lnTo>
                  <a:pt x="1987550" y="1225550"/>
                </a:lnTo>
                <a:lnTo>
                  <a:pt x="2197100" y="1282700"/>
                </a:lnTo>
                <a:lnTo>
                  <a:pt x="2292350" y="1295400"/>
                </a:lnTo>
                <a:lnTo>
                  <a:pt x="2349500" y="1365250"/>
                </a:lnTo>
                <a:lnTo>
                  <a:pt x="2413000" y="1352550"/>
                </a:lnTo>
                <a:lnTo>
                  <a:pt x="2463800" y="1308100"/>
                </a:lnTo>
                <a:lnTo>
                  <a:pt x="2546350" y="1263650"/>
                </a:lnTo>
                <a:lnTo>
                  <a:pt x="2597150" y="1263650"/>
                </a:lnTo>
                <a:lnTo>
                  <a:pt x="2654300" y="1320800"/>
                </a:lnTo>
                <a:lnTo>
                  <a:pt x="2686050" y="1219200"/>
                </a:lnTo>
                <a:lnTo>
                  <a:pt x="2711450" y="1187450"/>
                </a:lnTo>
                <a:lnTo>
                  <a:pt x="2654300" y="1098550"/>
                </a:lnTo>
                <a:lnTo>
                  <a:pt x="2660650" y="1016000"/>
                </a:lnTo>
                <a:lnTo>
                  <a:pt x="2641600" y="958850"/>
                </a:lnTo>
                <a:lnTo>
                  <a:pt x="2584450" y="990600"/>
                </a:lnTo>
                <a:lnTo>
                  <a:pt x="2457450" y="971550"/>
                </a:lnTo>
                <a:lnTo>
                  <a:pt x="2222500" y="946150"/>
                </a:lnTo>
                <a:lnTo>
                  <a:pt x="2032000" y="781050"/>
                </a:lnTo>
                <a:lnTo>
                  <a:pt x="1955800" y="755650"/>
                </a:lnTo>
                <a:lnTo>
                  <a:pt x="1866900" y="812800"/>
                </a:lnTo>
                <a:lnTo>
                  <a:pt x="1816100" y="723900"/>
                </a:lnTo>
                <a:lnTo>
                  <a:pt x="1778000" y="654050"/>
                </a:lnTo>
                <a:lnTo>
                  <a:pt x="1771650" y="552450"/>
                </a:lnTo>
                <a:lnTo>
                  <a:pt x="1720850" y="546100"/>
                </a:lnTo>
                <a:lnTo>
                  <a:pt x="1631950" y="571500"/>
                </a:lnTo>
                <a:lnTo>
                  <a:pt x="1587500" y="590550"/>
                </a:lnTo>
                <a:lnTo>
                  <a:pt x="1441450" y="501650"/>
                </a:lnTo>
                <a:lnTo>
                  <a:pt x="1346200" y="387350"/>
                </a:lnTo>
                <a:lnTo>
                  <a:pt x="1282700" y="317500"/>
                </a:lnTo>
                <a:lnTo>
                  <a:pt x="1244600" y="400050"/>
                </a:lnTo>
                <a:lnTo>
                  <a:pt x="1123950" y="425450"/>
                </a:lnTo>
                <a:lnTo>
                  <a:pt x="1073150" y="412750"/>
                </a:lnTo>
                <a:lnTo>
                  <a:pt x="946150" y="368300"/>
                </a:lnTo>
                <a:lnTo>
                  <a:pt x="933450" y="285750"/>
                </a:lnTo>
                <a:lnTo>
                  <a:pt x="584200" y="95250"/>
                </a:lnTo>
                <a:lnTo>
                  <a:pt x="584200" y="63500"/>
                </a:lnTo>
                <a:lnTo>
                  <a:pt x="457200" y="0"/>
                </a:lnTo>
                <a:lnTo>
                  <a:pt x="412750" y="50800"/>
                </a:lnTo>
                <a:lnTo>
                  <a:pt x="381000" y="139700"/>
                </a:lnTo>
                <a:lnTo>
                  <a:pt x="209550" y="107950"/>
                </a:lnTo>
                <a:lnTo>
                  <a:pt x="69850" y="107950"/>
                </a:lnTo>
                <a:lnTo>
                  <a:pt x="0" y="2159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93" name="Rectangle 704"/>
          <p:cNvSpPr>
            <a:spLocks noChangeArrowheads="1"/>
          </p:cNvSpPr>
          <p:nvPr/>
        </p:nvSpPr>
        <p:spPr bwMode="auto">
          <a:xfrm>
            <a:off x="4756713" y="5919774"/>
            <a:ext cx="200376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latin typeface="Times New Roman" pitchFamily="18" charset="0"/>
                <a:cs typeface="Times New Roman" pitchFamily="18" charset="0"/>
              </a:rPr>
              <a:t>Сочи</a:t>
            </a:r>
            <a:endParaRPr lang="ru-RU" alt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5" name="Text Box 2"/>
          <p:cNvSpPr txBox="1">
            <a:spLocks noChangeArrowheads="1"/>
          </p:cNvSpPr>
          <p:nvPr/>
        </p:nvSpPr>
        <p:spPr bwMode="auto">
          <a:xfrm>
            <a:off x="-1" y="0"/>
            <a:ext cx="9144000" cy="69763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>
                <a:solidFill>
                  <a:schemeClr val="bg1"/>
                </a:solidFill>
              </a:rPr>
              <a:t>ИНФОРМАЦИОННЫЕ МАТЕРИАЛЫ ПО РИСКУ ВОЗНИКНОВЕНИЯ </a:t>
            </a:r>
          </a:p>
          <a:p>
            <a:r>
              <a:rPr lang="ru-RU" sz="1200" dirty="0">
                <a:solidFill>
                  <a:schemeClr val="bg1"/>
                </a:solidFill>
              </a:rPr>
              <a:t>ЛЕСНЫХ И ЛАНДШАВТНЫХ ПОЖАРОВ </a:t>
            </a:r>
            <a:r>
              <a:rPr lang="ru-RU" sz="1200" dirty="0" smtClean="0">
                <a:solidFill>
                  <a:schemeClr val="bg1"/>
                </a:solidFill>
              </a:rPr>
              <a:t>НА </a:t>
            </a:r>
            <a:r>
              <a:rPr lang="ru-RU" sz="1200" dirty="0">
                <a:solidFill>
                  <a:schemeClr val="bg1"/>
                </a:solidFill>
              </a:rPr>
              <a:t>ТЕРРИТОРИИ КРАСНОДАРСКОГО КРАЯ</a:t>
            </a:r>
          </a:p>
        </p:txBody>
      </p:sp>
      <p:sp>
        <p:nvSpPr>
          <p:cNvPr id="138" name="Прямоугольник 137"/>
          <p:cNvSpPr/>
          <p:nvPr/>
        </p:nvSpPr>
        <p:spPr>
          <a:xfrm>
            <a:off x="69779" y="764704"/>
            <a:ext cx="2357396" cy="13388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Плавни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(площадь около 3900 км</a:t>
            </a:r>
            <a:r>
              <a:rPr lang="ru-RU" sz="9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- особый тип лугово-болотной растительности (высокотравные болотные луга), сформировавшийся в устьях рек в условиях периодического или постоянного переувлажнения почвы. Распространены плавни в дельте Кубани и в северо-западной части края, примыкающей к Азовскому морю. </a:t>
            </a:r>
          </a:p>
        </p:txBody>
      </p:sp>
      <p:sp>
        <p:nvSpPr>
          <p:cNvPr id="143" name="Прямоугольник 142"/>
          <p:cNvSpPr/>
          <p:nvPr/>
        </p:nvSpPr>
        <p:spPr>
          <a:xfrm>
            <a:off x="6436180" y="734554"/>
            <a:ext cx="2662601" cy="13234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Кавказский государственный природный биосферный заповедник имени Х.Г. Шапошникова: 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заповедник расположен в западной части Большого Кавказа в верховьях рек Белая, Малая и Большая Лаба, Шахе, Сочи, </a:t>
            </a:r>
            <a:r>
              <a:rPr 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Мзымта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Основная территория занимает площадь в 280034 га, кластерный участок – </a:t>
            </a:r>
            <a:r>
              <a:rPr 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Хостинская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тисо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-самшитовая роща – 301 га. Заповедник расположен на территории трех субъектов Российской Федерации: Краснодарского края, Республики Адыгея и Карачаево-Черкесской Республики.</a:t>
            </a:r>
          </a:p>
        </p:txBody>
      </p:sp>
      <p:sp>
        <p:nvSpPr>
          <p:cNvPr id="145" name="Прямоугольник 144"/>
          <p:cNvSpPr/>
          <p:nvPr/>
        </p:nvSpPr>
        <p:spPr>
          <a:xfrm>
            <a:off x="6436180" y="2546253"/>
            <a:ext cx="2645054" cy="13388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Сочинский национальный парк: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парк расположен на территории Большого Сочи: от границ с Туапсинским районом, между устьями рек 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Шепси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Магри на северо-западе до границ с Абхазией на юго-востоке и от побережья Чёрного моря до водораздельной линии Главного Кавказского хребта. Большую часть территории парка занимают горы, разделённые речными долинами. </a:t>
            </a:r>
          </a:p>
        </p:txBody>
      </p:sp>
      <p:pic>
        <p:nvPicPr>
          <p:cNvPr id="12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1" t="14112" r="13736" b="11921"/>
          <a:stretch/>
        </p:blipFill>
        <p:spPr bwMode="auto">
          <a:xfrm>
            <a:off x="8477075" y="4996353"/>
            <a:ext cx="164151" cy="164827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" name="Прямоугольник 127"/>
          <p:cNvSpPr/>
          <p:nvPr/>
        </p:nvSpPr>
        <p:spPr bwMode="auto">
          <a:xfrm>
            <a:off x="6951010" y="4583850"/>
            <a:ext cx="2156314" cy="22295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15" tIns="38858" rIns="77715" bIns="38858" anchor="ctr"/>
          <a:lstStyle>
            <a:defPPr>
              <a:defRPr lang="ru-RU"/>
            </a:defPPr>
            <a:lvl1pPr algn="l" defTabSz="1038225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08000" indent="-50800" algn="l" defTabSz="1038225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38225" indent="-123825" algn="l" defTabSz="1038225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66863" indent="-195263" algn="l" defTabSz="1038225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97088" indent="-268288" algn="l" defTabSz="1038225" rtl="0" fontAlgn="base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ru-RU" sz="9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TextBox 5"/>
          <p:cNvSpPr txBox="1">
            <a:spLocks noChangeArrowheads="1"/>
          </p:cNvSpPr>
          <p:nvPr/>
        </p:nvSpPr>
        <p:spPr bwMode="auto">
          <a:xfrm>
            <a:off x="6948717" y="4365106"/>
            <a:ext cx="2159789" cy="16488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15" tIns="38858" rIns="77715" bIns="38858" anchor="ctr"/>
          <a:lstStyle>
            <a:defPPr>
              <a:defRPr lang="ru-RU"/>
            </a:defPPr>
            <a:lvl1pPr algn="ctr" defTabSz="1038225" fontAlgn="base">
              <a:spcBef>
                <a:spcPct val="0"/>
              </a:spcBef>
              <a:spcAft>
                <a:spcPct val="0"/>
              </a:spcAft>
              <a:defRPr sz="1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8000" indent="-50800" defTabSz="1038225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lt1"/>
                </a:solidFill>
              </a:defRPr>
            </a:lvl2pPr>
            <a:lvl3pPr marL="1038225" indent="-123825" defTabSz="1038225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lt1"/>
                </a:solidFill>
              </a:defRPr>
            </a:lvl3pPr>
            <a:lvl4pPr marL="1566863" indent="-195263" defTabSz="1038225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lt1"/>
                </a:solidFill>
              </a:defRPr>
            </a:lvl4pPr>
            <a:lvl5pPr marL="2097088" indent="-268288" defTabSz="1038225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lt1"/>
                </a:solidFill>
              </a:defRPr>
            </a:lvl5pPr>
            <a:lvl6pPr marL="2286000" defTabSz="914400">
              <a:defRPr sz="2100">
                <a:solidFill>
                  <a:schemeClr val="lt1"/>
                </a:solidFill>
              </a:defRPr>
            </a:lvl6pPr>
            <a:lvl7pPr marL="2743200" defTabSz="914400">
              <a:defRPr sz="2100">
                <a:solidFill>
                  <a:schemeClr val="lt1"/>
                </a:solidFill>
              </a:defRPr>
            </a:lvl7pPr>
            <a:lvl8pPr marL="3200400" defTabSz="914400">
              <a:defRPr sz="2100">
                <a:solidFill>
                  <a:schemeClr val="lt1"/>
                </a:solidFill>
              </a:defRPr>
            </a:lvl8pPr>
            <a:lvl9pPr marL="3657600" defTabSz="914400">
              <a:defRPr sz="2100">
                <a:solidFill>
                  <a:schemeClr val="lt1"/>
                </a:solidFill>
              </a:defRPr>
            </a:lvl9pPr>
          </a:lstStyle>
          <a:p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Условные обозначения</a:t>
            </a:r>
          </a:p>
        </p:txBody>
      </p:sp>
      <p:sp>
        <p:nvSpPr>
          <p:cNvPr id="130" name="TextBox 5"/>
          <p:cNvSpPr txBox="1">
            <a:spLocks noChangeArrowheads="1"/>
          </p:cNvSpPr>
          <p:nvPr/>
        </p:nvSpPr>
        <p:spPr bwMode="auto">
          <a:xfrm>
            <a:off x="7429195" y="4572002"/>
            <a:ext cx="1628916" cy="47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1147" rIns="0" bIns="51147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Границы МО подверженных риску возникновения пожаров в плавневой зоне </a:t>
            </a:r>
          </a:p>
        </p:txBody>
      </p:sp>
      <p:sp>
        <p:nvSpPr>
          <p:cNvPr id="134" name="TextBox 5"/>
          <p:cNvSpPr txBox="1">
            <a:spLocks noChangeArrowheads="1"/>
          </p:cNvSpPr>
          <p:nvPr/>
        </p:nvSpPr>
        <p:spPr bwMode="auto">
          <a:xfrm>
            <a:off x="7450545" y="5836412"/>
            <a:ext cx="1508837" cy="226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1147" rIns="0" bIns="51147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Природный заповедник</a:t>
            </a:r>
          </a:p>
        </p:txBody>
      </p:sp>
      <p:sp>
        <p:nvSpPr>
          <p:cNvPr id="146" name="Freeform 279"/>
          <p:cNvSpPr>
            <a:spLocks/>
          </p:cNvSpPr>
          <p:nvPr/>
        </p:nvSpPr>
        <p:spPr bwMode="auto">
          <a:xfrm rot="21360000">
            <a:off x="7061888" y="4709155"/>
            <a:ext cx="282583" cy="208896"/>
          </a:xfrm>
          <a:custGeom>
            <a:avLst/>
            <a:gdLst>
              <a:gd name="T0" fmla="*/ 125 w 444"/>
              <a:gd name="T1" fmla="*/ 41 h 321"/>
              <a:gd name="T2" fmla="*/ 154 w 444"/>
              <a:gd name="T3" fmla="*/ 70 h 321"/>
              <a:gd name="T4" fmla="*/ 165 w 444"/>
              <a:gd name="T5" fmla="*/ 79 h 321"/>
              <a:gd name="T6" fmla="*/ 198 w 444"/>
              <a:gd name="T7" fmla="*/ 88 h 321"/>
              <a:gd name="T8" fmla="*/ 222 w 444"/>
              <a:gd name="T9" fmla="*/ 85 h 321"/>
              <a:gd name="T10" fmla="*/ 235 w 444"/>
              <a:gd name="T11" fmla="*/ 82 h 321"/>
              <a:gd name="T12" fmla="*/ 241 w 444"/>
              <a:gd name="T13" fmla="*/ 94 h 321"/>
              <a:gd name="T14" fmla="*/ 248 w 444"/>
              <a:gd name="T15" fmla="*/ 102 h 321"/>
              <a:gd name="T16" fmla="*/ 260 w 444"/>
              <a:gd name="T17" fmla="*/ 114 h 321"/>
              <a:gd name="T18" fmla="*/ 270 w 444"/>
              <a:gd name="T19" fmla="*/ 119 h 321"/>
              <a:gd name="T20" fmla="*/ 279 w 444"/>
              <a:gd name="T21" fmla="*/ 129 h 321"/>
              <a:gd name="T22" fmla="*/ 285 w 444"/>
              <a:gd name="T23" fmla="*/ 121 h 321"/>
              <a:gd name="T24" fmla="*/ 296 w 444"/>
              <a:gd name="T25" fmla="*/ 126 h 321"/>
              <a:gd name="T26" fmla="*/ 307 w 444"/>
              <a:gd name="T27" fmla="*/ 120 h 321"/>
              <a:gd name="T28" fmla="*/ 311 w 444"/>
              <a:gd name="T29" fmla="*/ 133 h 321"/>
              <a:gd name="T30" fmla="*/ 330 w 444"/>
              <a:gd name="T31" fmla="*/ 170 h 321"/>
              <a:gd name="T32" fmla="*/ 357 w 444"/>
              <a:gd name="T33" fmla="*/ 168 h 321"/>
              <a:gd name="T34" fmla="*/ 367 w 444"/>
              <a:gd name="T35" fmla="*/ 176 h 321"/>
              <a:gd name="T36" fmla="*/ 381 w 444"/>
              <a:gd name="T37" fmla="*/ 186 h 321"/>
              <a:gd name="T38" fmla="*/ 384 w 444"/>
              <a:gd name="T39" fmla="*/ 211 h 321"/>
              <a:gd name="T40" fmla="*/ 403 w 444"/>
              <a:gd name="T41" fmla="*/ 226 h 321"/>
              <a:gd name="T42" fmla="*/ 434 w 444"/>
              <a:gd name="T43" fmla="*/ 246 h 321"/>
              <a:gd name="T44" fmla="*/ 440 w 444"/>
              <a:gd name="T45" fmla="*/ 261 h 321"/>
              <a:gd name="T46" fmla="*/ 420 w 444"/>
              <a:gd name="T47" fmla="*/ 274 h 321"/>
              <a:gd name="T48" fmla="*/ 393 w 444"/>
              <a:gd name="T49" fmla="*/ 269 h 321"/>
              <a:gd name="T50" fmla="*/ 359 w 444"/>
              <a:gd name="T51" fmla="*/ 255 h 321"/>
              <a:gd name="T52" fmla="*/ 345 w 444"/>
              <a:gd name="T53" fmla="*/ 248 h 321"/>
              <a:gd name="T54" fmla="*/ 327 w 444"/>
              <a:gd name="T55" fmla="*/ 243 h 321"/>
              <a:gd name="T56" fmla="*/ 311 w 444"/>
              <a:gd name="T57" fmla="*/ 243 h 321"/>
              <a:gd name="T58" fmla="*/ 295 w 444"/>
              <a:gd name="T59" fmla="*/ 243 h 321"/>
              <a:gd name="T60" fmla="*/ 279 w 444"/>
              <a:gd name="T61" fmla="*/ 246 h 321"/>
              <a:gd name="T62" fmla="*/ 264 w 444"/>
              <a:gd name="T63" fmla="*/ 269 h 321"/>
              <a:gd name="T64" fmla="*/ 257 w 444"/>
              <a:gd name="T65" fmla="*/ 284 h 321"/>
              <a:gd name="T66" fmla="*/ 252 w 444"/>
              <a:gd name="T67" fmla="*/ 294 h 321"/>
              <a:gd name="T68" fmla="*/ 247 w 444"/>
              <a:gd name="T69" fmla="*/ 309 h 321"/>
              <a:gd name="T70" fmla="*/ 238 w 444"/>
              <a:gd name="T71" fmla="*/ 319 h 321"/>
              <a:gd name="T72" fmla="*/ 226 w 444"/>
              <a:gd name="T73" fmla="*/ 313 h 321"/>
              <a:gd name="T74" fmla="*/ 219 w 444"/>
              <a:gd name="T75" fmla="*/ 309 h 321"/>
              <a:gd name="T76" fmla="*/ 209 w 444"/>
              <a:gd name="T77" fmla="*/ 281 h 321"/>
              <a:gd name="T78" fmla="*/ 198 w 444"/>
              <a:gd name="T79" fmla="*/ 265 h 321"/>
              <a:gd name="T80" fmla="*/ 178 w 444"/>
              <a:gd name="T81" fmla="*/ 250 h 321"/>
              <a:gd name="T82" fmla="*/ 163 w 444"/>
              <a:gd name="T83" fmla="*/ 239 h 321"/>
              <a:gd name="T84" fmla="*/ 156 w 444"/>
              <a:gd name="T85" fmla="*/ 227 h 321"/>
              <a:gd name="T86" fmla="*/ 151 w 444"/>
              <a:gd name="T87" fmla="*/ 215 h 321"/>
              <a:gd name="T88" fmla="*/ 141 w 444"/>
              <a:gd name="T89" fmla="*/ 205 h 321"/>
              <a:gd name="T90" fmla="*/ 128 w 444"/>
              <a:gd name="T91" fmla="*/ 196 h 321"/>
              <a:gd name="T92" fmla="*/ 109 w 444"/>
              <a:gd name="T93" fmla="*/ 167 h 321"/>
              <a:gd name="T94" fmla="*/ 97 w 444"/>
              <a:gd name="T95" fmla="*/ 154 h 321"/>
              <a:gd name="T96" fmla="*/ 88 w 444"/>
              <a:gd name="T97" fmla="*/ 143 h 321"/>
              <a:gd name="T98" fmla="*/ 78 w 444"/>
              <a:gd name="T99" fmla="*/ 127 h 321"/>
              <a:gd name="T100" fmla="*/ 50 w 444"/>
              <a:gd name="T101" fmla="*/ 94 h 321"/>
              <a:gd name="T102" fmla="*/ 40 w 444"/>
              <a:gd name="T103" fmla="*/ 76 h 321"/>
              <a:gd name="T104" fmla="*/ 28 w 444"/>
              <a:gd name="T105" fmla="*/ 64 h 321"/>
              <a:gd name="T106" fmla="*/ 12 w 444"/>
              <a:gd name="T107" fmla="*/ 48 h 321"/>
              <a:gd name="T108" fmla="*/ 22 w 444"/>
              <a:gd name="T109" fmla="*/ 23 h 321"/>
              <a:gd name="T110" fmla="*/ 43 w 444"/>
              <a:gd name="T111" fmla="*/ 28 h 321"/>
              <a:gd name="T112" fmla="*/ 82 w 444"/>
              <a:gd name="T113" fmla="*/ 9 h 32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44"/>
              <a:gd name="T172" fmla="*/ 0 h 321"/>
              <a:gd name="T173" fmla="*/ 444 w 444"/>
              <a:gd name="T174" fmla="*/ 321 h 32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44" h="321">
                <a:moveTo>
                  <a:pt x="106" y="20"/>
                </a:moveTo>
                <a:lnTo>
                  <a:pt x="115" y="26"/>
                </a:lnTo>
                <a:lnTo>
                  <a:pt x="121" y="28"/>
                </a:lnTo>
                <a:lnTo>
                  <a:pt x="124" y="32"/>
                </a:lnTo>
                <a:lnTo>
                  <a:pt x="124" y="38"/>
                </a:lnTo>
                <a:lnTo>
                  <a:pt x="125" y="41"/>
                </a:lnTo>
                <a:lnTo>
                  <a:pt x="132" y="45"/>
                </a:lnTo>
                <a:lnTo>
                  <a:pt x="144" y="53"/>
                </a:lnTo>
                <a:lnTo>
                  <a:pt x="147" y="53"/>
                </a:lnTo>
                <a:lnTo>
                  <a:pt x="150" y="54"/>
                </a:lnTo>
                <a:lnTo>
                  <a:pt x="159" y="61"/>
                </a:lnTo>
                <a:lnTo>
                  <a:pt x="154" y="70"/>
                </a:lnTo>
                <a:lnTo>
                  <a:pt x="156" y="73"/>
                </a:lnTo>
                <a:lnTo>
                  <a:pt x="154" y="76"/>
                </a:lnTo>
                <a:lnTo>
                  <a:pt x="157" y="80"/>
                </a:lnTo>
                <a:lnTo>
                  <a:pt x="160" y="80"/>
                </a:lnTo>
                <a:lnTo>
                  <a:pt x="162" y="79"/>
                </a:lnTo>
                <a:lnTo>
                  <a:pt x="165" y="79"/>
                </a:lnTo>
                <a:lnTo>
                  <a:pt x="167" y="80"/>
                </a:lnTo>
                <a:lnTo>
                  <a:pt x="173" y="85"/>
                </a:lnTo>
                <a:lnTo>
                  <a:pt x="178" y="88"/>
                </a:lnTo>
                <a:lnTo>
                  <a:pt x="182" y="88"/>
                </a:lnTo>
                <a:lnTo>
                  <a:pt x="194" y="85"/>
                </a:lnTo>
                <a:lnTo>
                  <a:pt x="198" y="88"/>
                </a:lnTo>
                <a:lnTo>
                  <a:pt x="204" y="91"/>
                </a:lnTo>
                <a:lnTo>
                  <a:pt x="211" y="94"/>
                </a:lnTo>
                <a:lnTo>
                  <a:pt x="216" y="92"/>
                </a:lnTo>
                <a:lnTo>
                  <a:pt x="219" y="91"/>
                </a:lnTo>
                <a:lnTo>
                  <a:pt x="220" y="88"/>
                </a:lnTo>
                <a:lnTo>
                  <a:pt x="222" y="85"/>
                </a:lnTo>
                <a:lnTo>
                  <a:pt x="225" y="82"/>
                </a:lnTo>
                <a:lnTo>
                  <a:pt x="228" y="79"/>
                </a:lnTo>
                <a:lnTo>
                  <a:pt x="229" y="79"/>
                </a:lnTo>
                <a:lnTo>
                  <a:pt x="233" y="79"/>
                </a:lnTo>
                <a:lnTo>
                  <a:pt x="235" y="82"/>
                </a:lnTo>
                <a:lnTo>
                  <a:pt x="236" y="85"/>
                </a:lnTo>
                <a:lnTo>
                  <a:pt x="238" y="85"/>
                </a:lnTo>
                <a:lnTo>
                  <a:pt x="238" y="86"/>
                </a:lnTo>
                <a:lnTo>
                  <a:pt x="241" y="91"/>
                </a:lnTo>
                <a:lnTo>
                  <a:pt x="241" y="92"/>
                </a:lnTo>
                <a:lnTo>
                  <a:pt x="241" y="94"/>
                </a:lnTo>
                <a:lnTo>
                  <a:pt x="242" y="94"/>
                </a:lnTo>
                <a:lnTo>
                  <a:pt x="244" y="95"/>
                </a:lnTo>
                <a:lnTo>
                  <a:pt x="245" y="97"/>
                </a:lnTo>
                <a:lnTo>
                  <a:pt x="245" y="98"/>
                </a:lnTo>
                <a:lnTo>
                  <a:pt x="247" y="101"/>
                </a:lnTo>
                <a:lnTo>
                  <a:pt x="248" y="102"/>
                </a:lnTo>
                <a:lnTo>
                  <a:pt x="250" y="104"/>
                </a:lnTo>
                <a:lnTo>
                  <a:pt x="252" y="105"/>
                </a:lnTo>
                <a:lnTo>
                  <a:pt x="254" y="107"/>
                </a:lnTo>
                <a:lnTo>
                  <a:pt x="255" y="111"/>
                </a:lnTo>
                <a:lnTo>
                  <a:pt x="257" y="113"/>
                </a:lnTo>
                <a:lnTo>
                  <a:pt x="260" y="114"/>
                </a:lnTo>
                <a:lnTo>
                  <a:pt x="264" y="116"/>
                </a:lnTo>
                <a:lnTo>
                  <a:pt x="266" y="116"/>
                </a:lnTo>
                <a:lnTo>
                  <a:pt x="267" y="117"/>
                </a:lnTo>
                <a:lnTo>
                  <a:pt x="269" y="117"/>
                </a:lnTo>
                <a:lnTo>
                  <a:pt x="270" y="119"/>
                </a:lnTo>
                <a:lnTo>
                  <a:pt x="272" y="120"/>
                </a:lnTo>
                <a:lnTo>
                  <a:pt x="273" y="121"/>
                </a:lnTo>
                <a:lnTo>
                  <a:pt x="276" y="126"/>
                </a:lnTo>
                <a:lnTo>
                  <a:pt x="277" y="127"/>
                </a:lnTo>
                <a:lnTo>
                  <a:pt x="279" y="129"/>
                </a:lnTo>
                <a:lnTo>
                  <a:pt x="280" y="130"/>
                </a:lnTo>
                <a:lnTo>
                  <a:pt x="280" y="129"/>
                </a:lnTo>
                <a:lnTo>
                  <a:pt x="282" y="127"/>
                </a:lnTo>
                <a:lnTo>
                  <a:pt x="285" y="123"/>
                </a:lnTo>
                <a:lnTo>
                  <a:pt x="285" y="121"/>
                </a:lnTo>
                <a:lnTo>
                  <a:pt x="288" y="121"/>
                </a:lnTo>
                <a:lnTo>
                  <a:pt x="289" y="123"/>
                </a:lnTo>
                <a:lnTo>
                  <a:pt x="292" y="123"/>
                </a:lnTo>
                <a:lnTo>
                  <a:pt x="292" y="124"/>
                </a:lnTo>
                <a:lnTo>
                  <a:pt x="294" y="124"/>
                </a:lnTo>
                <a:lnTo>
                  <a:pt x="296" y="126"/>
                </a:lnTo>
                <a:lnTo>
                  <a:pt x="299" y="126"/>
                </a:lnTo>
                <a:lnTo>
                  <a:pt x="302" y="124"/>
                </a:lnTo>
                <a:lnTo>
                  <a:pt x="304" y="121"/>
                </a:lnTo>
                <a:lnTo>
                  <a:pt x="305" y="120"/>
                </a:lnTo>
                <a:lnTo>
                  <a:pt x="307" y="120"/>
                </a:lnTo>
                <a:lnTo>
                  <a:pt x="310" y="121"/>
                </a:lnTo>
                <a:lnTo>
                  <a:pt x="311" y="123"/>
                </a:lnTo>
                <a:lnTo>
                  <a:pt x="311" y="124"/>
                </a:lnTo>
                <a:lnTo>
                  <a:pt x="311" y="129"/>
                </a:lnTo>
                <a:lnTo>
                  <a:pt x="311" y="132"/>
                </a:lnTo>
                <a:lnTo>
                  <a:pt x="311" y="133"/>
                </a:lnTo>
                <a:lnTo>
                  <a:pt x="313" y="136"/>
                </a:lnTo>
                <a:lnTo>
                  <a:pt x="314" y="142"/>
                </a:lnTo>
                <a:lnTo>
                  <a:pt x="314" y="163"/>
                </a:lnTo>
                <a:lnTo>
                  <a:pt x="317" y="164"/>
                </a:lnTo>
                <a:lnTo>
                  <a:pt x="324" y="168"/>
                </a:lnTo>
                <a:lnTo>
                  <a:pt x="330" y="170"/>
                </a:lnTo>
                <a:lnTo>
                  <a:pt x="335" y="171"/>
                </a:lnTo>
                <a:lnTo>
                  <a:pt x="342" y="164"/>
                </a:lnTo>
                <a:lnTo>
                  <a:pt x="345" y="163"/>
                </a:lnTo>
                <a:lnTo>
                  <a:pt x="349" y="164"/>
                </a:lnTo>
                <a:lnTo>
                  <a:pt x="351" y="164"/>
                </a:lnTo>
                <a:lnTo>
                  <a:pt x="357" y="168"/>
                </a:lnTo>
                <a:lnTo>
                  <a:pt x="358" y="165"/>
                </a:lnTo>
                <a:lnTo>
                  <a:pt x="361" y="165"/>
                </a:lnTo>
                <a:lnTo>
                  <a:pt x="364" y="167"/>
                </a:lnTo>
                <a:lnTo>
                  <a:pt x="367" y="168"/>
                </a:lnTo>
                <a:lnTo>
                  <a:pt x="365" y="173"/>
                </a:lnTo>
                <a:lnTo>
                  <a:pt x="367" y="176"/>
                </a:lnTo>
                <a:lnTo>
                  <a:pt x="364" y="177"/>
                </a:lnTo>
                <a:lnTo>
                  <a:pt x="358" y="179"/>
                </a:lnTo>
                <a:lnTo>
                  <a:pt x="354" y="183"/>
                </a:lnTo>
                <a:lnTo>
                  <a:pt x="355" y="186"/>
                </a:lnTo>
                <a:lnTo>
                  <a:pt x="359" y="184"/>
                </a:lnTo>
                <a:lnTo>
                  <a:pt x="381" y="186"/>
                </a:lnTo>
                <a:lnTo>
                  <a:pt x="387" y="195"/>
                </a:lnTo>
                <a:lnTo>
                  <a:pt x="383" y="198"/>
                </a:lnTo>
                <a:lnTo>
                  <a:pt x="384" y="199"/>
                </a:lnTo>
                <a:lnTo>
                  <a:pt x="383" y="202"/>
                </a:lnTo>
                <a:lnTo>
                  <a:pt x="381" y="208"/>
                </a:lnTo>
                <a:lnTo>
                  <a:pt x="384" y="211"/>
                </a:lnTo>
                <a:lnTo>
                  <a:pt x="384" y="215"/>
                </a:lnTo>
                <a:lnTo>
                  <a:pt x="387" y="218"/>
                </a:lnTo>
                <a:lnTo>
                  <a:pt x="392" y="220"/>
                </a:lnTo>
                <a:lnTo>
                  <a:pt x="395" y="220"/>
                </a:lnTo>
                <a:lnTo>
                  <a:pt x="399" y="224"/>
                </a:lnTo>
                <a:lnTo>
                  <a:pt x="403" y="226"/>
                </a:lnTo>
                <a:lnTo>
                  <a:pt x="408" y="230"/>
                </a:lnTo>
                <a:lnTo>
                  <a:pt x="412" y="231"/>
                </a:lnTo>
                <a:lnTo>
                  <a:pt x="427" y="242"/>
                </a:lnTo>
                <a:lnTo>
                  <a:pt x="427" y="246"/>
                </a:lnTo>
                <a:lnTo>
                  <a:pt x="430" y="248"/>
                </a:lnTo>
                <a:lnTo>
                  <a:pt x="434" y="246"/>
                </a:lnTo>
                <a:lnTo>
                  <a:pt x="443" y="250"/>
                </a:lnTo>
                <a:lnTo>
                  <a:pt x="443" y="253"/>
                </a:lnTo>
                <a:lnTo>
                  <a:pt x="444" y="259"/>
                </a:lnTo>
                <a:lnTo>
                  <a:pt x="443" y="259"/>
                </a:lnTo>
                <a:lnTo>
                  <a:pt x="442" y="259"/>
                </a:lnTo>
                <a:lnTo>
                  <a:pt x="440" y="261"/>
                </a:lnTo>
                <a:lnTo>
                  <a:pt x="430" y="267"/>
                </a:lnTo>
                <a:lnTo>
                  <a:pt x="428" y="268"/>
                </a:lnTo>
                <a:lnTo>
                  <a:pt x="425" y="269"/>
                </a:lnTo>
                <a:lnTo>
                  <a:pt x="423" y="271"/>
                </a:lnTo>
                <a:lnTo>
                  <a:pt x="421" y="274"/>
                </a:lnTo>
                <a:lnTo>
                  <a:pt x="420" y="274"/>
                </a:lnTo>
                <a:lnTo>
                  <a:pt x="415" y="274"/>
                </a:lnTo>
                <a:lnTo>
                  <a:pt x="409" y="275"/>
                </a:lnTo>
                <a:lnTo>
                  <a:pt x="406" y="274"/>
                </a:lnTo>
                <a:lnTo>
                  <a:pt x="405" y="274"/>
                </a:lnTo>
                <a:lnTo>
                  <a:pt x="399" y="272"/>
                </a:lnTo>
                <a:lnTo>
                  <a:pt x="393" y="269"/>
                </a:lnTo>
                <a:lnTo>
                  <a:pt x="384" y="262"/>
                </a:lnTo>
                <a:lnTo>
                  <a:pt x="379" y="258"/>
                </a:lnTo>
                <a:lnTo>
                  <a:pt x="371" y="258"/>
                </a:lnTo>
                <a:lnTo>
                  <a:pt x="368" y="256"/>
                </a:lnTo>
                <a:lnTo>
                  <a:pt x="361" y="256"/>
                </a:lnTo>
                <a:lnTo>
                  <a:pt x="359" y="255"/>
                </a:lnTo>
                <a:lnTo>
                  <a:pt x="358" y="255"/>
                </a:lnTo>
                <a:lnTo>
                  <a:pt x="354" y="253"/>
                </a:lnTo>
                <a:lnTo>
                  <a:pt x="352" y="253"/>
                </a:lnTo>
                <a:lnTo>
                  <a:pt x="349" y="250"/>
                </a:lnTo>
                <a:lnTo>
                  <a:pt x="346" y="250"/>
                </a:lnTo>
                <a:lnTo>
                  <a:pt x="345" y="248"/>
                </a:lnTo>
                <a:lnTo>
                  <a:pt x="342" y="246"/>
                </a:lnTo>
                <a:lnTo>
                  <a:pt x="340" y="246"/>
                </a:lnTo>
                <a:lnTo>
                  <a:pt x="335" y="248"/>
                </a:lnTo>
                <a:lnTo>
                  <a:pt x="332" y="246"/>
                </a:lnTo>
                <a:lnTo>
                  <a:pt x="329" y="245"/>
                </a:lnTo>
                <a:lnTo>
                  <a:pt x="327" y="243"/>
                </a:lnTo>
                <a:lnTo>
                  <a:pt x="326" y="242"/>
                </a:lnTo>
                <a:lnTo>
                  <a:pt x="324" y="242"/>
                </a:lnTo>
                <a:lnTo>
                  <a:pt x="323" y="240"/>
                </a:lnTo>
                <a:lnTo>
                  <a:pt x="317" y="240"/>
                </a:lnTo>
                <a:lnTo>
                  <a:pt x="313" y="243"/>
                </a:lnTo>
                <a:lnTo>
                  <a:pt x="311" y="243"/>
                </a:lnTo>
                <a:lnTo>
                  <a:pt x="308" y="243"/>
                </a:lnTo>
                <a:lnTo>
                  <a:pt x="301" y="245"/>
                </a:lnTo>
                <a:lnTo>
                  <a:pt x="298" y="243"/>
                </a:lnTo>
                <a:lnTo>
                  <a:pt x="296" y="243"/>
                </a:lnTo>
                <a:lnTo>
                  <a:pt x="295" y="243"/>
                </a:lnTo>
                <a:lnTo>
                  <a:pt x="294" y="243"/>
                </a:lnTo>
                <a:lnTo>
                  <a:pt x="292" y="245"/>
                </a:lnTo>
                <a:lnTo>
                  <a:pt x="288" y="246"/>
                </a:lnTo>
                <a:lnTo>
                  <a:pt x="285" y="246"/>
                </a:lnTo>
                <a:lnTo>
                  <a:pt x="282" y="246"/>
                </a:lnTo>
                <a:lnTo>
                  <a:pt x="279" y="246"/>
                </a:lnTo>
                <a:lnTo>
                  <a:pt x="277" y="248"/>
                </a:lnTo>
                <a:lnTo>
                  <a:pt x="276" y="249"/>
                </a:lnTo>
                <a:lnTo>
                  <a:pt x="273" y="256"/>
                </a:lnTo>
                <a:lnTo>
                  <a:pt x="272" y="259"/>
                </a:lnTo>
                <a:lnTo>
                  <a:pt x="267" y="264"/>
                </a:lnTo>
                <a:lnTo>
                  <a:pt x="264" y="269"/>
                </a:lnTo>
                <a:lnTo>
                  <a:pt x="263" y="274"/>
                </a:lnTo>
                <a:lnTo>
                  <a:pt x="261" y="275"/>
                </a:lnTo>
                <a:lnTo>
                  <a:pt x="258" y="281"/>
                </a:lnTo>
                <a:lnTo>
                  <a:pt x="257" y="283"/>
                </a:lnTo>
                <a:lnTo>
                  <a:pt x="257" y="284"/>
                </a:lnTo>
                <a:lnTo>
                  <a:pt x="257" y="286"/>
                </a:lnTo>
                <a:lnTo>
                  <a:pt x="257" y="287"/>
                </a:lnTo>
                <a:lnTo>
                  <a:pt x="255" y="289"/>
                </a:lnTo>
                <a:lnTo>
                  <a:pt x="255" y="291"/>
                </a:lnTo>
                <a:lnTo>
                  <a:pt x="252" y="293"/>
                </a:lnTo>
                <a:lnTo>
                  <a:pt x="252" y="294"/>
                </a:lnTo>
                <a:lnTo>
                  <a:pt x="251" y="296"/>
                </a:lnTo>
                <a:lnTo>
                  <a:pt x="250" y="299"/>
                </a:lnTo>
                <a:lnTo>
                  <a:pt x="248" y="300"/>
                </a:lnTo>
                <a:lnTo>
                  <a:pt x="247" y="303"/>
                </a:lnTo>
                <a:lnTo>
                  <a:pt x="245" y="306"/>
                </a:lnTo>
                <a:lnTo>
                  <a:pt x="247" y="309"/>
                </a:lnTo>
                <a:lnTo>
                  <a:pt x="245" y="313"/>
                </a:lnTo>
                <a:lnTo>
                  <a:pt x="242" y="316"/>
                </a:lnTo>
                <a:lnTo>
                  <a:pt x="242" y="318"/>
                </a:lnTo>
                <a:lnTo>
                  <a:pt x="242" y="321"/>
                </a:lnTo>
                <a:lnTo>
                  <a:pt x="241" y="319"/>
                </a:lnTo>
                <a:lnTo>
                  <a:pt x="238" y="319"/>
                </a:lnTo>
                <a:lnTo>
                  <a:pt x="235" y="316"/>
                </a:lnTo>
                <a:lnTo>
                  <a:pt x="233" y="316"/>
                </a:lnTo>
                <a:lnTo>
                  <a:pt x="232" y="315"/>
                </a:lnTo>
                <a:lnTo>
                  <a:pt x="231" y="315"/>
                </a:lnTo>
                <a:lnTo>
                  <a:pt x="228" y="313"/>
                </a:lnTo>
                <a:lnTo>
                  <a:pt x="226" y="313"/>
                </a:lnTo>
                <a:lnTo>
                  <a:pt x="225" y="312"/>
                </a:lnTo>
                <a:lnTo>
                  <a:pt x="223" y="312"/>
                </a:lnTo>
                <a:lnTo>
                  <a:pt x="222" y="311"/>
                </a:lnTo>
                <a:lnTo>
                  <a:pt x="220" y="309"/>
                </a:lnTo>
                <a:lnTo>
                  <a:pt x="219" y="309"/>
                </a:lnTo>
                <a:lnTo>
                  <a:pt x="217" y="306"/>
                </a:lnTo>
                <a:lnTo>
                  <a:pt x="216" y="305"/>
                </a:lnTo>
                <a:lnTo>
                  <a:pt x="214" y="302"/>
                </a:lnTo>
                <a:lnTo>
                  <a:pt x="214" y="300"/>
                </a:lnTo>
                <a:lnTo>
                  <a:pt x="210" y="291"/>
                </a:lnTo>
                <a:lnTo>
                  <a:pt x="209" y="281"/>
                </a:lnTo>
                <a:lnTo>
                  <a:pt x="207" y="275"/>
                </a:lnTo>
                <a:lnTo>
                  <a:pt x="206" y="274"/>
                </a:lnTo>
                <a:lnTo>
                  <a:pt x="204" y="269"/>
                </a:lnTo>
                <a:lnTo>
                  <a:pt x="203" y="268"/>
                </a:lnTo>
                <a:lnTo>
                  <a:pt x="201" y="268"/>
                </a:lnTo>
                <a:lnTo>
                  <a:pt x="198" y="265"/>
                </a:lnTo>
                <a:lnTo>
                  <a:pt x="195" y="264"/>
                </a:lnTo>
                <a:lnTo>
                  <a:pt x="194" y="262"/>
                </a:lnTo>
                <a:lnTo>
                  <a:pt x="192" y="261"/>
                </a:lnTo>
                <a:lnTo>
                  <a:pt x="187" y="255"/>
                </a:lnTo>
                <a:lnTo>
                  <a:pt x="182" y="252"/>
                </a:lnTo>
                <a:lnTo>
                  <a:pt x="178" y="250"/>
                </a:lnTo>
                <a:lnTo>
                  <a:pt x="176" y="250"/>
                </a:lnTo>
                <a:lnTo>
                  <a:pt x="170" y="245"/>
                </a:lnTo>
                <a:lnTo>
                  <a:pt x="167" y="243"/>
                </a:lnTo>
                <a:lnTo>
                  <a:pt x="165" y="240"/>
                </a:lnTo>
                <a:lnTo>
                  <a:pt x="163" y="240"/>
                </a:lnTo>
                <a:lnTo>
                  <a:pt x="163" y="239"/>
                </a:lnTo>
                <a:lnTo>
                  <a:pt x="162" y="237"/>
                </a:lnTo>
                <a:lnTo>
                  <a:pt x="160" y="236"/>
                </a:lnTo>
                <a:lnTo>
                  <a:pt x="157" y="231"/>
                </a:lnTo>
                <a:lnTo>
                  <a:pt x="156" y="231"/>
                </a:lnTo>
                <a:lnTo>
                  <a:pt x="156" y="230"/>
                </a:lnTo>
                <a:lnTo>
                  <a:pt x="156" y="227"/>
                </a:lnTo>
                <a:lnTo>
                  <a:pt x="154" y="224"/>
                </a:lnTo>
                <a:lnTo>
                  <a:pt x="154" y="221"/>
                </a:lnTo>
                <a:lnTo>
                  <a:pt x="153" y="218"/>
                </a:lnTo>
                <a:lnTo>
                  <a:pt x="151" y="217"/>
                </a:lnTo>
                <a:lnTo>
                  <a:pt x="151" y="215"/>
                </a:lnTo>
                <a:lnTo>
                  <a:pt x="150" y="212"/>
                </a:lnTo>
                <a:lnTo>
                  <a:pt x="147" y="209"/>
                </a:lnTo>
                <a:lnTo>
                  <a:pt x="144" y="208"/>
                </a:lnTo>
                <a:lnTo>
                  <a:pt x="143" y="206"/>
                </a:lnTo>
                <a:lnTo>
                  <a:pt x="141" y="205"/>
                </a:lnTo>
                <a:lnTo>
                  <a:pt x="138" y="204"/>
                </a:lnTo>
                <a:lnTo>
                  <a:pt x="134" y="201"/>
                </a:lnTo>
                <a:lnTo>
                  <a:pt x="132" y="199"/>
                </a:lnTo>
                <a:lnTo>
                  <a:pt x="131" y="199"/>
                </a:lnTo>
                <a:lnTo>
                  <a:pt x="128" y="196"/>
                </a:lnTo>
                <a:lnTo>
                  <a:pt x="125" y="192"/>
                </a:lnTo>
                <a:lnTo>
                  <a:pt x="119" y="182"/>
                </a:lnTo>
                <a:lnTo>
                  <a:pt x="118" y="179"/>
                </a:lnTo>
                <a:lnTo>
                  <a:pt x="115" y="176"/>
                </a:lnTo>
                <a:lnTo>
                  <a:pt x="113" y="174"/>
                </a:lnTo>
                <a:lnTo>
                  <a:pt x="109" y="167"/>
                </a:lnTo>
                <a:lnTo>
                  <a:pt x="107" y="164"/>
                </a:lnTo>
                <a:lnTo>
                  <a:pt x="103" y="160"/>
                </a:lnTo>
                <a:lnTo>
                  <a:pt x="100" y="157"/>
                </a:lnTo>
                <a:lnTo>
                  <a:pt x="99" y="155"/>
                </a:lnTo>
                <a:lnTo>
                  <a:pt x="97" y="154"/>
                </a:lnTo>
                <a:lnTo>
                  <a:pt x="94" y="151"/>
                </a:lnTo>
                <a:lnTo>
                  <a:pt x="94" y="149"/>
                </a:lnTo>
                <a:lnTo>
                  <a:pt x="93" y="148"/>
                </a:lnTo>
                <a:lnTo>
                  <a:pt x="88" y="143"/>
                </a:lnTo>
                <a:lnTo>
                  <a:pt x="87" y="142"/>
                </a:lnTo>
                <a:lnTo>
                  <a:pt x="85" y="139"/>
                </a:lnTo>
                <a:lnTo>
                  <a:pt x="84" y="139"/>
                </a:lnTo>
                <a:lnTo>
                  <a:pt x="84" y="138"/>
                </a:lnTo>
                <a:lnTo>
                  <a:pt x="80" y="130"/>
                </a:lnTo>
                <a:lnTo>
                  <a:pt x="78" y="127"/>
                </a:lnTo>
                <a:lnTo>
                  <a:pt x="77" y="124"/>
                </a:lnTo>
                <a:lnTo>
                  <a:pt x="71" y="116"/>
                </a:lnTo>
                <a:lnTo>
                  <a:pt x="68" y="113"/>
                </a:lnTo>
                <a:lnTo>
                  <a:pt x="61" y="102"/>
                </a:lnTo>
                <a:lnTo>
                  <a:pt x="58" y="100"/>
                </a:lnTo>
                <a:lnTo>
                  <a:pt x="50" y="94"/>
                </a:lnTo>
                <a:lnTo>
                  <a:pt x="49" y="91"/>
                </a:lnTo>
                <a:lnTo>
                  <a:pt x="43" y="80"/>
                </a:lnTo>
                <a:lnTo>
                  <a:pt x="41" y="79"/>
                </a:lnTo>
                <a:lnTo>
                  <a:pt x="40" y="76"/>
                </a:lnTo>
                <a:lnTo>
                  <a:pt x="39" y="75"/>
                </a:lnTo>
                <a:lnTo>
                  <a:pt x="37" y="73"/>
                </a:lnTo>
                <a:lnTo>
                  <a:pt x="34" y="70"/>
                </a:lnTo>
                <a:lnTo>
                  <a:pt x="33" y="69"/>
                </a:lnTo>
                <a:lnTo>
                  <a:pt x="28" y="64"/>
                </a:lnTo>
                <a:lnTo>
                  <a:pt x="22" y="60"/>
                </a:lnTo>
                <a:lnTo>
                  <a:pt x="21" y="58"/>
                </a:lnTo>
                <a:lnTo>
                  <a:pt x="17" y="53"/>
                </a:lnTo>
                <a:lnTo>
                  <a:pt x="14" y="50"/>
                </a:lnTo>
                <a:lnTo>
                  <a:pt x="12" y="48"/>
                </a:lnTo>
                <a:lnTo>
                  <a:pt x="9" y="47"/>
                </a:lnTo>
                <a:lnTo>
                  <a:pt x="0" y="38"/>
                </a:lnTo>
                <a:lnTo>
                  <a:pt x="0" y="37"/>
                </a:lnTo>
                <a:lnTo>
                  <a:pt x="6" y="29"/>
                </a:lnTo>
                <a:lnTo>
                  <a:pt x="11" y="31"/>
                </a:lnTo>
                <a:lnTo>
                  <a:pt x="22" y="23"/>
                </a:lnTo>
                <a:lnTo>
                  <a:pt x="25" y="25"/>
                </a:lnTo>
                <a:lnTo>
                  <a:pt x="27" y="19"/>
                </a:lnTo>
                <a:lnTo>
                  <a:pt x="33" y="19"/>
                </a:lnTo>
                <a:lnTo>
                  <a:pt x="36" y="19"/>
                </a:lnTo>
                <a:lnTo>
                  <a:pt x="39" y="22"/>
                </a:lnTo>
                <a:lnTo>
                  <a:pt x="43" y="28"/>
                </a:lnTo>
                <a:lnTo>
                  <a:pt x="47" y="29"/>
                </a:lnTo>
                <a:lnTo>
                  <a:pt x="66" y="29"/>
                </a:lnTo>
                <a:lnTo>
                  <a:pt x="71" y="25"/>
                </a:lnTo>
                <a:lnTo>
                  <a:pt x="71" y="13"/>
                </a:lnTo>
                <a:lnTo>
                  <a:pt x="74" y="10"/>
                </a:lnTo>
                <a:lnTo>
                  <a:pt x="82" y="9"/>
                </a:lnTo>
                <a:lnTo>
                  <a:pt x="84" y="4"/>
                </a:lnTo>
                <a:lnTo>
                  <a:pt x="85" y="3"/>
                </a:lnTo>
                <a:lnTo>
                  <a:pt x="87" y="0"/>
                </a:lnTo>
                <a:lnTo>
                  <a:pt x="99" y="12"/>
                </a:lnTo>
                <a:lnTo>
                  <a:pt x="106" y="20"/>
                </a:lnTo>
                <a:close/>
              </a:path>
            </a:pathLst>
          </a:custGeom>
          <a:solidFill>
            <a:srgbClr val="00B0F0">
              <a:alpha val="76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Полилиния 134"/>
          <p:cNvSpPr/>
          <p:nvPr/>
        </p:nvSpPr>
        <p:spPr>
          <a:xfrm>
            <a:off x="7052202" y="5141952"/>
            <a:ext cx="333375" cy="231483"/>
          </a:xfrm>
          <a:custGeom>
            <a:avLst/>
            <a:gdLst>
              <a:gd name="connsiteX0" fmla="*/ 0 w 933450"/>
              <a:gd name="connsiteY0" fmla="*/ 280987 h 1109662"/>
              <a:gd name="connsiteX1" fmla="*/ 0 w 933450"/>
              <a:gd name="connsiteY1" fmla="*/ 280987 h 1109662"/>
              <a:gd name="connsiteX2" fmla="*/ 147637 w 933450"/>
              <a:gd name="connsiteY2" fmla="*/ 347662 h 1109662"/>
              <a:gd name="connsiteX3" fmla="*/ 271462 w 933450"/>
              <a:gd name="connsiteY3" fmla="*/ 409575 h 1109662"/>
              <a:gd name="connsiteX4" fmla="*/ 390525 w 933450"/>
              <a:gd name="connsiteY4" fmla="*/ 504825 h 1109662"/>
              <a:gd name="connsiteX5" fmla="*/ 452437 w 933450"/>
              <a:gd name="connsiteY5" fmla="*/ 566737 h 1109662"/>
              <a:gd name="connsiteX6" fmla="*/ 442912 w 933450"/>
              <a:gd name="connsiteY6" fmla="*/ 647700 h 1109662"/>
              <a:gd name="connsiteX7" fmla="*/ 414337 w 933450"/>
              <a:gd name="connsiteY7" fmla="*/ 671512 h 1109662"/>
              <a:gd name="connsiteX8" fmla="*/ 509587 w 933450"/>
              <a:gd name="connsiteY8" fmla="*/ 766762 h 1109662"/>
              <a:gd name="connsiteX9" fmla="*/ 576262 w 933450"/>
              <a:gd name="connsiteY9" fmla="*/ 952500 h 1109662"/>
              <a:gd name="connsiteX10" fmla="*/ 614362 w 933450"/>
              <a:gd name="connsiteY10" fmla="*/ 1004887 h 1109662"/>
              <a:gd name="connsiteX11" fmla="*/ 690562 w 933450"/>
              <a:gd name="connsiteY11" fmla="*/ 1066800 h 1109662"/>
              <a:gd name="connsiteX12" fmla="*/ 738187 w 933450"/>
              <a:gd name="connsiteY12" fmla="*/ 1109662 h 1109662"/>
              <a:gd name="connsiteX13" fmla="*/ 762000 w 933450"/>
              <a:gd name="connsiteY13" fmla="*/ 957262 h 1109662"/>
              <a:gd name="connsiteX14" fmla="*/ 723900 w 933450"/>
              <a:gd name="connsiteY14" fmla="*/ 895350 h 1109662"/>
              <a:gd name="connsiteX15" fmla="*/ 647700 w 933450"/>
              <a:gd name="connsiteY15" fmla="*/ 838200 h 1109662"/>
              <a:gd name="connsiteX16" fmla="*/ 690562 w 933450"/>
              <a:gd name="connsiteY16" fmla="*/ 795337 h 1109662"/>
              <a:gd name="connsiteX17" fmla="*/ 728662 w 933450"/>
              <a:gd name="connsiteY17" fmla="*/ 723900 h 1109662"/>
              <a:gd name="connsiteX18" fmla="*/ 733425 w 933450"/>
              <a:gd name="connsiteY18" fmla="*/ 619125 h 1109662"/>
              <a:gd name="connsiteX19" fmla="*/ 800100 w 933450"/>
              <a:gd name="connsiteY19" fmla="*/ 619125 h 1109662"/>
              <a:gd name="connsiteX20" fmla="*/ 766762 w 933450"/>
              <a:gd name="connsiteY20" fmla="*/ 495300 h 1109662"/>
              <a:gd name="connsiteX21" fmla="*/ 800100 w 933450"/>
              <a:gd name="connsiteY21" fmla="*/ 447675 h 1109662"/>
              <a:gd name="connsiteX22" fmla="*/ 895350 w 933450"/>
              <a:gd name="connsiteY22" fmla="*/ 466725 h 1109662"/>
              <a:gd name="connsiteX23" fmla="*/ 933450 w 933450"/>
              <a:gd name="connsiteY23" fmla="*/ 395287 h 1109662"/>
              <a:gd name="connsiteX24" fmla="*/ 933450 w 933450"/>
              <a:gd name="connsiteY24" fmla="*/ 376237 h 1109662"/>
              <a:gd name="connsiteX25" fmla="*/ 819150 w 933450"/>
              <a:gd name="connsiteY25" fmla="*/ 352425 h 1109662"/>
              <a:gd name="connsiteX26" fmla="*/ 804862 w 933450"/>
              <a:gd name="connsiteY26" fmla="*/ 314325 h 1109662"/>
              <a:gd name="connsiteX27" fmla="*/ 733425 w 933450"/>
              <a:gd name="connsiteY27" fmla="*/ 261937 h 1109662"/>
              <a:gd name="connsiteX28" fmla="*/ 714375 w 933450"/>
              <a:gd name="connsiteY28" fmla="*/ 195262 h 1109662"/>
              <a:gd name="connsiteX29" fmla="*/ 704850 w 933450"/>
              <a:gd name="connsiteY29" fmla="*/ 95250 h 1109662"/>
              <a:gd name="connsiteX30" fmla="*/ 690562 w 933450"/>
              <a:gd name="connsiteY30" fmla="*/ 33337 h 1109662"/>
              <a:gd name="connsiteX31" fmla="*/ 609600 w 933450"/>
              <a:gd name="connsiteY31" fmla="*/ 23812 h 1109662"/>
              <a:gd name="connsiteX32" fmla="*/ 576262 w 933450"/>
              <a:gd name="connsiteY32" fmla="*/ 0 h 1109662"/>
              <a:gd name="connsiteX33" fmla="*/ 485775 w 933450"/>
              <a:gd name="connsiteY33" fmla="*/ 19050 h 1109662"/>
              <a:gd name="connsiteX34" fmla="*/ 419100 w 933450"/>
              <a:gd name="connsiteY34" fmla="*/ 95250 h 1109662"/>
              <a:gd name="connsiteX35" fmla="*/ 357187 w 933450"/>
              <a:gd name="connsiteY35" fmla="*/ 128587 h 1109662"/>
              <a:gd name="connsiteX36" fmla="*/ 304800 w 933450"/>
              <a:gd name="connsiteY36" fmla="*/ 190500 h 1109662"/>
              <a:gd name="connsiteX37" fmla="*/ 276225 w 933450"/>
              <a:gd name="connsiteY37" fmla="*/ 223837 h 1109662"/>
              <a:gd name="connsiteX38" fmla="*/ 195262 w 933450"/>
              <a:gd name="connsiteY38" fmla="*/ 204787 h 1109662"/>
              <a:gd name="connsiteX39" fmla="*/ 185737 w 933450"/>
              <a:gd name="connsiteY39" fmla="*/ 271462 h 1109662"/>
              <a:gd name="connsiteX40" fmla="*/ 71437 w 933450"/>
              <a:gd name="connsiteY40" fmla="*/ 261937 h 1109662"/>
              <a:gd name="connsiteX41" fmla="*/ 0 w 933450"/>
              <a:gd name="connsiteY41" fmla="*/ 280987 h 1109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33450" h="1109662">
                <a:moveTo>
                  <a:pt x="0" y="280987"/>
                </a:moveTo>
                <a:lnTo>
                  <a:pt x="0" y="280987"/>
                </a:lnTo>
                <a:lnTo>
                  <a:pt x="147637" y="347662"/>
                </a:lnTo>
                <a:lnTo>
                  <a:pt x="271462" y="409575"/>
                </a:lnTo>
                <a:lnTo>
                  <a:pt x="390525" y="504825"/>
                </a:lnTo>
                <a:lnTo>
                  <a:pt x="452437" y="566737"/>
                </a:lnTo>
                <a:lnTo>
                  <a:pt x="442912" y="647700"/>
                </a:lnTo>
                <a:lnTo>
                  <a:pt x="414337" y="671512"/>
                </a:lnTo>
                <a:lnTo>
                  <a:pt x="509587" y="766762"/>
                </a:lnTo>
                <a:lnTo>
                  <a:pt x="576262" y="952500"/>
                </a:lnTo>
                <a:lnTo>
                  <a:pt x="614362" y="1004887"/>
                </a:lnTo>
                <a:lnTo>
                  <a:pt x="690562" y="1066800"/>
                </a:lnTo>
                <a:lnTo>
                  <a:pt x="738187" y="1109662"/>
                </a:lnTo>
                <a:lnTo>
                  <a:pt x="762000" y="957262"/>
                </a:lnTo>
                <a:lnTo>
                  <a:pt x="723900" y="895350"/>
                </a:lnTo>
                <a:lnTo>
                  <a:pt x="647700" y="838200"/>
                </a:lnTo>
                <a:lnTo>
                  <a:pt x="690562" y="795337"/>
                </a:lnTo>
                <a:lnTo>
                  <a:pt x="728662" y="723900"/>
                </a:lnTo>
                <a:lnTo>
                  <a:pt x="733425" y="619125"/>
                </a:lnTo>
                <a:lnTo>
                  <a:pt x="800100" y="619125"/>
                </a:lnTo>
                <a:lnTo>
                  <a:pt x="766762" y="495300"/>
                </a:lnTo>
                <a:lnTo>
                  <a:pt x="800100" y="447675"/>
                </a:lnTo>
                <a:lnTo>
                  <a:pt x="895350" y="466725"/>
                </a:lnTo>
                <a:lnTo>
                  <a:pt x="933450" y="395287"/>
                </a:lnTo>
                <a:lnTo>
                  <a:pt x="933450" y="376237"/>
                </a:lnTo>
                <a:lnTo>
                  <a:pt x="819150" y="352425"/>
                </a:lnTo>
                <a:lnTo>
                  <a:pt x="804862" y="314325"/>
                </a:lnTo>
                <a:lnTo>
                  <a:pt x="733425" y="261937"/>
                </a:lnTo>
                <a:lnTo>
                  <a:pt x="714375" y="195262"/>
                </a:lnTo>
                <a:lnTo>
                  <a:pt x="704850" y="95250"/>
                </a:lnTo>
                <a:lnTo>
                  <a:pt x="690562" y="33337"/>
                </a:lnTo>
                <a:lnTo>
                  <a:pt x="609600" y="23812"/>
                </a:lnTo>
                <a:lnTo>
                  <a:pt x="576262" y="0"/>
                </a:lnTo>
                <a:lnTo>
                  <a:pt x="485775" y="19050"/>
                </a:lnTo>
                <a:lnTo>
                  <a:pt x="419100" y="95250"/>
                </a:lnTo>
                <a:lnTo>
                  <a:pt x="357187" y="128587"/>
                </a:lnTo>
                <a:lnTo>
                  <a:pt x="304800" y="190500"/>
                </a:lnTo>
                <a:lnTo>
                  <a:pt x="276225" y="223837"/>
                </a:lnTo>
                <a:lnTo>
                  <a:pt x="195262" y="204787"/>
                </a:lnTo>
                <a:lnTo>
                  <a:pt x="185737" y="271462"/>
                </a:lnTo>
                <a:lnTo>
                  <a:pt x="71437" y="261937"/>
                </a:lnTo>
                <a:lnTo>
                  <a:pt x="0" y="28098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" name="TextBox 5"/>
          <p:cNvSpPr txBox="1">
            <a:spLocks noChangeArrowheads="1"/>
          </p:cNvSpPr>
          <p:nvPr/>
        </p:nvSpPr>
        <p:spPr bwMode="auto">
          <a:xfrm>
            <a:off x="7454570" y="6173592"/>
            <a:ext cx="1508837" cy="226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1147" rIns="0" bIns="51147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парк</a:t>
            </a:r>
          </a:p>
        </p:txBody>
      </p:sp>
      <p:sp>
        <p:nvSpPr>
          <p:cNvPr id="150" name="TextBox 5"/>
          <p:cNvSpPr txBox="1">
            <a:spLocks noChangeArrowheads="1"/>
          </p:cNvSpPr>
          <p:nvPr/>
        </p:nvSpPr>
        <p:spPr bwMode="auto">
          <a:xfrm>
            <a:off x="7454570" y="6502999"/>
            <a:ext cx="1508837" cy="226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1147" rIns="0" bIns="51147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Биосферный заповедник</a:t>
            </a:r>
          </a:p>
        </p:txBody>
      </p:sp>
      <p:sp>
        <p:nvSpPr>
          <p:cNvPr id="152" name="Прямоугольник 151"/>
          <p:cNvSpPr/>
          <p:nvPr/>
        </p:nvSpPr>
        <p:spPr>
          <a:xfrm>
            <a:off x="74121" y="4779447"/>
            <a:ext cx="2353054" cy="14773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природный заповедник «</a:t>
            </a:r>
            <a:r>
              <a:rPr lang="ru-RU" sz="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Утриш</a:t>
            </a:r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»: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расположенного на полуострове 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Абрау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неповторимая по красоте, ландшафту, уникальности флоры и фауны природная территория. Площадь заповедника: 9065 га земельно-лесного фонда и 783 га морской акватории. Рельеф территории очень сложный с резкими перепадами высот, с крутыми, часто осыпными склонами. </a:t>
            </a:r>
          </a:p>
        </p:txBody>
      </p:sp>
      <p:cxnSp>
        <p:nvCxnSpPr>
          <p:cNvPr id="12" name="Прямая соединительная линия 11"/>
          <p:cNvCxnSpPr>
            <a:stCxn id="152" idx="0"/>
            <a:endCxn id="1027" idx="2"/>
          </p:cNvCxnSpPr>
          <p:nvPr/>
        </p:nvCxnSpPr>
        <p:spPr>
          <a:xfrm flipV="1">
            <a:off x="1250648" y="4218983"/>
            <a:ext cx="618564" cy="560464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>
            <a:stCxn id="138" idx="3"/>
            <a:endCxn id="11" idx="70"/>
          </p:cNvCxnSpPr>
          <p:nvPr/>
        </p:nvCxnSpPr>
        <p:spPr>
          <a:xfrm>
            <a:off x="2427175" y="1434118"/>
            <a:ext cx="226221" cy="1287313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>
            <a:stCxn id="1028" idx="0"/>
            <a:endCxn id="145" idx="1"/>
          </p:cNvCxnSpPr>
          <p:nvPr/>
        </p:nvCxnSpPr>
        <p:spPr>
          <a:xfrm flipV="1">
            <a:off x="5139207" y="3215667"/>
            <a:ext cx="1296973" cy="2856131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Соединительная линия уступом 72"/>
          <p:cNvCxnSpPr>
            <a:stCxn id="143" idx="1"/>
            <a:endCxn id="1029" idx="0"/>
          </p:cNvCxnSpPr>
          <p:nvPr/>
        </p:nvCxnSpPr>
        <p:spPr>
          <a:xfrm rot="10800000" flipV="1">
            <a:off x="4685110" y="1396274"/>
            <a:ext cx="1751070" cy="4233684"/>
          </a:xfrm>
          <a:prstGeom prst="bentConnector2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5"/>
          <p:cNvSpPr txBox="1">
            <a:spLocks noChangeArrowheads="1"/>
          </p:cNvSpPr>
          <p:nvPr/>
        </p:nvSpPr>
        <p:spPr bwMode="auto">
          <a:xfrm>
            <a:off x="7450545" y="5014127"/>
            <a:ext cx="1630691" cy="349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1147" rIns="0" bIns="51147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Границы МО подверженных риску возникновения лесных пожаров</a:t>
            </a:r>
          </a:p>
        </p:txBody>
      </p:sp>
      <p:sp>
        <p:nvSpPr>
          <p:cNvPr id="133" name="TextBox 5"/>
          <p:cNvSpPr txBox="1">
            <a:spLocks noChangeArrowheads="1"/>
          </p:cNvSpPr>
          <p:nvPr/>
        </p:nvSpPr>
        <p:spPr bwMode="auto">
          <a:xfrm>
            <a:off x="7450545" y="5440509"/>
            <a:ext cx="1630691" cy="349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1147" rIns="0" bIns="51147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Границы МО расположенных в лесном массиве</a:t>
            </a:r>
          </a:p>
        </p:txBody>
      </p:sp>
      <p:sp>
        <p:nvSpPr>
          <p:cNvPr id="153" name="Полилиния 152"/>
          <p:cNvSpPr/>
          <p:nvPr/>
        </p:nvSpPr>
        <p:spPr>
          <a:xfrm>
            <a:off x="7048518" y="5517232"/>
            <a:ext cx="333375" cy="231483"/>
          </a:xfrm>
          <a:custGeom>
            <a:avLst/>
            <a:gdLst>
              <a:gd name="connsiteX0" fmla="*/ 0 w 933450"/>
              <a:gd name="connsiteY0" fmla="*/ 280987 h 1109662"/>
              <a:gd name="connsiteX1" fmla="*/ 0 w 933450"/>
              <a:gd name="connsiteY1" fmla="*/ 280987 h 1109662"/>
              <a:gd name="connsiteX2" fmla="*/ 147637 w 933450"/>
              <a:gd name="connsiteY2" fmla="*/ 347662 h 1109662"/>
              <a:gd name="connsiteX3" fmla="*/ 271462 w 933450"/>
              <a:gd name="connsiteY3" fmla="*/ 409575 h 1109662"/>
              <a:gd name="connsiteX4" fmla="*/ 390525 w 933450"/>
              <a:gd name="connsiteY4" fmla="*/ 504825 h 1109662"/>
              <a:gd name="connsiteX5" fmla="*/ 452437 w 933450"/>
              <a:gd name="connsiteY5" fmla="*/ 566737 h 1109662"/>
              <a:gd name="connsiteX6" fmla="*/ 442912 w 933450"/>
              <a:gd name="connsiteY6" fmla="*/ 647700 h 1109662"/>
              <a:gd name="connsiteX7" fmla="*/ 414337 w 933450"/>
              <a:gd name="connsiteY7" fmla="*/ 671512 h 1109662"/>
              <a:gd name="connsiteX8" fmla="*/ 509587 w 933450"/>
              <a:gd name="connsiteY8" fmla="*/ 766762 h 1109662"/>
              <a:gd name="connsiteX9" fmla="*/ 576262 w 933450"/>
              <a:gd name="connsiteY9" fmla="*/ 952500 h 1109662"/>
              <a:gd name="connsiteX10" fmla="*/ 614362 w 933450"/>
              <a:gd name="connsiteY10" fmla="*/ 1004887 h 1109662"/>
              <a:gd name="connsiteX11" fmla="*/ 690562 w 933450"/>
              <a:gd name="connsiteY11" fmla="*/ 1066800 h 1109662"/>
              <a:gd name="connsiteX12" fmla="*/ 738187 w 933450"/>
              <a:gd name="connsiteY12" fmla="*/ 1109662 h 1109662"/>
              <a:gd name="connsiteX13" fmla="*/ 762000 w 933450"/>
              <a:gd name="connsiteY13" fmla="*/ 957262 h 1109662"/>
              <a:gd name="connsiteX14" fmla="*/ 723900 w 933450"/>
              <a:gd name="connsiteY14" fmla="*/ 895350 h 1109662"/>
              <a:gd name="connsiteX15" fmla="*/ 647700 w 933450"/>
              <a:gd name="connsiteY15" fmla="*/ 838200 h 1109662"/>
              <a:gd name="connsiteX16" fmla="*/ 690562 w 933450"/>
              <a:gd name="connsiteY16" fmla="*/ 795337 h 1109662"/>
              <a:gd name="connsiteX17" fmla="*/ 728662 w 933450"/>
              <a:gd name="connsiteY17" fmla="*/ 723900 h 1109662"/>
              <a:gd name="connsiteX18" fmla="*/ 733425 w 933450"/>
              <a:gd name="connsiteY18" fmla="*/ 619125 h 1109662"/>
              <a:gd name="connsiteX19" fmla="*/ 800100 w 933450"/>
              <a:gd name="connsiteY19" fmla="*/ 619125 h 1109662"/>
              <a:gd name="connsiteX20" fmla="*/ 766762 w 933450"/>
              <a:gd name="connsiteY20" fmla="*/ 495300 h 1109662"/>
              <a:gd name="connsiteX21" fmla="*/ 800100 w 933450"/>
              <a:gd name="connsiteY21" fmla="*/ 447675 h 1109662"/>
              <a:gd name="connsiteX22" fmla="*/ 895350 w 933450"/>
              <a:gd name="connsiteY22" fmla="*/ 466725 h 1109662"/>
              <a:gd name="connsiteX23" fmla="*/ 933450 w 933450"/>
              <a:gd name="connsiteY23" fmla="*/ 395287 h 1109662"/>
              <a:gd name="connsiteX24" fmla="*/ 933450 w 933450"/>
              <a:gd name="connsiteY24" fmla="*/ 376237 h 1109662"/>
              <a:gd name="connsiteX25" fmla="*/ 819150 w 933450"/>
              <a:gd name="connsiteY25" fmla="*/ 352425 h 1109662"/>
              <a:gd name="connsiteX26" fmla="*/ 804862 w 933450"/>
              <a:gd name="connsiteY26" fmla="*/ 314325 h 1109662"/>
              <a:gd name="connsiteX27" fmla="*/ 733425 w 933450"/>
              <a:gd name="connsiteY27" fmla="*/ 261937 h 1109662"/>
              <a:gd name="connsiteX28" fmla="*/ 714375 w 933450"/>
              <a:gd name="connsiteY28" fmla="*/ 195262 h 1109662"/>
              <a:gd name="connsiteX29" fmla="*/ 704850 w 933450"/>
              <a:gd name="connsiteY29" fmla="*/ 95250 h 1109662"/>
              <a:gd name="connsiteX30" fmla="*/ 690562 w 933450"/>
              <a:gd name="connsiteY30" fmla="*/ 33337 h 1109662"/>
              <a:gd name="connsiteX31" fmla="*/ 609600 w 933450"/>
              <a:gd name="connsiteY31" fmla="*/ 23812 h 1109662"/>
              <a:gd name="connsiteX32" fmla="*/ 576262 w 933450"/>
              <a:gd name="connsiteY32" fmla="*/ 0 h 1109662"/>
              <a:gd name="connsiteX33" fmla="*/ 485775 w 933450"/>
              <a:gd name="connsiteY33" fmla="*/ 19050 h 1109662"/>
              <a:gd name="connsiteX34" fmla="*/ 419100 w 933450"/>
              <a:gd name="connsiteY34" fmla="*/ 95250 h 1109662"/>
              <a:gd name="connsiteX35" fmla="*/ 357187 w 933450"/>
              <a:gd name="connsiteY35" fmla="*/ 128587 h 1109662"/>
              <a:gd name="connsiteX36" fmla="*/ 304800 w 933450"/>
              <a:gd name="connsiteY36" fmla="*/ 190500 h 1109662"/>
              <a:gd name="connsiteX37" fmla="*/ 276225 w 933450"/>
              <a:gd name="connsiteY37" fmla="*/ 223837 h 1109662"/>
              <a:gd name="connsiteX38" fmla="*/ 195262 w 933450"/>
              <a:gd name="connsiteY38" fmla="*/ 204787 h 1109662"/>
              <a:gd name="connsiteX39" fmla="*/ 185737 w 933450"/>
              <a:gd name="connsiteY39" fmla="*/ 271462 h 1109662"/>
              <a:gd name="connsiteX40" fmla="*/ 71437 w 933450"/>
              <a:gd name="connsiteY40" fmla="*/ 261937 h 1109662"/>
              <a:gd name="connsiteX41" fmla="*/ 0 w 933450"/>
              <a:gd name="connsiteY41" fmla="*/ 280987 h 1109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33450" h="1109662">
                <a:moveTo>
                  <a:pt x="0" y="280987"/>
                </a:moveTo>
                <a:lnTo>
                  <a:pt x="0" y="280987"/>
                </a:lnTo>
                <a:lnTo>
                  <a:pt x="147637" y="347662"/>
                </a:lnTo>
                <a:lnTo>
                  <a:pt x="271462" y="409575"/>
                </a:lnTo>
                <a:lnTo>
                  <a:pt x="390525" y="504825"/>
                </a:lnTo>
                <a:lnTo>
                  <a:pt x="452437" y="566737"/>
                </a:lnTo>
                <a:lnTo>
                  <a:pt x="442912" y="647700"/>
                </a:lnTo>
                <a:lnTo>
                  <a:pt x="414337" y="671512"/>
                </a:lnTo>
                <a:lnTo>
                  <a:pt x="509587" y="766762"/>
                </a:lnTo>
                <a:lnTo>
                  <a:pt x="576262" y="952500"/>
                </a:lnTo>
                <a:lnTo>
                  <a:pt x="614362" y="1004887"/>
                </a:lnTo>
                <a:lnTo>
                  <a:pt x="690562" y="1066800"/>
                </a:lnTo>
                <a:lnTo>
                  <a:pt x="738187" y="1109662"/>
                </a:lnTo>
                <a:lnTo>
                  <a:pt x="762000" y="957262"/>
                </a:lnTo>
                <a:lnTo>
                  <a:pt x="723900" y="895350"/>
                </a:lnTo>
                <a:lnTo>
                  <a:pt x="647700" y="838200"/>
                </a:lnTo>
                <a:lnTo>
                  <a:pt x="690562" y="795337"/>
                </a:lnTo>
                <a:lnTo>
                  <a:pt x="728662" y="723900"/>
                </a:lnTo>
                <a:lnTo>
                  <a:pt x="733425" y="619125"/>
                </a:lnTo>
                <a:lnTo>
                  <a:pt x="800100" y="619125"/>
                </a:lnTo>
                <a:lnTo>
                  <a:pt x="766762" y="495300"/>
                </a:lnTo>
                <a:lnTo>
                  <a:pt x="800100" y="447675"/>
                </a:lnTo>
                <a:lnTo>
                  <a:pt x="895350" y="466725"/>
                </a:lnTo>
                <a:lnTo>
                  <a:pt x="933450" y="395287"/>
                </a:lnTo>
                <a:lnTo>
                  <a:pt x="933450" y="376237"/>
                </a:lnTo>
                <a:lnTo>
                  <a:pt x="819150" y="352425"/>
                </a:lnTo>
                <a:lnTo>
                  <a:pt x="804862" y="314325"/>
                </a:lnTo>
                <a:lnTo>
                  <a:pt x="733425" y="261937"/>
                </a:lnTo>
                <a:lnTo>
                  <a:pt x="714375" y="195262"/>
                </a:lnTo>
                <a:lnTo>
                  <a:pt x="704850" y="95250"/>
                </a:lnTo>
                <a:lnTo>
                  <a:pt x="690562" y="33337"/>
                </a:lnTo>
                <a:lnTo>
                  <a:pt x="609600" y="23812"/>
                </a:lnTo>
                <a:lnTo>
                  <a:pt x="576262" y="0"/>
                </a:lnTo>
                <a:lnTo>
                  <a:pt x="485775" y="19050"/>
                </a:lnTo>
                <a:lnTo>
                  <a:pt x="419100" y="95250"/>
                </a:lnTo>
                <a:lnTo>
                  <a:pt x="357187" y="128587"/>
                </a:lnTo>
                <a:lnTo>
                  <a:pt x="304800" y="190500"/>
                </a:lnTo>
                <a:lnTo>
                  <a:pt x="276225" y="223837"/>
                </a:lnTo>
                <a:lnTo>
                  <a:pt x="195262" y="204787"/>
                </a:lnTo>
                <a:lnTo>
                  <a:pt x="185737" y="271462"/>
                </a:lnTo>
                <a:lnTo>
                  <a:pt x="71437" y="261937"/>
                </a:lnTo>
                <a:lnTo>
                  <a:pt x="0" y="280987"/>
                </a:lnTo>
                <a:close/>
              </a:path>
            </a:pathLst>
          </a:cu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4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6" t="8184" r="8533" b="11975"/>
          <a:stretch/>
        </p:blipFill>
        <p:spPr bwMode="auto">
          <a:xfrm>
            <a:off x="7064177" y="5779646"/>
            <a:ext cx="365019" cy="334111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954" y="6483817"/>
            <a:ext cx="250032" cy="28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808" y="6136057"/>
            <a:ext cx="268769" cy="305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6" t="8184" r="8533" b="11975"/>
          <a:stretch/>
        </p:blipFill>
        <p:spPr bwMode="auto">
          <a:xfrm>
            <a:off x="1869212" y="4051927"/>
            <a:ext cx="365019" cy="334111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822" y="6071798"/>
            <a:ext cx="268769" cy="305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094" y="5629958"/>
            <a:ext cx="250032" cy="28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415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Краснодарский край</a:t>
            </a:r>
          </a:p>
        </p:txBody>
      </p:sp>
      <p:pic>
        <p:nvPicPr>
          <p:cNvPr id="8195" name="Picture 3" descr="Краснодарский край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929437"/>
          </a:xfrm>
          <a:prstGeom prst="rect">
            <a:avLst/>
          </a:prstGeom>
          <a:solidFill>
            <a:srgbClr val="993300"/>
          </a:solidFill>
          <a:ln w="12700" algn="ctr">
            <a:solidFill>
              <a:srgbClr val="800000"/>
            </a:solidFill>
            <a:miter lim="800000"/>
            <a:headEnd/>
            <a:tailEnd/>
          </a:ln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7916863" y="5881688"/>
            <a:ext cx="441325" cy="13017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921" tIns="26961" rIns="53921" bIns="26961">
            <a:spAutoFit/>
          </a:bodyPr>
          <a:lstStyle>
            <a:lvl1pPr defTabSz="44608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46088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46088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46088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46088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460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460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460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460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500">
                <a:latin typeface="Arial" charset="0"/>
              </a:rPr>
              <a:t>Ковалевка</a:t>
            </a:r>
          </a:p>
        </p:txBody>
      </p:sp>
      <p:sp>
        <p:nvSpPr>
          <p:cNvPr id="8197" name="Text Box 6"/>
          <p:cNvSpPr txBox="1">
            <a:spLocks noChangeArrowheads="1"/>
          </p:cNvSpPr>
          <p:nvPr/>
        </p:nvSpPr>
        <p:spPr bwMode="auto">
          <a:xfrm>
            <a:off x="3546475" y="3094038"/>
            <a:ext cx="468313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3549" tIns="26775" rIns="53549" bIns="26775">
            <a:spAutoFit/>
          </a:bodyPr>
          <a:lstStyle>
            <a:lvl1pPr defTabSz="53498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534988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534988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534988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534988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534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endParaRPr lang="ru-RU" altLang="ru-RU" sz="500" b="1">
              <a:latin typeface="Arial" charset="0"/>
            </a:endParaRPr>
          </a:p>
          <a:p>
            <a:pPr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ru-RU" altLang="ru-RU" sz="400" b="1">
                <a:latin typeface="Arial" charset="0"/>
              </a:rPr>
              <a:t>СК </a:t>
            </a:r>
          </a:p>
          <a:p>
            <a:pPr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ru-RU" altLang="ru-RU" sz="400" b="1">
                <a:latin typeface="Arial" charset="0"/>
              </a:rPr>
              <a:t>РПСО</a:t>
            </a:r>
          </a:p>
          <a:p>
            <a:pPr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endParaRPr lang="ru-RU" altLang="ru-RU" sz="400" b="1">
              <a:latin typeface="Arial" charset="0"/>
            </a:endParaRPr>
          </a:p>
        </p:txBody>
      </p:sp>
      <p:sp>
        <p:nvSpPr>
          <p:cNvPr id="8198" name="Rectangle 7"/>
          <p:cNvSpPr>
            <a:spLocks noChangeArrowheads="1"/>
          </p:cNvSpPr>
          <p:nvPr/>
        </p:nvSpPr>
        <p:spPr bwMode="auto">
          <a:xfrm>
            <a:off x="0" y="0"/>
            <a:ext cx="9144000" cy="2921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8199" name="Freeform 9"/>
          <p:cNvSpPr>
            <a:spLocks/>
          </p:cNvSpPr>
          <p:nvPr/>
        </p:nvSpPr>
        <p:spPr bwMode="auto">
          <a:xfrm>
            <a:off x="1616075" y="2365375"/>
            <a:ext cx="381000" cy="606425"/>
          </a:xfrm>
          <a:custGeom>
            <a:avLst/>
            <a:gdLst>
              <a:gd name="T0" fmla="*/ 2147483647 w 240"/>
              <a:gd name="T1" fmla="*/ 0 h 382"/>
              <a:gd name="T2" fmla="*/ 2147483647 w 240"/>
              <a:gd name="T3" fmla="*/ 2147483647 h 382"/>
              <a:gd name="T4" fmla="*/ 2147483647 w 240"/>
              <a:gd name="T5" fmla="*/ 2147483647 h 382"/>
              <a:gd name="T6" fmla="*/ 2147483647 w 240"/>
              <a:gd name="T7" fmla="*/ 2147483647 h 382"/>
              <a:gd name="T8" fmla="*/ 2147483647 w 240"/>
              <a:gd name="T9" fmla="*/ 2147483647 h 382"/>
              <a:gd name="T10" fmla="*/ 2147483647 w 240"/>
              <a:gd name="T11" fmla="*/ 2147483647 h 382"/>
              <a:gd name="T12" fmla="*/ 2147483647 w 240"/>
              <a:gd name="T13" fmla="*/ 2147483647 h 382"/>
              <a:gd name="T14" fmla="*/ 2147483647 w 240"/>
              <a:gd name="T15" fmla="*/ 2147483647 h 382"/>
              <a:gd name="T16" fmla="*/ 2147483647 w 240"/>
              <a:gd name="T17" fmla="*/ 2147483647 h 382"/>
              <a:gd name="T18" fmla="*/ 2147483647 w 240"/>
              <a:gd name="T19" fmla="*/ 2147483647 h 382"/>
              <a:gd name="T20" fmla="*/ 2147483647 w 240"/>
              <a:gd name="T21" fmla="*/ 2147483647 h 382"/>
              <a:gd name="T22" fmla="*/ 2147483647 w 240"/>
              <a:gd name="T23" fmla="*/ 2147483647 h 382"/>
              <a:gd name="T24" fmla="*/ 2147483647 w 240"/>
              <a:gd name="T25" fmla="*/ 2147483647 h 382"/>
              <a:gd name="T26" fmla="*/ 2147483647 w 240"/>
              <a:gd name="T27" fmla="*/ 2147483647 h 382"/>
              <a:gd name="T28" fmla="*/ 2147483647 w 240"/>
              <a:gd name="T29" fmla="*/ 2147483647 h 382"/>
              <a:gd name="T30" fmla="*/ 2147483647 w 240"/>
              <a:gd name="T31" fmla="*/ 2147483647 h 382"/>
              <a:gd name="T32" fmla="*/ 0 w 240"/>
              <a:gd name="T33" fmla="*/ 2147483647 h 382"/>
              <a:gd name="T34" fmla="*/ 2147483647 w 240"/>
              <a:gd name="T35" fmla="*/ 2147483647 h 382"/>
              <a:gd name="T36" fmla="*/ 2147483647 w 240"/>
              <a:gd name="T37" fmla="*/ 2147483647 h 382"/>
              <a:gd name="T38" fmla="*/ 2147483647 w 240"/>
              <a:gd name="T39" fmla="*/ 2147483647 h 382"/>
              <a:gd name="T40" fmla="*/ 2147483647 w 240"/>
              <a:gd name="T41" fmla="*/ 0 h 38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240"/>
              <a:gd name="T64" fmla="*/ 0 h 382"/>
              <a:gd name="T65" fmla="*/ 240 w 240"/>
              <a:gd name="T66" fmla="*/ 382 h 382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240" h="382">
                <a:moveTo>
                  <a:pt x="162" y="0"/>
                </a:moveTo>
                <a:cubicBezTo>
                  <a:pt x="166" y="13"/>
                  <a:pt x="175" y="20"/>
                  <a:pt x="182" y="30"/>
                </a:cubicBezTo>
                <a:cubicBezTo>
                  <a:pt x="186" y="52"/>
                  <a:pt x="184" y="52"/>
                  <a:pt x="202" y="64"/>
                </a:cubicBezTo>
                <a:cubicBezTo>
                  <a:pt x="208" y="68"/>
                  <a:pt x="220" y="76"/>
                  <a:pt x="220" y="76"/>
                </a:cubicBezTo>
                <a:cubicBezTo>
                  <a:pt x="227" y="86"/>
                  <a:pt x="230" y="85"/>
                  <a:pt x="234" y="98"/>
                </a:cubicBezTo>
                <a:cubicBezTo>
                  <a:pt x="236" y="104"/>
                  <a:pt x="240" y="116"/>
                  <a:pt x="240" y="116"/>
                </a:cubicBezTo>
                <a:cubicBezTo>
                  <a:pt x="234" y="141"/>
                  <a:pt x="229" y="170"/>
                  <a:pt x="220" y="194"/>
                </a:cubicBezTo>
                <a:cubicBezTo>
                  <a:pt x="217" y="202"/>
                  <a:pt x="211" y="205"/>
                  <a:pt x="208" y="212"/>
                </a:cubicBezTo>
                <a:cubicBezTo>
                  <a:pt x="203" y="222"/>
                  <a:pt x="204" y="234"/>
                  <a:pt x="196" y="242"/>
                </a:cubicBezTo>
                <a:cubicBezTo>
                  <a:pt x="190" y="248"/>
                  <a:pt x="180" y="260"/>
                  <a:pt x="180" y="260"/>
                </a:cubicBezTo>
                <a:cubicBezTo>
                  <a:pt x="177" y="287"/>
                  <a:pt x="171" y="294"/>
                  <a:pt x="164" y="316"/>
                </a:cubicBezTo>
                <a:cubicBezTo>
                  <a:pt x="168" y="362"/>
                  <a:pt x="174" y="364"/>
                  <a:pt x="138" y="382"/>
                </a:cubicBezTo>
                <a:cubicBezTo>
                  <a:pt x="123" y="378"/>
                  <a:pt x="119" y="379"/>
                  <a:pt x="112" y="366"/>
                </a:cubicBezTo>
                <a:cubicBezTo>
                  <a:pt x="120" y="334"/>
                  <a:pt x="105" y="315"/>
                  <a:pt x="90" y="288"/>
                </a:cubicBezTo>
                <a:cubicBezTo>
                  <a:pt x="87" y="283"/>
                  <a:pt x="87" y="275"/>
                  <a:pt x="82" y="272"/>
                </a:cubicBezTo>
                <a:cubicBezTo>
                  <a:pt x="58" y="260"/>
                  <a:pt x="36" y="248"/>
                  <a:pt x="12" y="236"/>
                </a:cubicBezTo>
                <a:cubicBezTo>
                  <a:pt x="8" y="230"/>
                  <a:pt x="0" y="218"/>
                  <a:pt x="0" y="218"/>
                </a:cubicBezTo>
                <a:cubicBezTo>
                  <a:pt x="2" y="181"/>
                  <a:pt x="6" y="145"/>
                  <a:pt x="12" y="108"/>
                </a:cubicBezTo>
                <a:cubicBezTo>
                  <a:pt x="15" y="93"/>
                  <a:pt x="16" y="71"/>
                  <a:pt x="30" y="62"/>
                </a:cubicBezTo>
                <a:cubicBezTo>
                  <a:pt x="41" y="41"/>
                  <a:pt x="76" y="26"/>
                  <a:pt x="98" y="22"/>
                </a:cubicBezTo>
                <a:cubicBezTo>
                  <a:pt x="112" y="15"/>
                  <a:pt x="155" y="7"/>
                  <a:pt x="162" y="0"/>
                </a:cubicBezTo>
                <a:close/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68" name="Text Box 10"/>
          <p:cNvSpPr txBox="1">
            <a:spLocks noChangeArrowheads="1"/>
          </p:cNvSpPr>
          <p:nvPr/>
        </p:nvSpPr>
        <p:spPr bwMode="auto">
          <a:xfrm>
            <a:off x="684213" y="1844675"/>
            <a:ext cx="1017587" cy="590550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Приазовский</a:t>
            </a:r>
          </a:p>
          <a:p>
            <a:pPr algn="ctr">
              <a:defRPr/>
            </a:pPr>
            <a:r>
              <a:rPr lang="ru-RU" sz="800" dirty="0"/>
              <a:t>Республиканский</a:t>
            </a:r>
          </a:p>
          <a:p>
            <a:pPr algn="ctr">
              <a:defRPr/>
            </a:pPr>
            <a:r>
              <a:rPr lang="ru-RU" sz="800" dirty="0"/>
              <a:t>заказник</a:t>
            </a:r>
          </a:p>
          <a:p>
            <a:pPr algn="ctr">
              <a:defRPr/>
            </a:pPr>
            <a:r>
              <a:rPr lang="ru-RU" sz="800" dirty="0"/>
              <a:t>45 тыс. га</a:t>
            </a:r>
          </a:p>
        </p:txBody>
      </p:sp>
      <p:sp>
        <p:nvSpPr>
          <p:cNvPr id="8201" name="Freeform 11"/>
          <p:cNvSpPr>
            <a:spLocks/>
          </p:cNvSpPr>
          <p:nvPr/>
        </p:nvSpPr>
        <p:spPr bwMode="auto">
          <a:xfrm>
            <a:off x="2168525" y="2174875"/>
            <a:ext cx="214313" cy="292100"/>
          </a:xfrm>
          <a:custGeom>
            <a:avLst/>
            <a:gdLst>
              <a:gd name="T0" fmla="*/ 2147483647 w 135"/>
              <a:gd name="T1" fmla="*/ 2147483647 h 184"/>
              <a:gd name="T2" fmla="*/ 2147483647 w 135"/>
              <a:gd name="T3" fmla="*/ 2147483647 h 184"/>
              <a:gd name="T4" fmla="*/ 2147483647 w 135"/>
              <a:gd name="T5" fmla="*/ 2147483647 h 184"/>
              <a:gd name="T6" fmla="*/ 2147483647 w 135"/>
              <a:gd name="T7" fmla="*/ 2147483647 h 184"/>
              <a:gd name="T8" fmla="*/ 2147483647 w 135"/>
              <a:gd name="T9" fmla="*/ 2147483647 h 184"/>
              <a:gd name="T10" fmla="*/ 0 w 135"/>
              <a:gd name="T11" fmla="*/ 2147483647 h 184"/>
              <a:gd name="T12" fmla="*/ 2147483647 w 135"/>
              <a:gd name="T13" fmla="*/ 2147483647 h 184"/>
              <a:gd name="T14" fmla="*/ 2147483647 w 135"/>
              <a:gd name="T15" fmla="*/ 2147483647 h 184"/>
              <a:gd name="T16" fmla="*/ 2147483647 w 135"/>
              <a:gd name="T17" fmla="*/ 2147483647 h 184"/>
              <a:gd name="T18" fmla="*/ 2147483647 w 135"/>
              <a:gd name="T19" fmla="*/ 2147483647 h 184"/>
              <a:gd name="T20" fmla="*/ 2147483647 w 135"/>
              <a:gd name="T21" fmla="*/ 2147483647 h 184"/>
              <a:gd name="T22" fmla="*/ 2147483647 w 135"/>
              <a:gd name="T23" fmla="*/ 2147483647 h 184"/>
              <a:gd name="T24" fmla="*/ 2147483647 w 135"/>
              <a:gd name="T25" fmla="*/ 2147483647 h 184"/>
              <a:gd name="T26" fmla="*/ 2147483647 w 135"/>
              <a:gd name="T27" fmla="*/ 2147483647 h 184"/>
              <a:gd name="T28" fmla="*/ 2147483647 w 135"/>
              <a:gd name="T29" fmla="*/ 2147483647 h 184"/>
              <a:gd name="T30" fmla="*/ 2147483647 w 135"/>
              <a:gd name="T31" fmla="*/ 2147483647 h 184"/>
              <a:gd name="T32" fmla="*/ 2147483647 w 135"/>
              <a:gd name="T33" fmla="*/ 2147483647 h 18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35"/>
              <a:gd name="T52" fmla="*/ 0 h 184"/>
              <a:gd name="T53" fmla="*/ 135 w 135"/>
              <a:gd name="T54" fmla="*/ 184 h 184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35" h="184">
                <a:moveTo>
                  <a:pt x="60" y="142"/>
                </a:moveTo>
                <a:cubicBezTo>
                  <a:pt x="56" y="148"/>
                  <a:pt x="48" y="160"/>
                  <a:pt x="48" y="160"/>
                </a:cubicBezTo>
                <a:cubicBezTo>
                  <a:pt x="47" y="167"/>
                  <a:pt x="48" y="174"/>
                  <a:pt x="44" y="180"/>
                </a:cubicBezTo>
                <a:cubicBezTo>
                  <a:pt x="42" y="184"/>
                  <a:pt x="32" y="184"/>
                  <a:pt x="32" y="184"/>
                </a:cubicBezTo>
                <a:cubicBezTo>
                  <a:pt x="26" y="183"/>
                  <a:pt x="13" y="182"/>
                  <a:pt x="8" y="176"/>
                </a:cubicBezTo>
                <a:cubicBezTo>
                  <a:pt x="5" y="172"/>
                  <a:pt x="0" y="164"/>
                  <a:pt x="0" y="164"/>
                </a:cubicBezTo>
                <a:cubicBezTo>
                  <a:pt x="9" y="127"/>
                  <a:pt x="25" y="89"/>
                  <a:pt x="40" y="54"/>
                </a:cubicBezTo>
                <a:cubicBezTo>
                  <a:pt x="45" y="43"/>
                  <a:pt x="49" y="29"/>
                  <a:pt x="60" y="22"/>
                </a:cubicBezTo>
                <a:cubicBezTo>
                  <a:pt x="71" y="0"/>
                  <a:pt x="62" y="5"/>
                  <a:pt x="88" y="8"/>
                </a:cubicBezTo>
                <a:cubicBezTo>
                  <a:pt x="95" y="12"/>
                  <a:pt x="101" y="14"/>
                  <a:pt x="108" y="16"/>
                </a:cubicBezTo>
                <a:cubicBezTo>
                  <a:pt x="113" y="21"/>
                  <a:pt x="126" y="30"/>
                  <a:pt x="126" y="30"/>
                </a:cubicBezTo>
                <a:cubicBezTo>
                  <a:pt x="135" y="56"/>
                  <a:pt x="120" y="75"/>
                  <a:pt x="106" y="96"/>
                </a:cubicBezTo>
                <a:cubicBezTo>
                  <a:pt x="103" y="101"/>
                  <a:pt x="95" y="99"/>
                  <a:pt x="90" y="102"/>
                </a:cubicBezTo>
                <a:cubicBezTo>
                  <a:pt x="83" y="112"/>
                  <a:pt x="77" y="114"/>
                  <a:pt x="70" y="126"/>
                </a:cubicBezTo>
                <a:cubicBezTo>
                  <a:pt x="68" y="130"/>
                  <a:pt x="67" y="136"/>
                  <a:pt x="62" y="138"/>
                </a:cubicBezTo>
                <a:cubicBezTo>
                  <a:pt x="60" y="139"/>
                  <a:pt x="57" y="138"/>
                  <a:pt x="56" y="140"/>
                </a:cubicBezTo>
                <a:cubicBezTo>
                  <a:pt x="55" y="141"/>
                  <a:pt x="59" y="141"/>
                  <a:pt x="60" y="142"/>
                </a:cubicBezTo>
                <a:close/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70" name="Text Box 12"/>
          <p:cNvSpPr txBox="1">
            <a:spLocks noChangeArrowheads="1"/>
          </p:cNvSpPr>
          <p:nvPr/>
        </p:nvSpPr>
        <p:spPr bwMode="auto">
          <a:xfrm>
            <a:off x="2195513" y="1700213"/>
            <a:ext cx="1655762" cy="468312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Калининский государственный</a:t>
            </a:r>
          </a:p>
          <a:p>
            <a:pPr algn="ctr">
              <a:defRPr/>
            </a:pPr>
            <a:r>
              <a:rPr lang="ru-RU" sz="800" dirty="0"/>
              <a:t>Природный заказник</a:t>
            </a:r>
          </a:p>
          <a:p>
            <a:pPr algn="ctr">
              <a:defRPr/>
            </a:pPr>
            <a:r>
              <a:rPr lang="ru-RU" sz="800" dirty="0"/>
              <a:t>5,2 тыс. га</a:t>
            </a:r>
          </a:p>
        </p:txBody>
      </p:sp>
      <p:sp>
        <p:nvSpPr>
          <p:cNvPr id="8203" name="Freeform 13"/>
          <p:cNvSpPr>
            <a:spLocks/>
          </p:cNvSpPr>
          <p:nvPr/>
        </p:nvSpPr>
        <p:spPr bwMode="auto">
          <a:xfrm>
            <a:off x="158750" y="3006725"/>
            <a:ext cx="576263" cy="361950"/>
          </a:xfrm>
          <a:custGeom>
            <a:avLst/>
            <a:gdLst>
              <a:gd name="T0" fmla="*/ 2147483647 w 363"/>
              <a:gd name="T1" fmla="*/ 2147483647 h 228"/>
              <a:gd name="T2" fmla="*/ 2147483647 w 363"/>
              <a:gd name="T3" fmla="*/ 2147483647 h 228"/>
              <a:gd name="T4" fmla="*/ 2147483647 w 363"/>
              <a:gd name="T5" fmla="*/ 2147483647 h 228"/>
              <a:gd name="T6" fmla="*/ 2147483647 w 363"/>
              <a:gd name="T7" fmla="*/ 2147483647 h 228"/>
              <a:gd name="T8" fmla="*/ 2147483647 w 363"/>
              <a:gd name="T9" fmla="*/ 2147483647 h 228"/>
              <a:gd name="T10" fmla="*/ 2147483647 w 363"/>
              <a:gd name="T11" fmla="*/ 2147483647 h 228"/>
              <a:gd name="T12" fmla="*/ 2147483647 w 363"/>
              <a:gd name="T13" fmla="*/ 2147483647 h 228"/>
              <a:gd name="T14" fmla="*/ 2147483647 w 363"/>
              <a:gd name="T15" fmla="*/ 2147483647 h 228"/>
              <a:gd name="T16" fmla="*/ 2147483647 w 363"/>
              <a:gd name="T17" fmla="*/ 2147483647 h 228"/>
              <a:gd name="T18" fmla="*/ 2147483647 w 363"/>
              <a:gd name="T19" fmla="*/ 2147483647 h 228"/>
              <a:gd name="T20" fmla="*/ 2147483647 w 363"/>
              <a:gd name="T21" fmla="*/ 2147483647 h 228"/>
              <a:gd name="T22" fmla="*/ 2147483647 w 363"/>
              <a:gd name="T23" fmla="*/ 2147483647 h 228"/>
              <a:gd name="T24" fmla="*/ 2147483647 w 363"/>
              <a:gd name="T25" fmla="*/ 2147483647 h 228"/>
              <a:gd name="T26" fmla="*/ 2147483647 w 363"/>
              <a:gd name="T27" fmla="*/ 2147483647 h 228"/>
              <a:gd name="T28" fmla="*/ 2147483647 w 363"/>
              <a:gd name="T29" fmla="*/ 2147483647 h 228"/>
              <a:gd name="T30" fmla="*/ 2147483647 w 363"/>
              <a:gd name="T31" fmla="*/ 2147483647 h 228"/>
              <a:gd name="T32" fmla="*/ 2147483647 w 363"/>
              <a:gd name="T33" fmla="*/ 2147483647 h 228"/>
              <a:gd name="T34" fmla="*/ 2147483647 w 363"/>
              <a:gd name="T35" fmla="*/ 2147483647 h 228"/>
              <a:gd name="T36" fmla="*/ 0 w 363"/>
              <a:gd name="T37" fmla="*/ 2147483647 h 228"/>
              <a:gd name="T38" fmla="*/ 2147483647 w 363"/>
              <a:gd name="T39" fmla="*/ 2147483647 h 228"/>
              <a:gd name="T40" fmla="*/ 2147483647 w 363"/>
              <a:gd name="T41" fmla="*/ 2147483647 h 228"/>
              <a:gd name="T42" fmla="*/ 2147483647 w 363"/>
              <a:gd name="T43" fmla="*/ 2147483647 h 228"/>
              <a:gd name="T44" fmla="*/ 2147483647 w 363"/>
              <a:gd name="T45" fmla="*/ 2147483647 h 228"/>
              <a:gd name="T46" fmla="*/ 2147483647 w 363"/>
              <a:gd name="T47" fmla="*/ 2147483647 h 228"/>
              <a:gd name="T48" fmla="*/ 2147483647 w 363"/>
              <a:gd name="T49" fmla="*/ 2147483647 h 228"/>
              <a:gd name="T50" fmla="*/ 2147483647 w 363"/>
              <a:gd name="T51" fmla="*/ 2147483647 h 228"/>
              <a:gd name="T52" fmla="*/ 2147483647 w 363"/>
              <a:gd name="T53" fmla="*/ 0 h 228"/>
              <a:gd name="T54" fmla="*/ 2147483647 w 363"/>
              <a:gd name="T55" fmla="*/ 2147483647 h 228"/>
              <a:gd name="T56" fmla="*/ 2147483647 w 363"/>
              <a:gd name="T57" fmla="*/ 2147483647 h 228"/>
              <a:gd name="T58" fmla="*/ 2147483647 w 363"/>
              <a:gd name="T59" fmla="*/ 2147483647 h 228"/>
              <a:gd name="T60" fmla="*/ 2147483647 w 363"/>
              <a:gd name="T61" fmla="*/ 2147483647 h 22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363"/>
              <a:gd name="T94" fmla="*/ 0 h 228"/>
              <a:gd name="T95" fmla="*/ 363 w 363"/>
              <a:gd name="T96" fmla="*/ 228 h 228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363" h="228">
                <a:moveTo>
                  <a:pt x="222" y="42"/>
                </a:moveTo>
                <a:cubicBezTo>
                  <a:pt x="215" y="44"/>
                  <a:pt x="202" y="48"/>
                  <a:pt x="202" y="48"/>
                </a:cubicBezTo>
                <a:cubicBezTo>
                  <a:pt x="189" y="42"/>
                  <a:pt x="183" y="31"/>
                  <a:pt x="172" y="24"/>
                </a:cubicBezTo>
                <a:cubicBezTo>
                  <a:pt x="154" y="27"/>
                  <a:pt x="153" y="24"/>
                  <a:pt x="148" y="42"/>
                </a:cubicBezTo>
                <a:cubicBezTo>
                  <a:pt x="153" y="62"/>
                  <a:pt x="153" y="95"/>
                  <a:pt x="168" y="110"/>
                </a:cubicBezTo>
                <a:cubicBezTo>
                  <a:pt x="176" y="118"/>
                  <a:pt x="190" y="119"/>
                  <a:pt x="200" y="122"/>
                </a:cubicBezTo>
                <a:cubicBezTo>
                  <a:pt x="214" y="117"/>
                  <a:pt x="228" y="114"/>
                  <a:pt x="242" y="110"/>
                </a:cubicBezTo>
                <a:cubicBezTo>
                  <a:pt x="264" y="95"/>
                  <a:pt x="309" y="99"/>
                  <a:pt x="328" y="98"/>
                </a:cubicBezTo>
                <a:cubicBezTo>
                  <a:pt x="343" y="99"/>
                  <a:pt x="363" y="95"/>
                  <a:pt x="354" y="112"/>
                </a:cubicBezTo>
                <a:cubicBezTo>
                  <a:pt x="361" y="140"/>
                  <a:pt x="348" y="137"/>
                  <a:pt x="324" y="140"/>
                </a:cubicBezTo>
                <a:cubicBezTo>
                  <a:pt x="304" y="147"/>
                  <a:pt x="278" y="150"/>
                  <a:pt x="260" y="160"/>
                </a:cubicBezTo>
                <a:cubicBezTo>
                  <a:pt x="241" y="170"/>
                  <a:pt x="227" y="176"/>
                  <a:pt x="206" y="180"/>
                </a:cubicBezTo>
                <a:cubicBezTo>
                  <a:pt x="192" y="183"/>
                  <a:pt x="179" y="188"/>
                  <a:pt x="166" y="192"/>
                </a:cubicBezTo>
                <a:cubicBezTo>
                  <a:pt x="160" y="194"/>
                  <a:pt x="148" y="200"/>
                  <a:pt x="148" y="200"/>
                </a:cubicBezTo>
                <a:cubicBezTo>
                  <a:pt x="138" y="214"/>
                  <a:pt x="141" y="211"/>
                  <a:pt x="126" y="216"/>
                </a:cubicBezTo>
                <a:cubicBezTo>
                  <a:pt x="119" y="215"/>
                  <a:pt x="111" y="214"/>
                  <a:pt x="104" y="212"/>
                </a:cubicBezTo>
                <a:cubicBezTo>
                  <a:pt x="99" y="210"/>
                  <a:pt x="92" y="204"/>
                  <a:pt x="92" y="204"/>
                </a:cubicBezTo>
                <a:cubicBezTo>
                  <a:pt x="64" y="208"/>
                  <a:pt x="40" y="219"/>
                  <a:pt x="14" y="228"/>
                </a:cubicBezTo>
                <a:cubicBezTo>
                  <a:pt x="8" y="224"/>
                  <a:pt x="0" y="212"/>
                  <a:pt x="0" y="212"/>
                </a:cubicBezTo>
                <a:cubicBezTo>
                  <a:pt x="8" y="178"/>
                  <a:pt x="23" y="145"/>
                  <a:pt x="46" y="118"/>
                </a:cubicBezTo>
                <a:cubicBezTo>
                  <a:pt x="55" y="107"/>
                  <a:pt x="55" y="103"/>
                  <a:pt x="68" y="94"/>
                </a:cubicBezTo>
                <a:cubicBezTo>
                  <a:pt x="74" y="90"/>
                  <a:pt x="86" y="82"/>
                  <a:pt x="86" y="82"/>
                </a:cubicBezTo>
                <a:cubicBezTo>
                  <a:pt x="95" y="64"/>
                  <a:pt x="89" y="69"/>
                  <a:pt x="100" y="62"/>
                </a:cubicBezTo>
                <a:cubicBezTo>
                  <a:pt x="101" y="58"/>
                  <a:pt x="103" y="49"/>
                  <a:pt x="106" y="46"/>
                </a:cubicBezTo>
                <a:cubicBezTo>
                  <a:pt x="109" y="43"/>
                  <a:pt x="118" y="38"/>
                  <a:pt x="118" y="38"/>
                </a:cubicBezTo>
                <a:cubicBezTo>
                  <a:pt x="119" y="35"/>
                  <a:pt x="140" y="12"/>
                  <a:pt x="144" y="8"/>
                </a:cubicBezTo>
                <a:cubicBezTo>
                  <a:pt x="147" y="5"/>
                  <a:pt x="156" y="0"/>
                  <a:pt x="156" y="0"/>
                </a:cubicBezTo>
                <a:cubicBezTo>
                  <a:pt x="167" y="16"/>
                  <a:pt x="159" y="11"/>
                  <a:pt x="178" y="14"/>
                </a:cubicBezTo>
                <a:cubicBezTo>
                  <a:pt x="200" y="21"/>
                  <a:pt x="197" y="22"/>
                  <a:pt x="228" y="24"/>
                </a:cubicBezTo>
                <a:cubicBezTo>
                  <a:pt x="234" y="34"/>
                  <a:pt x="230" y="36"/>
                  <a:pt x="220" y="38"/>
                </a:cubicBezTo>
                <a:cubicBezTo>
                  <a:pt x="215" y="46"/>
                  <a:pt x="214" y="45"/>
                  <a:pt x="222" y="42"/>
                </a:cubicBezTo>
                <a:close/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72" name="Text Box 14"/>
          <p:cNvSpPr txBox="1">
            <a:spLocks noChangeArrowheads="1"/>
          </p:cNvSpPr>
          <p:nvPr/>
        </p:nvSpPr>
        <p:spPr bwMode="auto">
          <a:xfrm>
            <a:off x="34925" y="2492375"/>
            <a:ext cx="1193800" cy="468313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Тамано-запорожский</a:t>
            </a:r>
          </a:p>
          <a:p>
            <a:pPr algn="ctr">
              <a:defRPr/>
            </a:pPr>
            <a:r>
              <a:rPr lang="ru-RU" sz="800" dirty="0"/>
              <a:t>заказник</a:t>
            </a:r>
          </a:p>
          <a:p>
            <a:pPr algn="ctr">
              <a:defRPr/>
            </a:pPr>
            <a:r>
              <a:rPr lang="ru-RU" sz="800" dirty="0"/>
              <a:t>30,0 тыс. га</a:t>
            </a:r>
          </a:p>
        </p:txBody>
      </p:sp>
      <p:sp>
        <p:nvSpPr>
          <p:cNvPr id="8205" name="Freeform 15"/>
          <p:cNvSpPr>
            <a:spLocks/>
          </p:cNvSpPr>
          <p:nvPr/>
        </p:nvSpPr>
        <p:spPr bwMode="auto">
          <a:xfrm>
            <a:off x="1476375" y="3644900"/>
            <a:ext cx="219075" cy="269875"/>
          </a:xfrm>
          <a:custGeom>
            <a:avLst/>
            <a:gdLst>
              <a:gd name="T0" fmla="*/ 2147483647 w 138"/>
              <a:gd name="T1" fmla="*/ 2147483647 h 170"/>
              <a:gd name="T2" fmla="*/ 2147483647 w 138"/>
              <a:gd name="T3" fmla="*/ 2147483647 h 170"/>
              <a:gd name="T4" fmla="*/ 0 w 138"/>
              <a:gd name="T5" fmla="*/ 2147483647 h 170"/>
              <a:gd name="T6" fmla="*/ 2147483647 w 138"/>
              <a:gd name="T7" fmla="*/ 2147483647 h 170"/>
              <a:gd name="T8" fmla="*/ 2147483647 w 138"/>
              <a:gd name="T9" fmla="*/ 2147483647 h 170"/>
              <a:gd name="T10" fmla="*/ 2147483647 w 138"/>
              <a:gd name="T11" fmla="*/ 2147483647 h 170"/>
              <a:gd name="T12" fmla="*/ 2147483647 w 138"/>
              <a:gd name="T13" fmla="*/ 2147483647 h 170"/>
              <a:gd name="T14" fmla="*/ 2147483647 w 138"/>
              <a:gd name="T15" fmla="*/ 2147483647 h 170"/>
              <a:gd name="T16" fmla="*/ 2147483647 w 138"/>
              <a:gd name="T17" fmla="*/ 2147483647 h 170"/>
              <a:gd name="T18" fmla="*/ 2147483647 w 138"/>
              <a:gd name="T19" fmla="*/ 2147483647 h 170"/>
              <a:gd name="T20" fmla="*/ 2147483647 w 138"/>
              <a:gd name="T21" fmla="*/ 2147483647 h 170"/>
              <a:gd name="T22" fmla="*/ 2147483647 w 138"/>
              <a:gd name="T23" fmla="*/ 2147483647 h 170"/>
              <a:gd name="T24" fmla="*/ 2147483647 w 138"/>
              <a:gd name="T25" fmla="*/ 2147483647 h 170"/>
              <a:gd name="T26" fmla="*/ 2147483647 w 138"/>
              <a:gd name="T27" fmla="*/ 2147483647 h 170"/>
              <a:gd name="T28" fmla="*/ 2147483647 w 138"/>
              <a:gd name="T29" fmla="*/ 2147483647 h 170"/>
              <a:gd name="T30" fmla="*/ 2147483647 w 138"/>
              <a:gd name="T31" fmla="*/ 2147483647 h 170"/>
              <a:gd name="T32" fmla="*/ 2147483647 w 138"/>
              <a:gd name="T33" fmla="*/ 2147483647 h 170"/>
              <a:gd name="T34" fmla="*/ 2147483647 w 138"/>
              <a:gd name="T35" fmla="*/ 2147483647 h 170"/>
              <a:gd name="T36" fmla="*/ 2147483647 w 138"/>
              <a:gd name="T37" fmla="*/ 2147483647 h 17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38"/>
              <a:gd name="T58" fmla="*/ 0 h 170"/>
              <a:gd name="T59" fmla="*/ 138 w 138"/>
              <a:gd name="T60" fmla="*/ 170 h 17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38" h="170">
                <a:moveTo>
                  <a:pt x="32" y="110"/>
                </a:moveTo>
                <a:cubicBezTo>
                  <a:pt x="25" y="100"/>
                  <a:pt x="20" y="89"/>
                  <a:pt x="10" y="82"/>
                </a:cubicBezTo>
                <a:cubicBezTo>
                  <a:pt x="0" y="67"/>
                  <a:pt x="12" y="47"/>
                  <a:pt x="0" y="30"/>
                </a:cubicBezTo>
                <a:cubicBezTo>
                  <a:pt x="4" y="0"/>
                  <a:pt x="31" y="14"/>
                  <a:pt x="56" y="16"/>
                </a:cubicBezTo>
                <a:cubicBezTo>
                  <a:pt x="62" y="20"/>
                  <a:pt x="71" y="27"/>
                  <a:pt x="54" y="10"/>
                </a:cubicBezTo>
                <a:cubicBezTo>
                  <a:pt x="52" y="8"/>
                  <a:pt x="56" y="14"/>
                  <a:pt x="58" y="16"/>
                </a:cubicBezTo>
                <a:cubicBezTo>
                  <a:pt x="63" y="22"/>
                  <a:pt x="69" y="23"/>
                  <a:pt x="76" y="28"/>
                </a:cubicBezTo>
                <a:cubicBezTo>
                  <a:pt x="79" y="32"/>
                  <a:pt x="81" y="37"/>
                  <a:pt x="84" y="40"/>
                </a:cubicBezTo>
                <a:cubicBezTo>
                  <a:pt x="88" y="44"/>
                  <a:pt x="96" y="52"/>
                  <a:pt x="96" y="52"/>
                </a:cubicBezTo>
                <a:cubicBezTo>
                  <a:pt x="97" y="54"/>
                  <a:pt x="96" y="57"/>
                  <a:pt x="98" y="58"/>
                </a:cubicBezTo>
                <a:cubicBezTo>
                  <a:pt x="101" y="60"/>
                  <a:pt x="110" y="62"/>
                  <a:pt x="110" y="62"/>
                </a:cubicBezTo>
                <a:cubicBezTo>
                  <a:pt x="116" y="70"/>
                  <a:pt x="121" y="77"/>
                  <a:pt x="124" y="86"/>
                </a:cubicBezTo>
                <a:cubicBezTo>
                  <a:pt x="121" y="90"/>
                  <a:pt x="119" y="94"/>
                  <a:pt x="116" y="98"/>
                </a:cubicBezTo>
                <a:cubicBezTo>
                  <a:pt x="115" y="100"/>
                  <a:pt x="117" y="102"/>
                  <a:pt x="118" y="104"/>
                </a:cubicBezTo>
                <a:cubicBezTo>
                  <a:pt x="124" y="115"/>
                  <a:pt x="128" y="131"/>
                  <a:pt x="138" y="138"/>
                </a:cubicBezTo>
                <a:cubicBezTo>
                  <a:pt x="132" y="161"/>
                  <a:pt x="123" y="160"/>
                  <a:pt x="104" y="170"/>
                </a:cubicBezTo>
                <a:cubicBezTo>
                  <a:pt x="77" y="164"/>
                  <a:pt x="88" y="160"/>
                  <a:pt x="70" y="152"/>
                </a:cubicBezTo>
                <a:cubicBezTo>
                  <a:pt x="62" y="148"/>
                  <a:pt x="46" y="140"/>
                  <a:pt x="46" y="140"/>
                </a:cubicBezTo>
                <a:cubicBezTo>
                  <a:pt x="39" y="130"/>
                  <a:pt x="30" y="110"/>
                  <a:pt x="30" y="98"/>
                </a:cubicBezTo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74" name="Text Box 16"/>
          <p:cNvSpPr txBox="1">
            <a:spLocks noChangeArrowheads="1"/>
          </p:cNvSpPr>
          <p:nvPr/>
        </p:nvSpPr>
        <p:spPr bwMode="auto">
          <a:xfrm>
            <a:off x="107950" y="3789363"/>
            <a:ext cx="1000125" cy="468312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Заказник</a:t>
            </a:r>
          </a:p>
          <a:p>
            <a:pPr algn="ctr">
              <a:defRPr/>
            </a:pPr>
            <a:r>
              <a:rPr lang="ru-RU" sz="800" dirty="0"/>
              <a:t>«Красная Горка»</a:t>
            </a:r>
          </a:p>
          <a:p>
            <a:pPr algn="ctr">
              <a:defRPr/>
            </a:pPr>
            <a:r>
              <a:rPr lang="ru-RU" sz="800" dirty="0"/>
              <a:t>12,0 тыс. га</a:t>
            </a:r>
          </a:p>
        </p:txBody>
      </p:sp>
      <p:sp>
        <p:nvSpPr>
          <p:cNvPr id="8207" name="Freeform 17"/>
          <p:cNvSpPr>
            <a:spLocks/>
          </p:cNvSpPr>
          <p:nvPr/>
        </p:nvSpPr>
        <p:spPr bwMode="auto">
          <a:xfrm>
            <a:off x="1917700" y="3467100"/>
            <a:ext cx="477838" cy="228600"/>
          </a:xfrm>
          <a:custGeom>
            <a:avLst/>
            <a:gdLst>
              <a:gd name="T0" fmla="*/ 2147483647 w 301"/>
              <a:gd name="T1" fmla="*/ 2147483647 h 144"/>
              <a:gd name="T2" fmla="*/ 2147483647 w 301"/>
              <a:gd name="T3" fmla="*/ 2147483647 h 144"/>
              <a:gd name="T4" fmla="*/ 2147483647 w 301"/>
              <a:gd name="T5" fmla="*/ 2147483647 h 144"/>
              <a:gd name="T6" fmla="*/ 2147483647 w 301"/>
              <a:gd name="T7" fmla="*/ 2147483647 h 144"/>
              <a:gd name="T8" fmla="*/ 2147483647 w 301"/>
              <a:gd name="T9" fmla="*/ 2147483647 h 144"/>
              <a:gd name="T10" fmla="*/ 2147483647 w 301"/>
              <a:gd name="T11" fmla="*/ 2147483647 h 144"/>
              <a:gd name="T12" fmla="*/ 2147483647 w 301"/>
              <a:gd name="T13" fmla="*/ 2147483647 h 144"/>
              <a:gd name="T14" fmla="*/ 2147483647 w 301"/>
              <a:gd name="T15" fmla="*/ 2147483647 h 144"/>
              <a:gd name="T16" fmla="*/ 2147483647 w 301"/>
              <a:gd name="T17" fmla="*/ 2147483647 h 144"/>
              <a:gd name="T18" fmla="*/ 2147483647 w 301"/>
              <a:gd name="T19" fmla="*/ 2147483647 h 144"/>
              <a:gd name="T20" fmla="*/ 2147483647 w 301"/>
              <a:gd name="T21" fmla="*/ 2147483647 h 144"/>
              <a:gd name="T22" fmla="*/ 2147483647 w 301"/>
              <a:gd name="T23" fmla="*/ 2147483647 h 144"/>
              <a:gd name="T24" fmla="*/ 2147483647 w 301"/>
              <a:gd name="T25" fmla="*/ 2147483647 h 144"/>
              <a:gd name="T26" fmla="*/ 2147483647 w 301"/>
              <a:gd name="T27" fmla="*/ 2147483647 h 144"/>
              <a:gd name="T28" fmla="*/ 2147483647 w 301"/>
              <a:gd name="T29" fmla="*/ 2147483647 h 144"/>
              <a:gd name="T30" fmla="*/ 2147483647 w 301"/>
              <a:gd name="T31" fmla="*/ 2147483647 h 14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301"/>
              <a:gd name="T49" fmla="*/ 0 h 144"/>
              <a:gd name="T50" fmla="*/ 301 w 301"/>
              <a:gd name="T51" fmla="*/ 144 h 144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301" h="144">
                <a:moveTo>
                  <a:pt x="1" y="60"/>
                </a:moveTo>
                <a:cubicBezTo>
                  <a:pt x="6" y="68"/>
                  <a:pt x="15" y="81"/>
                  <a:pt x="22" y="87"/>
                </a:cubicBezTo>
                <a:cubicBezTo>
                  <a:pt x="47" y="107"/>
                  <a:pt x="86" y="103"/>
                  <a:pt x="112" y="120"/>
                </a:cubicBezTo>
                <a:cubicBezTo>
                  <a:pt x="137" y="136"/>
                  <a:pt x="146" y="138"/>
                  <a:pt x="175" y="144"/>
                </a:cubicBezTo>
                <a:cubicBezTo>
                  <a:pt x="239" y="136"/>
                  <a:pt x="208" y="142"/>
                  <a:pt x="241" y="120"/>
                </a:cubicBezTo>
                <a:cubicBezTo>
                  <a:pt x="245" y="108"/>
                  <a:pt x="248" y="100"/>
                  <a:pt x="259" y="93"/>
                </a:cubicBezTo>
                <a:cubicBezTo>
                  <a:pt x="265" y="32"/>
                  <a:pt x="250" y="85"/>
                  <a:pt x="289" y="57"/>
                </a:cubicBezTo>
                <a:cubicBezTo>
                  <a:pt x="299" y="50"/>
                  <a:pt x="301" y="21"/>
                  <a:pt x="301" y="21"/>
                </a:cubicBezTo>
                <a:cubicBezTo>
                  <a:pt x="299" y="17"/>
                  <a:pt x="298" y="12"/>
                  <a:pt x="295" y="9"/>
                </a:cubicBezTo>
                <a:cubicBezTo>
                  <a:pt x="286" y="0"/>
                  <a:pt x="228" y="20"/>
                  <a:pt x="214" y="24"/>
                </a:cubicBezTo>
                <a:cubicBezTo>
                  <a:pt x="207" y="26"/>
                  <a:pt x="200" y="28"/>
                  <a:pt x="193" y="30"/>
                </a:cubicBezTo>
                <a:cubicBezTo>
                  <a:pt x="187" y="32"/>
                  <a:pt x="175" y="36"/>
                  <a:pt x="175" y="36"/>
                </a:cubicBezTo>
                <a:cubicBezTo>
                  <a:pt x="143" y="28"/>
                  <a:pt x="117" y="34"/>
                  <a:pt x="85" y="39"/>
                </a:cubicBezTo>
                <a:cubicBezTo>
                  <a:pt x="54" y="54"/>
                  <a:pt x="66" y="52"/>
                  <a:pt x="40" y="39"/>
                </a:cubicBezTo>
                <a:cubicBezTo>
                  <a:pt x="28" y="47"/>
                  <a:pt x="27" y="52"/>
                  <a:pt x="13" y="57"/>
                </a:cubicBezTo>
                <a:cubicBezTo>
                  <a:pt x="0" y="62"/>
                  <a:pt x="1" y="68"/>
                  <a:pt x="1" y="60"/>
                </a:cubicBezTo>
                <a:close/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76" name="Text Box 18"/>
          <p:cNvSpPr txBox="1">
            <a:spLocks noChangeArrowheads="1"/>
          </p:cNvSpPr>
          <p:nvPr/>
        </p:nvSpPr>
        <p:spPr bwMode="auto">
          <a:xfrm>
            <a:off x="1979613" y="3068638"/>
            <a:ext cx="1508125" cy="346075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Крымский государственный</a:t>
            </a:r>
          </a:p>
          <a:p>
            <a:pPr algn="ctr">
              <a:defRPr/>
            </a:pPr>
            <a:r>
              <a:rPr lang="ru-RU" sz="800" dirty="0"/>
              <a:t>заказник 15,0 тыс. га</a:t>
            </a:r>
          </a:p>
        </p:txBody>
      </p:sp>
      <p:sp>
        <p:nvSpPr>
          <p:cNvPr id="8209" name="Freeform 19"/>
          <p:cNvSpPr>
            <a:spLocks/>
          </p:cNvSpPr>
          <p:nvPr/>
        </p:nvSpPr>
        <p:spPr bwMode="auto">
          <a:xfrm>
            <a:off x="4305300" y="2235200"/>
            <a:ext cx="320675" cy="412750"/>
          </a:xfrm>
          <a:custGeom>
            <a:avLst/>
            <a:gdLst>
              <a:gd name="T0" fmla="*/ 2147483647 w 202"/>
              <a:gd name="T1" fmla="*/ 2147483647 h 260"/>
              <a:gd name="T2" fmla="*/ 2147483647 w 202"/>
              <a:gd name="T3" fmla="*/ 2147483647 h 260"/>
              <a:gd name="T4" fmla="*/ 2147483647 w 202"/>
              <a:gd name="T5" fmla="*/ 2147483647 h 260"/>
              <a:gd name="T6" fmla="*/ 2147483647 w 202"/>
              <a:gd name="T7" fmla="*/ 2147483647 h 260"/>
              <a:gd name="T8" fmla="*/ 0 w 202"/>
              <a:gd name="T9" fmla="*/ 2147483647 h 260"/>
              <a:gd name="T10" fmla="*/ 2147483647 w 202"/>
              <a:gd name="T11" fmla="*/ 2147483647 h 260"/>
              <a:gd name="T12" fmla="*/ 2147483647 w 202"/>
              <a:gd name="T13" fmla="*/ 2147483647 h 260"/>
              <a:gd name="T14" fmla="*/ 2147483647 w 202"/>
              <a:gd name="T15" fmla="*/ 2147483647 h 260"/>
              <a:gd name="T16" fmla="*/ 2147483647 w 202"/>
              <a:gd name="T17" fmla="*/ 2147483647 h 260"/>
              <a:gd name="T18" fmla="*/ 2147483647 w 202"/>
              <a:gd name="T19" fmla="*/ 2147483647 h 260"/>
              <a:gd name="T20" fmla="*/ 2147483647 w 202"/>
              <a:gd name="T21" fmla="*/ 2147483647 h 260"/>
              <a:gd name="T22" fmla="*/ 2147483647 w 202"/>
              <a:gd name="T23" fmla="*/ 2147483647 h 260"/>
              <a:gd name="T24" fmla="*/ 2147483647 w 202"/>
              <a:gd name="T25" fmla="*/ 2147483647 h 260"/>
              <a:gd name="T26" fmla="*/ 2147483647 w 202"/>
              <a:gd name="T27" fmla="*/ 2147483647 h 260"/>
              <a:gd name="T28" fmla="*/ 2147483647 w 202"/>
              <a:gd name="T29" fmla="*/ 2147483647 h 260"/>
              <a:gd name="T30" fmla="*/ 2147483647 w 202"/>
              <a:gd name="T31" fmla="*/ 2147483647 h 260"/>
              <a:gd name="T32" fmla="*/ 2147483647 w 202"/>
              <a:gd name="T33" fmla="*/ 2147483647 h 260"/>
              <a:gd name="T34" fmla="*/ 2147483647 w 202"/>
              <a:gd name="T35" fmla="*/ 2147483647 h 260"/>
              <a:gd name="T36" fmla="*/ 2147483647 w 202"/>
              <a:gd name="T37" fmla="*/ 2147483647 h 260"/>
              <a:gd name="T38" fmla="*/ 2147483647 w 202"/>
              <a:gd name="T39" fmla="*/ 2147483647 h 26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202"/>
              <a:gd name="T61" fmla="*/ 0 h 260"/>
              <a:gd name="T62" fmla="*/ 202 w 202"/>
              <a:gd name="T63" fmla="*/ 260 h 26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202" h="260">
                <a:moveTo>
                  <a:pt x="171" y="257"/>
                </a:moveTo>
                <a:cubicBezTo>
                  <a:pt x="129" y="252"/>
                  <a:pt x="126" y="248"/>
                  <a:pt x="93" y="254"/>
                </a:cubicBezTo>
                <a:cubicBezTo>
                  <a:pt x="85" y="256"/>
                  <a:pt x="69" y="260"/>
                  <a:pt x="69" y="260"/>
                </a:cubicBezTo>
                <a:cubicBezTo>
                  <a:pt x="50" y="258"/>
                  <a:pt x="30" y="260"/>
                  <a:pt x="12" y="254"/>
                </a:cubicBezTo>
                <a:cubicBezTo>
                  <a:pt x="5" y="252"/>
                  <a:pt x="0" y="236"/>
                  <a:pt x="0" y="236"/>
                </a:cubicBezTo>
                <a:cubicBezTo>
                  <a:pt x="1" y="229"/>
                  <a:pt x="3" y="182"/>
                  <a:pt x="15" y="176"/>
                </a:cubicBezTo>
                <a:cubicBezTo>
                  <a:pt x="24" y="171"/>
                  <a:pt x="35" y="172"/>
                  <a:pt x="45" y="170"/>
                </a:cubicBezTo>
                <a:cubicBezTo>
                  <a:pt x="74" y="151"/>
                  <a:pt x="43" y="118"/>
                  <a:pt x="30" y="98"/>
                </a:cubicBezTo>
                <a:cubicBezTo>
                  <a:pt x="33" y="70"/>
                  <a:pt x="30" y="62"/>
                  <a:pt x="48" y="44"/>
                </a:cubicBezTo>
                <a:cubicBezTo>
                  <a:pt x="53" y="28"/>
                  <a:pt x="56" y="7"/>
                  <a:pt x="72" y="2"/>
                </a:cubicBezTo>
                <a:cubicBezTo>
                  <a:pt x="91" y="3"/>
                  <a:pt x="111" y="0"/>
                  <a:pt x="129" y="5"/>
                </a:cubicBezTo>
                <a:cubicBezTo>
                  <a:pt x="134" y="6"/>
                  <a:pt x="131" y="15"/>
                  <a:pt x="132" y="20"/>
                </a:cubicBezTo>
                <a:cubicBezTo>
                  <a:pt x="135" y="32"/>
                  <a:pt x="139" y="37"/>
                  <a:pt x="150" y="41"/>
                </a:cubicBezTo>
                <a:cubicBezTo>
                  <a:pt x="166" y="39"/>
                  <a:pt x="182" y="35"/>
                  <a:pt x="198" y="35"/>
                </a:cubicBezTo>
                <a:cubicBezTo>
                  <a:pt x="202" y="35"/>
                  <a:pt x="191" y="38"/>
                  <a:pt x="189" y="41"/>
                </a:cubicBezTo>
                <a:cubicBezTo>
                  <a:pt x="178" y="53"/>
                  <a:pt x="175" y="62"/>
                  <a:pt x="171" y="77"/>
                </a:cubicBezTo>
                <a:cubicBezTo>
                  <a:pt x="164" y="104"/>
                  <a:pt x="157" y="147"/>
                  <a:pt x="141" y="170"/>
                </a:cubicBezTo>
                <a:cubicBezTo>
                  <a:pt x="143" y="195"/>
                  <a:pt x="139" y="204"/>
                  <a:pt x="162" y="212"/>
                </a:cubicBezTo>
                <a:cubicBezTo>
                  <a:pt x="178" y="236"/>
                  <a:pt x="165" y="235"/>
                  <a:pt x="165" y="257"/>
                </a:cubicBezTo>
                <a:cubicBezTo>
                  <a:pt x="165" y="259"/>
                  <a:pt x="169" y="257"/>
                  <a:pt x="171" y="257"/>
                </a:cubicBezTo>
                <a:close/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78" name="Text Box 20"/>
          <p:cNvSpPr txBox="1">
            <a:spLocks noChangeArrowheads="1"/>
          </p:cNvSpPr>
          <p:nvPr/>
        </p:nvSpPr>
        <p:spPr bwMode="auto">
          <a:xfrm>
            <a:off x="3995738" y="1844675"/>
            <a:ext cx="1195387" cy="346075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Новоберезанский</a:t>
            </a:r>
          </a:p>
          <a:p>
            <a:pPr algn="ctr">
              <a:defRPr/>
            </a:pPr>
            <a:r>
              <a:rPr lang="ru-RU" sz="800" dirty="0"/>
              <a:t>Заказник 30,6 тыс. га</a:t>
            </a:r>
          </a:p>
        </p:txBody>
      </p:sp>
      <p:sp>
        <p:nvSpPr>
          <p:cNvPr id="8211" name="Freeform 21"/>
          <p:cNvSpPr>
            <a:spLocks/>
          </p:cNvSpPr>
          <p:nvPr/>
        </p:nvSpPr>
        <p:spPr bwMode="auto">
          <a:xfrm>
            <a:off x="5624513" y="1843088"/>
            <a:ext cx="300037" cy="238125"/>
          </a:xfrm>
          <a:custGeom>
            <a:avLst/>
            <a:gdLst>
              <a:gd name="T0" fmla="*/ 2147483647 w 189"/>
              <a:gd name="T1" fmla="*/ 2147483647 h 150"/>
              <a:gd name="T2" fmla="*/ 2147483647 w 189"/>
              <a:gd name="T3" fmla="*/ 2147483647 h 150"/>
              <a:gd name="T4" fmla="*/ 2147483647 w 189"/>
              <a:gd name="T5" fmla="*/ 2147483647 h 150"/>
              <a:gd name="T6" fmla="*/ 2147483647 w 189"/>
              <a:gd name="T7" fmla="*/ 2147483647 h 150"/>
              <a:gd name="T8" fmla="*/ 2147483647 w 189"/>
              <a:gd name="T9" fmla="*/ 2147483647 h 150"/>
              <a:gd name="T10" fmla="*/ 2147483647 w 189"/>
              <a:gd name="T11" fmla="*/ 2147483647 h 150"/>
              <a:gd name="T12" fmla="*/ 2147483647 w 189"/>
              <a:gd name="T13" fmla="*/ 2147483647 h 150"/>
              <a:gd name="T14" fmla="*/ 2147483647 w 189"/>
              <a:gd name="T15" fmla="*/ 2147483647 h 150"/>
              <a:gd name="T16" fmla="*/ 2147483647 w 189"/>
              <a:gd name="T17" fmla="*/ 2147483647 h 150"/>
              <a:gd name="T18" fmla="*/ 2147483647 w 189"/>
              <a:gd name="T19" fmla="*/ 2147483647 h 150"/>
              <a:gd name="T20" fmla="*/ 2147483647 w 189"/>
              <a:gd name="T21" fmla="*/ 2147483647 h 150"/>
              <a:gd name="T22" fmla="*/ 2147483647 w 189"/>
              <a:gd name="T23" fmla="*/ 0 h 150"/>
              <a:gd name="T24" fmla="*/ 2147483647 w 189"/>
              <a:gd name="T25" fmla="*/ 2147483647 h 150"/>
              <a:gd name="T26" fmla="*/ 0 w 189"/>
              <a:gd name="T27" fmla="*/ 2147483647 h 150"/>
              <a:gd name="T28" fmla="*/ 2147483647 w 189"/>
              <a:gd name="T29" fmla="*/ 2147483647 h 15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89"/>
              <a:gd name="T46" fmla="*/ 0 h 150"/>
              <a:gd name="T47" fmla="*/ 189 w 189"/>
              <a:gd name="T48" fmla="*/ 150 h 15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89" h="150">
                <a:moveTo>
                  <a:pt x="3" y="15"/>
                </a:moveTo>
                <a:cubicBezTo>
                  <a:pt x="7" y="41"/>
                  <a:pt x="11" y="67"/>
                  <a:pt x="15" y="93"/>
                </a:cubicBezTo>
                <a:cubicBezTo>
                  <a:pt x="16" y="110"/>
                  <a:pt x="10" y="129"/>
                  <a:pt x="18" y="144"/>
                </a:cubicBezTo>
                <a:cubicBezTo>
                  <a:pt x="21" y="150"/>
                  <a:pt x="36" y="132"/>
                  <a:pt x="36" y="132"/>
                </a:cubicBezTo>
                <a:cubicBezTo>
                  <a:pt x="50" y="137"/>
                  <a:pt x="60" y="139"/>
                  <a:pt x="72" y="147"/>
                </a:cubicBezTo>
                <a:cubicBezTo>
                  <a:pt x="99" y="133"/>
                  <a:pt x="89" y="140"/>
                  <a:pt x="105" y="129"/>
                </a:cubicBezTo>
                <a:cubicBezTo>
                  <a:pt x="118" y="102"/>
                  <a:pt x="130" y="110"/>
                  <a:pt x="165" y="105"/>
                </a:cubicBezTo>
                <a:cubicBezTo>
                  <a:pt x="189" y="89"/>
                  <a:pt x="178" y="46"/>
                  <a:pt x="171" y="24"/>
                </a:cubicBezTo>
                <a:cubicBezTo>
                  <a:pt x="169" y="17"/>
                  <a:pt x="153" y="12"/>
                  <a:pt x="153" y="12"/>
                </a:cubicBezTo>
                <a:cubicBezTo>
                  <a:pt x="136" y="18"/>
                  <a:pt x="120" y="26"/>
                  <a:pt x="102" y="30"/>
                </a:cubicBezTo>
                <a:cubicBezTo>
                  <a:pt x="65" y="23"/>
                  <a:pt x="80" y="30"/>
                  <a:pt x="54" y="12"/>
                </a:cubicBezTo>
                <a:cubicBezTo>
                  <a:pt x="45" y="6"/>
                  <a:pt x="24" y="0"/>
                  <a:pt x="24" y="0"/>
                </a:cubicBezTo>
                <a:cubicBezTo>
                  <a:pt x="18" y="2"/>
                  <a:pt x="12" y="4"/>
                  <a:pt x="6" y="6"/>
                </a:cubicBezTo>
                <a:cubicBezTo>
                  <a:pt x="3" y="7"/>
                  <a:pt x="1" y="12"/>
                  <a:pt x="0" y="15"/>
                </a:cubicBezTo>
                <a:cubicBezTo>
                  <a:pt x="0" y="16"/>
                  <a:pt x="2" y="15"/>
                  <a:pt x="3" y="15"/>
                </a:cubicBezTo>
                <a:close/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80" name="Text Box 22"/>
          <p:cNvSpPr txBox="1">
            <a:spLocks noChangeArrowheads="1"/>
          </p:cNvSpPr>
          <p:nvPr/>
        </p:nvSpPr>
        <p:spPr bwMode="auto">
          <a:xfrm>
            <a:off x="4716016" y="1125538"/>
            <a:ext cx="1304925" cy="590550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Тихорецкий государственный</a:t>
            </a:r>
          </a:p>
          <a:p>
            <a:pPr algn="ctr">
              <a:defRPr/>
            </a:pPr>
            <a:r>
              <a:rPr lang="ru-RU" sz="800" dirty="0"/>
              <a:t>природный заказник 15,2 тыс. га</a:t>
            </a:r>
          </a:p>
        </p:txBody>
      </p:sp>
      <p:sp>
        <p:nvSpPr>
          <p:cNvPr id="8213" name="Freeform 23"/>
          <p:cNvSpPr>
            <a:spLocks/>
          </p:cNvSpPr>
          <p:nvPr/>
        </p:nvSpPr>
        <p:spPr bwMode="auto">
          <a:xfrm>
            <a:off x="4719638" y="4002088"/>
            <a:ext cx="457200" cy="355600"/>
          </a:xfrm>
          <a:custGeom>
            <a:avLst/>
            <a:gdLst>
              <a:gd name="T0" fmla="*/ 0 w 288"/>
              <a:gd name="T1" fmla="*/ 2147483647 h 224"/>
              <a:gd name="T2" fmla="*/ 2147483647 w 288"/>
              <a:gd name="T3" fmla="*/ 2147483647 h 224"/>
              <a:gd name="T4" fmla="*/ 2147483647 w 288"/>
              <a:gd name="T5" fmla="*/ 2147483647 h 224"/>
              <a:gd name="T6" fmla="*/ 2147483647 w 288"/>
              <a:gd name="T7" fmla="*/ 2147483647 h 224"/>
              <a:gd name="T8" fmla="*/ 2147483647 w 288"/>
              <a:gd name="T9" fmla="*/ 2147483647 h 224"/>
              <a:gd name="T10" fmla="*/ 2147483647 w 288"/>
              <a:gd name="T11" fmla="*/ 2147483647 h 224"/>
              <a:gd name="T12" fmla="*/ 2147483647 w 288"/>
              <a:gd name="T13" fmla="*/ 2147483647 h 224"/>
              <a:gd name="T14" fmla="*/ 2147483647 w 288"/>
              <a:gd name="T15" fmla="*/ 2147483647 h 224"/>
              <a:gd name="T16" fmla="*/ 2147483647 w 288"/>
              <a:gd name="T17" fmla="*/ 2147483647 h 224"/>
              <a:gd name="T18" fmla="*/ 2147483647 w 288"/>
              <a:gd name="T19" fmla="*/ 2147483647 h 224"/>
              <a:gd name="T20" fmla="*/ 2147483647 w 288"/>
              <a:gd name="T21" fmla="*/ 2147483647 h 224"/>
              <a:gd name="T22" fmla="*/ 2147483647 w 288"/>
              <a:gd name="T23" fmla="*/ 2147483647 h 224"/>
              <a:gd name="T24" fmla="*/ 2147483647 w 288"/>
              <a:gd name="T25" fmla="*/ 2147483647 h 224"/>
              <a:gd name="T26" fmla="*/ 0 w 288"/>
              <a:gd name="T27" fmla="*/ 2147483647 h 22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88"/>
              <a:gd name="T43" fmla="*/ 0 h 224"/>
              <a:gd name="T44" fmla="*/ 288 w 288"/>
              <a:gd name="T45" fmla="*/ 224 h 22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88" h="224">
                <a:moveTo>
                  <a:pt x="0" y="5"/>
                </a:moveTo>
                <a:cubicBezTo>
                  <a:pt x="5" y="20"/>
                  <a:pt x="5" y="30"/>
                  <a:pt x="21" y="35"/>
                </a:cubicBezTo>
                <a:cubicBezTo>
                  <a:pt x="53" y="67"/>
                  <a:pt x="53" y="112"/>
                  <a:pt x="84" y="143"/>
                </a:cubicBezTo>
                <a:cubicBezTo>
                  <a:pt x="90" y="160"/>
                  <a:pt x="90" y="175"/>
                  <a:pt x="105" y="185"/>
                </a:cubicBezTo>
                <a:cubicBezTo>
                  <a:pt x="111" y="194"/>
                  <a:pt x="117" y="203"/>
                  <a:pt x="123" y="212"/>
                </a:cubicBezTo>
                <a:cubicBezTo>
                  <a:pt x="127" y="218"/>
                  <a:pt x="141" y="224"/>
                  <a:pt x="141" y="224"/>
                </a:cubicBezTo>
                <a:cubicBezTo>
                  <a:pt x="184" y="217"/>
                  <a:pt x="224" y="211"/>
                  <a:pt x="267" y="215"/>
                </a:cubicBezTo>
                <a:cubicBezTo>
                  <a:pt x="273" y="198"/>
                  <a:pt x="269" y="209"/>
                  <a:pt x="282" y="182"/>
                </a:cubicBezTo>
                <a:cubicBezTo>
                  <a:pt x="284" y="178"/>
                  <a:pt x="288" y="170"/>
                  <a:pt x="288" y="170"/>
                </a:cubicBezTo>
                <a:cubicBezTo>
                  <a:pt x="286" y="149"/>
                  <a:pt x="285" y="128"/>
                  <a:pt x="282" y="107"/>
                </a:cubicBezTo>
                <a:cubicBezTo>
                  <a:pt x="275" y="65"/>
                  <a:pt x="192" y="70"/>
                  <a:pt x="174" y="68"/>
                </a:cubicBezTo>
                <a:cubicBezTo>
                  <a:pt x="159" y="63"/>
                  <a:pt x="148" y="59"/>
                  <a:pt x="135" y="50"/>
                </a:cubicBezTo>
                <a:cubicBezTo>
                  <a:pt x="119" y="18"/>
                  <a:pt x="68" y="23"/>
                  <a:pt x="39" y="20"/>
                </a:cubicBezTo>
                <a:cubicBezTo>
                  <a:pt x="21" y="8"/>
                  <a:pt x="24" y="0"/>
                  <a:pt x="0" y="5"/>
                </a:cubicBezTo>
                <a:close/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82" name="Text Box 24"/>
          <p:cNvSpPr txBox="1">
            <a:spLocks noChangeArrowheads="1"/>
          </p:cNvSpPr>
          <p:nvPr/>
        </p:nvSpPr>
        <p:spPr bwMode="auto">
          <a:xfrm>
            <a:off x="3059113" y="3500438"/>
            <a:ext cx="1768475" cy="468312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Белореченский государственный</a:t>
            </a:r>
          </a:p>
          <a:p>
            <a:pPr algn="ctr">
              <a:defRPr/>
            </a:pPr>
            <a:r>
              <a:rPr lang="ru-RU" sz="800" dirty="0"/>
              <a:t>природный заказник</a:t>
            </a:r>
          </a:p>
          <a:p>
            <a:pPr algn="ctr">
              <a:defRPr/>
            </a:pPr>
            <a:r>
              <a:rPr lang="ru-RU" sz="800" dirty="0"/>
              <a:t>24,95 тыс. га</a:t>
            </a:r>
          </a:p>
        </p:txBody>
      </p:sp>
      <p:sp>
        <p:nvSpPr>
          <p:cNvPr id="8215" name="Freeform 25"/>
          <p:cNvSpPr>
            <a:spLocks/>
          </p:cNvSpPr>
          <p:nvPr/>
        </p:nvSpPr>
        <p:spPr bwMode="auto">
          <a:xfrm>
            <a:off x="5443538" y="3497263"/>
            <a:ext cx="606425" cy="407987"/>
          </a:xfrm>
          <a:custGeom>
            <a:avLst/>
            <a:gdLst>
              <a:gd name="T0" fmla="*/ 2147483647 w 382"/>
              <a:gd name="T1" fmla="*/ 2147483647 h 257"/>
              <a:gd name="T2" fmla="*/ 2147483647 w 382"/>
              <a:gd name="T3" fmla="*/ 2147483647 h 257"/>
              <a:gd name="T4" fmla="*/ 2147483647 w 382"/>
              <a:gd name="T5" fmla="*/ 2147483647 h 257"/>
              <a:gd name="T6" fmla="*/ 2147483647 w 382"/>
              <a:gd name="T7" fmla="*/ 2147483647 h 257"/>
              <a:gd name="T8" fmla="*/ 2147483647 w 382"/>
              <a:gd name="T9" fmla="*/ 2147483647 h 257"/>
              <a:gd name="T10" fmla="*/ 2147483647 w 382"/>
              <a:gd name="T11" fmla="*/ 2147483647 h 257"/>
              <a:gd name="T12" fmla="*/ 2147483647 w 382"/>
              <a:gd name="T13" fmla="*/ 2147483647 h 257"/>
              <a:gd name="T14" fmla="*/ 2147483647 w 382"/>
              <a:gd name="T15" fmla="*/ 2147483647 h 257"/>
              <a:gd name="T16" fmla="*/ 2147483647 w 382"/>
              <a:gd name="T17" fmla="*/ 2147483647 h 257"/>
              <a:gd name="T18" fmla="*/ 2147483647 w 382"/>
              <a:gd name="T19" fmla="*/ 2147483647 h 257"/>
              <a:gd name="T20" fmla="*/ 0 w 382"/>
              <a:gd name="T21" fmla="*/ 2147483647 h 257"/>
              <a:gd name="T22" fmla="*/ 2147483647 w 382"/>
              <a:gd name="T23" fmla="*/ 2147483647 h 257"/>
              <a:gd name="T24" fmla="*/ 2147483647 w 382"/>
              <a:gd name="T25" fmla="*/ 2147483647 h 257"/>
              <a:gd name="T26" fmla="*/ 2147483647 w 382"/>
              <a:gd name="T27" fmla="*/ 2147483647 h 257"/>
              <a:gd name="T28" fmla="*/ 2147483647 w 382"/>
              <a:gd name="T29" fmla="*/ 2147483647 h 257"/>
              <a:gd name="T30" fmla="*/ 2147483647 w 382"/>
              <a:gd name="T31" fmla="*/ 2147483647 h 257"/>
              <a:gd name="T32" fmla="*/ 2147483647 w 382"/>
              <a:gd name="T33" fmla="*/ 2147483647 h 257"/>
              <a:gd name="T34" fmla="*/ 2147483647 w 382"/>
              <a:gd name="T35" fmla="*/ 2147483647 h 257"/>
              <a:gd name="T36" fmla="*/ 2147483647 w 382"/>
              <a:gd name="T37" fmla="*/ 2147483647 h 257"/>
              <a:gd name="T38" fmla="*/ 2147483647 w 382"/>
              <a:gd name="T39" fmla="*/ 2147483647 h 257"/>
              <a:gd name="T40" fmla="*/ 2147483647 w 382"/>
              <a:gd name="T41" fmla="*/ 2147483647 h 257"/>
              <a:gd name="T42" fmla="*/ 2147483647 w 382"/>
              <a:gd name="T43" fmla="*/ 2147483647 h 25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82"/>
              <a:gd name="T67" fmla="*/ 0 h 257"/>
              <a:gd name="T68" fmla="*/ 382 w 382"/>
              <a:gd name="T69" fmla="*/ 257 h 257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82" h="257">
                <a:moveTo>
                  <a:pt x="306" y="257"/>
                </a:moveTo>
                <a:cubicBezTo>
                  <a:pt x="328" y="243"/>
                  <a:pt x="341" y="234"/>
                  <a:pt x="366" y="227"/>
                </a:cubicBezTo>
                <a:cubicBezTo>
                  <a:pt x="372" y="223"/>
                  <a:pt x="382" y="218"/>
                  <a:pt x="381" y="209"/>
                </a:cubicBezTo>
                <a:cubicBezTo>
                  <a:pt x="380" y="204"/>
                  <a:pt x="357" y="177"/>
                  <a:pt x="351" y="173"/>
                </a:cubicBezTo>
                <a:cubicBezTo>
                  <a:pt x="338" y="154"/>
                  <a:pt x="320" y="135"/>
                  <a:pt x="300" y="122"/>
                </a:cubicBezTo>
                <a:cubicBezTo>
                  <a:pt x="291" y="104"/>
                  <a:pt x="298" y="112"/>
                  <a:pt x="276" y="98"/>
                </a:cubicBezTo>
                <a:cubicBezTo>
                  <a:pt x="273" y="96"/>
                  <a:pt x="267" y="92"/>
                  <a:pt x="267" y="92"/>
                </a:cubicBezTo>
                <a:cubicBezTo>
                  <a:pt x="252" y="62"/>
                  <a:pt x="269" y="87"/>
                  <a:pt x="207" y="74"/>
                </a:cubicBezTo>
                <a:cubicBezTo>
                  <a:pt x="177" y="68"/>
                  <a:pt x="144" y="53"/>
                  <a:pt x="114" y="44"/>
                </a:cubicBezTo>
                <a:cubicBezTo>
                  <a:pt x="97" y="33"/>
                  <a:pt x="85" y="19"/>
                  <a:pt x="69" y="8"/>
                </a:cubicBezTo>
                <a:cubicBezTo>
                  <a:pt x="54" y="9"/>
                  <a:pt x="8" y="0"/>
                  <a:pt x="0" y="23"/>
                </a:cubicBezTo>
                <a:cubicBezTo>
                  <a:pt x="8" y="47"/>
                  <a:pt x="33" y="38"/>
                  <a:pt x="51" y="50"/>
                </a:cubicBezTo>
                <a:cubicBezTo>
                  <a:pt x="57" y="54"/>
                  <a:pt x="69" y="62"/>
                  <a:pt x="69" y="62"/>
                </a:cubicBezTo>
                <a:cubicBezTo>
                  <a:pt x="79" y="77"/>
                  <a:pt x="99" y="89"/>
                  <a:pt x="117" y="95"/>
                </a:cubicBezTo>
                <a:cubicBezTo>
                  <a:pt x="135" y="113"/>
                  <a:pt x="154" y="123"/>
                  <a:pt x="177" y="134"/>
                </a:cubicBezTo>
                <a:cubicBezTo>
                  <a:pt x="183" y="137"/>
                  <a:pt x="189" y="140"/>
                  <a:pt x="195" y="143"/>
                </a:cubicBezTo>
                <a:cubicBezTo>
                  <a:pt x="201" y="147"/>
                  <a:pt x="213" y="155"/>
                  <a:pt x="213" y="155"/>
                </a:cubicBezTo>
                <a:cubicBezTo>
                  <a:pt x="220" y="166"/>
                  <a:pt x="232" y="178"/>
                  <a:pt x="243" y="185"/>
                </a:cubicBezTo>
                <a:cubicBezTo>
                  <a:pt x="251" y="196"/>
                  <a:pt x="258" y="195"/>
                  <a:pt x="267" y="206"/>
                </a:cubicBezTo>
                <a:cubicBezTo>
                  <a:pt x="279" y="221"/>
                  <a:pt x="284" y="237"/>
                  <a:pt x="300" y="248"/>
                </a:cubicBezTo>
                <a:cubicBezTo>
                  <a:pt x="302" y="251"/>
                  <a:pt x="302" y="257"/>
                  <a:pt x="306" y="257"/>
                </a:cubicBezTo>
                <a:cubicBezTo>
                  <a:pt x="309" y="257"/>
                  <a:pt x="310" y="234"/>
                  <a:pt x="321" y="245"/>
                </a:cubicBezTo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84" name="Text Box 26"/>
          <p:cNvSpPr txBox="1">
            <a:spLocks noChangeArrowheads="1"/>
          </p:cNvSpPr>
          <p:nvPr/>
        </p:nvSpPr>
        <p:spPr bwMode="auto">
          <a:xfrm>
            <a:off x="4787900" y="2924175"/>
            <a:ext cx="1090613" cy="468313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Средне-Лабинский</a:t>
            </a:r>
          </a:p>
          <a:p>
            <a:pPr algn="ctr">
              <a:defRPr/>
            </a:pPr>
            <a:r>
              <a:rPr lang="ru-RU" sz="800" dirty="0"/>
              <a:t>заказник</a:t>
            </a:r>
          </a:p>
          <a:p>
            <a:pPr algn="ctr">
              <a:defRPr/>
            </a:pPr>
            <a:r>
              <a:rPr lang="ru-RU" sz="800" dirty="0"/>
              <a:t>27,5 тыс. га</a:t>
            </a:r>
          </a:p>
        </p:txBody>
      </p:sp>
      <p:sp>
        <p:nvSpPr>
          <p:cNvPr id="8217" name="Freeform 27"/>
          <p:cNvSpPr>
            <a:spLocks/>
          </p:cNvSpPr>
          <p:nvPr/>
        </p:nvSpPr>
        <p:spPr bwMode="auto">
          <a:xfrm>
            <a:off x="3070225" y="4572000"/>
            <a:ext cx="1508125" cy="1025525"/>
          </a:xfrm>
          <a:custGeom>
            <a:avLst/>
            <a:gdLst>
              <a:gd name="T0" fmla="*/ 2147483647 w 950"/>
              <a:gd name="T1" fmla="*/ 2147483647 h 646"/>
              <a:gd name="T2" fmla="*/ 2147483647 w 950"/>
              <a:gd name="T3" fmla="*/ 2147483647 h 646"/>
              <a:gd name="T4" fmla="*/ 2147483647 w 950"/>
              <a:gd name="T5" fmla="*/ 2147483647 h 646"/>
              <a:gd name="T6" fmla="*/ 2147483647 w 950"/>
              <a:gd name="T7" fmla="*/ 2147483647 h 646"/>
              <a:gd name="T8" fmla="*/ 2147483647 w 950"/>
              <a:gd name="T9" fmla="*/ 2147483647 h 646"/>
              <a:gd name="T10" fmla="*/ 2147483647 w 950"/>
              <a:gd name="T11" fmla="*/ 2147483647 h 646"/>
              <a:gd name="T12" fmla="*/ 2147483647 w 950"/>
              <a:gd name="T13" fmla="*/ 2147483647 h 646"/>
              <a:gd name="T14" fmla="*/ 2147483647 w 950"/>
              <a:gd name="T15" fmla="*/ 2147483647 h 646"/>
              <a:gd name="T16" fmla="*/ 2147483647 w 950"/>
              <a:gd name="T17" fmla="*/ 2147483647 h 646"/>
              <a:gd name="T18" fmla="*/ 2147483647 w 950"/>
              <a:gd name="T19" fmla="*/ 0 h 646"/>
              <a:gd name="T20" fmla="*/ 2147483647 w 950"/>
              <a:gd name="T21" fmla="*/ 2147483647 h 646"/>
              <a:gd name="T22" fmla="*/ 2147483647 w 950"/>
              <a:gd name="T23" fmla="*/ 2147483647 h 646"/>
              <a:gd name="T24" fmla="*/ 2147483647 w 950"/>
              <a:gd name="T25" fmla="*/ 2147483647 h 646"/>
              <a:gd name="T26" fmla="*/ 2147483647 w 950"/>
              <a:gd name="T27" fmla="*/ 2147483647 h 646"/>
              <a:gd name="T28" fmla="*/ 2147483647 w 950"/>
              <a:gd name="T29" fmla="*/ 2147483647 h 646"/>
              <a:gd name="T30" fmla="*/ 2147483647 w 950"/>
              <a:gd name="T31" fmla="*/ 2147483647 h 646"/>
              <a:gd name="T32" fmla="*/ 2147483647 w 950"/>
              <a:gd name="T33" fmla="*/ 2147483647 h 646"/>
              <a:gd name="T34" fmla="*/ 2147483647 w 950"/>
              <a:gd name="T35" fmla="*/ 2147483647 h 646"/>
              <a:gd name="T36" fmla="*/ 2147483647 w 950"/>
              <a:gd name="T37" fmla="*/ 2147483647 h 646"/>
              <a:gd name="T38" fmla="*/ 2147483647 w 950"/>
              <a:gd name="T39" fmla="*/ 2147483647 h 646"/>
              <a:gd name="T40" fmla="*/ 2147483647 w 950"/>
              <a:gd name="T41" fmla="*/ 2147483647 h 646"/>
              <a:gd name="T42" fmla="*/ 2147483647 w 950"/>
              <a:gd name="T43" fmla="*/ 2147483647 h 646"/>
              <a:gd name="T44" fmla="*/ 2147483647 w 950"/>
              <a:gd name="T45" fmla="*/ 2147483647 h 646"/>
              <a:gd name="T46" fmla="*/ 2147483647 w 950"/>
              <a:gd name="T47" fmla="*/ 2147483647 h 646"/>
              <a:gd name="T48" fmla="*/ 2147483647 w 950"/>
              <a:gd name="T49" fmla="*/ 2147483647 h 646"/>
              <a:gd name="T50" fmla="*/ 2147483647 w 950"/>
              <a:gd name="T51" fmla="*/ 2147483647 h 646"/>
              <a:gd name="T52" fmla="*/ 2147483647 w 950"/>
              <a:gd name="T53" fmla="*/ 2147483647 h 646"/>
              <a:gd name="T54" fmla="*/ 2147483647 w 950"/>
              <a:gd name="T55" fmla="*/ 2147483647 h 646"/>
              <a:gd name="T56" fmla="*/ 2147483647 w 950"/>
              <a:gd name="T57" fmla="*/ 2147483647 h 646"/>
              <a:gd name="T58" fmla="*/ 2147483647 w 950"/>
              <a:gd name="T59" fmla="*/ 2147483647 h 646"/>
              <a:gd name="T60" fmla="*/ 2147483647 w 950"/>
              <a:gd name="T61" fmla="*/ 2147483647 h 646"/>
              <a:gd name="T62" fmla="*/ 2147483647 w 950"/>
              <a:gd name="T63" fmla="*/ 2147483647 h 646"/>
              <a:gd name="T64" fmla="*/ 2147483647 w 950"/>
              <a:gd name="T65" fmla="*/ 2147483647 h 646"/>
              <a:gd name="T66" fmla="*/ 2147483647 w 950"/>
              <a:gd name="T67" fmla="*/ 2147483647 h 646"/>
              <a:gd name="T68" fmla="*/ 2147483647 w 950"/>
              <a:gd name="T69" fmla="*/ 2147483647 h 646"/>
              <a:gd name="T70" fmla="*/ 2147483647 w 950"/>
              <a:gd name="T71" fmla="*/ 2147483647 h 646"/>
              <a:gd name="T72" fmla="*/ 2147483647 w 950"/>
              <a:gd name="T73" fmla="*/ 2147483647 h 646"/>
              <a:gd name="T74" fmla="*/ 2147483647 w 950"/>
              <a:gd name="T75" fmla="*/ 2147483647 h 646"/>
              <a:gd name="T76" fmla="*/ 2147483647 w 950"/>
              <a:gd name="T77" fmla="*/ 2147483647 h 646"/>
              <a:gd name="T78" fmla="*/ 2147483647 w 950"/>
              <a:gd name="T79" fmla="*/ 2147483647 h 646"/>
              <a:gd name="T80" fmla="*/ 2147483647 w 950"/>
              <a:gd name="T81" fmla="*/ 2147483647 h 646"/>
              <a:gd name="T82" fmla="*/ 2147483647 w 950"/>
              <a:gd name="T83" fmla="*/ 2147483647 h 646"/>
              <a:gd name="T84" fmla="*/ 2147483647 w 950"/>
              <a:gd name="T85" fmla="*/ 2147483647 h 646"/>
              <a:gd name="T86" fmla="*/ 2147483647 w 950"/>
              <a:gd name="T87" fmla="*/ 2147483647 h 646"/>
              <a:gd name="T88" fmla="*/ 2147483647 w 950"/>
              <a:gd name="T89" fmla="*/ 2147483647 h 646"/>
              <a:gd name="T90" fmla="*/ 2147483647 w 950"/>
              <a:gd name="T91" fmla="*/ 2147483647 h 646"/>
              <a:gd name="T92" fmla="*/ 2147483647 w 950"/>
              <a:gd name="T93" fmla="*/ 2147483647 h 646"/>
              <a:gd name="T94" fmla="*/ 2147483647 w 950"/>
              <a:gd name="T95" fmla="*/ 2147483647 h 646"/>
              <a:gd name="T96" fmla="*/ 2147483647 w 950"/>
              <a:gd name="T97" fmla="*/ 2147483647 h 646"/>
              <a:gd name="T98" fmla="*/ 2147483647 w 950"/>
              <a:gd name="T99" fmla="*/ 2147483647 h 646"/>
              <a:gd name="T100" fmla="*/ 2147483647 w 950"/>
              <a:gd name="T101" fmla="*/ 2147483647 h 646"/>
              <a:gd name="T102" fmla="*/ 2147483647 w 950"/>
              <a:gd name="T103" fmla="*/ 2147483647 h 64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950"/>
              <a:gd name="T157" fmla="*/ 0 h 646"/>
              <a:gd name="T158" fmla="*/ 950 w 950"/>
              <a:gd name="T159" fmla="*/ 646 h 64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950" h="646">
                <a:moveTo>
                  <a:pt x="94" y="156"/>
                </a:moveTo>
                <a:cubicBezTo>
                  <a:pt x="100" y="180"/>
                  <a:pt x="106" y="191"/>
                  <a:pt x="78" y="200"/>
                </a:cubicBezTo>
                <a:cubicBezTo>
                  <a:pt x="73" y="197"/>
                  <a:pt x="66" y="196"/>
                  <a:pt x="62" y="192"/>
                </a:cubicBezTo>
                <a:cubicBezTo>
                  <a:pt x="59" y="189"/>
                  <a:pt x="61" y="183"/>
                  <a:pt x="58" y="180"/>
                </a:cubicBezTo>
                <a:cubicBezTo>
                  <a:pt x="51" y="173"/>
                  <a:pt x="39" y="173"/>
                  <a:pt x="30" y="168"/>
                </a:cubicBezTo>
                <a:cubicBezTo>
                  <a:pt x="16" y="148"/>
                  <a:pt x="0" y="141"/>
                  <a:pt x="26" y="124"/>
                </a:cubicBezTo>
                <a:cubicBezTo>
                  <a:pt x="43" y="72"/>
                  <a:pt x="49" y="88"/>
                  <a:pt x="122" y="80"/>
                </a:cubicBezTo>
                <a:cubicBezTo>
                  <a:pt x="161" y="67"/>
                  <a:pt x="192" y="62"/>
                  <a:pt x="234" y="56"/>
                </a:cubicBezTo>
                <a:cubicBezTo>
                  <a:pt x="272" y="37"/>
                  <a:pt x="229" y="62"/>
                  <a:pt x="262" y="32"/>
                </a:cubicBezTo>
                <a:cubicBezTo>
                  <a:pt x="277" y="18"/>
                  <a:pt x="297" y="11"/>
                  <a:pt x="314" y="0"/>
                </a:cubicBezTo>
                <a:cubicBezTo>
                  <a:pt x="351" y="4"/>
                  <a:pt x="382" y="17"/>
                  <a:pt x="418" y="24"/>
                </a:cubicBezTo>
                <a:cubicBezTo>
                  <a:pt x="435" y="35"/>
                  <a:pt x="453" y="37"/>
                  <a:pt x="470" y="48"/>
                </a:cubicBezTo>
                <a:cubicBezTo>
                  <a:pt x="473" y="75"/>
                  <a:pt x="470" y="108"/>
                  <a:pt x="494" y="124"/>
                </a:cubicBezTo>
                <a:cubicBezTo>
                  <a:pt x="499" y="139"/>
                  <a:pt x="509" y="141"/>
                  <a:pt x="514" y="156"/>
                </a:cubicBezTo>
                <a:cubicBezTo>
                  <a:pt x="515" y="167"/>
                  <a:pt x="514" y="178"/>
                  <a:pt x="518" y="188"/>
                </a:cubicBezTo>
                <a:cubicBezTo>
                  <a:pt x="525" y="205"/>
                  <a:pt x="543" y="187"/>
                  <a:pt x="518" y="204"/>
                </a:cubicBezTo>
                <a:cubicBezTo>
                  <a:pt x="510" y="229"/>
                  <a:pt x="511" y="285"/>
                  <a:pt x="534" y="300"/>
                </a:cubicBezTo>
                <a:cubicBezTo>
                  <a:pt x="544" y="329"/>
                  <a:pt x="535" y="319"/>
                  <a:pt x="554" y="332"/>
                </a:cubicBezTo>
                <a:cubicBezTo>
                  <a:pt x="559" y="339"/>
                  <a:pt x="560" y="350"/>
                  <a:pt x="566" y="356"/>
                </a:cubicBezTo>
                <a:cubicBezTo>
                  <a:pt x="600" y="390"/>
                  <a:pt x="653" y="395"/>
                  <a:pt x="698" y="400"/>
                </a:cubicBezTo>
                <a:cubicBezTo>
                  <a:pt x="711" y="409"/>
                  <a:pt x="719" y="419"/>
                  <a:pt x="734" y="424"/>
                </a:cubicBezTo>
                <a:cubicBezTo>
                  <a:pt x="748" y="438"/>
                  <a:pt x="765" y="453"/>
                  <a:pt x="782" y="464"/>
                </a:cubicBezTo>
                <a:cubicBezTo>
                  <a:pt x="824" y="458"/>
                  <a:pt x="836" y="460"/>
                  <a:pt x="866" y="440"/>
                </a:cubicBezTo>
                <a:cubicBezTo>
                  <a:pt x="871" y="420"/>
                  <a:pt x="881" y="418"/>
                  <a:pt x="890" y="400"/>
                </a:cubicBezTo>
                <a:cubicBezTo>
                  <a:pt x="907" y="401"/>
                  <a:pt x="926" y="397"/>
                  <a:pt x="942" y="404"/>
                </a:cubicBezTo>
                <a:cubicBezTo>
                  <a:pt x="950" y="408"/>
                  <a:pt x="950" y="428"/>
                  <a:pt x="950" y="428"/>
                </a:cubicBezTo>
                <a:cubicBezTo>
                  <a:pt x="944" y="453"/>
                  <a:pt x="939" y="467"/>
                  <a:pt x="926" y="488"/>
                </a:cubicBezTo>
                <a:cubicBezTo>
                  <a:pt x="921" y="496"/>
                  <a:pt x="910" y="512"/>
                  <a:pt x="910" y="512"/>
                </a:cubicBezTo>
                <a:cubicBezTo>
                  <a:pt x="914" y="542"/>
                  <a:pt x="925" y="561"/>
                  <a:pt x="934" y="588"/>
                </a:cubicBezTo>
                <a:cubicBezTo>
                  <a:pt x="926" y="612"/>
                  <a:pt x="927" y="622"/>
                  <a:pt x="902" y="628"/>
                </a:cubicBezTo>
                <a:cubicBezTo>
                  <a:pt x="875" y="646"/>
                  <a:pt x="875" y="644"/>
                  <a:pt x="838" y="636"/>
                </a:cubicBezTo>
                <a:cubicBezTo>
                  <a:pt x="821" y="602"/>
                  <a:pt x="770" y="581"/>
                  <a:pt x="734" y="572"/>
                </a:cubicBezTo>
                <a:cubicBezTo>
                  <a:pt x="724" y="562"/>
                  <a:pt x="711" y="548"/>
                  <a:pt x="698" y="544"/>
                </a:cubicBezTo>
                <a:cubicBezTo>
                  <a:pt x="679" y="539"/>
                  <a:pt x="642" y="528"/>
                  <a:pt x="642" y="528"/>
                </a:cubicBezTo>
                <a:cubicBezTo>
                  <a:pt x="604" y="505"/>
                  <a:pt x="580" y="506"/>
                  <a:pt x="538" y="492"/>
                </a:cubicBezTo>
                <a:cubicBezTo>
                  <a:pt x="527" y="488"/>
                  <a:pt x="516" y="486"/>
                  <a:pt x="506" y="480"/>
                </a:cubicBezTo>
                <a:cubicBezTo>
                  <a:pt x="498" y="475"/>
                  <a:pt x="482" y="464"/>
                  <a:pt x="482" y="464"/>
                </a:cubicBezTo>
                <a:cubicBezTo>
                  <a:pt x="475" y="451"/>
                  <a:pt x="458" y="437"/>
                  <a:pt x="474" y="424"/>
                </a:cubicBezTo>
                <a:cubicBezTo>
                  <a:pt x="487" y="414"/>
                  <a:pt x="512" y="405"/>
                  <a:pt x="526" y="396"/>
                </a:cubicBezTo>
                <a:cubicBezTo>
                  <a:pt x="530" y="393"/>
                  <a:pt x="538" y="388"/>
                  <a:pt x="538" y="388"/>
                </a:cubicBezTo>
                <a:cubicBezTo>
                  <a:pt x="526" y="364"/>
                  <a:pt x="516" y="359"/>
                  <a:pt x="494" y="344"/>
                </a:cubicBezTo>
                <a:cubicBezTo>
                  <a:pt x="491" y="340"/>
                  <a:pt x="490" y="335"/>
                  <a:pt x="486" y="332"/>
                </a:cubicBezTo>
                <a:cubicBezTo>
                  <a:pt x="483" y="329"/>
                  <a:pt x="477" y="331"/>
                  <a:pt x="474" y="328"/>
                </a:cubicBezTo>
                <a:cubicBezTo>
                  <a:pt x="453" y="301"/>
                  <a:pt x="464" y="291"/>
                  <a:pt x="434" y="276"/>
                </a:cubicBezTo>
                <a:cubicBezTo>
                  <a:pt x="423" y="260"/>
                  <a:pt x="410" y="256"/>
                  <a:pt x="398" y="240"/>
                </a:cubicBezTo>
                <a:cubicBezTo>
                  <a:pt x="359" y="248"/>
                  <a:pt x="335" y="228"/>
                  <a:pt x="302" y="212"/>
                </a:cubicBezTo>
                <a:cubicBezTo>
                  <a:pt x="327" y="209"/>
                  <a:pt x="421" y="214"/>
                  <a:pt x="346" y="164"/>
                </a:cubicBezTo>
                <a:cubicBezTo>
                  <a:pt x="325" y="133"/>
                  <a:pt x="312" y="130"/>
                  <a:pt x="274" y="120"/>
                </a:cubicBezTo>
                <a:cubicBezTo>
                  <a:pt x="217" y="125"/>
                  <a:pt x="157" y="122"/>
                  <a:pt x="102" y="140"/>
                </a:cubicBezTo>
                <a:cubicBezTo>
                  <a:pt x="99" y="144"/>
                  <a:pt x="93" y="147"/>
                  <a:pt x="94" y="152"/>
                </a:cubicBezTo>
                <a:cubicBezTo>
                  <a:pt x="97" y="170"/>
                  <a:pt x="117" y="156"/>
                  <a:pt x="102" y="176"/>
                </a:cubicBezTo>
                <a:cubicBezTo>
                  <a:pt x="100" y="178"/>
                  <a:pt x="97" y="179"/>
                  <a:pt x="94" y="180"/>
                </a:cubicBezTo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218" name="Freeform 28"/>
          <p:cNvSpPr>
            <a:spLocks/>
          </p:cNvSpPr>
          <p:nvPr/>
        </p:nvSpPr>
        <p:spPr bwMode="auto">
          <a:xfrm>
            <a:off x="4064000" y="5513388"/>
            <a:ext cx="2228850" cy="1370012"/>
          </a:xfrm>
          <a:custGeom>
            <a:avLst/>
            <a:gdLst>
              <a:gd name="T0" fmla="*/ 2147483647 w 1404"/>
              <a:gd name="T1" fmla="*/ 2147483647 h 863"/>
              <a:gd name="T2" fmla="*/ 2147483647 w 1404"/>
              <a:gd name="T3" fmla="*/ 2147483647 h 863"/>
              <a:gd name="T4" fmla="*/ 2147483647 w 1404"/>
              <a:gd name="T5" fmla="*/ 2147483647 h 863"/>
              <a:gd name="T6" fmla="*/ 2147483647 w 1404"/>
              <a:gd name="T7" fmla="*/ 2147483647 h 863"/>
              <a:gd name="T8" fmla="*/ 2147483647 w 1404"/>
              <a:gd name="T9" fmla="*/ 2147483647 h 863"/>
              <a:gd name="T10" fmla="*/ 2147483647 w 1404"/>
              <a:gd name="T11" fmla="*/ 2147483647 h 863"/>
              <a:gd name="T12" fmla="*/ 2147483647 w 1404"/>
              <a:gd name="T13" fmla="*/ 2147483647 h 863"/>
              <a:gd name="T14" fmla="*/ 2147483647 w 1404"/>
              <a:gd name="T15" fmla="*/ 2147483647 h 863"/>
              <a:gd name="T16" fmla="*/ 2147483647 w 1404"/>
              <a:gd name="T17" fmla="*/ 2147483647 h 863"/>
              <a:gd name="T18" fmla="*/ 2147483647 w 1404"/>
              <a:gd name="T19" fmla="*/ 2147483647 h 863"/>
              <a:gd name="T20" fmla="*/ 2147483647 w 1404"/>
              <a:gd name="T21" fmla="*/ 2147483647 h 863"/>
              <a:gd name="T22" fmla="*/ 2147483647 w 1404"/>
              <a:gd name="T23" fmla="*/ 2147483647 h 863"/>
              <a:gd name="T24" fmla="*/ 2147483647 w 1404"/>
              <a:gd name="T25" fmla="*/ 2147483647 h 863"/>
              <a:gd name="T26" fmla="*/ 2147483647 w 1404"/>
              <a:gd name="T27" fmla="*/ 2147483647 h 863"/>
              <a:gd name="T28" fmla="*/ 2147483647 w 1404"/>
              <a:gd name="T29" fmla="*/ 2147483647 h 863"/>
              <a:gd name="T30" fmla="*/ 2147483647 w 1404"/>
              <a:gd name="T31" fmla="*/ 2147483647 h 863"/>
              <a:gd name="T32" fmla="*/ 2147483647 w 1404"/>
              <a:gd name="T33" fmla="*/ 2147483647 h 863"/>
              <a:gd name="T34" fmla="*/ 2147483647 w 1404"/>
              <a:gd name="T35" fmla="*/ 2147483647 h 863"/>
              <a:gd name="T36" fmla="*/ 2147483647 w 1404"/>
              <a:gd name="T37" fmla="*/ 2147483647 h 863"/>
              <a:gd name="T38" fmla="*/ 2147483647 w 1404"/>
              <a:gd name="T39" fmla="*/ 2147483647 h 863"/>
              <a:gd name="T40" fmla="*/ 2147483647 w 1404"/>
              <a:gd name="T41" fmla="*/ 2147483647 h 863"/>
              <a:gd name="T42" fmla="*/ 2147483647 w 1404"/>
              <a:gd name="T43" fmla="*/ 2147483647 h 863"/>
              <a:gd name="T44" fmla="*/ 2147483647 w 1404"/>
              <a:gd name="T45" fmla="*/ 2147483647 h 863"/>
              <a:gd name="T46" fmla="*/ 2147483647 w 1404"/>
              <a:gd name="T47" fmla="*/ 2147483647 h 863"/>
              <a:gd name="T48" fmla="*/ 2147483647 w 1404"/>
              <a:gd name="T49" fmla="*/ 2147483647 h 863"/>
              <a:gd name="T50" fmla="*/ 2147483647 w 1404"/>
              <a:gd name="T51" fmla="*/ 2147483647 h 863"/>
              <a:gd name="T52" fmla="*/ 2147483647 w 1404"/>
              <a:gd name="T53" fmla="*/ 2147483647 h 863"/>
              <a:gd name="T54" fmla="*/ 2147483647 w 1404"/>
              <a:gd name="T55" fmla="*/ 2147483647 h 863"/>
              <a:gd name="T56" fmla="*/ 2147483647 w 1404"/>
              <a:gd name="T57" fmla="*/ 2147483647 h 863"/>
              <a:gd name="T58" fmla="*/ 2147483647 w 1404"/>
              <a:gd name="T59" fmla="*/ 2147483647 h 863"/>
              <a:gd name="T60" fmla="*/ 2147483647 w 1404"/>
              <a:gd name="T61" fmla="*/ 2147483647 h 863"/>
              <a:gd name="T62" fmla="*/ 2147483647 w 1404"/>
              <a:gd name="T63" fmla="*/ 2147483647 h 863"/>
              <a:gd name="T64" fmla="*/ 2147483647 w 1404"/>
              <a:gd name="T65" fmla="*/ 2147483647 h 863"/>
              <a:gd name="T66" fmla="*/ 2147483647 w 1404"/>
              <a:gd name="T67" fmla="*/ 2147483647 h 863"/>
              <a:gd name="T68" fmla="*/ 2147483647 w 1404"/>
              <a:gd name="T69" fmla="*/ 2147483647 h 863"/>
              <a:gd name="T70" fmla="*/ 2147483647 w 1404"/>
              <a:gd name="T71" fmla="*/ 2147483647 h 863"/>
              <a:gd name="T72" fmla="*/ 2147483647 w 1404"/>
              <a:gd name="T73" fmla="*/ 2147483647 h 863"/>
              <a:gd name="T74" fmla="*/ 2147483647 w 1404"/>
              <a:gd name="T75" fmla="*/ 2147483647 h 863"/>
              <a:gd name="T76" fmla="*/ 2147483647 w 1404"/>
              <a:gd name="T77" fmla="*/ 2147483647 h 863"/>
              <a:gd name="T78" fmla="*/ 2147483647 w 1404"/>
              <a:gd name="T79" fmla="*/ 2147483647 h 863"/>
              <a:gd name="T80" fmla="*/ 2147483647 w 1404"/>
              <a:gd name="T81" fmla="*/ 2147483647 h 863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404"/>
              <a:gd name="T124" fmla="*/ 0 h 863"/>
              <a:gd name="T125" fmla="*/ 1404 w 1404"/>
              <a:gd name="T126" fmla="*/ 863 h 863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404" h="863">
                <a:moveTo>
                  <a:pt x="0" y="175"/>
                </a:moveTo>
                <a:cubicBezTo>
                  <a:pt x="2" y="167"/>
                  <a:pt x="10" y="122"/>
                  <a:pt x="16" y="115"/>
                </a:cubicBezTo>
                <a:cubicBezTo>
                  <a:pt x="22" y="108"/>
                  <a:pt x="40" y="99"/>
                  <a:pt x="40" y="99"/>
                </a:cubicBezTo>
                <a:cubicBezTo>
                  <a:pt x="51" y="76"/>
                  <a:pt x="55" y="84"/>
                  <a:pt x="76" y="91"/>
                </a:cubicBezTo>
                <a:cubicBezTo>
                  <a:pt x="107" y="81"/>
                  <a:pt x="110" y="82"/>
                  <a:pt x="120" y="51"/>
                </a:cubicBezTo>
                <a:cubicBezTo>
                  <a:pt x="120" y="51"/>
                  <a:pt x="150" y="31"/>
                  <a:pt x="156" y="27"/>
                </a:cubicBezTo>
                <a:cubicBezTo>
                  <a:pt x="160" y="24"/>
                  <a:pt x="168" y="19"/>
                  <a:pt x="168" y="19"/>
                </a:cubicBezTo>
                <a:cubicBezTo>
                  <a:pt x="196" y="26"/>
                  <a:pt x="185" y="24"/>
                  <a:pt x="204" y="39"/>
                </a:cubicBezTo>
                <a:cubicBezTo>
                  <a:pt x="214" y="47"/>
                  <a:pt x="232" y="45"/>
                  <a:pt x="244" y="51"/>
                </a:cubicBezTo>
                <a:cubicBezTo>
                  <a:pt x="297" y="81"/>
                  <a:pt x="344" y="116"/>
                  <a:pt x="404" y="131"/>
                </a:cubicBezTo>
                <a:cubicBezTo>
                  <a:pt x="421" y="142"/>
                  <a:pt x="429" y="160"/>
                  <a:pt x="444" y="175"/>
                </a:cubicBezTo>
                <a:cubicBezTo>
                  <a:pt x="449" y="190"/>
                  <a:pt x="468" y="202"/>
                  <a:pt x="484" y="207"/>
                </a:cubicBezTo>
                <a:cubicBezTo>
                  <a:pt x="456" y="226"/>
                  <a:pt x="501" y="238"/>
                  <a:pt x="520" y="239"/>
                </a:cubicBezTo>
                <a:cubicBezTo>
                  <a:pt x="569" y="241"/>
                  <a:pt x="619" y="242"/>
                  <a:pt x="668" y="243"/>
                </a:cubicBezTo>
                <a:cubicBezTo>
                  <a:pt x="786" y="230"/>
                  <a:pt x="710" y="244"/>
                  <a:pt x="760" y="211"/>
                </a:cubicBezTo>
                <a:cubicBezTo>
                  <a:pt x="763" y="206"/>
                  <a:pt x="764" y="200"/>
                  <a:pt x="768" y="195"/>
                </a:cubicBezTo>
                <a:cubicBezTo>
                  <a:pt x="771" y="191"/>
                  <a:pt x="777" y="191"/>
                  <a:pt x="780" y="187"/>
                </a:cubicBezTo>
                <a:cubicBezTo>
                  <a:pt x="783" y="182"/>
                  <a:pt x="781" y="176"/>
                  <a:pt x="784" y="171"/>
                </a:cubicBezTo>
                <a:cubicBezTo>
                  <a:pt x="789" y="163"/>
                  <a:pt x="811" y="145"/>
                  <a:pt x="820" y="139"/>
                </a:cubicBezTo>
                <a:cubicBezTo>
                  <a:pt x="821" y="134"/>
                  <a:pt x="820" y="127"/>
                  <a:pt x="824" y="123"/>
                </a:cubicBezTo>
                <a:cubicBezTo>
                  <a:pt x="830" y="116"/>
                  <a:pt x="848" y="107"/>
                  <a:pt x="848" y="107"/>
                </a:cubicBezTo>
                <a:cubicBezTo>
                  <a:pt x="849" y="102"/>
                  <a:pt x="848" y="95"/>
                  <a:pt x="852" y="91"/>
                </a:cubicBezTo>
                <a:cubicBezTo>
                  <a:pt x="858" y="84"/>
                  <a:pt x="876" y="75"/>
                  <a:pt x="876" y="75"/>
                </a:cubicBezTo>
                <a:cubicBezTo>
                  <a:pt x="939" y="96"/>
                  <a:pt x="894" y="97"/>
                  <a:pt x="980" y="103"/>
                </a:cubicBezTo>
                <a:cubicBezTo>
                  <a:pt x="1018" y="116"/>
                  <a:pt x="996" y="110"/>
                  <a:pt x="1048" y="115"/>
                </a:cubicBezTo>
                <a:cubicBezTo>
                  <a:pt x="1089" y="123"/>
                  <a:pt x="1106" y="158"/>
                  <a:pt x="1144" y="171"/>
                </a:cubicBezTo>
                <a:cubicBezTo>
                  <a:pt x="1152" y="159"/>
                  <a:pt x="1156" y="161"/>
                  <a:pt x="1148" y="147"/>
                </a:cubicBezTo>
                <a:cubicBezTo>
                  <a:pt x="1143" y="139"/>
                  <a:pt x="1132" y="123"/>
                  <a:pt x="1132" y="123"/>
                </a:cubicBezTo>
                <a:cubicBezTo>
                  <a:pt x="1134" y="106"/>
                  <a:pt x="1142" y="89"/>
                  <a:pt x="1128" y="75"/>
                </a:cubicBezTo>
                <a:cubicBezTo>
                  <a:pt x="1121" y="68"/>
                  <a:pt x="1104" y="59"/>
                  <a:pt x="1104" y="59"/>
                </a:cubicBezTo>
                <a:cubicBezTo>
                  <a:pt x="1117" y="20"/>
                  <a:pt x="1096" y="80"/>
                  <a:pt x="1116" y="31"/>
                </a:cubicBezTo>
                <a:cubicBezTo>
                  <a:pt x="1119" y="23"/>
                  <a:pt x="1124" y="7"/>
                  <a:pt x="1124" y="7"/>
                </a:cubicBezTo>
                <a:cubicBezTo>
                  <a:pt x="1155" y="9"/>
                  <a:pt x="1189" y="0"/>
                  <a:pt x="1216" y="15"/>
                </a:cubicBezTo>
                <a:cubicBezTo>
                  <a:pt x="1235" y="26"/>
                  <a:pt x="1256" y="50"/>
                  <a:pt x="1276" y="59"/>
                </a:cubicBezTo>
                <a:cubicBezTo>
                  <a:pt x="1299" y="70"/>
                  <a:pt x="1336" y="72"/>
                  <a:pt x="1360" y="75"/>
                </a:cubicBezTo>
                <a:cubicBezTo>
                  <a:pt x="1404" y="90"/>
                  <a:pt x="1361" y="137"/>
                  <a:pt x="1348" y="163"/>
                </a:cubicBezTo>
                <a:cubicBezTo>
                  <a:pt x="1351" y="197"/>
                  <a:pt x="1353" y="227"/>
                  <a:pt x="1364" y="259"/>
                </a:cubicBezTo>
                <a:cubicBezTo>
                  <a:pt x="1366" y="305"/>
                  <a:pt x="1382" y="348"/>
                  <a:pt x="1356" y="387"/>
                </a:cubicBezTo>
                <a:cubicBezTo>
                  <a:pt x="1360" y="419"/>
                  <a:pt x="1356" y="427"/>
                  <a:pt x="1380" y="443"/>
                </a:cubicBezTo>
                <a:cubicBezTo>
                  <a:pt x="1368" y="466"/>
                  <a:pt x="1356" y="469"/>
                  <a:pt x="1332" y="475"/>
                </a:cubicBezTo>
                <a:cubicBezTo>
                  <a:pt x="1317" y="498"/>
                  <a:pt x="1307" y="502"/>
                  <a:pt x="1332" y="519"/>
                </a:cubicBezTo>
                <a:cubicBezTo>
                  <a:pt x="1345" y="538"/>
                  <a:pt x="1338" y="526"/>
                  <a:pt x="1348" y="555"/>
                </a:cubicBezTo>
                <a:cubicBezTo>
                  <a:pt x="1349" y="559"/>
                  <a:pt x="1352" y="567"/>
                  <a:pt x="1352" y="567"/>
                </a:cubicBezTo>
                <a:cubicBezTo>
                  <a:pt x="1338" y="589"/>
                  <a:pt x="1352" y="614"/>
                  <a:pt x="1364" y="635"/>
                </a:cubicBezTo>
                <a:cubicBezTo>
                  <a:pt x="1369" y="643"/>
                  <a:pt x="1380" y="659"/>
                  <a:pt x="1380" y="659"/>
                </a:cubicBezTo>
                <a:cubicBezTo>
                  <a:pt x="1366" y="729"/>
                  <a:pt x="1376" y="688"/>
                  <a:pt x="1336" y="675"/>
                </a:cubicBezTo>
                <a:cubicBezTo>
                  <a:pt x="1321" y="676"/>
                  <a:pt x="1306" y="676"/>
                  <a:pt x="1292" y="679"/>
                </a:cubicBezTo>
                <a:cubicBezTo>
                  <a:pt x="1261" y="685"/>
                  <a:pt x="1236" y="711"/>
                  <a:pt x="1204" y="719"/>
                </a:cubicBezTo>
                <a:cubicBezTo>
                  <a:pt x="1164" y="710"/>
                  <a:pt x="1107" y="675"/>
                  <a:pt x="1072" y="671"/>
                </a:cubicBezTo>
                <a:cubicBezTo>
                  <a:pt x="1026" y="666"/>
                  <a:pt x="979" y="666"/>
                  <a:pt x="932" y="663"/>
                </a:cubicBezTo>
                <a:cubicBezTo>
                  <a:pt x="891" y="642"/>
                  <a:pt x="855" y="666"/>
                  <a:pt x="816" y="679"/>
                </a:cubicBezTo>
                <a:cubicBezTo>
                  <a:pt x="801" y="684"/>
                  <a:pt x="776" y="703"/>
                  <a:pt x="776" y="703"/>
                </a:cubicBezTo>
                <a:cubicBezTo>
                  <a:pt x="763" y="723"/>
                  <a:pt x="767" y="751"/>
                  <a:pt x="744" y="759"/>
                </a:cubicBezTo>
                <a:cubicBezTo>
                  <a:pt x="734" y="774"/>
                  <a:pt x="722" y="776"/>
                  <a:pt x="712" y="791"/>
                </a:cubicBezTo>
                <a:cubicBezTo>
                  <a:pt x="705" y="843"/>
                  <a:pt x="718" y="850"/>
                  <a:pt x="680" y="863"/>
                </a:cubicBezTo>
                <a:cubicBezTo>
                  <a:pt x="664" y="852"/>
                  <a:pt x="646" y="837"/>
                  <a:pt x="628" y="831"/>
                </a:cubicBezTo>
                <a:cubicBezTo>
                  <a:pt x="607" y="799"/>
                  <a:pt x="574" y="744"/>
                  <a:pt x="540" y="727"/>
                </a:cubicBezTo>
                <a:cubicBezTo>
                  <a:pt x="530" y="708"/>
                  <a:pt x="521" y="706"/>
                  <a:pt x="504" y="695"/>
                </a:cubicBezTo>
                <a:cubicBezTo>
                  <a:pt x="495" y="677"/>
                  <a:pt x="485" y="670"/>
                  <a:pt x="468" y="659"/>
                </a:cubicBezTo>
                <a:cubicBezTo>
                  <a:pt x="448" y="629"/>
                  <a:pt x="460" y="641"/>
                  <a:pt x="436" y="623"/>
                </a:cubicBezTo>
                <a:cubicBezTo>
                  <a:pt x="437" y="615"/>
                  <a:pt x="441" y="607"/>
                  <a:pt x="440" y="599"/>
                </a:cubicBezTo>
                <a:cubicBezTo>
                  <a:pt x="439" y="594"/>
                  <a:pt x="433" y="592"/>
                  <a:pt x="432" y="587"/>
                </a:cubicBezTo>
                <a:cubicBezTo>
                  <a:pt x="429" y="572"/>
                  <a:pt x="449" y="563"/>
                  <a:pt x="460" y="559"/>
                </a:cubicBezTo>
                <a:cubicBezTo>
                  <a:pt x="471" y="513"/>
                  <a:pt x="454" y="568"/>
                  <a:pt x="476" y="535"/>
                </a:cubicBezTo>
                <a:cubicBezTo>
                  <a:pt x="497" y="504"/>
                  <a:pt x="462" y="531"/>
                  <a:pt x="492" y="511"/>
                </a:cubicBezTo>
                <a:cubicBezTo>
                  <a:pt x="511" y="473"/>
                  <a:pt x="496" y="477"/>
                  <a:pt x="528" y="483"/>
                </a:cubicBezTo>
                <a:cubicBezTo>
                  <a:pt x="553" y="500"/>
                  <a:pt x="591" y="500"/>
                  <a:pt x="620" y="503"/>
                </a:cubicBezTo>
                <a:cubicBezTo>
                  <a:pt x="625" y="500"/>
                  <a:pt x="634" y="501"/>
                  <a:pt x="636" y="495"/>
                </a:cubicBezTo>
                <a:cubicBezTo>
                  <a:pt x="641" y="482"/>
                  <a:pt x="604" y="467"/>
                  <a:pt x="604" y="467"/>
                </a:cubicBezTo>
                <a:cubicBezTo>
                  <a:pt x="605" y="458"/>
                  <a:pt x="622" y="416"/>
                  <a:pt x="612" y="407"/>
                </a:cubicBezTo>
                <a:cubicBezTo>
                  <a:pt x="609" y="404"/>
                  <a:pt x="561" y="392"/>
                  <a:pt x="560" y="391"/>
                </a:cubicBezTo>
                <a:cubicBezTo>
                  <a:pt x="537" y="382"/>
                  <a:pt x="532" y="378"/>
                  <a:pt x="516" y="367"/>
                </a:cubicBezTo>
                <a:cubicBezTo>
                  <a:pt x="480" y="373"/>
                  <a:pt x="443" y="383"/>
                  <a:pt x="408" y="395"/>
                </a:cubicBezTo>
                <a:cubicBezTo>
                  <a:pt x="396" y="412"/>
                  <a:pt x="365" y="424"/>
                  <a:pt x="344" y="431"/>
                </a:cubicBezTo>
                <a:cubicBezTo>
                  <a:pt x="325" y="460"/>
                  <a:pt x="352" y="507"/>
                  <a:pt x="316" y="519"/>
                </a:cubicBezTo>
                <a:cubicBezTo>
                  <a:pt x="309" y="516"/>
                  <a:pt x="302" y="516"/>
                  <a:pt x="296" y="511"/>
                </a:cubicBezTo>
                <a:cubicBezTo>
                  <a:pt x="287" y="503"/>
                  <a:pt x="278" y="462"/>
                  <a:pt x="268" y="455"/>
                </a:cubicBezTo>
                <a:cubicBezTo>
                  <a:pt x="255" y="446"/>
                  <a:pt x="245" y="436"/>
                  <a:pt x="232" y="427"/>
                </a:cubicBezTo>
                <a:cubicBezTo>
                  <a:pt x="220" y="402"/>
                  <a:pt x="180" y="331"/>
                  <a:pt x="156" y="315"/>
                </a:cubicBezTo>
                <a:cubicBezTo>
                  <a:pt x="128" y="273"/>
                  <a:pt x="173" y="336"/>
                  <a:pt x="132" y="295"/>
                </a:cubicBezTo>
                <a:cubicBezTo>
                  <a:pt x="111" y="274"/>
                  <a:pt x="117" y="264"/>
                  <a:pt x="92" y="251"/>
                </a:cubicBezTo>
                <a:cubicBezTo>
                  <a:pt x="82" y="237"/>
                  <a:pt x="81" y="225"/>
                  <a:pt x="64" y="219"/>
                </a:cubicBezTo>
                <a:cubicBezTo>
                  <a:pt x="50" y="198"/>
                  <a:pt x="29" y="165"/>
                  <a:pt x="0" y="175"/>
                </a:cubicBezTo>
                <a:close/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87" name="Text Box 29"/>
          <p:cNvSpPr txBox="1">
            <a:spLocks noChangeArrowheads="1"/>
          </p:cNvSpPr>
          <p:nvPr/>
        </p:nvSpPr>
        <p:spPr bwMode="auto">
          <a:xfrm>
            <a:off x="2310210" y="4149080"/>
            <a:ext cx="1109662" cy="468313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Горячеключевской </a:t>
            </a:r>
          </a:p>
          <a:p>
            <a:pPr algn="ctr">
              <a:defRPr/>
            </a:pPr>
            <a:r>
              <a:rPr lang="ru-RU" sz="800" dirty="0"/>
              <a:t>охотзаказник</a:t>
            </a:r>
          </a:p>
          <a:p>
            <a:pPr algn="ctr">
              <a:defRPr/>
            </a:pPr>
            <a:r>
              <a:rPr lang="ru-RU" sz="800" dirty="0"/>
              <a:t>38,0 тыс. га</a:t>
            </a:r>
          </a:p>
        </p:txBody>
      </p:sp>
      <p:sp>
        <p:nvSpPr>
          <p:cNvPr id="15388" name="Text Box 33"/>
          <p:cNvSpPr txBox="1">
            <a:spLocks noChangeArrowheads="1"/>
          </p:cNvSpPr>
          <p:nvPr/>
        </p:nvSpPr>
        <p:spPr bwMode="auto">
          <a:xfrm>
            <a:off x="3275856" y="6417071"/>
            <a:ext cx="1566863" cy="468313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Кавказский государственный</a:t>
            </a:r>
          </a:p>
          <a:p>
            <a:pPr algn="ctr">
              <a:defRPr/>
            </a:pPr>
            <a:r>
              <a:rPr lang="ru-RU" sz="800" dirty="0"/>
              <a:t>Биосферный заповедник</a:t>
            </a:r>
          </a:p>
          <a:p>
            <a:pPr algn="ctr">
              <a:defRPr/>
            </a:pPr>
            <a:r>
              <a:rPr lang="ru-RU" sz="800" dirty="0"/>
              <a:t>262,2 тыс. га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6072188" y="697636"/>
            <a:ext cx="3071812" cy="5231678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8223" name="Группа 46"/>
          <p:cNvGrpSpPr>
            <a:grpSpLocks/>
          </p:cNvGrpSpPr>
          <p:nvPr/>
        </p:nvGrpSpPr>
        <p:grpSpPr bwMode="auto">
          <a:xfrm>
            <a:off x="6084888" y="1196975"/>
            <a:ext cx="3059112" cy="4537075"/>
            <a:chOff x="6084888" y="1196975"/>
            <a:chExt cx="3059112" cy="4537075"/>
          </a:xfrm>
        </p:grpSpPr>
        <p:sp>
          <p:nvSpPr>
            <p:cNvPr id="8236" name="Табличка 3"/>
            <p:cNvSpPr>
              <a:spLocks noChangeArrowheads="1"/>
            </p:cNvSpPr>
            <p:nvPr/>
          </p:nvSpPr>
          <p:spPr bwMode="auto">
            <a:xfrm>
              <a:off x="7667625" y="2997200"/>
              <a:ext cx="1295400" cy="935038"/>
            </a:xfrm>
            <a:prstGeom prst="plaque">
              <a:avLst>
                <a:gd name="adj" fmla="val 16667"/>
              </a:avLst>
            </a:prstGeom>
            <a:solidFill>
              <a:srgbClr val="FF0000"/>
            </a:solidFill>
            <a:ln w="25400" algn="ctr">
              <a:solidFill>
                <a:srgbClr val="9933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 dirty="0">
                  <a:solidFill>
                    <a:srgbClr val="FFFFFF"/>
                  </a:solidFill>
                  <a:latin typeface="Times New Roman" pitchFamily="18" charset="0"/>
                </a:rPr>
                <a:t>Общая площадь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 dirty="0">
                  <a:solidFill>
                    <a:srgbClr val="FFFFFF"/>
                  </a:solidFill>
                  <a:latin typeface="Times New Roman" pitchFamily="18" charset="0"/>
                </a:rPr>
                <a:t>1 685 154 Га</a:t>
              </a:r>
            </a:p>
          </p:txBody>
        </p:sp>
        <p:sp>
          <p:nvSpPr>
            <p:cNvPr id="8237" name="Прямоугольник 8"/>
            <p:cNvSpPr>
              <a:spLocks noChangeArrowheads="1"/>
            </p:cNvSpPr>
            <p:nvPr/>
          </p:nvSpPr>
          <p:spPr bwMode="auto">
            <a:xfrm>
              <a:off x="6143636" y="2000240"/>
              <a:ext cx="1266825" cy="642937"/>
            </a:xfrm>
            <a:prstGeom prst="rect">
              <a:avLst/>
            </a:prstGeom>
            <a:solidFill>
              <a:srgbClr val="993300"/>
            </a:solidFill>
            <a:ln w="25400" algn="ctr">
              <a:solidFill>
                <a:srgbClr val="9933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000" dirty="0">
                  <a:solidFill>
                    <a:srgbClr val="FFFFFF"/>
                  </a:solidFill>
                  <a:latin typeface="Times New Roman" pitchFamily="18" charset="0"/>
                </a:rPr>
                <a:t>Земли лесного фонда 1 265 823 Га</a:t>
              </a:r>
            </a:p>
          </p:txBody>
        </p:sp>
        <p:sp>
          <p:nvSpPr>
            <p:cNvPr id="8238" name="Прямоугольник 5"/>
            <p:cNvSpPr>
              <a:spLocks noChangeArrowheads="1"/>
            </p:cNvSpPr>
            <p:nvPr/>
          </p:nvSpPr>
          <p:spPr bwMode="auto">
            <a:xfrm>
              <a:off x="6084888" y="3068638"/>
              <a:ext cx="1193800" cy="711200"/>
            </a:xfrm>
            <a:prstGeom prst="rect">
              <a:avLst/>
            </a:prstGeom>
            <a:solidFill>
              <a:srgbClr val="993300"/>
            </a:solidFill>
            <a:ln w="25400" algn="ctr">
              <a:solidFill>
                <a:srgbClr val="9933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050" dirty="0">
                  <a:solidFill>
                    <a:srgbClr val="FFFFFF"/>
                  </a:solidFill>
                  <a:latin typeface="Times New Roman" pitchFamily="18" charset="0"/>
                </a:rPr>
                <a:t>Земли населенных пунктов 1 730 Га</a:t>
              </a:r>
            </a:p>
          </p:txBody>
        </p:sp>
        <p:sp>
          <p:nvSpPr>
            <p:cNvPr id="8239" name="Прямоугольник 4"/>
            <p:cNvSpPr>
              <a:spLocks noChangeArrowheads="1"/>
            </p:cNvSpPr>
            <p:nvPr/>
          </p:nvSpPr>
          <p:spPr bwMode="auto">
            <a:xfrm>
              <a:off x="7353300" y="4891088"/>
              <a:ext cx="1790700" cy="842962"/>
            </a:xfrm>
            <a:prstGeom prst="rect">
              <a:avLst/>
            </a:prstGeom>
            <a:solidFill>
              <a:srgbClr val="993300"/>
            </a:solidFill>
            <a:ln w="25400" algn="ctr">
              <a:solidFill>
                <a:srgbClr val="9933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000" dirty="0">
                  <a:solidFill>
                    <a:srgbClr val="FFFFFF"/>
                  </a:solidFill>
                  <a:latin typeface="Times New Roman" pitchFamily="18" charset="0"/>
                </a:rPr>
                <a:t>Земли особо охраняемых природных территорий </a:t>
              </a:r>
              <a:endParaRPr lang="ru-RU" altLang="ru-RU" sz="1000" dirty="0" smtClean="0">
                <a:solidFill>
                  <a:srgbClr val="FFFFFF"/>
                </a:solidFill>
                <a:latin typeface="Times New Roman" pitchFamily="18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000" dirty="0" smtClean="0">
                  <a:solidFill>
                    <a:srgbClr val="FFFFFF"/>
                  </a:solidFill>
                  <a:latin typeface="Times New Roman" pitchFamily="18" charset="0"/>
                </a:rPr>
                <a:t>369 </a:t>
              </a:r>
              <a:r>
                <a:rPr lang="ru-RU" altLang="ru-RU" sz="1000" dirty="0">
                  <a:solidFill>
                    <a:srgbClr val="FFFFFF"/>
                  </a:solidFill>
                  <a:latin typeface="Times New Roman" pitchFamily="18" charset="0"/>
                </a:rPr>
                <a:t>945 Га</a:t>
              </a:r>
            </a:p>
          </p:txBody>
        </p:sp>
        <p:sp>
          <p:nvSpPr>
            <p:cNvPr id="8240" name="Прямоугольник 7"/>
            <p:cNvSpPr>
              <a:spLocks noChangeArrowheads="1"/>
            </p:cNvSpPr>
            <p:nvPr/>
          </p:nvSpPr>
          <p:spPr bwMode="auto">
            <a:xfrm>
              <a:off x="6084888" y="4149725"/>
              <a:ext cx="1382712" cy="642938"/>
            </a:xfrm>
            <a:prstGeom prst="rect">
              <a:avLst/>
            </a:prstGeom>
            <a:solidFill>
              <a:srgbClr val="993300"/>
            </a:solidFill>
            <a:ln w="25400" algn="ctr">
              <a:solidFill>
                <a:srgbClr val="9933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050" dirty="0">
                  <a:solidFill>
                    <a:srgbClr val="FFFFFF"/>
                  </a:solidFill>
                  <a:latin typeface="Times New Roman" pitchFamily="18" charset="0"/>
                </a:rPr>
                <a:t>Земли иных категорий 13 696 Га</a:t>
              </a:r>
            </a:p>
          </p:txBody>
        </p:sp>
        <p:sp>
          <p:nvSpPr>
            <p:cNvPr id="8241" name="Прямоугольник 6"/>
            <p:cNvSpPr>
              <a:spLocks noChangeArrowheads="1"/>
            </p:cNvSpPr>
            <p:nvPr/>
          </p:nvSpPr>
          <p:spPr bwMode="auto">
            <a:xfrm>
              <a:off x="7380288" y="1196975"/>
              <a:ext cx="1641475" cy="642938"/>
            </a:xfrm>
            <a:prstGeom prst="rect">
              <a:avLst/>
            </a:prstGeom>
            <a:solidFill>
              <a:srgbClr val="993300"/>
            </a:solidFill>
            <a:ln w="25400" algn="ctr">
              <a:solidFill>
                <a:srgbClr val="9933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000" dirty="0">
                  <a:solidFill>
                    <a:srgbClr val="FFFFFF"/>
                  </a:solidFill>
                  <a:latin typeface="Times New Roman" pitchFamily="18" charset="0"/>
                </a:rPr>
                <a:t>Земли обороны и безопасности 33960 Га</a:t>
              </a:r>
            </a:p>
          </p:txBody>
        </p:sp>
        <p:sp>
          <p:nvSpPr>
            <p:cNvPr id="8242" name="Line 144"/>
            <p:cNvSpPr>
              <a:spLocks noChangeShapeType="1"/>
            </p:cNvSpPr>
            <p:nvPr/>
          </p:nvSpPr>
          <p:spPr bwMode="auto">
            <a:xfrm flipV="1">
              <a:off x="8316913" y="1844675"/>
              <a:ext cx="0" cy="1152525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 type="triangle" w="med" len="med"/>
            </a:ln>
            <a:effectLst>
              <a:prstShdw prst="shdw17" dist="17961" dir="2700000">
                <a:srgbClr val="5C1F00"/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243" name="Line 145"/>
            <p:cNvSpPr>
              <a:spLocks noChangeShapeType="1"/>
            </p:cNvSpPr>
            <p:nvPr/>
          </p:nvSpPr>
          <p:spPr bwMode="auto">
            <a:xfrm flipH="1" flipV="1">
              <a:off x="7451725" y="2276475"/>
              <a:ext cx="433388" cy="720725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 type="triangle" w="med" len="med"/>
            </a:ln>
            <a:effectLst>
              <a:prstShdw prst="shdw17" dist="17961" dir="2700000">
                <a:srgbClr val="5C1F00"/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244" name="Line 146"/>
            <p:cNvSpPr>
              <a:spLocks noChangeShapeType="1"/>
            </p:cNvSpPr>
            <p:nvPr/>
          </p:nvSpPr>
          <p:spPr bwMode="auto">
            <a:xfrm flipH="1" flipV="1">
              <a:off x="7235825" y="3429000"/>
              <a:ext cx="431800" cy="0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 type="triangle" w="med" len="med"/>
            </a:ln>
            <a:effectLst>
              <a:prstShdw prst="shdw17" dist="17961" dir="2700000">
                <a:srgbClr val="5C1F00"/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245" name="Line 147"/>
            <p:cNvSpPr>
              <a:spLocks noChangeShapeType="1"/>
            </p:cNvSpPr>
            <p:nvPr/>
          </p:nvSpPr>
          <p:spPr bwMode="auto">
            <a:xfrm>
              <a:off x="8316913" y="3933825"/>
              <a:ext cx="0" cy="935038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 type="triangle" w="med" len="med"/>
            </a:ln>
            <a:effectLst>
              <a:prstShdw prst="shdw17" dist="17961" dir="2700000">
                <a:srgbClr val="5C1F00"/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246" name="Line 148"/>
            <p:cNvSpPr>
              <a:spLocks noChangeShapeType="1"/>
            </p:cNvSpPr>
            <p:nvPr/>
          </p:nvSpPr>
          <p:spPr bwMode="auto">
            <a:xfrm flipH="1">
              <a:off x="7451725" y="3933825"/>
              <a:ext cx="433388" cy="503238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 type="triangle" w="med" len="med"/>
            </a:ln>
            <a:effectLst>
              <a:prstShdw prst="shdw17" dist="17961" dir="2700000">
                <a:srgbClr val="5C1F00"/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5392" name="Text Box 34"/>
          <p:cNvSpPr txBox="1">
            <a:spLocks noChangeArrowheads="1"/>
          </p:cNvSpPr>
          <p:nvPr/>
        </p:nvSpPr>
        <p:spPr bwMode="auto">
          <a:xfrm>
            <a:off x="4716016" y="5157192"/>
            <a:ext cx="1193800" cy="346075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 err="1"/>
              <a:t>Псебайский</a:t>
            </a:r>
            <a:r>
              <a:rPr lang="ru-RU" sz="800" dirty="0"/>
              <a:t> заказник</a:t>
            </a:r>
          </a:p>
          <a:p>
            <a:pPr algn="ctr">
              <a:defRPr/>
            </a:pPr>
            <a:r>
              <a:rPr lang="ru-RU" sz="800" dirty="0"/>
              <a:t>37,4 тыс. га</a:t>
            </a:r>
          </a:p>
        </p:txBody>
      </p:sp>
      <p:sp>
        <p:nvSpPr>
          <p:cNvPr id="15393" name="Text Box 31"/>
          <p:cNvSpPr txBox="1">
            <a:spLocks noChangeArrowheads="1"/>
          </p:cNvSpPr>
          <p:nvPr/>
        </p:nvSpPr>
        <p:spPr bwMode="auto">
          <a:xfrm>
            <a:off x="2843808" y="5373216"/>
            <a:ext cx="1228725" cy="346075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Туапсинский заказник</a:t>
            </a:r>
          </a:p>
          <a:p>
            <a:pPr algn="ctr">
              <a:defRPr/>
            </a:pPr>
            <a:r>
              <a:rPr lang="ru-RU" sz="800" dirty="0"/>
              <a:t>15,0 тыс. га</a:t>
            </a:r>
          </a:p>
        </p:txBody>
      </p:sp>
      <p:sp>
        <p:nvSpPr>
          <p:cNvPr id="15394" name="Text Box 32"/>
          <p:cNvSpPr txBox="1">
            <a:spLocks noChangeArrowheads="1"/>
          </p:cNvSpPr>
          <p:nvPr/>
        </p:nvSpPr>
        <p:spPr bwMode="auto">
          <a:xfrm>
            <a:off x="2912939" y="5841008"/>
            <a:ext cx="1443037" cy="468312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Головинский</a:t>
            </a:r>
          </a:p>
          <a:p>
            <a:pPr algn="ctr">
              <a:defRPr/>
            </a:pPr>
            <a:r>
              <a:rPr lang="ru-RU" sz="800" dirty="0"/>
              <a:t>республиканский заказник</a:t>
            </a:r>
          </a:p>
          <a:p>
            <a:pPr algn="ctr">
              <a:defRPr/>
            </a:pPr>
            <a:r>
              <a:rPr lang="ru-RU" sz="800" dirty="0"/>
              <a:t>50,0 тыс. га</a:t>
            </a:r>
          </a:p>
        </p:txBody>
      </p:sp>
      <p:sp>
        <p:nvSpPr>
          <p:cNvPr id="15395" name="Text Box 30"/>
          <p:cNvSpPr txBox="1">
            <a:spLocks noChangeArrowheads="1"/>
          </p:cNvSpPr>
          <p:nvPr/>
        </p:nvSpPr>
        <p:spPr bwMode="auto">
          <a:xfrm>
            <a:off x="2392437" y="4725144"/>
            <a:ext cx="1387475" cy="590550"/>
          </a:xfrm>
          <a:prstGeom prst="rect">
            <a:avLst/>
          </a:prstGeom>
          <a:solidFill>
            <a:srgbClr val="C0C0C0">
              <a:alpha val="70000"/>
            </a:srgb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" dirty="0"/>
              <a:t>«Причерноморский»</a:t>
            </a:r>
          </a:p>
          <a:p>
            <a:pPr algn="ctr">
              <a:defRPr/>
            </a:pPr>
            <a:r>
              <a:rPr lang="ru-RU" sz="800" dirty="0"/>
              <a:t>государственный</a:t>
            </a:r>
          </a:p>
          <a:p>
            <a:pPr algn="ctr">
              <a:defRPr/>
            </a:pPr>
            <a:r>
              <a:rPr lang="ru-RU" sz="800" dirty="0"/>
              <a:t>Природный охотзаказник</a:t>
            </a:r>
          </a:p>
          <a:p>
            <a:pPr algn="ctr">
              <a:defRPr/>
            </a:pPr>
            <a:r>
              <a:rPr lang="ru-RU" sz="800" dirty="0"/>
              <a:t>58,8 тыс. га</a:t>
            </a:r>
          </a:p>
        </p:txBody>
      </p:sp>
      <p:sp>
        <p:nvSpPr>
          <p:cNvPr id="8228" name="Rectangle 39"/>
          <p:cNvSpPr>
            <a:spLocks noChangeArrowheads="1"/>
          </p:cNvSpPr>
          <p:nvPr/>
        </p:nvSpPr>
        <p:spPr bwMode="auto">
          <a:xfrm>
            <a:off x="6072188" y="5929313"/>
            <a:ext cx="3071812" cy="1000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10" tIns="45660" rIns="91310" bIns="45660" anchor="ctr"/>
          <a:lstStyle>
            <a:lvl1pPr defTabSz="9128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8229" name="Freeform 15"/>
          <p:cNvSpPr>
            <a:spLocks/>
          </p:cNvSpPr>
          <p:nvPr/>
        </p:nvSpPr>
        <p:spPr bwMode="auto">
          <a:xfrm>
            <a:off x="6500813" y="6335713"/>
            <a:ext cx="219075" cy="269875"/>
          </a:xfrm>
          <a:custGeom>
            <a:avLst/>
            <a:gdLst>
              <a:gd name="T0" fmla="*/ 2147483647 w 138"/>
              <a:gd name="T1" fmla="*/ 2147483647 h 170"/>
              <a:gd name="T2" fmla="*/ 2147483647 w 138"/>
              <a:gd name="T3" fmla="*/ 2147483647 h 170"/>
              <a:gd name="T4" fmla="*/ 0 w 138"/>
              <a:gd name="T5" fmla="*/ 2147483647 h 170"/>
              <a:gd name="T6" fmla="*/ 2147483647 w 138"/>
              <a:gd name="T7" fmla="*/ 2147483647 h 170"/>
              <a:gd name="T8" fmla="*/ 2147483647 w 138"/>
              <a:gd name="T9" fmla="*/ 2147483647 h 170"/>
              <a:gd name="T10" fmla="*/ 2147483647 w 138"/>
              <a:gd name="T11" fmla="*/ 2147483647 h 170"/>
              <a:gd name="T12" fmla="*/ 2147483647 w 138"/>
              <a:gd name="T13" fmla="*/ 2147483647 h 170"/>
              <a:gd name="T14" fmla="*/ 2147483647 w 138"/>
              <a:gd name="T15" fmla="*/ 2147483647 h 170"/>
              <a:gd name="T16" fmla="*/ 2147483647 w 138"/>
              <a:gd name="T17" fmla="*/ 2147483647 h 170"/>
              <a:gd name="T18" fmla="*/ 2147483647 w 138"/>
              <a:gd name="T19" fmla="*/ 2147483647 h 170"/>
              <a:gd name="T20" fmla="*/ 2147483647 w 138"/>
              <a:gd name="T21" fmla="*/ 2147483647 h 170"/>
              <a:gd name="T22" fmla="*/ 2147483647 w 138"/>
              <a:gd name="T23" fmla="*/ 2147483647 h 170"/>
              <a:gd name="T24" fmla="*/ 2147483647 w 138"/>
              <a:gd name="T25" fmla="*/ 2147483647 h 170"/>
              <a:gd name="T26" fmla="*/ 2147483647 w 138"/>
              <a:gd name="T27" fmla="*/ 2147483647 h 170"/>
              <a:gd name="T28" fmla="*/ 2147483647 w 138"/>
              <a:gd name="T29" fmla="*/ 2147483647 h 170"/>
              <a:gd name="T30" fmla="*/ 2147483647 w 138"/>
              <a:gd name="T31" fmla="*/ 2147483647 h 170"/>
              <a:gd name="T32" fmla="*/ 2147483647 w 138"/>
              <a:gd name="T33" fmla="*/ 2147483647 h 170"/>
              <a:gd name="T34" fmla="*/ 2147483647 w 138"/>
              <a:gd name="T35" fmla="*/ 2147483647 h 170"/>
              <a:gd name="T36" fmla="*/ 2147483647 w 138"/>
              <a:gd name="T37" fmla="*/ 2147483647 h 17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38"/>
              <a:gd name="T58" fmla="*/ 0 h 170"/>
              <a:gd name="T59" fmla="*/ 138 w 138"/>
              <a:gd name="T60" fmla="*/ 170 h 17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38" h="170">
                <a:moveTo>
                  <a:pt x="32" y="110"/>
                </a:moveTo>
                <a:cubicBezTo>
                  <a:pt x="25" y="100"/>
                  <a:pt x="20" y="89"/>
                  <a:pt x="10" y="82"/>
                </a:cubicBezTo>
                <a:cubicBezTo>
                  <a:pt x="0" y="67"/>
                  <a:pt x="12" y="47"/>
                  <a:pt x="0" y="30"/>
                </a:cubicBezTo>
                <a:cubicBezTo>
                  <a:pt x="4" y="0"/>
                  <a:pt x="31" y="14"/>
                  <a:pt x="56" y="16"/>
                </a:cubicBezTo>
                <a:cubicBezTo>
                  <a:pt x="62" y="20"/>
                  <a:pt x="71" y="27"/>
                  <a:pt x="54" y="10"/>
                </a:cubicBezTo>
                <a:cubicBezTo>
                  <a:pt x="52" y="8"/>
                  <a:pt x="56" y="14"/>
                  <a:pt x="58" y="16"/>
                </a:cubicBezTo>
                <a:cubicBezTo>
                  <a:pt x="63" y="22"/>
                  <a:pt x="69" y="23"/>
                  <a:pt x="76" y="28"/>
                </a:cubicBezTo>
                <a:cubicBezTo>
                  <a:pt x="79" y="32"/>
                  <a:pt x="81" y="37"/>
                  <a:pt x="84" y="40"/>
                </a:cubicBezTo>
                <a:cubicBezTo>
                  <a:pt x="88" y="44"/>
                  <a:pt x="96" y="52"/>
                  <a:pt x="96" y="52"/>
                </a:cubicBezTo>
                <a:cubicBezTo>
                  <a:pt x="97" y="54"/>
                  <a:pt x="96" y="57"/>
                  <a:pt x="98" y="58"/>
                </a:cubicBezTo>
                <a:cubicBezTo>
                  <a:pt x="101" y="60"/>
                  <a:pt x="110" y="62"/>
                  <a:pt x="110" y="62"/>
                </a:cubicBezTo>
                <a:cubicBezTo>
                  <a:pt x="116" y="70"/>
                  <a:pt x="121" y="77"/>
                  <a:pt x="124" y="86"/>
                </a:cubicBezTo>
                <a:cubicBezTo>
                  <a:pt x="121" y="90"/>
                  <a:pt x="119" y="94"/>
                  <a:pt x="116" y="98"/>
                </a:cubicBezTo>
                <a:cubicBezTo>
                  <a:pt x="115" y="100"/>
                  <a:pt x="117" y="102"/>
                  <a:pt x="118" y="104"/>
                </a:cubicBezTo>
                <a:cubicBezTo>
                  <a:pt x="124" y="115"/>
                  <a:pt x="128" y="131"/>
                  <a:pt x="138" y="138"/>
                </a:cubicBezTo>
                <a:cubicBezTo>
                  <a:pt x="132" y="161"/>
                  <a:pt x="123" y="160"/>
                  <a:pt x="104" y="170"/>
                </a:cubicBezTo>
                <a:cubicBezTo>
                  <a:pt x="77" y="164"/>
                  <a:pt x="88" y="160"/>
                  <a:pt x="70" y="152"/>
                </a:cubicBezTo>
                <a:cubicBezTo>
                  <a:pt x="62" y="148"/>
                  <a:pt x="46" y="140"/>
                  <a:pt x="46" y="140"/>
                </a:cubicBezTo>
                <a:cubicBezTo>
                  <a:pt x="39" y="130"/>
                  <a:pt x="30" y="110"/>
                  <a:pt x="30" y="98"/>
                </a:cubicBezTo>
              </a:path>
            </a:pathLst>
          </a:custGeom>
          <a:solidFill>
            <a:srgbClr val="FF66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230" name="TextBox 50"/>
          <p:cNvSpPr txBox="1">
            <a:spLocks noChangeArrowheads="1"/>
          </p:cNvSpPr>
          <p:nvPr/>
        </p:nvSpPr>
        <p:spPr bwMode="auto">
          <a:xfrm>
            <a:off x="6858000" y="6215063"/>
            <a:ext cx="20732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charset="0"/>
              </a:rPr>
              <a:t>Земли особо охраняемых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charset="0"/>
              </a:rPr>
              <a:t>природных территорий</a:t>
            </a:r>
          </a:p>
        </p:txBody>
      </p:sp>
      <p:sp>
        <p:nvSpPr>
          <p:cNvPr id="8231" name="TextBox 51"/>
          <p:cNvSpPr txBox="1">
            <a:spLocks noChangeArrowheads="1"/>
          </p:cNvSpPr>
          <p:nvPr/>
        </p:nvSpPr>
        <p:spPr bwMode="auto">
          <a:xfrm>
            <a:off x="6643688" y="5929313"/>
            <a:ext cx="18446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charset="0"/>
              </a:rPr>
              <a:t>Условные обозначения</a:t>
            </a:r>
          </a:p>
        </p:txBody>
      </p:sp>
      <p:sp>
        <p:nvSpPr>
          <p:cNvPr id="8232" name="AutoShape 53" descr="data:image/jpeg;base64,/9j/4AAQSkZJRgABAQAAAQABAAD/2wCEAAkGBxQTEhUUEhQVFRQXGBgaGBcXGBQWGRcWFxYXFhcaFxcYHCggGBolHBYXIjEhJSkrLi4uFx8zODMsNygtLisBCgoKDg0OGhAQGiwkHCQsLywsLCwsLCwsLCwsLCwsLCwsLCwsLCwsLCwsLC0sLCwsLCwsLCwsLCwsLCwsLCwsLP/AABEIAL4BCQMBIgACEQEDEQH/xAAcAAABBQEBAQAAAAAAAAAAAAAEAAIDBQYBBwj/xAA7EAABAwIEBAQDBwQBBAMAAAABAAIRAyEEEjFBBSJRYRNxgZEGMqFCUrHB0eHwFCNi8aIVM3KSFiWy/8QAGgEAAgMBAQAAAAAAAAAAAAAAAgMAAQQFBv/EACoRAAICAQQBAwMEAwAAAAAAAAABAhEDBBIhMUETIlEFFGEjMnGBkaGx/9oADAMBAAIRAxEAPwD25JdXCkNFnCVwpOUZckyYSQLjG2WYxYuVqqxWe4nQgyEpjolQ5DomoCELWfAVBkGIEqsxb4U+OxPdUeNxKdFFHcRVF0HN1Aa909jpTfBS7C6JR9Ksg6bYCdTddKUh8sZd4eojaKq8IVZUXKNi1ERdCMw9VV5PNCMaIASJs6GCNpFhTqxZangNaWwsU55Dlf8ABXnMO61YX7Uc/VL3s1q6mtKctKdmISSSSsgkkklCCSSSUIJJJJQgkkklCCXF1JQg0pJJJTLGkKCoESVG9qVOISYI9qBxVCZVk8KGpokMajK4ynCz/EqkCy1HFzeFlOI3sFSDRSYl8oGqyVcNwe6GxNGEe4KilqU7qbDtXHtlycTCLf4GwxvsNpldy8yiw5lWVOjdZ8k9sqN+LA5wcgnBBGtN0KxmVShyZfBia5okcecFHRaFXtdcKwaCNEnK6Nmk5VErqeaD0Wm4A5pbH2m6+RVBTiJ2NksLizSqhzYiYPkhw6intYGo02+3Hs9AZonITB4oPEhFLpxkcSSafI5cSSTbBOpJJKyCSSSUIJJJJQgkkklCCSSSUINKS45NBSW+Sx0pFMlOAQ9lkNRiCrVFY1dFVvbzFJkuRkGU+PZmKz+LwcEytpTY31VPxMAlA0MTozJoRdAY+laVemmgeKU4agXY1MyOJsUPVNkVjG3QFSpJQzfJ0tLC4MsMC7QFaPCsMNKyVB0O/l1r8ALC+g0PRYtRkdo6mCChBj8SBZMY3ld2UuMaIlRYR+o/l1ox5Lx8HNyYv1v5FSurVklt+iq8IDmHSVaFwaD2/LVBnycjdPDbA5w2uILSYg7p1d0G+osgKjbuU1CqS0Sdo9rLHkb22jTKHu3Gk+G8ftK1jHyF5XQxDqT5botz8N8VFZvcarpaTUWtrOR9S0bj+pHovpSlNXV0FI4x0JybK6E6LKOpJJIiCSSSUIJJJJQgkkklCDCFG4KYppSZotMgpvU4Kgc26lCTGTQToTiga1MzZHgJQraciJ0ZXiJLXyhKkuN1peJYVrtRcKqNHaNEppjUysbhVT8fENutM4LFfF2OymEO3kZF8mVxFWXIWsy+u91xtfMSuYevMjulZIuzu6Rx9Oh1L52ra4N0QesSsLn5xdbrh7ZY0+SwatNJM242qkT4vfy0Q2FpmVZVqWa0bITAmDBQ6afsaM2VXKL+CejShcxmPbTyl1g54aewINylxTilOk1hnNmqCmQDdpnKSewNlnuO1/EdVw4u4ZXMA1JgHL3OvunLHKVNlRlHleS6x1QspF7QCWgi/TQGF3hNUOqBg+0wu6iYBj8ViX8QqFplxIOQP2ylpMD2laD4TrxUDhtuflYwuAc5x2sY9U6emUcTsS9U5PbEvcSy8SZHa3VS8IxnhVWmYDhdMxGLp1KrhTJJbIdsJlzY/wCJQNZuZsDUEx/PNc3Epw77RtUfUhtl5R6jSxoc2WmVIzFgrz/4R4g4ksPfc7EbHRa91l28ORyjZ5zU6b0Z7S2o1w7RTAqpwWsj1Vo1a4MxSVEiSjdUATwnqSYB1JJJWQSSSShBJJJKEOFNlOKbCCfJaInFNZUUrgoXNWZqg1RM1dSanQjigQeq1COws3GqsHhQOdlBKBrkJMo8S2CZ2XlPxji89UxYCy33xTx0NJDel15RxSvmcVIK2Nj8g1LVKjZxQ/ixKjpYjW6qWJts6mDPGCVhbfmC33DHHwdbgLzanipI8/otjhOMinTgG4yg6HUTp3ghYNZgk0kjfps0JqVM0lbFNpgvcYaBrrrZefYrjjzYOO9+xbBkecn1Vn8ScXBy0Q75qbXtjTxc5IaTsC3MPOFkKsA2Mg3vqCRcHyR6LTbVcvJh+oZmlUGSYniLiRzE8xcPNxl34BF1HOdS8cODXNc1gbMPgNIBHQCIVS6gQZFxcg+WvqFJQqxrp0XReNVwcqOeSlcuSwweLlrw4i5aTrMtzGfMzEq74RiCGuaIh4yzP2SQ6B3kBZaMpcZBkQPzROErkW10gad5n2QygqCjmkpp2eqcF4TUYx7ntLZj5iOZ19Bra/uqviOOFOoQL2k/hHmqup8UZ8MKLgc5qB7CNGtA+WTeZn3VdVxRrYhwGrtAJ9/oPdYIYPdKWQ7UNQ4qo+X/AKNNhMaA5tVpykkCOp/gW+4fivEY12xH1XjlHEEgNBgh35/it3TxTopeG7KW1WuLfvCcjgOnK427J0YRxyXPYjUyeeDdcx7PQcEy6sYVRhsfTa5rHPAcc0AnUN1VuTZaonFn2DVdVPSNkLWfCJpGyqEqZJLglC6mykCtCkhY5JJJEQSSSShBLi6kqZBjlESpyENXb0SZxCiSsKcHLLcZ+I/6fFYWgdKxdmPS4a3/AJOnyBWb4F8ZxjqjK4y8z6UzLWtD3PaZ3iSIiyiIz01yAxjuVw7FZk/GTX8Rp4dhIYDUY8mwLoGTXaQQO/mrahxeliGPfRfmDXOaTeQW2NvqOoQzLiebfFNJwJImJWLxjbLV8W4j4zSdLkkdgYn6hZLF1bkK8aHtqivqOj1Qe8InE2v1UOGw5e8D3KcuhMm7Ca1CNNgPU/z8FLg3z6z+pRNTTeG79xZRZQ0y3QD6nVLfJFJ9EIw+Z3PMflt9VEWETmudAfK34BH0myQIudO4Gy7i6eg3EkTebXCtcFW32B0SIuAex+qgxNNwJlsGZgbTeFZuoAAAi9822olDsLmNI1aTeYM9xKjfwHCpcMEpUzF9L+twERhWNDgSMwv6EbugXjoosQwNeQDIFtFY4au14aKrgykxpIFNoBLup6k3uhyN7bQ7FCKntfZ1nESxzizmykEAtEEgm8bdUT8OUajq7XgFzs0kXsBeSdhMBW1DhDG03FxbFRuZkTmc11wD01GnQonhbW0qkAEQRI3dLXT7duqwzzpxaS5Opj001KLb47KnA0XMrjNIEuf/ALW3biGZqXhhrgX05JElsGZA8gboF+BbUeXU383hQ0GwLnfe6REeqyzK7xUJ5muoNYS06l2YzPQQ5Ihk9Sr7RpyRjBNLyW+IqVG8SLC4iKjgN+WvUDnAdBlBPuvZOE47xKLXvhuaSB/iDay8QfWZ4WHg/wB/M0ve6dA0uIJ7FwHotN8HfEj6lMtcYayoAw7tzNqSO+oXRwy3Lk4WqxKEuPJvMNiXeLVp1xl/u5aJGj2GmHjyIh49EziHEHU6tANPI6o9jr7BhIJ8nBZ3D8cqUxD/AO7UfWcKUua0MIbMGTmymIHSVmsXxZzaDJc54GJJ5wQcoa6GjeOZwJN7JnAlpnqFbiUVW0t3sc4H/wASLR6n2VjhDa68+4v8UZKlF1O9MucAT8xPiMNVk7CB7EKSn8SvGIqQSW1QBTmOXKyXekkieqiXIL6PRQU5ZWr8UNGBqVgR4tOnJafvaA9xMFaTCVMzGu+80H3EpqAJklwobxX/AHW+/wCyIoJJUVLENcXBpktMHsbfqvL/AIu+PHCtiMPTjJAaHE6PaZO2hgD1KpeCfF7qGKrPJLRUFRwDzyl+Vz2N1sM5AEa+qGUkiLk9pxOJZTGZ7g0SBJsJJgD1Xlvxp8eCoGDDOcGtqU3ZoOWoLPLT0ynKe91V8c+MnY3CPa6z2uY4gOixMggdnCPXusLxGsTlFhlaxlgBZoA9T3QuSZAri/Faleq+tUMvJdptI+z0GiGq4p73GqTD3kkxa5F4+vulTwriDEAiTeBPbuV2nTywNpN+sf7Q2W2EU8W9svL3B5cDmm/KZaZ6gifQIvCcfrUw4scAS57zE3e9uXNHUXIVJiMRIi6hGJI2t+iqr7Imy/4hiuRpAvVY7MJGocBPvdUBq3uf4FIK2YSPIe90C6cyKBbkyZ4LoAv2UmAs+9v2TGOl1uyMo1M0E35vm01uZRtl2muew99WB3Ik97WP86IEAlpE+vRdqVZknQWXcPVymD9qP9IKpAheAIcGi2YSSY0mfcaKaqcrnFw5tAfT+eyY6qC6dP0Cgq4jmBN4KpogNisVfTUSekKCnVFybg2jsliACSJ3kHW2ijezLHdFwEkGZaZNMvLoh3iGQTb5C0xptB6JlSmRYHlMXiLkd7x9FFgRLjvDSb7gfn+iLrcUzXLRIkDexAHvZB0+DU2pRuS5NjhqLaWEY8vOY5CTqQRU8MtaDsBFu6ExXEQXtab8hLz/AJBwEecQfNZ6lxBz8rHE5c4JHewEKJ+JIcd3EwenoNtFlWmpuzS/qHtSXg9CxPGKVKS2DDbD7JzEmCdiDPuspxjEtc/M2ZqtzucTd7ibZhtEAeiFrVczMh1jc+cT6QhKrSJnSLdR1+iHHplF2Fl16nFxrtdhuLxH9sU283KNohxnMPw+i0XwyxlPDtgQ6SXOJMOewlxIHYWnsVkxUM23iTGgF7HqtDxX+1hqYbre3/kLn6rVBbDnznv/AMEnE8cKvhlsMDHZpAEjK62U9OUHzKr5LnXJyw7fV17+8IcYkQY5gAL6QDqAPILj8WBcXJBJ06iAhk2xTZeU8QXNptgES50k2zXbPmGkhdwVexc92XwqZyNIJzEki3uPZUDKmUAXBAJ9Te/ouMrl4cAbAE6gaeaGO6yrLWviangtjXJUabCYAAB8oE+gXtHwlxDxsNTdBBaA09y0ASvBi8v8NjAS4wLTLjPTzNl7xwXDtwmEYxxtTYS7qDBe62+pWmLB/BaVqmw90Lbv7Ku4bxoVqLKgIzPZm6ASSNEJ/wBQP+SLsNI8AfUBdzEnSesHX6KQ1LwDmYHPySLgE6+oaFV1K/XdF4SsTH08kuSYIdSeIO0QRABnYgn2+qjeQXXHf2ErjBsITsHfOOgn6hUlSLYbU2EaRJ7C/wCJVdiiQyR1/wCJCJq4rldrN/1CrXYibaW/dRJgUd8K7ZOxm++v5/RJzeUA92+pj9EK9xzDNIMifIwic82i02/VE77LJaogQ3QSfyQdIy6NpR/UdkDXp5RPcz1QxlzQVHXjK8RayINTUCzSf2Vb4spzK8wmUUHV3XgabT7pjqubsQuimRlcdInzTH0gbjzUISNxBO+nZSNdMKKjUAkncR2AUDHKBFixv9yeUiAYIME9CjMRRZm0iZMA5oBNoPkd1TjE6QIiUdg8RLuboNPpolSj5NOOcUttDqkCpBeMrafLmvEuNhHckqCrLjAbrF7j1jui3Ob47csHkINpvcn1jdT12GxyadTq0mQZG20pblQ/ZuT+LIzwaqwMc4taHgEODg6AdCQL7FOHDzLg6AWguJLgAQOhOsqxoPe6C8imWjlyw0kSZFzeDKK45gw8sw9Itaxw8RxIGYmYDS46jNJjukerO6bNH2mJxtWZplbcA3bffeb9BCjxOJzQHX1Pl2Vq/hL5dnmb2byyABOUDUaW7oDFYEBs3kdtdVqjNHPlgdncJXDbCS4xMaACfqi8fiM9i75RE367IDhzDcxYR0Fp79YUuJbmAcLC+hETtYnW6J1YvbwPa4NDTBkj0PW3VD13wYE262MG8rQ8J4Mx7bvJeQCGi8NJmHHQOMi3RVPHQGvINiAMp1nX2P7qlyyvTdWB06xEgmZ277GVPVqA7S7TN+wsgMNMmVoOEcFNVrjmEN1ggkmAQL6WIv2RAOiXhdQU2CscuZrmgCTmMXdA2EEK9wuJxGKrCj4xZTcXOLiYEH5mg/fLZaheG8Api9SS4AQ2RDdZmNbrQ4RrWtJDQTsf0RUB0aOmaZZTFJsMYA1rdwBYjuQuZP8AM+wXaGKp5GtMtLYynLPiHKHOIA1be/ku+H/lS9/3V7kgkmfODipcPVgplZ4Pn1XcAQajQ6zSQCexKllFxhbNL+tv1T8O/K0m3Nt2/wBqDENDHmmCSBGupsEJiMT/AD1Q9lD8WbmD6dShoh7ZO9+24TnV7d/wQrqs+aJIpBuIAJJ7D0hcpazpCHdUIsU6m+VK4CDnEtg7kH0v/PdA1q2aZ9lJiMRMINxKpIgmsMgIvDUmh1zOtvwT8LSBi1zY+qdWwxDiwiDKtss654jyFlBmspqlDL7H1tYoSZCiLoJp3FlFSEFKnrbROe8aAdPdRlp0E1KkljS2NfWya485gFnadPNKgSXMBuJWixfDKdQCCQ77Tt3dZB9EieRQas1xwvNFteChGIcHAgAQ0iRvr9bo91erlHzaagCw0idmmTPqga+EFOplLrATPnNlb8KqNa4MJDp+afu6xPmpkdq0iYdyk4y4K91SoIzB0nQmT7K2w76gqguLmu8IWMaZjlFxYbhS/wBQG1HHMSCJLNbSL2+1GnkEPWxWZxexrs2VrRmg2bpbTUlJblLih0XDHc9/9BXEcMMrXOOaA4mXOLiNCRqIDhEiyCqeEA0Na0nUkG4JvFukfVcxtcvaZdzAODpiMs3EC0HX2QNesCbGZMG2sb/gihB+WDl1UHe1EmJw0gmQYvAJJAJHzDbVWvDOF8v9ynnc67ACWtAtZx2NhsquviAJIbrb16H0hHcK434TXOdzP1AOk6QikpNcCccluW5F1wc+E6t4riXNAb/iBqA2NTMX8uio+O0gKmYkkukuGzQSQA07julw3HF5e94Ju52Um0/nFo9VLWrE/wBx55SIIOkkB2uwmUKtS5GboSg4x+TPVjzdBprP8lWGDxEDKCfQ6z23Kkq1GsjlpmR92QQo341ti2mGkdOifusxzhTNBw+rUAcTNyBsYaOv1RuI4kB4bmPtNx2tchZocTsT1EekqMYkOMGY7RIso5PwBRqa3xIW1aLszi2nmJFrkggAeWqov/lGJ+8f/Rv6KXhFBpJNbRslstd8xsBfpqj/APp9P7/0d+iAZFM83dTN1ffDdBha7NT5wQZI+ydCJ8vqhuI8M8MPIeHZQ0kEQ7mMTCuOAtLxTcXADw3NdImYLRYdbKZci2WhFg9Wkx3jkgl40N4HLfRB8UwwdUpNptDBUAi+/n/NVfYGkMz2loyvFj0J29Qmuw0iHAAgS2b6E6Da0JMc1AsyWPoZHlovBj1UYcBGxBVn8Q4fK8EEEPkiNtAqaowjeZ6LZB7o2EnZLUEmUnD3UrqRDb9JAETc/a3Gi5SpOccoG0+g1KIMY2mYlEYajEGQZ27nbzSIsJPWRtqAJRmEaBcwTsLzcHbtEeoQSY2MLH4Sjd20D1F4/nmn12kuBMyBY3Ol572lFCiKhscpgG/WTPmLD3U9VgEg6zZ3n/D7oN3kNQT4AalIMmTLS2bwNeiqTR6GRtsrp7CXZbEXHlv57qD+mBaCIkT8o01se2iK6JstFV7JrWnVECiYLtmmPUgkedgU/Dt0KtyKjD5I2Oylpn7QJja6uXBxIMudrAmInc2VbiKMtJa3vHbqpsJWcOvNAnobJc1aH4p7JOJK2nOIcKr4AYRIi4+y247+amrcLyw6kX95a4wYBta4VdUJFUzJIPr6lXGHxL3BoOYnaAeVmhLv8RIuk5HKNNMdihDJakuRvC8PUcTEOcLFgHNET7LmFpND3tcHw3lcAbiDcAyieFYWp4hIdkc35jMOIDo5TrMIHAgVHFxfALiTdwmTuZ17oFktvnguekjFKS7sJxTA1jQ1ryHTqAMzQQSJnW4VTiGHPJAYLQJEaDQDqfxWjdgqeVoAa7NnILnZrQwGMxi0fUqmGHGcsAAdGsANP6enRFjmXmwKK4QBWqOLibEnXLp3hRxoIM2tfzW04Lw2mTpLQx3YggAAO6XP0VbhOGsqlwYCXNJLm6QNiDpb81cdQra+BM9HPapfIDhcO4usDzENgAzMTEI91DM3mc0EOcBuTA1IGxKjwGAqNLHs5jBPObAmW72M6+yKxGDfkJdHiO3GkibDtoo8ib7Cx4dna5KbG4YgjM9l9w08sRrB7oSpYxJt6T3urFnDKj3c2kWIiLDlXaXBw54a59zodQYvF9031IrtiMkG1dFfhqgzaW9VZYHC5gQ0c45g6YzC+g0VhQ+Gg0c5jqdhbWd1beC0BhDQcogEWkWiQFjy62K/aZ1Ehw7MjMs5nOgwZNwNRfzTof8A5fRNp8WZnLALi5sIAAvrebH+FTf17O3sVm9bL8BGT4lScfEeRqzLA3IM+yL+HmMFBrgTN5B+9OnlCbicQdHb2jS5nXqnNcWtABENta0/utk23HazOFUqmR74m973uIAROEpu8STBYQZvJk3EdlVNJiTv/CD2/RHh7paJsN/Y6dkmSaKBviWlNIiILb94Bvf2WOatjxym9zACSMzgD2Yd43VGeDczwXgBtxaS4D8LGd1s006jTCigV1R7gYv+5uoqZBMmdwfyEbojD0HOJyNcCL3IFp7xPkFDSq3aNBmJMCwk7dlqDQTnMBrWgAanc3JE+Un2VlhOEucJqZgDOXrpqfIn1XKDRnDhlGVoMExmv1i/or7huIe5kuMkEz5bZe2nskyddD+0OZw4smDDSPkN4g3AO4sT5FB4sZS8AkWsel7kdzZWTqwvMjUX7hV1RxfZs2udpgCBfvf0Qxb8gsqqzst5gk6+4/JF8GwxzGQDzCRMcp1I67ojhuBa81PEm2ggls66z1/FHVGNaZcBNyCLWFx+Kqb3cB45ODsj4/TJaIgAmZiGtbJEuPmYjuswzodZj2lbDCkPc5rmy1zW5gQYLftAA6X310VViPhp1NxLGl7dRqCGxmlx2jT0VRko8MrbKTQLgvkcYJaASbagC4E6qHAYSo1rKvzMMGNYbpcddlYVKLixwbywBmBc6ACLkD8lLwGiHYWm6d3W6QSB+RSp5ajf5Olg0a3pc3VgWBwnjYqs0S3kmLTYsVhQpVWVWE5iGmZZc5Sb8u4S+G6X/wBmGOJGem685b5Z9fl0W/ZhRTJ5G7gvFgM0EAjYT0WHV53CSrpo2YnBJpr3WVdfh7GsfXOrgctgAJGutlgMA8sIaXFk9J6ztrC3fxg9zKVTLLQ8Q5u0n7QnSCL+azXCcIxwDKtoAPUWHbul6aVQcvkbKDyJJfyM47gm02USMrs4cXGBEkNDYtOg91DUwk+HygjI24ixJcII+iO+JX5m0WtNhIAdrB6H7vTVQUszMuciIAgE/LJOh3krXhbcVyZ9Vtxt3+CTAcLeczmuY3MJDYMQBJADtPXsn4Fj7tYzNPzREuaOl/opaGNIJtcWE72j6W90xuLhxiQLAbEGNt7qvfzZlzZ8dR2PosMdWnLyZBksDEti0EC0GFScRxxlvNAvbKXXnaNzojxW8R4Ob5jeb23PsSlj6LczYywOWzety4EaGSlwuMkq5HLKs1yukuCpwFapUMFgAsDMwL6HrqrbC4c/K7KIHKRMEDv5W20TcO0Bxa1xJ87Fpt76oTH1SwiHGD5/juEc903XRjz5VGOxOy0c+Z6O0G/7oejVAEnQ2vbzBVQ/EWuSd5G0f60XDxDNTl/UAb3vt7JX2rMNnBiTVxTm5jkI0uJOUTEzOh0yi2hVl/Rt6s/9lnsI8CoXOMPMw4ZdI8p+u5U/jN/x+i1vC40l8AKSJqjWZX5uY6NJmx1/ZAUq5OvyzdcpvLpB3Ou6MbTvl6gaddQVocKFUKjUBIzDliR5xF1NhKwPKZAadeyqH1zmI/nVWvDmEMLpu6w7X/dLyQpWVVclrU5spfsY9rif0QNB4c+uyAIy3IE3EE+UR7I7DiQ4QIaRJ3JMm3axU2OwDQ01SBLgJjyH6LPCVOn5DhByTkvBVDh7W0shtuHOE66QdekKo4fhGlsPLYc45XzBaRNiYOuuVX9YggNff5ZjrmEeglB0MMKb3OyhweQINoGvrotkJ2uQo+50GVcL4lI+CAXBvK8C4pzzMB6yPqo+HWBDhDgesm4BOyL4Yx+eJaP7cgtkENNWI8zF1YjhzOYEf9vObHUgTqe6z5NSoOmdPDoJzjusqsRiQIkTJnqIF/0TsCDlcYDjBnMYtc220UPHaJpU5MEQD7lH/D+ELyBmIhjpAMBxmm2HW05j3sE55F6e4zehL1dhTYOu9r8xOpgjYgxspqjg4kAmSHERoIBcfSyP4vwE0iCX/McrQJN+rifVBNwRbUpSf+4XAxu2wI7EoY5Yz5QyenlD9xdYdpzwwAPJ16DZvnY2V62lkbDpO+4IkzcTf9kJwioxj2kAxDrSNLGO+uqnxPExUFRrQQS4gOsC2Qb76LFmc5NJGvTwim5PpGfrvY6uxpcLHlEgZwdh10+iB+GbYdzNPDq1AfodFm+N4seIXMzAtJJcQMxeHG89BAgK0wPGBhzUc8F/iEPMQOb7VuhlapaSUcVL8GnF9Qx5My4rv/g2pjJxLa9MQGtiXDqHXgedvJXGD+Ja+ZrqlRzqQ+am1rG5gbmLfN3WTpvJEC2Y6dBNgu1apkgRaZmSOlrrYtPjcVa8HKlrsu9/FnpvxjxBtbh5rMqNJzhtteZsxB2ghCYLDtYykKw1DSHNvAygmQOYESBbqvNBVJcCb9ibW/JXAr1HEf3XmCA2XGGz0WD7BRjtT4uzfh18I93X9Gv4vgml9OtSOdrTcE8uUyAQYkGT6XVdxrDy7M1jsrGgON4D9bny8tVn8XUqulviuy9CdShhUc43JuAPmcQdpIJ7q4aVrm+i82uwyjVNl/iOKUngzyuEEPAsAYEEC50HqVTuxhebWF5P4TKhp0nSb6j84Ka+ibQdRP1haI4ox6ORkzOdcBGGxDoy7g7fX6BW1Vzi12XW4HSe/VAYWiASWzZ0GY36AeYVpTado6X9P1QZeBasDwdNwMuMyAD9kRawjpG/VPxTA45Wtyza57CNdAOysv6UAA62t+CgojO4tdeSMpsMp1030SHkt2XtZXU28jgRo3pcQb32Kq/DLgY27+eyv8a+HVIHM5oubwXQD9J90D/SlgDbEmTpaLhOjPyU1RWYekS6Br2ibiLe6P8A+n1/uf8A4UXD6c7mSdjsbaK0yt+8/wBmfon5ZNtV8C4RpO/k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8233" name="AutoShape 55" descr="data:image/jpeg;base64,/9j/4AAQSkZJRgABAQAAAQABAAD/2wCEAAkGBxQTEhUUEhQVFRQXGBgaGBcXGBQWGRcWFxYXFhcaFxcYHCggGBolHBYXIjEhJSkrLi4uFx8zODMsNygtLisBCgoKDg0OGhAQGiwkHCQsLywsLCwsLCwsLCwsLCwsLCwsLCwsLCwsLCwsLC0sLCwsLCwsLCwsLCwsLCwsLCwsLP/AABEIAL4BCQMBIgACEQEDEQH/xAAcAAABBQEBAQAAAAAAAAAAAAAEAAIDBQYBBwj/xAA7EAABAwIEBAQDBwQBBAMAAAABAAIRAyEEEjFBBSJRYRNxgZEGMqFCUrHB0eHwFCNi8aIVM3KSFiWy/8QAGgEAAgMBAQAAAAAAAAAAAAAAAgMAAQQFBv/EACoRAAICAQQBAwMEAwAAAAAAAAABAhEDBBIhMUETIlEFFGEjMnGBkaGx/9oADAMBAAIRAxEAPwD25JdXCkNFnCVwpOUZckyYSQLjG2WYxYuVqqxWe4nQgyEpjolQ5DomoCELWfAVBkGIEqsxb4U+OxPdUeNxKdFFHcRVF0HN1Aa909jpTfBS7C6JR9Ksg6bYCdTddKUh8sZd4eojaKq8IVZUXKNi1ERdCMw9VV5PNCMaIASJs6GCNpFhTqxZangNaWwsU55Dlf8ABXnMO61YX7Uc/VL3s1q6mtKctKdmISSSSsgkkklCCSSSUIJJJJQgkkklCCXF1JQg0pJJJTLGkKCoESVG9qVOISYI9qBxVCZVk8KGpokMajK4ynCz/EqkCy1HFzeFlOI3sFSDRSYl8oGqyVcNwe6GxNGEe4KilqU7qbDtXHtlycTCLf4GwxvsNpldy8yiw5lWVOjdZ8k9sqN+LA5wcgnBBGtN0KxmVShyZfBia5okcecFHRaFXtdcKwaCNEnK6Nmk5VErqeaD0Wm4A5pbH2m6+RVBTiJ2NksLizSqhzYiYPkhw6intYGo02+3Hs9AZonITB4oPEhFLpxkcSSafI5cSSTbBOpJJKyCSSSUIJJJJQgkkklCCSSSUINKS45NBSW+Sx0pFMlOAQ9lkNRiCrVFY1dFVvbzFJkuRkGU+PZmKz+LwcEytpTY31VPxMAlA0MTozJoRdAY+laVemmgeKU4agXY1MyOJsUPVNkVjG3QFSpJQzfJ0tLC4MsMC7QFaPCsMNKyVB0O/l1r8ALC+g0PRYtRkdo6mCChBj8SBZMY3ld2UuMaIlRYR+o/l1ox5Lx8HNyYv1v5FSurVklt+iq8IDmHSVaFwaD2/LVBnycjdPDbA5w2uILSYg7p1d0G+osgKjbuU1CqS0Sdo9rLHkb22jTKHu3Gk+G8ftK1jHyF5XQxDqT5botz8N8VFZvcarpaTUWtrOR9S0bj+pHovpSlNXV0FI4x0JybK6E6LKOpJJIiCSSSUIJJJJQgkkklCDCFG4KYppSZotMgpvU4Kgc26lCTGTQToTiga1MzZHgJQraciJ0ZXiJLXyhKkuN1peJYVrtRcKqNHaNEppjUysbhVT8fENutM4LFfF2OymEO3kZF8mVxFWXIWsy+u91xtfMSuYevMjulZIuzu6Rx9Oh1L52ra4N0QesSsLn5xdbrh7ZY0+SwatNJM242qkT4vfy0Q2FpmVZVqWa0bITAmDBQ6afsaM2VXKL+CejShcxmPbTyl1g54aewINylxTilOk1hnNmqCmQDdpnKSewNlnuO1/EdVw4u4ZXMA1JgHL3OvunLHKVNlRlHleS6x1QspF7QCWgi/TQGF3hNUOqBg+0wu6iYBj8ViX8QqFplxIOQP2ylpMD2laD4TrxUDhtuflYwuAc5x2sY9U6emUcTsS9U5PbEvcSy8SZHa3VS8IxnhVWmYDhdMxGLp1KrhTJJbIdsJlzY/wCJQNZuZsDUEx/PNc3Epw77RtUfUhtl5R6jSxoc2WmVIzFgrz/4R4g4ksPfc7EbHRa91l28ORyjZ5zU6b0Z7S2o1w7RTAqpwWsj1Vo1a4MxSVEiSjdUATwnqSYB1JJJWQSSSShBJJJKEOFNlOKbCCfJaInFNZUUrgoXNWZqg1RM1dSanQjigQeq1COws3GqsHhQOdlBKBrkJMo8S2CZ2XlPxji89UxYCy33xTx0NJDel15RxSvmcVIK2Nj8g1LVKjZxQ/ixKjpYjW6qWJts6mDPGCVhbfmC33DHHwdbgLzanipI8/otjhOMinTgG4yg6HUTp3ghYNZgk0kjfps0JqVM0lbFNpgvcYaBrrrZefYrjjzYOO9+xbBkecn1Vn8ScXBy0Q75qbXtjTxc5IaTsC3MPOFkKsA2Mg3vqCRcHyR6LTbVcvJh+oZmlUGSYniLiRzE8xcPNxl34BF1HOdS8cODXNc1gbMPgNIBHQCIVS6gQZFxcg+WvqFJQqxrp0XReNVwcqOeSlcuSwweLlrw4i5aTrMtzGfMzEq74RiCGuaIh4yzP2SQ6B3kBZaMpcZBkQPzROErkW10gad5n2QygqCjmkpp2eqcF4TUYx7ntLZj5iOZ19Bra/uqviOOFOoQL2k/hHmqup8UZ8MKLgc5qB7CNGtA+WTeZn3VdVxRrYhwGrtAJ9/oPdYIYPdKWQ7UNQ4qo+X/AKNNhMaA5tVpykkCOp/gW+4fivEY12xH1XjlHEEgNBgh35/it3TxTopeG7KW1WuLfvCcjgOnK427J0YRxyXPYjUyeeDdcx7PQcEy6sYVRhsfTa5rHPAcc0AnUN1VuTZaonFn2DVdVPSNkLWfCJpGyqEqZJLglC6mykCtCkhY5JJJEQSSSShBLi6kqZBjlESpyENXb0SZxCiSsKcHLLcZ+I/6fFYWgdKxdmPS4a3/AJOnyBWb4F8ZxjqjK4y8z6UzLWtD3PaZ3iSIiyiIz01yAxjuVw7FZk/GTX8Rp4dhIYDUY8mwLoGTXaQQO/mrahxeliGPfRfmDXOaTeQW2NvqOoQzLiebfFNJwJImJWLxjbLV8W4j4zSdLkkdgYn6hZLF1bkK8aHtqivqOj1Qe8InE2v1UOGw5e8D3KcuhMm7Ca1CNNgPU/z8FLg3z6z+pRNTTeG79xZRZQ0y3QD6nVLfJFJ9EIw+Z3PMflt9VEWETmudAfK34BH0myQIudO4Gy7i6eg3EkTebXCtcFW32B0SIuAex+qgxNNwJlsGZgbTeFZuoAAAi9822olDsLmNI1aTeYM9xKjfwHCpcMEpUzF9L+twERhWNDgSMwv6EbugXjoosQwNeQDIFtFY4au14aKrgykxpIFNoBLup6k3uhyN7bQ7FCKntfZ1nESxzizmykEAtEEgm8bdUT8OUajq7XgFzs0kXsBeSdhMBW1DhDG03FxbFRuZkTmc11wD01GnQonhbW0qkAEQRI3dLXT7duqwzzpxaS5Opj001KLb47KnA0XMrjNIEuf/ALW3biGZqXhhrgX05JElsGZA8gboF+BbUeXU383hQ0GwLnfe6REeqyzK7xUJ5muoNYS06l2YzPQQ5Ihk9Sr7RpyRjBNLyW+IqVG8SLC4iKjgN+WvUDnAdBlBPuvZOE47xKLXvhuaSB/iDay8QfWZ4WHg/wB/M0ve6dA0uIJ7FwHotN8HfEj6lMtcYayoAw7tzNqSO+oXRwy3Lk4WqxKEuPJvMNiXeLVp1xl/u5aJGj2GmHjyIh49EziHEHU6tANPI6o9jr7BhIJ8nBZ3D8cqUxD/AO7UfWcKUua0MIbMGTmymIHSVmsXxZzaDJc54GJJ5wQcoa6GjeOZwJN7JnAlpnqFbiUVW0t3sc4H/wASLR6n2VjhDa68+4v8UZKlF1O9MucAT8xPiMNVk7CB7EKSn8SvGIqQSW1QBTmOXKyXekkieqiXIL6PRQU5ZWr8UNGBqVgR4tOnJafvaA9xMFaTCVMzGu+80H3EpqAJklwobxX/AHW+/wCyIoJJUVLENcXBpktMHsbfqvL/AIu+PHCtiMPTjJAaHE6PaZO2hgD1KpeCfF7qGKrPJLRUFRwDzyl+Vz2N1sM5AEa+qGUkiLk9pxOJZTGZ7g0SBJsJJgD1Xlvxp8eCoGDDOcGtqU3ZoOWoLPLT0ynKe91V8c+MnY3CPa6z2uY4gOixMggdnCPXusLxGsTlFhlaxlgBZoA9T3QuSZAri/Faleq+tUMvJdptI+z0GiGq4p73GqTD3kkxa5F4+vulTwriDEAiTeBPbuV2nTywNpN+sf7Q2W2EU8W9svL3B5cDmm/KZaZ6gifQIvCcfrUw4scAS57zE3e9uXNHUXIVJiMRIi6hGJI2t+iqr7Imy/4hiuRpAvVY7MJGocBPvdUBq3uf4FIK2YSPIe90C6cyKBbkyZ4LoAv2UmAs+9v2TGOl1uyMo1M0E35vm01uZRtl2muew99WB3Ik97WP86IEAlpE+vRdqVZknQWXcPVymD9qP9IKpAheAIcGi2YSSY0mfcaKaqcrnFw5tAfT+eyY6qC6dP0Cgq4jmBN4KpogNisVfTUSekKCnVFybg2jsliACSJ3kHW2ijezLHdFwEkGZaZNMvLoh3iGQTb5C0xptB6JlSmRYHlMXiLkd7x9FFgRLjvDSb7gfn+iLrcUzXLRIkDexAHvZB0+DU2pRuS5NjhqLaWEY8vOY5CTqQRU8MtaDsBFu6ExXEQXtab8hLz/AJBwEecQfNZ6lxBz8rHE5c4JHewEKJ+JIcd3EwenoNtFlWmpuzS/qHtSXg9CxPGKVKS2DDbD7JzEmCdiDPuspxjEtc/M2ZqtzucTd7ibZhtEAeiFrVczMh1jc+cT6QhKrSJnSLdR1+iHHplF2Fl16nFxrtdhuLxH9sU283KNohxnMPw+i0XwyxlPDtgQ6SXOJMOewlxIHYWnsVkxUM23iTGgF7HqtDxX+1hqYbre3/kLn6rVBbDnznv/AMEnE8cKvhlsMDHZpAEjK62U9OUHzKr5LnXJyw7fV17+8IcYkQY5gAL6QDqAPILj8WBcXJBJ06iAhk2xTZeU8QXNptgES50k2zXbPmGkhdwVexc92XwqZyNIJzEki3uPZUDKmUAXBAJ9Te/ouMrl4cAbAE6gaeaGO6yrLWviangtjXJUabCYAAB8oE+gXtHwlxDxsNTdBBaA09y0ASvBi8v8NjAS4wLTLjPTzNl7xwXDtwmEYxxtTYS7qDBe62+pWmLB/BaVqmw90Lbv7Ku4bxoVqLKgIzPZm6ASSNEJ/wBQP+SLsNI8AfUBdzEnSesHX6KQ1LwDmYHPySLgE6+oaFV1K/XdF4SsTH08kuSYIdSeIO0QRABnYgn2+qjeQXXHf2ErjBsITsHfOOgn6hUlSLYbU2EaRJ7C/wCJVdiiQyR1/wCJCJq4rldrN/1CrXYibaW/dRJgUd8K7ZOxm++v5/RJzeUA92+pj9EK9xzDNIMifIwic82i02/VE77LJaogQ3QSfyQdIy6NpR/UdkDXp5RPcz1QxlzQVHXjK8RayINTUCzSf2Vb4spzK8wmUUHV3XgabT7pjqubsQuimRlcdInzTH0gbjzUISNxBO+nZSNdMKKjUAkncR2AUDHKBFixv9yeUiAYIME9CjMRRZm0iZMA5oBNoPkd1TjE6QIiUdg8RLuboNPpolSj5NOOcUttDqkCpBeMrafLmvEuNhHckqCrLjAbrF7j1jui3Ob47csHkINpvcn1jdT12GxyadTq0mQZG20pblQ/ZuT+LIzwaqwMc4taHgEODg6AdCQL7FOHDzLg6AWguJLgAQOhOsqxoPe6C8imWjlyw0kSZFzeDKK45gw8sw9Itaxw8RxIGYmYDS46jNJjukerO6bNH2mJxtWZplbcA3bffeb9BCjxOJzQHX1Pl2Vq/hL5dnmb2byyABOUDUaW7oDFYEBs3kdtdVqjNHPlgdncJXDbCS4xMaACfqi8fiM9i75RE367IDhzDcxYR0Fp79YUuJbmAcLC+hETtYnW6J1YvbwPa4NDTBkj0PW3VD13wYE262MG8rQ8J4Mx7bvJeQCGi8NJmHHQOMi3RVPHQGvINiAMp1nX2P7qlyyvTdWB06xEgmZ277GVPVqA7S7TN+wsgMNMmVoOEcFNVrjmEN1ggkmAQL6WIv2RAOiXhdQU2CscuZrmgCTmMXdA2EEK9wuJxGKrCj4xZTcXOLiYEH5mg/fLZaheG8Api9SS4AQ2RDdZmNbrQ4RrWtJDQTsf0RUB0aOmaZZTFJsMYA1rdwBYjuQuZP8AM+wXaGKp5GtMtLYynLPiHKHOIA1be/ku+H/lS9/3V7kgkmfODipcPVgplZ4Pn1XcAQajQ6zSQCexKllFxhbNL+tv1T8O/K0m3Nt2/wBqDENDHmmCSBGupsEJiMT/AD1Q9lD8WbmD6dShoh7ZO9+24TnV7d/wQrqs+aJIpBuIAJJ7D0hcpazpCHdUIsU6m+VK4CDnEtg7kH0v/PdA1q2aZ9lJiMRMINxKpIgmsMgIvDUmh1zOtvwT8LSBi1zY+qdWwxDiwiDKtss654jyFlBmspqlDL7H1tYoSZCiLoJp3FlFSEFKnrbROe8aAdPdRlp0E1KkljS2NfWya485gFnadPNKgSXMBuJWixfDKdQCCQ77Tt3dZB9EieRQas1xwvNFteChGIcHAgAQ0iRvr9bo91erlHzaagCw0idmmTPqga+EFOplLrATPnNlb8KqNa4MJDp+afu6xPmpkdq0iYdyk4y4K91SoIzB0nQmT7K2w76gqguLmu8IWMaZjlFxYbhS/wBQG1HHMSCJLNbSL2+1GnkEPWxWZxexrs2VrRmg2bpbTUlJblLih0XDHc9/9BXEcMMrXOOaA4mXOLiNCRqIDhEiyCqeEA0Na0nUkG4JvFukfVcxtcvaZdzAODpiMs3EC0HX2QNesCbGZMG2sb/gihB+WDl1UHe1EmJw0gmQYvAJJAJHzDbVWvDOF8v9ynnc67ACWtAtZx2NhsquviAJIbrb16H0hHcK434TXOdzP1AOk6QikpNcCccluW5F1wc+E6t4riXNAb/iBqA2NTMX8uio+O0gKmYkkukuGzQSQA07julw3HF5e94Ju52Um0/nFo9VLWrE/wBx55SIIOkkB2uwmUKtS5GboSg4x+TPVjzdBprP8lWGDxEDKCfQ6z23Kkq1GsjlpmR92QQo341ti2mGkdOifusxzhTNBw+rUAcTNyBsYaOv1RuI4kB4bmPtNx2tchZocTsT1EekqMYkOMGY7RIso5PwBRqa3xIW1aLszi2nmJFrkggAeWqov/lGJ+8f/Rv6KXhFBpJNbRslstd8xsBfpqj/APp9P7/0d+iAZFM83dTN1ffDdBha7NT5wQZI+ydCJ8vqhuI8M8MPIeHZQ0kEQ7mMTCuOAtLxTcXADw3NdImYLRYdbKZci2WhFg9Wkx3jkgl40N4HLfRB8UwwdUpNptDBUAi+/n/NVfYGkMz2loyvFj0J29Qmuw0iHAAgS2b6E6Da0JMc1AsyWPoZHlovBj1UYcBGxBVn8Q4fK8EEEPkiNtAqaowjeZ6LZB7o2EnZLUEmUnD3UrqRDb9JAETc/a3Gi5SpOccoG0+g1KIMY2mYlEYajEGQZ27nbzSIsJPWRtqAJRmEaBcwTsLzcHbtEeoQSY2MLH4Sjd20D1F4/nmn12kuBMyBY3Ol572lFCiKhscpgG/WTPmLD3U9VgEg6zZ3n/D7oN3kNQT4AalIMmTLS2bwNeiqTR6GRtsrp7CXZbEXHlv57qD+mBaCIkT8o01se2iK6JstFV7JrWnVECiYLtmmPUgkedgU/Dt0KtyKjD5I2Oylpn7QJja6uXBxIMudrAmInc2VbiKMtJa3vHbqpsJWcOvNAnobJc1aH4p7JOJK2nOIcKr4AYRIi4+y247+amrcLyw6kX95a4wYBta4VdUJFUzJIPr6lXGHxL3BoOYnaAeVmhLv8RIuk5HKNNMdihDJakuRvC8PUcTEOcLFgHNET7LmFpND3tcHw3lcAbiDcAyieFYWp4hIdkc35jMOIDo5TrMIHAgVHFxfALiTdwmTuZ17oFktvnguekjFKS7sJxTA1jQ1ryHTqAMzQQSJnW4VTiGHPJAYLQJEaDQDqfxWjdgqeVoAa7NnILnZrQwGMxi0fUqmGHGcsAAdGsANP6enRFjmXmwKK4QBWqOLibEnXLp3hRxoIM2tfzW04Lw2mTpLQx3YggAAO6XP0VbhOGsqlwYCXNJLm6QNiDpb81cdQra+BM9HPapfIDhcO4usDzENgAzMTEI91DM3mc0EOcBuTA1IGxKjwGAqNLHs5jBPObAmW72M6+yKxGDfkJdHiO3GkibDtoo8ib7Cx4dna5KbG4YgjM9l9w08sRrB7oSpYxJt6T3urFnDKj3c2kWIiLDlXaXBw54a59zodQYvF9031IrtiMkG1dFfhqgzaW9VZYHC5gQ0c45g6YzC+g0VhQ+Gg0c5jqdhbWd1beC0BhDQcogEWkWiQFjy62K/aZ1Ehw7MjMs5nOgwZNwNRfzTof8A5fRNp8WZnLALi5sIAAvrebH+FTf17O3sVm9bL8BGT4lScfEeRqzLA3IM+yL+HmMFBrgTN5B+9OnlCbicQdHb2jS5nXqnNcWtABENta0/utk23HazOFUqmR74m973uIAROEpu8STBYQZvJk3EdlVNJiTv/CD2/RHh7paJsN/Y6dkmSaKBviWlNIiILb94Bvf2WOatjxym9zACSMzgD2Yd43VGeDczwXgBtxaS4D8LGd1s006jTCigV1R7gYv+5uoqZBMmdwfyEbojD0HOJyNcCL3IFp7xPkFDSq3aNBmJMCwk7dlqDQTnMBrWgAanc3JE+Un2VlhOEucJqZgDOXrpqfIn1XKDRnDhlGVoMExmv1i/or7huIe5kuMkEz5bZe2nskyddD+0OZw4smDDSPkN4g3AO4sT5FB4sZS8AkWsel7kdzZWTqwvMjUX7hV1RxfZs2udpgCBfvf0Qxb8gsqqzst5gk6+4/JF8GwxzGQDzCRMcp1I67ojhuBa81PEm2ggls66z1/FHVGNaZcBNyCLWFx+Kqb3cB45ODsj4/TJaIgAmZiGtbJEuPmYjuswzodZj2lbDCkPc5rmy1zW5gQYLftAA6X310VViPhp1NxLGl7dRqCGxmlx2jT0VRko8MrbKTQLgvkcYJaASbagC4E6qHAYSo1rKvzMMGNYbpcddlYVKLixwbywBmBc6ACLkD8lLwGiHYWm6d3W6QSB+RSp5ajf5Olg0a3pc3VgWBwnjYqs0S3kmLTYsVhQpVWVWE5iGmZZc5Sb8u4S+G6X/wBmGOJGem685b5Z9fl0W/ZhRTJ5G7gvFgM0EAjYT0WHV53CSrpo2YnBJpr3WVdfh7GsfXOrgctgAJGutlgMA8sIaXFk9J6ztrC3fxg9zKVTLLQ8Q5u0n7QnSCL+azXCcIxwDKtoAPUWHbul6aVQcvkbKDyJJfyM47gm02USMrs4cXGBEkNDYtOg91DUwk+HygjI24ixJcII+iO+JX5m0WtNhIAdrB6H7vTVQUszMuciIAgE/LJOh3krXhbcVyZ9Vtxt3+CTAcLeczmuY3MJDYMQBJADtPXsn4Fj7tYzNPzREuaOl/opaGNIJtcWE72j6W90xuLhxiQLAbEGNt7qvfzZlzZ8dR2PosMdWnLyZBksDEti0EC0GFScRxxlvNAvbKXXnaNzojxW8R4Ob5jeb23PsSlj6LczYywOWzety4EaGSlwuMkq5HLKs1yukuCpwFapUMFgAsDMwL6HrqrbC4c/K7KIHKRMEDv5W20TcO0Bxa1xJ87Fpt76oTH1SwiHGD5/juEc903XRjz5VGOxOy0c+Z6O0G/7oejVAEnQ2vbzBVQ/EWuSd5G0f60XDxDNTl/UAb3vt7JX2rMNnBiTVxTm5jkI0uJOUTEzOh0yi2hVl/Rt6s/9lnsI8CoXOMPMw4ZdI8p+u5U/jN/x+i1vC40l8AKSJqjWZX5uY6NJmx1/ZAUq5OvyzdcpvLpB3Ou6MbTvl6gaddQVocKFUKjUBIzDliR5xF1NhKwPKZAadeyqH1zmI/nVWvDmEMLpu6w7X/dLyQpWVVclrU5spfsY9rif0QNB4c+uyAIy3IE3EE+UR7I7DiQ4QIaRJ3JMm3axU2OwDQ01SBLgJjyH6LPCVOn5DhByTkvBVDh7W0shtuHOE66QdekKo4fhGlsPLYc45XzBaRNiYOuuVX9YggNff5ZjrmEeglB0MMKb3OyhweQINoGvrotkJ2uQo+50GVcL4lI+CAXBvK8C4pzzMB6yPqo+HWBDhDgesm4BOyL4Yx+eJaP7cgtkENNWI8zF1YjhzOYEf9vObHUgTqe6z5NSoOmdPDoJzjusqsRiQIkTJnqIF/0TsCDlcYDjBnMYtc220UPHaJpU5MEQD7lH/D+ELyBmIhjpAMBxmm2HW05j3sE55F6e4zehL1dhTYOu9r8xOpgjYgxspqjg4kAmSHERoIBcfSyP4vwE0iCX/McrQJN+rifVBNwRbUpSf+4XAxu2wI7EoY5Yz5QyenlD9xdYdpzwwAPJ16DZvnY2V62lkbDpO+4IkzcTf9kJwioxj2kAxDrSNLGO+uqnxPExUFRrQQS4gOsC2Qb76LFmc5NJGvTwim5PpGfrvY6uxpcLHlEgZwdh10+iB+GbYdzNPDq1AfodFm+N4seIXMzAtJJcQMxeHG89BAgK0wPGBhzUc8F/iEPMQOb7VuhlapaSUcVL8GnF9Qx5My4rv/g2pjJxLa9MQGtiXDqHXgedvJXGD+Ja+ZrqlRzqQ+am1rG5gbmLfN3WTpvJEC2Y6dBNgu1apkgRaZmSOlrrYtPjcVa8HKlrsu9/FnpvxjxBtbh5rMqNJzhtteZsxB2ghCYLDtYykKw1DSHNvAygmQOYESBbqvNBVJcCb9ibW/JXAr1HEf3XmCA2XGGz0WD7BRjtT4uzfh18I93X9Gv4vgml9OtSOdrTcE8uUyAQYkGT6XVdxrDy7M1jsrGgON4D9bny8tVn8XUqulviuy9CdShhUc43JuAPmcQdpIJ7q4aVrm+i82uwyjVNl/iOKUngzyuEEPAsAYEEC50HqVTuxhebWF5P4TKhp0nSb6j84Ka+ibQdRP1haI4ox6ORkzOdcBGGxDoy7g7fX6BW1Vzi12XW4HSe/VAYWiASWzZ0GY36AeYVpTado6X9P1QZeBasDwdNwMuMyAD9kRawjpG/VPxTA45Wtyza57CNdAOysv6UAA62t+CgojO4tdeSMpsMp1030SHkt2XtZXU28jgRo3pcQb32Kq/DLgY27+eyv8a+HVIHM5oubwXQD9J90D/SlgDbEmTpaLhOjPyU1RWYekS6Br2ibiLe6P8A+n1/uf8A4UXD6c7mSdjsbaK0yt+8/wBmfon5ZNtV8C4RpO/k/9k=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pic>
        <p:nvPicPr>
          <p:cNvPr id="8234" name="Picture 57" descr="http://glob-news.ru/uploads/posts/2011-08/1312801729_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5027612"/>
            <a:ext cx="2405424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Text Box 2"/>
          <p:cNvSpPr txBox="1">
            <a:spLocks noChangeArrowheads="1"/>
          </p:cNvSpPr>
          <p:nvPr/>
        </p:nvSpPr>
        <p:spPr bwMode="auto">
          <a:xfrm>
            <a:off x="-1" y="0"/>
            <a:ext cx="9144000" cy="69763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>
                <a:solidFill>
                  <a:schemeClr val="bg1"/>
                </a:solidFill>
              </a:rPr>
              <a:t>ПРИНАДЛЕЖНОСТЬ ЛЕСНЫХ УГОДИЙ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39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1" descr="ЧИСТАЯ КАРТА С РЕЛЬЕФОМ обрез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763"/>
            <a:ext cx="9144000" cy="647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266"/>
          <p:cNvSpPr txBox="1">
            <a:spLocks noChangeArrowheads="1"/>
          </p:cNvSpPr>
          <p:nvPr/>
        </p:nvSpPr>
        <p:spPr bwMode="auto">
          <a:xfrm>
            <a:off x="1785938" y="1428750"/>
            <a:ext cx="1428750" cy="307975"/>
          </a:xfrm>
          <a:prstGeom prst="rect">
            <a:avLst/>
          </a:prstGeom>
          <a:solidFill>
            <a:srgbClr val="00CCFF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lIns="91340" tIns="45674" rIns="91340" bIns="45674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latin typeface="Arial" charset="0"/>
              </a:rPr>
              <a:t>Азовское море</a:t>
            </a:r>
          </a:p>
        </p:txBody>
      </p:sp>
      <p:sp>
        <p:nvSpPr>
          <p:cNvPr id="8" name="Text Box 266"/>
          <p:cNvSpPr txBox="1">
            <a:spLocks noChangeArrowheads="1"/>
          </p:cNvSpPr>
          <p:nvPr/>
        </p:nvSpPr>
        <p:spPr bwMode="auto">
          <a:xfrm>
            <a:off x="7308303" y="3643313"/>
            <a:ext cx="1192759" cy="261517"/>
          </a:xfrm>
          <a:prstGeom prst="rect">
            <a:avLst/>
          </a:prstGeom>
          <a:solidFill>
            <a:srgbClr val="FFFF00"/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91340" tIns="45674" rIns="91340" bIns="45674">
            <a:spAutoFit/>
          </a:bodyPr>
          <a:lstStyle/>
          <a:p>
            <a:pPr algn="ctr">
              <a:defRPr/>
            </a:pPr>
            <a:r>
              <a:rPr lang="ru-RU" sz="1100" dirty="0" smtClean="0"/>
              <a:t>г. </a:t>
            </a:r>
            <a:r>
              <a:rPr lang="ru-RU" sz="1100" dirty="0"/>
              <a:t>Краснодар</a:t>
            </a:r>
          </a:p>
        </p:txBody>
      </p:sp>
      <p:sp>
        <p:nvSpPr>
          <p:cNvPr id="9" name="Text Box 266"/>
          <p:cNvSpPr txBox="1">
            <a:spLocks noChangeArrowheads="1"/>
          </p:cNvSpPr>
          <p:nvPr/>
        </p:nvSpPr>
        <p:spPr bwMode="auto">
          <a:xfrm>
            <a:off x="3286125" y="4071938"/>
            <a:ext cx="1428750" cy="30797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lIns="91340" tIns="45674" rIns="91340" bIns="45674">
            <a:spAutoFit/>
          </a:bodyPr>
          <a:lstStyle/>
          <a:p>
            <a:pPr algn="ctr">
              <a:defRPr/>
            </a:pPr>
            <a:r>
              <a:rPr lang="ru-RU" sz="1400" b="1" dirty="0"/>
              <a:t>МО г. Анапа</a:t>
            </a:r>
          </a:p>
        </p:txBody>
      </p:sp>
      <p:sp>
        <p:nvSpPr>
          <p:cNvPr id="10" name="Text Box 266"/>
          <p:cNvSpPr txBox="1">
            <a:spLocks noChangeArrowheads="1"/>
          </p:cNvSpPr>
          <p:nvPr/>
        </p:nvSpPr>
        <p:spPr bwMode="auto">
          <a:xfrm>
            <a:off x="4500563" y="4786313"/>
            <a:ext cx="2108200" cy="30797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lIns="91340" tIns="45674" rIns="91340" bIns="45674">
            <a:spAutoFit/>
          </a:bodyPr>
          <a:lstStyle/>
          <a:p>
            <a:pPr algn="ctr">
              <a:defRPr/>
            </a:pPr>
            <a:r>
              <a:rPr lang="ru-RU" sz="1400" b="1" dirty="0"/>
              <a:t>МО г. Новороссийск</a:t>
            </a:r>
          </a:p>
        </p:txBody>
      </p:sp>
      <p:sp>
        <p:nvSpPr>
          <p:cNvPr id="11" name="Text Box 266"/>
          <p:cNvSpPr txBox="1">
            <a:spLocks noChangeArrowheads="1"/>
          </p:cNvSpPr>
          <p:nvPr/>
        </p:nvSpPr>
        <p:spPr bwMode="auto">
          <a:xfrm>
            <a:off x="5715000" y="5715000"/>
            <a:ext cx="1785938" cy="30797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lIns="91340" tIns="45674" rIns="91340" bIns="45674">
            <a:spAutoFit/>
          </a:bodyPr>
          <a:lstStyle/>
          <a:p>
            <a:pPr algn="ctr">
              <a:defRPr/>
            </a:pPr>
            <a:r>
              <a:rPr lang="ru-RU" sz="1400" b="1" dirty="0"/>
              <a:t>МО г. Геленджик</a:t>
            </a:r>
          </a:p>
        </p:txBody>
      </p:sp>
      <p:sp>
        <p:nvSpPr>
          <p:cNvPr id="12" name="Text Box 266"/>
          <p:cNvSpPr txBox="1">
            <a:spLocks noChangeArrowheads="1"/>
          </p:cNvSpPr>
          <p:nvPr/>
        </p:nvSpPr>
        <p:spPr bwMode="auto">
          <a:xfrm>
            <a:off x="6272213" y="6219825"/>
            <a:ext cx="2457450" cy="30797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lIns="91340" tIns="45674" rIns="91340" bIns="45674">
            <a:spAutoFit/>
          </a:bodyPr>
          <a:lstStyle/>
          <a:p>
            <a:pPr algn="ctr">
              <a:defRPr/>
            </a:pPr>
            <a:r>
              <a:rPr lang="ru-RU" sz="1400" b="1" dirty="0"/>
              <a:t>МО Туапсинский район</a:t>
            </a:r>
          </a:p>
        </p:txBody>
      </p:sp>
      <p:grpSp>
        <p:nvGrpSpPr>
          <p:cNvPr id="10250" name="Группа 13"/>
          <p:cNvGrpSpPr>
            <a:grpSpLocks/>
          </p:cNvGrpSpPr>
          <p:nvPr/>
        </p:nvGrpSpPr>
        <p:grpSpPr bwMode="auto">
          <a:xfrm>
            <a:off x="2714625" y="4000500"/>
            <a:ext cx="414338" cy="400050"/>
            <a:chOff x="-1005681" y="3266281"/>
            <a:chExt cx="414038" cy="400616"/>
          </a:xfrm>
        </p:grpSpPr>
        <p:sp>
          <p:nvSpPr>
            <p:cNvPr id="10338" name="Oval 201"/>
            <p:cNvSpPr>
              <a:spLocks noChangeArrowheads="1"/>
            </p:cNvSpPr>
            <p:nvPr/>
          </p:nvSpPr>
          <p:spPr bwMode="auto">
            <a:xfrm>
              <a:off x="-1005681" y="3266281"/>
              <a:ext cx="411143" cy="400616"/>
            </a:xfrm>
            <a:prstGeom prst="ellipse">
              <a:avLst/>
            </a:prstGeom>
            <a:solidFill>
              <a:srgbClr val="CCFF99"/>
            </a:solidFill>
            <a:ln w="12700">
              <a:solidFill>
                <a:srgbClr val="FC0128"/>
              </a:solidFill>
              <a:round/>
              <a:headEnd/>
              <a:tailEnd/>
            </a:ln>
          </p:spPr>
          <p:txBody>
            <a:bodyPr wrap="none" lIns="279834" tIns="141219" rIns="279834" bIns="141219" anchor="ctr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charset="0"/>
              </a:endParaRPr>
            </a:p>
          </p:txBody>
        </p:sp>
        <p:pic>
          <p:nvPicPr>
            <p:cNvPr id="10339" name="Picture 202" descr="пламя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29481" y="3266281"/>
              <a:ext cx="337838" cy="313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0340" name="Object 8"/>
            <p:cNvGraphicFramePr>
              <a:graphicFrameLocks noChangeAspect="1"/>
            </p:cNvGraphicFramePr>
            <p:nvPr/>
          </p:nvGraphicFramePr>
          <p:xfrm>
            <a:off x="-929481" y="3342481"/>
            <a:ext cx="337838" cy="2991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17" name="Clip" r:id="rId5" imgW="7037388" imgH="6438900" progId="MS_ClipArt_Gallery.2">
                    <p:embed/>
                  </p:oleObj>
                </mc:Choice>
                <mc:Fallback>
                  <p:oleObj name="Clip" r:id="rId5" imgW="7037388" imgH="643890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lum bright="42000" contrast="12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929481" y="3342481"/>
                          <a:ext cx="337838" cy="2991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251" name="Группа 17"/>
          <p:cNvGrpSpPr>
            <a:grpSpLocks/>
          </p:cNvGrpSpPr>
          <p:nvPr/>
        </p:nvGrpSpPr>
        <p:grpSpPr bwMode="auto">
          <a:xfrm>
            <a:off x="4000500" y="4786313"/>
            <a:ext cx="414338" cy="400050"/>
            <a:chOff x="-1005681" y="3266281"/>
            <a:chExt cx="414038" cy="400616"/>
          </a:xfrm>
        </p:grpSpPr>
        <p:sp>
          <p:nvSpPr>
            <p:cNvPr id="10335" name="Oval 201"/>
            <p:cNvSpPr>
              <a:spLocks noChangeArrowheads="1"/>
            </p:cNvSpPr>
            <p:nvPr/>
          </p:nvSpPr>
          <p:spPr bwMode="auto">
            <a:xfrm>
              <a:off x="-1005681" y="3266281"/>
              <a:ext cx="411143" cy="400616"/>
            </a:xfrm>
            <a:prstGeom prst="ellipse">
              <a:avLst/>
            </a:prstGeom>
            <a:solidFill>
              <a:srgbClr val="CCFF99"/>
            </a:solidFill>
            <a:ln w="12700">
              <a:solidFill>
                <a:srgbClr val="FC0128"/>
              </a:solidFill>
              <a:round/>
              <a:headEnd/>
              <a:tailEnd/>
            </a:ln>
          </p:spPr>
          <p:txBody>
            <a:bodyPr wrap="none" lIns="279834" tIns="141219" rIns="279834" bIns="141219" anchor="ctr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charset="0"/>
              </a:endParaRPr>
            </a:p>
          </p:txBody>
        </p:sp>
        <p:pic>
          <p:nvPicPr>
            <p:cNvPr id="10336" name="Picture 202" descr="пламя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29481" y="3266281"/>
              <a:ext cx="337838" cy="313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0337" name="Object 3"/>
            <p:cNvGraphicFramePr>
              <a:graphicFrameLocks noChangeAspect="1"/>
            </p:cNvGraphicFramePr>
            <p:nvPr/>
          </p:nvGraphicFramePr>
          <p:xfrm>
            <a:off x="-929481" y="3342481"/>
            <a:ext cx="337838" cy="2991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18" name="Clip" r:id="rId7" imgW="7037388" imgH="6438900" progId="MS_ClipArt_Gallery.2">
                    <p:embed/>
                  </p:oleObj>
                </mc:Choice>
                <mc:Fallback>
                  <p:oleObj name="Clip" r:id="rId7" imgW="7037388" imgH="643890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lum bright="42000" contrast="12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929481" y="3342481"/>
                          <a:ext cx="337838" cy="2991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252" name="Группа 21"/>
          <p:cNvGrpSpPr>
            <a:grpSpLocks/>
          </p:cNvGrpSpPr>
          <p:nvPr/>
        </p:nvGrpSpPr>
        <p:grpSpPr bwMode="auto">
          <a:xfrm>
            <a:off x="5214938" y="5715000"/>
            <a:ext cx="414337" cy="400050"/>
            <a:chOff x="-1005681" y="3266281"/>
            <a:chExt cx="414038" cy="400616"/>
          </a:xfrm>
        </p:grpSpPr>
        <p:sp>
          <p:nvSpPr>
            <p:cNvPr id="10332" name="Oval 201"/>
            <p:cNvSpPr>
              <a:spLocks noChangeArrowheads="1"/>
            </p:cNvSpPr>
            <p:nvPr/>
          </p:nvSpPr>
          <p:spPr bwMode="auto">
            <a:xfrm>
              <a:off x="-1005681" y="3266281"/>
              <a:ext cx="411143" cy="400616"/>
            </a:xfrm>
            <a:prstGeom prst="ellipse">
              <a:avLst/>
            </a:prstGeom>
            <a:solidFill>
              <a:srgbClr val="CCFF99"/>
            </a:solidFill>
            <a:ln w="12700">
              <a:solidFill>
                <a:srgbClr val="FC0128"/>
              </a:solidFill>
              <a:round/>
              <a:headEnd/>
              <a:tailEnd/>
            </a:ln>
          </p:spPr>
          <p:txBody>
            <a:bodyPr wrap="none" lIns="279834" tIns="141219" rIns="279834" bIns="141219" anchor="ctr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charset="0"/>
              </a:endParaRPr>
            </a:p>
          </p:txBody>
        </p:sp>
        <p:pic>
          <p:nvPicPr>
            <p:cNvPr id="10333" name="Picture 202" descr="пламя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29481" y="3266281"/>
              <a:ext cx="337838" cy="313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0334" name="Object 5"/>
            <p:cNvGraphicFramePr>
              <a:graphicFrameLocks noChangeAspect="1"/>
            </p:cNvGraphicFramePr>
            <p:nvPr/>
          </p:nvGraphicFramePr>
          <p:xfrm>
            <a:off x="-929481" y="3342481"/>
            <a:ext cx="337838" cy="2991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19" name="Clip" r:id="rId8" imgW="7037388" imgH="6438900" progId="MS_ClipArt_Gallery.2">
                    <p:embed/>
                  </p:oleObj>
                </mc:Choice>
                <mc:Fallback>
                  <p:oleObj name="Clip" r:id="rId8" imgW="7037388" imgH="643890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lum bright="42000" contrast="12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929481" y="3342481"/>
                          <a:ext cx="337838" cy="2991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253" name="Группа 25"/>
          <p:cNvGrpSpPr>
            <a:grpSpLocks/>
          </p:cNvGrpSpPr>
          <p:nvPr/>
        </p:nvGrpSpPr>
        <p:grpSpPr bwMode="auto">
          <a:xfrm>
            <a:off x="5929313" y="6386513"/>
            <a:ext cx="414337" cy="400050"/>
            <a:chOff x="-1005681" y="3266281"/>
            <a:chExt cx="414038" cy="400616"/>
          </a:xfrm>
        </p:grpSpPr>
        <p:sp>
          <p:nvSpPr>
            <p:cNvPr id="10329" name="Oval 201"/>
            <p:cNvSpPr>
              <a:spLocks noChangeArrowheads="1"/>
            </p:cNvSpPr>
            <p:nvPr/>
          </p:nvSpPr>
          <p:spPr bwMode="auto">
            <a:xfrm>
              <a:off x="-1005681" y="3266281"/>
              <a:ext cx="411143" cy="400616"/>
            </a:xfrm>
            <a:prstGeom prst="ellipse">
              <a:avLst/>
            </a:prstGeom>
            <a:solidFill>
              <a:srgbClr val="CCFF99"/>
            </a:solidFill>
            <a:ln w="12700">
              <a:solidFill>
                <a:srgbClr val="FC0128"/>
              </a:solidFill>
              <a:round/>
              <a:headEnd/>
              <a:tailEnd/>
            </a:ln>
          </p:spPr>
          <p:txBody>
            <a:bodyPr wrap="none" lIns="279834" tIns="141219" rIns="279834" bIns="141219" anchor="ctr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charset="0"/>
              </a:endParaRPr>
            </a:p>
          </p:txBody>
        </p:sp>
        <p:pic>
          <p:nvPicPr>
            <p:cNvPr id="10330" name="Picture 202" descr="пламя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29481" y="3266281"/>
              <a:ext cx="337838" cy="313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0331" name="Object 6"/>
            <p:cNvGraphicFramePr>
              <a:graphicFrameLocks noChangeAspect="1"/>
            </p:cNvGraphicFramePr>
            <p:nvPr/>
          </p:nvGraphicFramePr>
          <p:xfrm>
            <a:off x="-929481" y="3342481"/>
            <a:ext cx="337838" cy="2991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0" name="Clip" r:id="rId9" imgW="7037388" imgH="6438900" progId="MS_ClipArt_Gallery.2">
                    <p:embed/>
                  </p:oleObj>
                </mc:Choice>
                <mc:Fallback>
                  <p:oleObj name="Clip" r:id="rId9" imgW="7037388" imgH="643890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lum bright="42000" contrast="12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929481" y="3342481"/>
                          <a:ext cx="337838" cy="2991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254" name="Group 26"/>
          <p:cNvGrpSpPr>
            <a:grpSpLocks/>
          </p:cNvGrpSpPr>
          <p:nvPr/>
        </p:nvGrpSpPr>
        <p:grpSpPr bwMode="auto">
          <a:xfrm>
            <a:off x="8601075" y="3571875"/>
            <a:ext cx="542925" cy="520700"/>
            <a:chOff x="4767" y="2976"/>
            <a:chExt cx="657" cy="576"/>
          </a:xfrm>
        </p:grpSpPr>
        <p:grpSp>
          <p:nvGrpSpPr>
            <p:cNvPr id="10319" name="Group 27"/>
            <p:cNvGrpSpPr>
              <a:grpSpLocks/>
            </p:cNvGrpSpPr>
            <p:nvPr/>
          </p:nvGrpSpPr>
          <p:grpSpPr bwMode="auto">
            <a:xfrm>
              <a:off x="4800" y="2971"/>
              <a:ext cx="624" cy="575"/>
              <a:chOff x="384" y="4176"/>
              <a:chExt cx="1040" cy="1111"/>
            </a:xfrm>
          </p:grpSpPr>
          <p:sp>
            <p:nvSpPr>
              <p:cNvPr id="10321" name="Freeform 28"/>
              <p:cNvSpPr>
                <a:spLocks/>
              </p:cNvSpPr>
              <p:nvPr/>
            </p:nvSpPr>
            <p:spPr bwMode="auto">
              <a:xfrm>
                <a:off x="384" y="4176"/>
                <a:ext cx="1040" cy="552"/>
              </a:xfrm>
              <a:custGeom>
                <a:avLst/>
                <a:gdLst>
                  <a:gd name="T0" fmla="*/ 2 w 1040"/>
                  <a:gd name="T1" fmla="*/ 0 h 552"/>
                  <a:gd name="T2" fmla="*/ 40 w 1040"/>
                  <a:gd name="T3" fmla="*/ 0 h 552"/>
                  <a:gd name="T4" fmla="*/ 816 w 1040"/>
                  <a:gd name="T5" fmla="*/ 0 h 552"/>
                  <a:gd name="T6" fmla="*/ 1040 w 1040"/>
                  <a:gd name="T7" fmla="*/ 552 h 552"/>
                  <a:gd name="T8" fmla="*/ 0 w 1040"/>
                  <a:gd name="T9" fmla="*/ 552 h 552"/>
                  <a:gd name="T10" fmla="*/ 2 w 1040"/>
                  <a:gd name="T11" fmla="*/ 0 h 5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40"/>
                  <a:gd name="T19" fmla="*/ 0 h 552"/>
                  <a:gd name="T20" fmla="*/ 1040 w 1040"/>
                  <a:gd name="T21" fmla="*/ 552 h 55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40" h="552">
                    <a:moveTo>
                      <a:pt x="2" y="0"/>
                    </a:moveTo>
                    <a:cubicBezTo>
                      <a:pt x="15" y="0"/>
                      <a:pt x="27" y="0"/>
                      <a:pt x="40" y="0"/>
                    </a:cubicBezTo>
                    <a:lnTo>
                      <a:pt x="816" y="0"/>
                    </a:lnTo>
                    <a:lnTo>
                      <a:pt x="1040" y="552"/>
                    </a:lnTo>
                    <a:lnTo>
                      <a:pt x="0" y="552"/>
                    </a:lnTo>
                    <a:lnTo>
                      <a:pt x="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9999"/>
                  </a:gs>
                  <a:gs pos="50000">
                    <a:srgbClr val="FFFFFF"/>
                  </a:gs>
                  <a:gs pos="100000">
                    <a:srgbClr val="FF9999"/>
                  </a:gs>
                </a:gsLst>
                <a:lin ang="5400000" scaled="1"/>
              </a:gradFill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322" name="Line 29"/>
              <p:cNvSpPr>
                <a:spLocks noChangeShapeType="1"/>
              </p:cNvSpPr>
              <p:nvPr/>
            </p:nvSpPr>
            <p:spPr bwMode="auto">
              <a:xfrm>
                <a:off x="384" y="4304"/>
                <a:ext cx="864" cy="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323" name="Line 30"/>
              <p:cNvSpPr>
                <a:spLocks noChangeShapeType="1"/>
              </p:cNvSpPr>
              <p:nvPr/>
            </p:nvSpPr>
            <p:spPr bwMode="auto">
              <a:xfrm>
                <a:off x="384" y="4608"/>
                <a:ext cx="979" cy="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10324" name="Group 31"/>
              <p:cNvGrpSpPr>
                <a:grpSpLocks/>
              </p:cNvGrpSpPr>
              <p:nvPr/>
            </p:nvGrpSpPr>
            <p:grpSpPr bwMode="auto">
              <a:xfrm>
                <a:off x="384" y="4176"/>
                <a:ext cx="1036" cy="1111"/>
                <a:chOff x="-1228" y="3317"/>
                <a:chExt cx="1036" cy="1111"/>
              </a:xfrm>
            </p:grpSpPr>
            <p:sp>
              <p:nvSpPr>
                <p:cNvPr id="10325" name="Line 32"/>
                <p:cNvSpPr>
                  <a:spLocks noChangeShapeType="1"/>
                </p:cNvSpPr>
                <p:nvPr/>
              </p:nvSpPr>
              <p:spPr bwMode="auto">
                <a:xfrm>
                  <a:off x="-422" y="3317"/>
                  <a:ext cx="230" cy="556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326" name="Line 33"/>
                <p:cNvSpPr>
                  <a:spLocks noChangeShapeType="1"/>
                </p:cNvSpPr>
                <p:nvPr/>
              </p:nvSpPr>
              <p:spPr bwMode="auto">
                <a:xfrm flipH="1">
                  <a:off x="-1228" y="3872"/>
                  <a:ext cx="1036" cy="1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327" name="Line 34"/>
                <p:cNvSpPr>
                  <a:spLocks noChangeShapeType="1"/>
                </p:cNvSpPr>
                <p:nvPr/>
              </p:nvSpPr>
              <p:spPr bwMode="auto">
                <a:xfrm>
                  <a:off x="-1228" y="3317"/>
                  <a:ext cx="1" cy="1111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328" name="Line 35"/>
                <p:cNvSpPr>
                  <a:spLocks noChangeShapeType="1"/>
                </p:cNvSpPr>
                <p:nvPr/>
              </p:nvSpPr>
              <p:spPr bwMode="auto">
                <a:xfrm>
                  <a:off x="-1228" y="3317"/>
                  <a:ext cx="806" cy="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  <p:sp>
          <p:nvSpPr>
            <p:cNvPr id="10320" name="Text Box 36"/>
            <p:cNvSpPr txBox="1">
              <a:spLocks noChangeArrowheads="1"/>
            </p:cNvSpPr>
            <p:nvPr/>
          </p:nvSpPr>
          <p:spPr bwMode="auto">
            <a:xfrm>
              <a:off x="4767" y="3057"/>
              <a:ext cx="544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58583" tIns="29291" rIns="58583" bIns="29291">
              <a:spAutoFit/>
            </a:bodyPr>
            <a:lstStyle>
              <a:lvl1pPr defTabSz="584200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58420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5842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5842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5842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584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584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584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584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700" b="1">
                  <a:latin typeface="Arial" charset="0"/>
                </a:rPr>
                <a:t>ГУ МЧС</a:t>
              </a:r>
            </a:p>
          </p:txBody>
        </p:sp>
      </p:grpSp>
      <p:sp>
        <p:nvSpPr>
          <p:cNvPr id="43" name="Скругленный прямоугольник 42"/>
          <p:cNvSpPr/>
          <p:nvPr/>
        </p:nvSpPr>
        <p:spPr>
          <a:xfrm rot="2396984">
            <a:off x="2514600" y="5372100"/>
            <a:ext cx="1001713" cy="185738"/>
          </a:xfrm>
          <a:prstGeom prst="roundRect">
            <a:avLst/>
          </a:prstGeom>
          <a:solidFill>
            <a:srgbClr val="00CCFF"/>
          </a:solidFill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4" name="Скругленный прямоугольник 43"/>
          <p:cNvSpPr/>
          <p:nvPr/>
        </p:nvSpPr>
        <p:spPr>
          <a:xfrm rot="2396984">
            <a:off x="4259263" y="6210300"/>
            <a:ext cx="1428750" cy="214313"/>
          </a:xfrm>
          <a:prstGeom prst="roundRect">
            <a:avLst/>
          </a:prstGeom>
          <a:solidFill>
            <a:srgbClr val="00CCFF"/>
          </a:solidFill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257" name="Line 10"/>
          <p:cNvSpPr>
            <a:spLocks noChangeShapeType="1"/>
          </p:cNvSpPr>
          <p:nvPr/>
        </p:nvSpPr>
        <p:spPr bwMode="auto">
          <a:xfrm flipH="1">
            <a:off x="1020763" y="4090988"/>
            <a:ext cx="290512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58" name="Line 18"/>
          <p:cNvSpPr>
            <a:spLocks noChangeShapeType="1"/>
          </p:cNvSpPr>
          <p:nvPr/>
        </p:nvSpPr>
        <p:spPr bwMode="auto">
          <a:xfrm>
            <a:off x="1017588" y="1725613"/>
            <a:ext cx="338137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59" name="Line 19"/>
          <p:cNvSpPr>
            <a:spLocks noChangeShapeType="1"/>
          </p:cNvSpPr>
          <p:nvPr/>
        </p:nvSpPr>
        <p:spPr bwMode="auto">
          <a:xfrm>
            <a:off x="1255713" y="1778000"/>
            <a:ext cx="1587" cy="1116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sm" len="lg"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60" name="Text Box 20"/>
          <p:cNvSpPr txBox="1">
            <a:spLocks noChangeArrowheads="1"/>
          </p:cNvSpPr>
          <p:nvPr/>
        </p:nvSpPr>
        <p:spPr bwMode="auto">
          <a:xfrm>
            <a:off x="1117600" y="2614613"/>
            <a:ext cx="403225" cy="1920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1421" tIns="30709" rIns="61421" bIns="30709">
            <a:spAutoFit/>
          </a:bodyPr>
          <a:lstStyle>
            <a:lvl1pPr defTabSz="61436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6143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61436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61436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61436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143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143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143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143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800">
                <a:latin typeface="Arial" charset="0"/>
              </a:rPr>
              <a:t>420 м</a:t>
            </a:r>
            <a:endParaRPr lang="ru-RU" altLang="ru-RU" sz="1700">
              <a:latin typeface="Arial" charset="0"/>
            </a:endParaRPr>
          </a:p>
        </p:txBody>
      </p:sp>
      <p:sp>
        <p:nvSpPr>
          <p:cNvPr id="10261" name="Line 21"/>
          <p:cNvSpPr>
            <a:spLocks noChangeShapeType="1"/>
          </p:cNvSpPr>
          <p:nvPr/>
        </p:nvSpPr>
        <p:spPr bwMode="auto">
          <a:xfrm flipH="1">
            <a:off x="1250950" y="2898775"/>
            <a:ext cx="3175" cy="11985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sm" len="lg"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62" name="Line 28"/>
          <p:cNvSpPr>
            <a:spLocks noChangeShapeType="1"/>
          </p:cNvSpPr>
          <p:nvPr/>
        </p:nvSpPr>
        <p:spPr bwMode="auto">
          <a:xfrm>
            <a:off x="1020763" y="2887663"/>
            <a:ext cx="338137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63" name="Text Box 29"/>
          <p:cNvSpPr txBox="1">
            <a:spLocks noChangeArrowheads="1"/>
          </p:cNvSpPr>
          <p:nvPr/>
        </p:nvSpPr>
        <p:spPr bwMode="auto">
          <a:xfrm>
            <a:off x="1117600" y="3813175"/>
            <a:ext cx="447675" cy="1920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1421" tIns="30709" rIns="61421" bIns="30709">
            <a:spAutoFit/>
          </a:bodyPr>
          <a:lstStyle>
            <a:lvl1pPr defTabSz="61436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6143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61436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61436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61436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143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143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143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143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800">
                <a:latin typeface="Arial" charset="0"/>
              </a:rPr>
              <a:t> 179км</a:t>
            </a:r>
            <a:endParaRPr lang="ru-RU" altLang="ru-RU" sz="1700">
              <a:latin typeface="Arial" charset="0"/>
            </a:endParaRPr>
          </a:p>
        </p:txBody>
      </p:sp>
      <p:grpSp>
        <p:nvGrpSpPr>
          <p:cNvPr id="10264" name="Group 146"/>
          <p:cNvGrpSpPr>
            <a:grpSpLocks/>
          </p:cNvGrpSpPr>
          <p:nvPr/>
        </p:nvGrpSpPr>
        <p:grpSpPr bwMode="auto">
          <a:xfrm>
            <a:off x="52388" y="3149600"/>
            <a:ext cx="1050925" cy="1093788"/>
            <a:chOff x="33" y="2195"/>
            <a:chExt cx="662" cy="689"/>
          </a:xfrm>
        </p:grpSpPr>
        <p:sp>
          <p:nvSpPr>
            <p:cNvPr id="55" name="Rectangle 30"/>
            <p:cNvSpPr>
              <a:spLocks noChangeArrowheads="1"/>
            </p:cNvSpPr>
            <p:nvPr/>
          </p:nvSpPr>
          <p:spPr bwMode="auto">
            <a:xfrm>
              <a:off x="33" y="2195"/>
              <a:ext cx="662" cy="689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47625" cmpd="thickThin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graphicFrame>
          <p:nvGraphicFramePr>
            <p:cNvPr id="10306" name="Object 9"/>
            <p:cNvGraphicFramePr>
              <a:graphicFrameLocks/>
            </p:cNvGraphicFramePr>
            <p:nvPr/>
          </p:nvGraphicFramePr>
          <p:xfrm>
            <a:off x="89" y="2552"/>
            <a:ext cx="175" cy="1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1" name="Clip" r:id="rId10" imgW="1848520" imgH="2286519" progId="MS_ClipArt_Gallery.2">
                    <p:embed/>
                  </p:oleObj>
                </mc:Choice>
                <mc:Fallback>
                  <p:oleObj name="Clip" r:id="rId10" imgW="1848520" imgH="2286519" progId="MS_ClipArt_Gallery.2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9" y="2552"/>
                          <a:ext cx="175" cy="1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0307" name="Group 32"/>
            <p:cNvGrpSpPr>
              <a:grpSpLocks/>
            </p:cNvGrpSpPr>
            <p:nvPr/>
          </p:nvGrpSpPr>
          <p:grpSpPr bwMode="auto">
            <a:xfrm>
              <a:off x="118" y="2281"/>
              <a:ext cx="264" cy="313"/>
              <a:chOff x="240" y="2406"/>
              <a:chExt cx="417" cy="432"/>
            </a:xfrm>
          </p:grpSpPr>
          <p:sp>
            <p:nvSpPr>
              <p:cNvPr id="10312" name="Text Box 33"/>
              <p:cNvSpPr txBox="1">
                <a:spLocks noChangeArrowheads="1"/>
              </p:cNvSpPr>
              <p:nvPr/>
            </p:nvSpPr>
            <p:spPr bwMode="auto">
              <a:xfrm>
                <a:off x="240" y="2406"/>
                <a:ext cx="390" cy="171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61421" tIns="30709" rIns="61421" bIns="30709">
                <a:spAutoFit/>
              </a:bodyPr>
              <a:lstStyle>
                <a:lvl1pPr defTabSz="614363"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defTabSz="614363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defTabSz="614363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defTabSz="614363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defTabSz="614363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61436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61436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61436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61436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just">
                  <a:spcBef>
                    <a:spcPct val="0"/>
                  </a:spcBef>
                  <a:buFontTx/>
                  <a:buNone/>
                </a:pPr>
                <a:r>
                  <a:rPr lang="ru-RU" altLang="ru-RU" sz="900">
                    <a:latin typeface="Arial" charset="0"/>
                  </a:rPr>
                  <a:t> </a:t>
                </a:r>
                <a:r>
                  <a:rPr lang="ru-RU" altLang="ru-RU" sz="500" b="1">
                    <a:latin typeface="Arial" charset="0"/>
                  </a:rPr>
                  <a:t>ГУ МЧС</a:t>
                </a:r>
                <a:endParaRPr lang="ru-RU" altLang="ru-RU" sz="800">
                  <a:latin typeface="Arial" charset="0"/>
                </a:endParaRPr>
              </a:p>
            </p:txBody>
          </p:sp>
          <p:sp>
            <p:nvSpPr>
              <p:cNvPr id="10313" name="Line 34"/>
              <p:cNvSpPr>
                <a:spLocks noChangeShapeType="1"/>
              </p:cNvSpPr>
              <p:nvPr/>
            </p:nvSpPr>
            <p:spPr bwMode="auto">
              <a:xfrm flipH="1">
                <a:off x="299" y="2452"/>
                <a:ext cx="2" cy="386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314" name="Line 35"/>
              <p:cNvSpPr>
                <a:spLocks noChangeShapeType="1"/>
              </p:cNvSpPr>
              <p:nvPr/>
            </p:nvSpPr>
            <p:spPr bwMode="auto">
              <a:xfrm flipV="1">
                <a:off x="301" y="2596"/>
                <a:ext cx="355" cy="0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315" name="Line 36"/>
              <p:cNvSpPr>
                <a:spLocks noChangeShapeType="1"/>
              </p:cNvSpPr>
              <p:nvPr/>
            </p:nvSpPr>
            <p:spPr bwMode="auto">
              <a:xfrm flipV="1">
                <a:off x="301" y="2563"/>
                <a:ext cx="334" cy="0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316" name="Line 37"/>
              <p:cNvSpPr>
                <a:spLocks noChangeShapeType="1"/>
              </p:cNvSpPr>
              <p:nvPr/>
            </p:nvSpPr>
            <p:spPr bwMode="auto">
              <a:xfrm flipV="1">
                <a:off x="299" y="2454"/>
                <a:ext cx="286" cy="0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317" name="Line 38"/>
              <p:cNvSpPr>
                <a:spLocks noChangeShapeType="1"/>
              </p:cNvSpPr>
              <p:nvPr/>
            </p:nvSpPr>
            <p:spPr bwMode="auto">
              <a:xfrm flipV="1">
                <a:off x="301" y="2488"/>
                <a:ext cx="301" cy="0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318" name="Line 39"/>
              <p:cNvSpPr>
                <a:spLocks noChangeShapeType="1"/>
              </p:cNvSpPr>
              <p:nvPr/>
            </p:nvSpPr>
            <p:spPr bwMode="auto">
              <a:xfrm>
                <a:off x="585" y="2454"/>
                <a:ext cx="72" cy="139"/>
              </a:xfrm>
              <a:prstGeom prst="line">
                <a:avLst/>
              </a:pr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10308" name="Group 40"/>
            <p:cNvGrpSpPr>
              <a:grpSpLocks/>
            </p:cNvGrpSpPr>
            <p:nvPr/>
          </p:nvGrpSpPr>
          <p:grpSpPr bwMode="auto">
            <a:xfrm>
              <a:off x="583" y="2753"/>
              <a:ext cx="81" cy="70"/>
              <a:chOff x="6078" y="1964"/>
              <a:chExt cx="129" cy="96"/>
            </a:xfrm>
          </p:grpSpPr>
          <p:sp>
            <p:nvSpPr>
              <p:cNvPr id="10310" name="Oval 41"/>
              <p:cNvSpPr>
                <a:spLocks noChangeArrowheads="1"/>
              </p:cNvSpPr>
              <p:nvPr/>
            </p:nvSpPr>
            <p:spPr bwMode="auto">
              <a:xfrm>
                <a:off x="6078" y="1964"/>
                <a:ext cx="129" cy="96"/>
              </a:xfrm>
              <a:prstGeom prst="ellipse">
                <a:avLst/>
              </a:prstGeom>
              <a:solidFill>
                <a:srgbClr val="FF3300"/>
              </a:solidFill>
              <a:ln w="254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charset="0"/>
                </a:endParaRPr>
              </a:p>
            </p:txBody>
          </p:sp>
          <p:sp>
            <p:nvSpPr>
              <p:cNvPr id="10311" name="Rectangle 42"/>
              <p:cNvSpPr>
                <a:spLocks noChangeArrowheads="1"/>
              </p:cNvSpPr>
              <p:nvPr/>
            </p:nvSpPr>
            <p:spPr bwMode="auto">
              <a:xfrm>
                <a:off x="6127" y="1964"/>
                <a:ext cx="33" cy="96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charset="0"/>
                </a:endParaRPr>
              </a:p>
            </p:txBody>
          </p:sp>
        </p:grpSp>
        <p:sp>
          <p:nvSpPr>
            <p:cNvPr id="10309" name="Text Box 43"/>
            <p:cNvSpPr txBox="1">
              <a:spLocks noChangeArrowheads="1"/>
            </p:cNvSpPr>
            <p:nvPr/>
          </p:nvSpPr>
          <p:spPr bwMode="auto">
            <a:xfrm>
              <a:off x="250" y="2731"/>
              <a:ext cx="335" cy="9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1421" tIns="30709" rIns="61421" bIns="30709">
              <a:spAutoFit/>
            </a:bodyPr>
            <a:lstStyle>
              <a:lvl1pPr defTabSz="6143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143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143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143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143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143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143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143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143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ru-RU" sz="600" u="sng">
                  <a:latin typeface="Arial" charset="0"/>
                </a:rPr>
                <a:t>Краснодар</a:t>
              </a:r>
            </a:p>
          </p:txBody>
        </p:sp>
      </p:grpSp>
      <p:grpSp>
        <p:nvGrpSpPr>
          <p:cNvPr id="10265" name="Group 44"/>
          <p:cNvGrpSpPr>
            <a:grpSpLocks/>
          </p:cNvGrpSpPr>
          <p:nvPr/>
        </p:nvGrpSpPr>
        <p:grpSpPr bwMode="auto">
          <a:xfrm>
            <a:off x="200025" y="798513"/>
            <a:ext cx="717550" cy="536575"/>
            <a:chOff x="2105" y="2742"/>
            <a:chExt cx="460" cy="337"/>
          </a:xfrm>
        </p:grpSpPr>
        <p:grpSp>
          <p:nvGrpSpPr>
            <p:cNvPr id="10298" name="Group 45"/>
            <p:cNvGrpSpPr>
              <a:grpSpLocks/>
            </p:cNvGrpSpPr>
            <p:nvPr/>
          </p:nvGrpSpPr>
          <p:grpSpPr bwMode="auto">
            <a:xfrm>
              <a:off x="2120" y="2764"/>
              <a:ext cx="39" cy="315"/>
              <a:chOff x="3364" y="1709"/>
              <a:chExt cx="33" cy="406"/>
            </a:xfrm>
          </p:grpSpPr>
          <p:grpSp>
            <p:nvGrpSpPr>
              <p:cNvPr id="10300" name="Group 46"/>
              <p:cNvGrpSpPr>
                <a:grpSpLocks noChangeAspect="1"/>
              </p:cNvGrpSpPr>
              <p:nvPr/>
            </p:nvGrpSpPr>
            <p:grpSpPr bwMode="auto">
              <a:xfrm>
                <a:off x="3364" y="1709"/>
                <a:ext cx="32" cy="406"/>
                <a:chOff x="901" y="2135"/>
                <a:chExt cx="156" cy="3009"/>
              </a:xfrm>
            </p:grpSpPr>
            <p:sp>
              <p:nvSpPr>
                <p:cNvPr id="10303" name="Freeform 47"/>
                <p:cNvSpPr>
                  <a:spLocks noChangeAspect="1"/>
                </p:cNvSpPr>
                <p:nvPr/>
              </p:nvSpPr>
              <p:spPr bwMode="auto">
                <a:xfrm>
                  <a:off x="973" y="2135"/>
                  <a:ext cx="84" cy="3001"/>
                </a:xfrm>
                <a:custGeom>
                  <a:avLst/>
                  <a:gdLst>
                    <a:gd name="T0" fmla="*/ 41 w 84"/>
                    <a:gd name="T1" fmla="*/ 0 h 3001"/>
                    <a:gd name="T2" fmla="*/ 83 w 84"/>
                    <a:gd name="T3" fmla="*/ 0 h 3001"/>
                    <a:gd name="T4" fmla="*/ 83 w 84"/>
                    <a:gd name="T5" fmla="*/ 3000 h 3001"/>
                    <a:gd name="T6" fmla="*/ 0 w 84"/>
                    <a:gd name="T7" fmla="*/ 3000 h 3001"/>
                    <a:gd name="T8" fmla="*/ 41 w 84"/>
                    <a:gd name="T9" fmla="*/ 0 h 300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3001"/>
                    <a:gd name="T17" fmla="*/ 84 w 84"/>
                    <a:gd name="T18" fmla="*/ 3001 h 300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3001">
                      <a:moveTo>
                        <a:pt x="41" y="0"/>
                      </a:moveTo>
                      <a:lnTo>
                        <a:pt x="83" y="0"/>
                      </a:lnTo>
                      <a:lnTo>
                        <a:pt x="83" y="3000"/>
                      </a:lnTo>
                      <a:lnTo>
                        <a:pt x="0" y="3000"/>
                      </a:lnTo>
                      <a:lnTo>
                        <a:pt x="41" y="0"/>
                      </a:lnTo>
                    </a:path>
                  </a:pathLst>
                </a:custGeom>
                <a:gradFill rotWithShape="0">
                  <a:gsLst>
                    <a:gs pos="0">
                      <a:srgbClr val="999933"/>
                    </a:gs>
                    <a:gs pos="100000">
                      <a:srgbClr val="7A7A29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304" name="Freeform 48"/>
                <p:cNvSpPr>
                  <a:spLocks noChangeAspect="1"/>
                </p:cNvSpPr>
                <p:nvPr/>
              </p:nvSpPr>
              <p:spPr bwMode="auto">
                <a:xfrm>
                  <a:off x="901" y="2143"/>
                  <a:ext cx="121" cy="3001"/>
                </a:xfrm>
                <a:custGeom>
                  <a:avLst/>
                  <a:gdLst>
                    <a:gd name="T0" fmla="*/ 57 w 121"/>
                    <a:gd name="T1" fmla="*/ 0 h 3001"/>
                    <a:gd name="T2" fmla="*/ 111 w 121"/>
                    <a:gd name="T3" fmla="*/ 0 h 3001"/>
                    <a:gd name="T4" fmla="*/ 120 w 121"/>
                    <a:gd name="T5" fmla="*/ 3000 h 3001"/>
                    <a:gd name="T6" fmla="*/ 0 w 121"/>
                    <a:gd name="T7" fmla="*/ 3000 h 3001"/>
                    <a:gd name="T8" fmla="*/ 57 w 121"/>
                    <a:gd name="T9" fmla="*/ 0 h 300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1"/>
                    <a:gd name="T16" fmla="*/ 0 h 3001"/>
                    <a:gd name="T17" fmla="*/ 121 w 121"/>
                    <a:gd name="T18" fmla="*/ 3001 h 300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1" h="3001">
                      <a:moveTo>
                        <a:pt x="57" y="0"/>
                      </a:moveTo>
                      <a:lnTo>
                        <a:pt x="111" y="0"/>
                      </a:lnTo>
                      <a:lnTo>
                        <a:pt x="120" y="3000"/>
                      </a:lnTo>
                      <a:lnTo>
                        <a:pt x="0" y="3000"/>
                      </a:lnTo>
                      <a:lnTo>
                        <a:pt x="57" y="0"/>
                      </a:lnTo>
                    </a:path>
                  </a:pathLst>
                </a:custGeom>
                <a:gradFill rotWithShape="0">
                  <a:gsLst>
                    <a:gs pos="0">
                      <a:srgbClr val="663300"/>
                    </a:gs>
                    <a:gs pos="100000">
                      <a:srgbClr val="5229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10301" name="Oval 49"/>
              <p:cNvSpPr>
                <a:spLocks noChangeAspect="1" noChangeArrowheads="1"/>
              </p:cNvSpPr>
              <p:nvPr/>
            </p:nvSpPr>
            <p:spPr bwMode="auto">
              <a:xfrm>
                <a:off x="3383" y="1940"/>
                <a:ext cx="14" cy="9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charset="0"/>
                </a:endParaRPr>
              </a:p>
            </p:txBody>
          </p:sp>
          <p:sp>
            <p:nvSpPr>
              <p:cNvPr id="10302" name="Oval 50"/>
              <p:cNvSpPr>
                <a:spLocks noChangeAspect="1" noChangeArrowheads="1"/>
              </p:cNvSpPr>
              <p:nvPr/>
            </p:nvSpPr>
            <p:spPr bwMode="auto">
              <a:xfrm>
                <a:off x="3378" y="1722"/>
                <a:ext cx="14" cy="9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charset="0"/>
                </a:endParaRPr>
              </a:p>
            </p:txBody>
          </p:sp>
        </p:grpSp>
        <p:pic>
          <p:nvPicPr>
            <p:cNvPr id="10299" name="Picture 51" descr="флаг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5" y="2742"/>
              <a:ext cx="46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266" name="Group 147"/>
          <p:cNvGrpSpPr>
            <a:grpSpLocks/>
          </p:cNvGrpSpPr>
          <p:nvPr/>
        </p:nvGrpSpPr>
        <p:grpSpPr bwMode="auto">
          <a:xfrm>
            <a:off x="52388" y="785813"/>
            <a:ext cx="1050925" cy="1093787"/>
            <a:chOff x="33" y="706"/>
            <a:chExt cx="662" cy="689"/>
          </a:xfrm>
        </p:grpSpPr>
        <p:sp>
          <p:nvSpPr>
            <p:cNvPr id="78" name="Rectangle 11"/>
            <p:cNvSpPr>
              <a:spLocks noChangeArrowheads="1"/>
            </p:cNvSpPr>
            <p:nvPr/>
          </p:nvSpPr>
          <p:spPr bwMode="auto">
            <a:xfrm>
              <a:off x="33" y="706"/>
              <a:ext cx="662" cy="689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47625" cmpd="thickThin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10291" name="Group 12"/>
            <p:cNvGrpSpPr>
              <a:grpSpLocks/>
            </p:cNvGrpSpPr>
            <p:nvPr/>
          </p:nvGrpSpPr>
          <p:grpSpPr bwMode="auto">
            <a:xfrm>
              <a:off x="551" y="1264"/>
              <a:ext cx="83" cy="70"/>
              <a:chOff x="6078" y="926"/>
              <a:chExt cx="129" cy="96"/>
            </a:xfrm>
          </p:grpSpPr>
          <p:sp>
            <p:nvSpPr>
              <p:cNvPr id="10296" name="Oval 13"/>
              <p:cNvSpPr>
                <a:spLocks noChangeArrowheads="1"/>
              </p:cNvSpPr>
              <p:nvPr/>
            </p:nvSpPr>
            <p:spPr bwMode="auto">
              <a:xfrm>
                <a:off x="6078" y="926"/>
                <a:ext cx="129" cy="96"/>
              </a:xfrm>
              <a:prstGeom prst="ellipse">
                <a:avLst/>
              </a:prstGeom>
              <a:solidFill>
                <a:srgbClr val="FF3300"/>
              </a:solidFill>
              <a:ln w="254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charset="0"/>
                </a:endParaRPr>
              </a:p>
            </p:txBody>
          </p:sp>
          <p:sp>
            <p:nvSpPr>
              <p:cNvPr id="10297" name="Rectangle 14"/>
              <p:cNvSpPr>
                <a:spLocks noChangeArrowheads="1"/>
              </p:cNvSpPr>
              <p:nvPr/>
            </p:nvSpPr>
            <p:spPr bwMode="auto">
              <a:xfrm>
                <a:off x="6127" y="926"/>
                <a:ext cx="33" cy="96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charset="0"/>
                </a:endParaRPr>
              </a:p>
            </p:txBody>
          </p:sp>
        </p:grpSp>
        <p:sp>
          <p:nvSpPr>
            <p:cNvPr id="10292" name="Rectangle 15"/>
            <p:cNvSpPr>
              <a:spLocks noChangeArrowheads="1"/>
            </p:cNvSpPr>
            <p:nvPr/>
          </p:nvSpPr>
          <p:spPr bwMode="auto">
            <a:xfrm>
              <a:off x="66" y="1237"/>
              <a:ext cx="451" cy="9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1848" tIns="30925" rIns="61848" bIns="30925">
              <a:spAutoFit/>
            </a:bodyPr>
            <a:lstStyle>
              <a:lvl1pPr defTabSz="51117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51117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51117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51117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51117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5111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5111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5111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5111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FontTx/>
                <a:buNone/>
              </a:pPr>
              <a:r>
                <a:rPr lang="ru-RU" altLang="ru-RU" sz="600" b="1">
                  <a:latin typeface="Arial" charset="0"/>
                </a:rPr>
                <a:t>аэр. Жуковский</a:t>
              </a:r>
            </a:p>
          </p:txBody>
        </p:sp>
        <p:sp>
          <p:nvSpPr>
            <p:cNvPr id="10293" name="Rectangle 16"/>
            <p:cNvSpPr>
              <a:spLocks noChangeArrowheads="1"/>
            </p:cNvSpPr>
            <p:nvPr/>
          </p:nvSpPr>
          <p:spPr bwMode="auto">
            <a:xfrm>
              <a:off x="286" y="1050"/>
              <a:ext cx="289" cy="9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1848" tIns="30925" rIns="61848" bIns="30925">
              <a:spAutoFit/>
            </a:bodyPr>
            <a:lstStyle>
              <a:lvl1pPr defTabSz="51117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51117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51117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51117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51117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5111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5111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5111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5111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FontTx/>
                <a:buNone/>
              </a:pPr>
              <a:r>
                <a:rPr lang="ru-RU" altLang="ru-RU" sz="600" b="1" u="sng">
                  <a:latin typeface="Arial" charset="0"/>
                </a:rPr>
                <a:t>МОСКВА</a:t>
              </a:r>
            </a:p>
          </p:txBody>
        </p:sp>
        <p:graphicFrame>
          <p:nvGraphicFramePr>
            <p:cNvPr id="10294" name="Object 10"/>
            <p:cNvGraphicFramePr>
              <a:graphicFrameLocks/>
            </p:cNvGraphicFramePr>
            <p:nvPr/>
          </p:nvGraphicFramePr>
          <p:xfrm>
            <a:off x="98" y="1003"/>
            <a:ext cx="174" cy="1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2" name="Clip" r:id="rId13" imgW="1848520" imgH="2286519" progId="MS_ClipArt_Gallery.2">
                    <p:embed/>
                  </p:oleObj>
                </mc:Choice>
                <mc:Fallback>
                  <p:oleObj name="Clip" r:id="rId13" imgW="1848520" imgH="2286519" progId="MS_ClipArt_Gallery.2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8" y="1003"/>
                          <a:ext cx="174" cy="19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3" name="Text Box 52"/>
            <p:cNvSpPr txBox="1">
              <a:spLocks noChangeArrowheads="1"/>
            </p:cNvSpPr>
            <p:nvPr/>
          </p:nvSpPr>
          <p:spPr bwMode="auto">
            <a:xfrm>
              <a:off x="164" y="796"/>
              <a:ext cx="407" cy="7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ctr" defTabSz="617538">
                <a:defRPr/>
              </a:pPr>
              <a:r>
                <a:rPr lang="ru-RU" sz="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ru-RU" sz="800" b="1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МЧС России</a:t>
              </a:r>
            </a:p>
          </p:txBody>
        </p:sp>
      </p:grpSp>
      <p:grpSp>
        <p:nvGrpSpPr>
          <p:cNvPr id="10267" name="Group 148"/>
          <p:cNvGrpSpPr>
            <a:grpSpLocks/>
          </p:cNvGrpSpPr>
          <p:nvPr/>
        </p:nvGrpSpPr>
        <p:grpSpPr bwMode="auto">
          <a:xfrm>
            <a:off x="52388" y="1947863"/>
            <a:ext cx="1050925" cy="1092200"/>
            <a:chOff x="33" y="1438"/>
            <a:chExt cx="662" cy="688"/>
          </a:xfrm>
        </p:grpSpPr>
        <p:sp>
          <p:nvSpPr>
            <p:cNvPr id="87" name="Rectangle 22"/>
            <p:cNvSpPr>
              <a:spLocks noChangeArrowheads="1"/>
            </p:cNvSpPr>
            <p:nvPr/>
          </p:nvSpPr>
          <p:spPr bwMode="auto">
            <a:xfrm>
              <a:off x="33" y="1438"/>
              <a:ext cx="662" cy="688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47625" cmpd="thickThin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10275" name="Group 23"/>
            <p:cNvGrpSpPr>
              <a:grpSpLocks/>
            </p:cNvGrpSpPr>
            <p:nvPr/>
          </p:nvGrpSpPr>
          <p:grpSpPr bwMode="auto">
            <a:xfrm>
              <a:off x="551" y="1996"/>
              <a:ext cx="83" cy="68"/>
              <a:chOff x="6078" y="1964"/>
              <a:chExt cx="129" cy="96"/>
            </a:xfrm>
          </p:grpSpPr>
          <p:sp>
            <p:nvSpPr>
              <p:cNvPr id="10288" name="Oval 24"/>
              <p:cNvSpPr>
                <a:spLocks noChangeArrowheads="1"/>
              </p:cNvSpPr>
              <p:nvPr/>
            </p:nvSpPr>
            <p:spPr bwMode="auto">
              <a:xfrm>
                <a:off x="6078" y="1964"/>
                <a:ext cx="129" cy="96"/>
              </a:xfrm>
              <a:prstGeom prst="ellipse">
                <a:avLst/>
              </a:prstGeom>
              <a:solidFill>
                <a:srgbClr val="FF3300"/>
              </a:solidFill>
              <a:ln w="254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charset="0"/>
                </a:endParaRPr>
              </a:p>
            </p:txBody>
          </p:sp>
          <p:sp>
            <p:nvSpPr>
              <p:cNvPr id="10289" name="Rectangle 25"/>
              <p:cNvSpPr>
                <a:spLocks noChangeArrowheads="1"/>
              </p:cNvSpPr>
              <p:nvPr/>
            </p:nvSpPr>
            <p:spPr bwMode="auto">
              <a:xfrm>
                <a:off x="6127" y="1964"/>
                <a:ext cx="33" cy="96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charset="0"/>
                </a:endParaRPr>
              </a:p>
            </p:txBody>
          </p:sp>
        </p:grpSp>
        <p:sp>
          <p:nvSpPr>
            <p:cNvPr id="10276" name="Rectangle 26"/>
            <p:cNvSpPr>
              <a:spLocks noChangeArrowheads="1"/>
            </p:cNvSpPr>
            <p:nvPr/>
          </p:nvSpPr>
          <p:spPr bwMode="auto">
            <a:xfrm>
              <a:off x="64" y="1960"/>
              <a:ext cx="456" cy="9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1848" tIns="30925" rIns="61848" bIns="30925">
              <a:spAutoFit/>
            </a:bodyPr>
            <a:lstStyle>
              <a:lvl1pPr defTabSz="51117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51117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51117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51117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51117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5111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5111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5111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5111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just">
                <a:spcBef>
                  <a:spcPct val="0"/>
                </a:spcBef>
                <a:buFontTx/>
                <a:buNone/>
              </a:pPr>
              <a:r>
                <a:rPr lang="ru-RU" altLang="ru-RU" sz="600" b="1" u="sng">
                  <a:latin typeface="Arial" charset="0"/>
                </a:rPr>
                <a:t>Ростов-на-Дону</a:t>
              </a:r>
            </a:p>
          </p:txBody>
        </p:sp>
        <p:graphicFrame>
          <p:nvGraphicFramePr>
            <p:cNvPr id="10277" name="Object 11"/>
            <p:cNvGraphicFramePr>
              <a:graphicFrameLocks/>
            </p:cNvGraphicFramePr>
            <p:nvPr/>
          </p:nvGraphicFramePr>
          <p:xfrm>
            <a:off x="66" y="1742"/>
            <a:ext cx="176" cy="1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3" name="Clip" r:id="rId14" imgW="1848520" imgH="2286519" progId="MS_ClipArt_Gallery.2">
                    <p:embed/>
                  </p:oleObj>
                </mc:Choice>
                <mc:Fallback>
                  <p:oleObj name="Clip" r:id="rId14" imgW="1848520" imgH="2286519" progId="MS_ClipArt_Gallery.2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" y="1742"/>
                          <a:ext cx="176" cy="1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0278" name="Group 53"/>
            <p:cNvGrpSpPr>
              <a:grpSpLocks/>
            </p:cNvGrpSpPr>
            <p:nvPr/>
          </p:nvGrpSpPr>
          <p:grpSpPr bwMode="auto">
            <a:xfrm>
              <a:off x="74" y="1522"/>
              <a:ext cx="537" cy="220"/>
              <a:chOff x="2306" y="1510"/>
              <a:chExt cx="414" cy="177"/>
            </a:xfrm>
          </p:grpSpPr>
          <p:grpSp>
            <p:nvGrpSpPr>
              <p:cNvPr id="10279" name="Group 54"/>
              <p:cNvGrpSpPr>
                <a:grpSpLocks/>
              </p:cNvGrpSpPr>
              <p:nvPr/>
            </p:nvGrpSpPr>
            <p:grpSpPr bwMode="auto">
              <a:xfrm>
                <a:off x="2362" y="1510"/>
                <a:ext cx="251" cy="177"/>
                <a:chOff x="2244" y="1133"/>
                <a:chExt cx="454" cy="435"/>
              </a:xfrm>
            </p:grpSpPr>
            <p:grpSp>
              <p:nvGrpSpPr>
                <p:cNvPr id="10281" name="Group 55"/>
                <p:cNvGrpSpPr>
                  <a:grpSpLocks/>
                </p:cNvGrpSpPr>
                <p:nvPr/>
              </p:nvGrpSpPr>
              <p:grpSpPr bwMode="auto">
                <a:xfrm>
                  <a:off x="2244" y="1162"/>
                  <a:ext cx="38" cy="406"/>
                  <a:chOff x="3364" y="1709"/>
                  <a:chExt cx="33" cy="406"/>
                </a:xfrm>
              </p:grpSpPr>
              <p:grpSp>
                <p:nvGrpSpPr>
                  <p:cNvPr id="10283" name="Group 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364" y="1709"/>
                    <a:ext cx="32" cy="406"/>
                    <a:chOff x="901" y="2135"/>
                    <a:chExt cx="156" cy="3009"/>
                  </a:xfrm>
                </p:grpSpPr>
                <p:sp>
                  <p:nvSpPr>
                    <p:cNvPr id="10286" name="Freeform 57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973" y="2135"/>
                      <a:ext cx="84" cy="3001"/>
                    </a:xfrm>
                    <a:custGeom>
                      <a:avLst/>
                      <a:gdLst>
                        <a:gd name="T0" fmla="*/ 41 w 84"/>
                        <a:gd name="T1" fmla="*/ 0 h 3001"/>
                        <a:gd name="T2" fmla="*/ 83 w 84"/>
                        <a:gd name="T3" fmla="*/ 0 h 3001"/>
                        <a:gd name="T4" fmla="*/ 83 w 84"/>
                        <a:gd name="T5" fmla="*/ 3000 h 3001"/>
                        <a:gd name="T6" fmla="*/ 0 w 84"/>
                        <a:gd name="T7" fmla="*/ 3000 h 3001"/>
                        <a:gd name="T8" fmla="*/ 41 w 84"/>
                        <a:gd name="T9" fmla="*/ 0 h 300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4"/>
                        <a:gd name="T16" fmla="*/ 0 h 3001"/>
                        <a:gd name="T17" fmla="*/ 84 w 84"/>
                        <a:gd name="T18" fmla="*/ 3001 h 300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4" h="3001">
                          <a:moveTo>
                            <a:pt x="41" y="0"/>
                          </a:moveTo>
                          <a:lnTo>
                            <a:pt x="83" y="0"/>
                          </a:lnTo>
                          <a:lnTo>
                            <a:pt x="83" y="3000"/>
                          </a:lnTo>
                          <a:lnTo>
                            <a:pt x="0" y="3000"/>
                          </a:lnTo>
                          <a:lnTo>
                            <a:pt x="41" y="0"/>
                          </a:lnTo>
                        </a:path>
                      </a:pathLst>
                    </a:custGeom>
                    <a:gradFill rotWithShape="0">
                      <a:gsLst>
                        <a:gs pos="0">
                          <a:srgbClr val="999933"/>
                        </a:gs>
                        <a:gs pos="100000">
                          <a:srgbClr val="7A7A29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10287" name="Freeform 58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901" y="2143"/>
                      <a:ext cx="121" cy="3001"/>
                    </a:xfrm>
                    <a:custGeom>
                      <a:avLst/>
                      <a:gdLst>
                        <a:gd name="T0" fmla="*/ 57 w 121"/>
                        <a:gd name="T1" fmla="*/ 0 h 3001"/>
                        <a:gd name="T2" fmla="*/ 111 w 121"/>
                        <a:gd name="T3" fmla="*/ 0 h 3001"/>
                        <a:gd name="T4" fmla="*/ 120 w 121"/>
                        <a:gd name="T5" fmla="*/ 3000 h 3001"/>
                        <a:gd name="T6" fmla="*/ 0 w 121"/>
                        <a:gd name="T7" fmla="*/ 3000 h 3001"/>
                        <a:gd name="T8" fmla="*/ 57 w 121"/>
                        <a:gd name="T9" fmla="*/ 0 h 300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1"/>
                        <a:gd name="T16" fmla="*/ 0 h 3001"/>
                        <a:gd name="T17" fmla="*/ 121 w 121"/>
                        <a:gd name="T18" fmla="*/ 3001 h 300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1" h="3001">
                          <a:moveTo>
                            <a:pt x="57" y="0"/>
                          </a:moveTo>
                          <a:lnTo>
                            <a:pt x="111" y="0"/>
                          </a:lnTo>
                          <a:lnTo>
                            <a:pt x="120" y="3000"/>
                          </a:lnTo>
                          <a:lnTo>
                            <a:pt x="0" y="3000"/>
                          </a:lnTo>
                          <a:lnTo>
                            <a:pt x="57" y="0"/>
                          </a:lnTo>
                        </a:path>
                      </a:pathLst>
                    </a:custGeom>
                    <a:gradFill rotWithShape="0">
                      <a:gsLst>
                        <a:gs pos="0">
                          <a:srgbClr val="663300"/>
                        </a:gs>
                        <a:gs pos="100000">
                          <a:srgbClr val="522900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</p:grpSp>
              <p:sp>
                <p:nvSpPr>
                  <p:cNvPr id="10284" name="Oval 5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383" y="1940"/>
                    <a:ext cx="14" cy="9"/>
                  </a:xfrm>
                  <a:prstGeom prst="ellipse">
                    <a:avLst/>
                  </a:prstGeom>
                  <a:solidFill>
                    <a:schemeClr val="bg2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1800">
                      <a:latin typeface="Arial" charset="0"/>
                    </a:endParaRPr>
                  </a:p>
                </p:txBody>
              </p:sp>
              <p:sp>
                <p:nvSpPr>
                  <p:cNvPr id="10285" name="Oval 6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378" y="1722"/>
                    <a:ext cx="14" cy="9"/>
                  </a:xfrm>
                  <a:prstGeom prst="ellipse">
                    <a:avLst/>
                  </a:prstGeom>
                  <a:solidFill>
                    <a:schemeClr val="bg2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ru-RU" altLang="ru-RU" sz="1800">
                      <a:latin typeface="Arial" charset="0"/>
                    </a:endParaRPr>
                  </a:p>
                </p:txBody>
              </p:sp>
            </p:grpSp>
            <p:pic>
              <p:nvPicPr>
                <p:cNvPr id="10282" name="Picture 61" descr="флаг"/>
                <p:cNvPicPr>
                  <a:picLocks noChangeAspect="1" noChangeArrowheads="1" noCrop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45" y="1133"/>
                  <a:ext cx="453" cy="3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93" name="Text Box 62"/>
              <p:cNvSpPr txBox="1">
                <a:spLocks noChangeArrowheads="1"/>
              </p:cNvSpPr>
              <p:nvPr/>
            </p:nvSpPr>
            <p:spPr bwMode="auto">
              <a:xfrm>
                <a:off x="2306" y="1548"/>
                <a:ext cx="414" cy="62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pPr algn="ctr" defTabSz="617538">
                  <a:defRPr/>
                </a:pPr>
                <a:r>
                  <a:rPr lang="ru-RU" sz="8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ГУ по РО</a:t>
                </a:r>
                <a:endParaRPr lang="ru-RU" sz="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</p:grpSp>
      </p:grpSp>
      <p:sp>
        <p:nvSpPr>
          <p:cNvPr id="10268" name="Text Box 167"/>
          <p:cNvSpPr txBox="1">
            <a:spLocks noChangeArrowheads="1"/>
          </p:cNvSpPr>
          <p:nvPr/>
        </p:nvSpPr>
        <p:spPr bwMode="auto">
          <a:xfrm>
            <a:off x="1114425" y="1547813"/>
            <a:ext cx="504825" cy="1920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1421" tIns="30709" rIns="61421" bIns="30709">
            <a:spAutoFit/>
          </a:bodyPr>
          <a:lstStyle>
            <a:lvl1pPr defTabSz="61436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6143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61436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61436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61436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143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143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143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143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800">
                <a:latin typeface="Arial" charset="0"/>
              </a:rPr>
              <a:t>1520 км</a:t>
            </a:r>
            <a:endParaRPr lang="ru-RU" altLang="ru-RU" sz="1700">
              <a:latin typeface="Arial" charset="0"/>
            </a:endParaRPr>
          </a:p>
        </p:txBody>
      </p:sp>
      <p:sp>
        <p:nvSpPr>
          <p:cNvPr id="10270" name="AutoShape 182"/>
          <p:cNvSpPr>
            <a:spLocks noChangeArrowheads="1"/>
          </p:cNvSpPr>
          <p:nvPr/>
        </p:nvSpPr>
        <p:spPr bwMode="auto">
          <a:xfrm>
            <a:off x="1811338" y="6100763"/>
            <a:ext cx="1785937" cy="285750"/>
          </a:xfrm>
          <a:prstGeom prst="wedgeRectCallout">
            <a:avLst>
              <a:gd name="adj1" fmla="val 5167"/>
              <a:gd name="adj2" fmla="val -256449"/>
            </a:avLst>
          </a:prstGeom>
          <a:solidFill>
            <a:srgbClr val="00B0F0"/>
          </a:solidFill>
          <a:ln>
            <a:noFill/>
          </a:ln>
          <a:effectLst>
            <a:prstShdw prst="shdw17" dist="17961" dir="2700000">
              <a:srgbClr val="00B0F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200">
              <a:latin typeface="Arial" charset="0"/>
            </a:endParaRPr>
          </a:p>
        </p:txBody>
      </p:sp>
      <p:sp>
        <p:nvSpPr>
          <p:cNvPr id="10271" name="AutoShape 182"/>
          <p:cNvSpPr>
            <a:spLocks noChangeArrowheads="1"/>
          </p:cNvSpPr>
          <p:nvPr/>
        </p:nvSpPr>
        <p:spPr bwMode="auto">
          <a:xfrm>
            <a:off x="1785938" y="6072188"/>
            <a:ext cx="1785937" cy="285750"/>
          </a:xfrm>
          <a:prstGeom prst="wedgeRectCallout">
            <a:avLst>
              <a:gd name="adj1" fmla="val 126056"/>
              <a:gd name="adj2" fmla="val 85773"/>
            </a:avLst>
          </a:prstGeom>
          <a:solidFill>
            <a:srgbClr val="00B0F0"/>
          </a:solidFill>
          <a:ln>
            <a:noFill/>
          </a:ln>
          <a:effectLst>
            <a:prstShdw prst="shdw17" dist="17961" dir="2700000">
              <a:srgbClr val="00B0F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charset="0"/>
              </a:rPr>
              <a:t>Места забора воды</a:t>
            </a:r>
          </a:p>
        </p:txBody>
      </p:sp>
      <p:pic>
        <p:nvPicPr>
          <p:cNvPr id="10273" name="Picture 108" descr="https://encrypted-tbn3.gstatic.com/images?q=tbn:ANd9GcStCVj9dFNhF_XsMQ8hfJNML3Ar0HW6VyIZO6xQS89kjKImrq_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321" y="749302"/>
            <a:ext cx="3249657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" name="Text Box 2"/>
          <p:cNvSpPr txBox="1">
            <a:spLocks noChangeArrowheads="1"/>
          </p:cNvSpPr>
          <p:nvPr/>
        </p:nvSpPr>
        <p:spPr bwMode="auto">
          <a:xfrm>
            <a:off x="-1" y="0"/>
            <a:ext cx="9144000" cy="69763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>
                <a:solidFill>
                  <a:schemeClr val="bg1"/>
                </a:solidFill>
              </a:rPr>
              <a:t>РИСК ВОЗНИКНОВЕНИЯ ЛЕСНЫХ ПОЖАРОВ НА 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ЧЕРНОМОРСКОМ ПОБЕРЕЖЬЕ КРАСНОДАРСКОГО КРАЯ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47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Новросс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9169400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Line 5"/>
          <p:cNvSpPr>
            <a:spLocks noChangeShapeType="1"/>
          </p:cNvSpPr>
          <p:nvPr/>
        </p:nvSpPr>
        <p:spPr bwMode="auto">
          <a:xfrm>
            <a:off x="1893888" y="-11525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68" name="Line 6"/>
          <p:cNvSpPr>
            <a:spLocks noChangeShapeType="1"/>
          </p:cNvSpPr>
          <p:nvPr/>
        </p:nvSpPr>
        <p:spPr bwMode="auto">
          <a:xfrm>
            <a:off x="1893888" y="-57943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11269" name="Group 397"/>
          <p:cNvGrpSpPr>
            <a:grpSpLocks/>
          </p:cNvGrpSpPr>
          <p:nvPr/>
        </p:nvGrpSpPr>
        <p:grpSpPr bwMode="auto">
          <a:xfrm>
            <a:off x="4140200" y="981075"/>
            <a:ext cx="257175" cy="233363"/>
            <a:chOff x="578" y="-479"/>
            <a:chExt cx="226" cy="206"/>
          </a:xfrm>
        </p:grpSpPr>
        <p:grpSp>
          <p:nvGrpSpPr>
            <p:cNvPr id="11399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1402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403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404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405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1400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1401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1270" name="Group 397"/>
          <p:cNvGrpSpPr>
            <a:grpSpLocks/>
          </p:cNvGrpSpPr>
          <p:nvPr/>
        </p:nvGrpSpPr>
        <p:grpSpPr bwMode="auto">
          <a:xfrm>
            <a:off x="4572000" y="4868863"/>
            <a:ext cx="255588" cy="233362"/>
            <a:chOff x="578" y="-479"/>
            <a:chExt cx="226" cy="206"/>
          </a:xfrm>
        </p:grpSpPr>
        <p:grpSp>
          <p:nvGrpSpPr>
            <p:cNvPr id="11392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1395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96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97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98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1393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1394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1271" name="Group 48"/>
          <p:cNvGrpSpPr>
            <a:grpSpLocks/>
          </p:cNvGrpSpPr>
          <p:nvPr/>
        </p:nvGrpSpPr>
        <p:grpSpPr bwMode="auto">
          <a:xfrm>
            <a:off x="7572375" y="5516563"/>
            <a:ext cx="207963" cy="233362"/>
            <a:chOff x="3168" y="192"/>
            <a:chExt cx="528" cy="672"/>
          </a:xfrm>
        </p:grpSpPr>
        <p:sp>
          <p:nvSpPr>
            <p:cNvPr id="11388" name="Line 49"/>
            <p:cNvSpPr>
              <a:spLocks noChangeShapeType="1"/>
            </p:cNvSpPr>
            <p:nvPr/>
          </p:nvSpPr>
          <p:spPr bwMode="auto">
            <a:xfrm>
              <a:off x="3168" y="192"/>
              <a:ext cx="0" cy="67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389" name="Line 50"/>
            <p:cNvSpPr>
              <a:spLocks noChangeShapeType="1"/>
            </p:cNvSpPr>
            <p:nvPr/>
          </p:nvSpPr>
          <p:spPr bwMode="auto">
            <a:xfrm>
              <a:off x="3168" y="192"/>
              <a:ext cx="528" cy="96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390" name="Line 51"/>
            <p:cNvSpPr>
              <a:spLocks noChangeShapeType="1"/>
            </p:cNvSpPr>
            <p:nvPr/>
          </p:nvSpPr>
          <p:spPr bwMode="auto">
            <a:xfrm flipV="1">
              <a:off x="3168" y="480"/>
              <a:ext cx="528" cy="96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391" name="Line 52"/>
            <p:cNvSpPr>
              <a:spLocks noChangeShapeType="1"/>
            </p:cNvSpPr>
            <p:nvPr/>
          </p:nvSpPr>
          <p:spPr bwMode="auto">
            <a:xfrm>
              <a:off x="3696" y="288"/>
              <a:ext cx="0" cy="19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1272" name="Freeform 53"/>
          <p:cNvSpPr>
            <a:spLocks/>
          </p:cNvSpPr>
          <p:nvPr/>
        </p:nvSpPr>
        <p:spPr bwMode="auto">
          <a:xfrm>
            <a:off x="7578725" y="5526088"/>
            <a:ext cx="192088" cy="115887"/>
          </a:xfrm>
          <a:custGeom>
            <a:avLst/>
            <a:gdLst>
              <a:gd name="T0" fmla="*/ 0 w 291"/>
              <a:gd name="T1" fmla="*/ 0 h 159"/>
              <a:gd name="T2" fmla="*/ 0 w 291"/>
              <a:gd name="T3" fmla="*/ 2147483647 h 159"/>
              <a:gd name="T4" fmla="*/ 2147483647 w 291"/>
              <a:gd name="T5" fmla="*/ 2147483647 h 159"/>
              <a:gd name="T6" fmla="*/ 2147483647 w 291"/>
              <a:gd name="T7" fmla="*/ 2147483647 h 159"/>
              <a:gd name="T8" fmla="*/ 0 w 291"/>
              <a:gd name="T9" fmla="*/ 0 h 1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1"/>
              <a:gd name="T16" fmla="*/ 0 h 159"/>
              <a:gd name="T17" fmla="*/ 291 w 291"/>
              <a:gd name="T18" fmla="*/ 159 h 15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1" h="159">
                <a:moveTo>
                  <a:pt x="0" y="0"/>
                </a:moveTo>
                <a:lnTo>
                  <a:pt x="0" y="159"/>
                </a:lnTo>
                <a:lnTo>
                  <a:pt x="291" y="114"/>
                </a:lnTo>
                <a:lnTo>
                  <a:pt x="291" y="39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5276" tIns="32639" rIns="65276" bIns="32639"/>
          <a:lstStyle/>
          <a:p>
            <a:endParaRPr lang="ru-RU"/>
          </a:p>
        </p:txBody>
      </p:sp>
      <p:sp>
        <p:nvSpPr>
          <p:cNvPr id="11273" name="Text Box 54"/>
          <p:cNvSpPr txBox="1">
            <a:spLocks noChangeArrowheads="1"/>
          </p:cNvSpPr>
          <p:nvPr/>
        </p:nvSpPr>
        <p:spPr bwMode="auto">
          <a:xfrm>
            <a:off x="7524750" y="5516563"/>
            <a:ext cx="246063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3571" tIns="21787" rIns="43571" bIns="21787">
            <a:spAutoFit/>
          </a:bodyPr>
          <a:lstStyle>
            <a:lvl1pPr defTabSz="65246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6524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65246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65246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65246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>
                <a:latin typeface="Arial" charset="0"/>
              </a:rPr>
              <a:t> ПЧ</a:t>
            </a:r>
            <a:endParaRPr lang="ru-RU" altLang="ru-RU" sz="1300">
              <a:latin typeface="Arial" charset="0"/>
            </a:endParaRPr>
          </a:p>
        </p:txBody>
      </p:sp>
      <p:grpSp>
        <p:nvGrpSpPr>
          <p:cNvPr id="11274" name="Group 397"/>
          <p:cNvGrpSpPr>
            <a:grpSpLocks/>
          </p:cNvGrpSpPr>
          <p:nvPr/>
        </p:nvGrpSpPr>
        <p:grpSpPr bwMode="auto">
          <a:xfrm>
            <a:off x="3995738" y="2420938"/>
            <a:ext cx="257175" cy="233362"/>
            <a:chOff x="578" y="-479"/>
            <a:chExt cx="226" cy="206"/>
          </a:xfrm>
        </p:grpSpPr>
        <p:grpSp>
          <p:nvGrpSpPr>
            <p:cNvPr id="11381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1384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85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86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87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1382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1383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1275" name="Group 397"/>
          <p:cNvGrpSpPr>
            <a:grpSpLocks/>
          </p:cNvGrpSpPr>
          <p:nvPr/>
        </p:nvGrpSpPr>
        <p:grpSpPr bwMode="auto">
          <a:xfrm>
            <a:off x="6443663" y="4581525"/>
            <a:ext cx="257175" cy="233363"/>
            <a:chOff x="578" y="-479"/>
            <a:chExt cx="226" cy="206"/>
          </a:xfrm>
        </p:grpSpPr>
        <p:grpSp>
          <p:nvGrpSpPr>
            <p:cNvPr id="11374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1377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78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79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80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1375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1376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1276" name="Group 397"/>
          <p:cNvGrpSpPr>
            <a:grpSpLocks/>
          </p:cNvGrpSpPr>
          <p:nvPr/>
        </p:nvGrpSpPr>
        <p:grpSpPr bwMode="auto">
          <a:xfrm>
            <a:off x="7019925" y="4868863"/>
            <a:ext cx="255588" cy="233362"/>
            <a:chOff x="578" y="-479"/>
            <a:chExt cx="226" cy="206"/>
          </a:xfrm>
        </p:grpSpPr>
        <p:grpSp>
          <p:nvGrpSpPr>
            <p:cNvPr id="11367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1370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71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72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73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1368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1369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1277" name="Group 397"/>
          <p:cNvGrpSpPr>
            <a:grpSpLocks/>
          </p:cNvGrpSpPr>
          <p:nvPr/>
        </p:nvGrpSpPr>
        <p:grpSpPr bwMode="auto">
          <a:xfrm>
            <a:off x="7308850" y="5229225"/>
            <a:ext cx="255588" cy="233363"/>
            <a:chOff x="578" y="-479"/>
            <a:chExt cx="226" cy="206"/>
          </a:xfrm>
        </p:grpSpPr>
        <p:grpSp>
          <p:nvGrpSpPr>
            <p:cNvPr id="11360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1363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64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65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66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1361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1362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1278" name="Group 397"/>
          <p:cNvGrpSpPr>
            <a:grpSpLocks/>
          </p:cNvGrpSpPr>
          <p:nvPr/>
        </p:nvGrpSpPr>
        <p:grpSpPr bwMode="auto">
          <a:xfrm>
            <a:off x="5580063" y="3573463"/>
            <a:ext cx="255587" cy="233362"/>
            <a:chOff x="578" y="-479"/>
            <a:chExt cx="226" cy="206"/>
          </a:xfrm>
        </p:grpSpPr>
        <p:grpSp>
          <p:nvGrpSpPr>
            <p:cNvPr id="11353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1356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57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58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59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1354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1355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1279" name="Group 397"/>
          <p:cNvGrpSpPr>
            <a:grpSpLocks/>
          </p:cNvGrpSpPr>
          <p:nvPr/>
        </p:nvGrpSpPr>
        <p:grpSpPr bwMode="auto">
          <a:xfrm>
            <a:off x="7740650" y="4652963"/>
            <a:ext cx="255588" cy="233362"/>
            <a:chOff x="578" y="-479"/>
            <a:chExt cx="226" cy="206"/>
          </a:xfrm>
        </p:grpSpPr>
        <p:grpSp>
          <p:nvGrpSpPr>
            <p:cNvPr id="11346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1349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50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51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52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1347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1348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1280" name="Group 397"/>
          <p:cNvGrpSpPr>
            <a:grpSpLocks/>
          </p:cNvGrpSpPr>
          <p:nvPr/>
        </p:nvGrpSpPr>
        <p:grpSpPr bwMode="auto">
          <a:xfrm>
            <a:off x="7524750" y="4365625"/>
            <a:ext cx="255588" cy="233363"/>
            <a:chOff x="578" y="-479"/>
            <a:chExt cx="226" cy="206"/>
          </a:xfrm>
        </p:grpSpPr>
        <p:grpSp>
          <p:nvGrpSpPr>
            <p:cNvPr id="11339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1342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43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44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45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1340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1341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sp>
        <p:nvSpPr>
          <p:cNvPr id="11281" name="Freeform 89"/>
          <p:cNvSpPr>
            <a:spLocks/>
          </p:cNvSpPr>
          <p:nvPr/>
        </p:nvSpPr>
        <p:spPr bwMode="auto">
          <a:xfrm>
            <a:off x="3132138" y="2103438"/>
            <a:ext cx="5170487" cy="3630612"/>
          </a:xfrm>
          <a:custGeom>
            <a:avLst/>
            <a:gdLst>
              <a:gd name="T0" fmla="*/ 2147483647 w 3257"/>
              <a:gd name="T1" fmla="*/ 2147483647 h 2287"/>
              <a:gd name="T2" fmla="*/ 2147483647 w 3257"/>
              <a:gd name="T3" fmla="*/ 2147483647 h 2287"/>
              <a:gd name="T4" fmla="*/ 2147483647 w 3257"/>
              <a:gd name="T5" fmla="*/ 2147483647 h 2287"/>
              <a:gd name="T6" fmla="*/ 2147483647 w 3257"/>
              <a:gd name="T7" fmla="*/ 2147483647 h 2287"/>
              <a:gd name="T8" fmla="*/ 2147483647 w 3257"/>
              <a:gd name="T9" fmla="*/ 2147483647 h 2287"/>
              <a:gd name="T10" fmla="*/ 2147483647 w 3257"/>
              <a:gd name="T11" fmla="*/ 2147483647 h 2287"/>
              <a:gd name="T12" fmla="*/ 2147483647 w 3257"/>
              <a:gd name="T13" fmla="*/ 2147483647 h 2287"/>
              <a:gd name="T14" fmla="*/ 2147483647 w 3257"/>
              <a:gd name="T15" fmla="*/ 2147483647 h 2287"/>
              <a:gd name="T16" fmla="*/ 2147483647 w 3257"/>
              <a:gd name="T17" fmla="*/ 2147483647 h 2287"/>
              <a:gd name="T18" fmla="*/ 2147483647 w 3257"/>
              <a:gd name="T19" fmla="*/ 2147483647 h 2287"/>
              <a:gd name="T20" fmla="*/ 2147483647 w 3257"/>
              <a:gd name="T21" fmla="*/ 2147483647 h 2287"/>
              <a:gd name="T22" fmla="*/ 2147483647 w 3257"/>
              <a:gd name="T23" fmla="*/ 2147483647 h 2287"/>
              <a:gd name="T24" fmla="*/ 2147483647 w 3257"/>
              <a:gd name="T25" fmla="*/ 2147483647 h 2287"/>
              <a:gd name="T26" fmla="*/ 2147483647 w 3257"/>
              <a:gd name="T27" fmla="*/ 2147483647 h 2287"/>
              <a:gd name="T28" fmla="*/ 2147483647 w 3257"/>
              <a:gd name="T29" fmla="*/ 2147483647 h 2287"/>
              <a:gd name="T30" fmla="*/ 2147483647 w 3257"/>
              <a:gd name="T31" fmla="*/ 2147483647 h 2287"/>
              <a:gd name="T32" fmla="*/ 2147483647 w 3257"/>
              <a:gd name="T33" fmla="*/ 2147483647 h 2287"/>
              <a:gd name="T34" fmla="*/ 2147483647 w 3257"/>
              <a:gd name="T35" fmla="*/ 2147483647 h 2287"/>
              <a:gd name="T36" fmla="*/ 2147483647 w 3257"/>
              <a:gd name="T37" fmla="*/ 2147483647 h 2287"/>
              <a:gd name="T38" fmla="*/ 2147483647 w 3257"/>
              <a:gd name="T39" fmla="*/ 2147483647 h 2287"/>
              <a:gd name="T40" fmla="*/ 2147483647 w 3257"/>
              <a:gd name="T41" fmla="*/ 2147483647 h 2287"/>
              <a:gd name="T42" fmla="*/ 2147483647 w 3257"/>
              <a:gd name="T43" fmla="*/ 2147483647 h 2287"/>
              <a:gd name="T44" fmla="*/ 2147483647 w 3257"/>
              <a:gd name="T45" fmla="*/ 2147483647 h 2287"/>
              <a:gd name="T46" fmla="*/ 2147483647 w 3257"/>
              <a:gd name="T47" fmla="*/ 2147483647 h 2287"/>
              <a:gd name="T48" fmla="*/ 2147483647 w 3257"/>
              <a:gd name="T49" fmla="*/ 2147483647 h 2287"/>
              <a:gd name="T50" fmla="*/ 2147483647 w 3257"/>
              <a:gd name="T51" fmla="*/ 2147483647 h 2287"/>
              <a:gd name="T52" fmla="*/ 2147483647 w 3257"/>
              <a:gd name="T53" fmla="*/ 2147483647 h 2287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3257"/>
              <a:gd name="T82" fmla="*/ 0 h 2287"/>
              <a:gd name="T83" fmla="*/ 3257 w 3257"/>
              <a:gd name="T84" fmla="*/ 2287 h 2287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3257" h="2287">
                <a:moveTo>
                  <a:pt x="137" y="1657"/>
                </a:moveTo>
                <a:cubicBezTo>
                  <a:pt x="144" y="1436"/>
                  <a:pt x="0" y="1295"/>
                  <a:pt x="14" y="1074"/>
                </a:cubicBezTo>
                <a:cubicBezTo>
                  <a:pt x="27" y="920"/>
                  <a:pt x="858" y="1049"/>
                  <a:pt x="913" y="895"/>
                </a:cubicBezTo>
                <a:cubicBezTo>
                  <a:pt x="933" y="828"/>
                  <a:pt x="1102" y="687"/>
                  <a:pt x="1177" y="661"/>
                </a:cubicBezTo>
                <a:cubicBezTo>
                  <a:pt x="1403" y="580"/>
                  <a:pt x="1421" y="523"/>
                  <a:pt x="1639" y="517"/>
                </a:cubicBezTo>
                <a:cubicBezTo>
                  <a:pt x="1776" y="570"/>
                  <a:pt x="1482" y="16"/>
                  <a:pt x="1592" y="8"/>
                </a:cubicBezTo>
                <a:cubicBezTo>
                  <a:pt x="1702" y="0"/>
                  <a:pt x="2137" y="361"/>
                  <a:pt x="2299" y="469"/>
                </a:cubicBezTo>
                <a:cubicBezTo>
                  <a:pt x="2340" y="496"/>
                  <a:pt x="2529" y="629"/>
                  <a:pt x="2563" y="655"/>
                </a:cubicBezTo>
                <a:cubicBezTo>
                  <a:pt x="2611" y="689"/>
                  <a:pt x="2785" y="745"/>
                  <a:pt x="2785" y="745"/>
                </a:cubicBezTo>
                <a:cubicBezTo>
                  <a:pt x="2819" y="852"/>
                  <a:pt x="2918" y="853"/>
                  <a:pt x="2966" y="953"/>
                </a:cubicBezTo>
                <a:cubicBezTo>
                  <a:pt x="3007" y="1034"/>
                  <a:pt x="3034" y="1121"/>
                  <a:pt x="3089" y="1195"/>
                </a:cubicBezTo>
                <a:cubicBezTo>
                  <a:pt x="3117" y="1302"/>
                  <a:pt x="3257" y="1506"/>
                  <a:pt x="3235" y="1603"/>
                </a:cubicBezTo>
                <a:cubicBezTo>
                  <a:pt x="3252" y="1702"/>
                  <a:pt x="3239" y="1760"/>
                  <a:pt x="3193" y="1789"/>
                </a:cubicBezTo>
                <a:cubicBezTo>
                  <a:pt x="3147" y="1818"/>
                  <a:pt x="3072" y="1812"/>
                  <a:pt x="2959" y="1777"/>
                </a:cubicBezTo>
                <a:cubicBezTo>
                  <a:pt x="2857" y="1764"/>
                  <a:pt x="2617" y="1630"/>
                  <a:pt x="2515" y="1577"/>
                </a:cubicBezTo>
                <a:cubicBezTo>
                  <a:pt x="2453" y="1543"/>
                  <a:pt x="2392" y="1496"/>
                  <a:pt x="2330" y="1456"/>
                </a:cubicBezTo>
                <a:cubicBezTo>
                  <a:pt x="2310" y="1443"/>
                  <a:pt x="2269" y="1416"/>
                  <a:pt x="2269" y="1416"/>
                </a:cubicBezTo>
                <a:cubicBezTo>
                  <a:pt x="2221" y="1349"/>
                  <a:pt x="1745" y="826"/>
                  <a:pt x="1663" y="799"/>
                </a:cubicBezTo>
                <a:cubicBezTo>
                  <a:pt x="1437" y="819"/>
                  <a:pt x="1203" y="1349"/>
                  <a:pt x="1333" y="1537"/>
                </a:cubicBezTo>
                <a:cubicBezTo>
                  <a:pt x="1297" y="1663"/>
                  <a:pt x="1820" y="1650"/>
                  <a:pt x="1861" y="1771"/>
                </a:cubicBezTo>
                <a:cubicBezTo>
                  <a:pt x="1615" y="1933"/>
                  <a:pt x="2187" y="2180"/>
                  <a:pt x="1941" y="2240"/>
                </a:cubicBezTo>
                <a:cubicBezTo>
                  <a:pt x="1873" y="2287"/>
                  <a:pt x="1688" y="2133"/>
                  <a:pt x="1613" y="2160"/>
                </a:cubicBezTo>
                <a:cubicBezTo>
                  <a:pt x="1449" y="2153"/>
                  <a:pt x="1815" y="2037"/>
                  <a:pt x="1651" y="2017"/>
                </a:cubicBezTo>
                <a:cubicBezTo>
                  <a:pt x="1623" y="2017"/>
                  <a:pt x="1420" y="1856"/>
                  <a:pt x="1399" y="1849"/>
                </a:cubicBezTo>
                <a:cubicBezTo>
                  <a:pt x="1310" y="1809"/>
                  <a:pt x="1139" y="1585"/>
                  <a:pt x="1057" y="1531"/>
                </a:cubicBezTo>
                <a:cubicBezTo>
                  <a:pt x="1016" y="1504"/>
                  <a:pt x="631" y="1514"/>
                  <a:pt x="583" y="1501"/>
                </a:cubicBezTo>
                <a:cubicBezTo>
                  <a:pt x="555" y="1494"/>
                  <a:pt x="75" y="1717"/>
                  <a:pt x="137" y="1657"/>
                </a:cubicBezTo>
                <a:close/>
              </a:path>
            </a:pathLst>
          </a:custGeom>
          <a:solidFill>
            <a:srgbClr val="FF0000">
              <a:alpha val="3294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83" name="Line 245"/>
          <p:cNvSpPr>
            <a:spLocks noChangeShapeType="1"/>
          </p:cNvSpPr>
          <p:nvPr/>
        </p:nvSpPr>
        <p:spPr bwMode="auto">
          <a:xfrm>
            <a:off x="4138613" y="30003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84" name="Line 246"/>
          <p:cNvSpPr>
            <a:spLocks noChangeShapeType="1"/>
          </p:cNvSpPr>
          <p:nvPr/>
        </p:nvSpPr>
        <p:spPr bwMode="auto">
          <a:xfrm>
            <a:off x="4138613" y="60483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85" name="Rectangle 111"/>
          <p:cNvSpPr>
            <a:spLocks noChangeArrowheads="1"/>
          </p:cNvSpPr>
          <p:nvPr/>
        </p:nvSpPr>
        <p:spPr bwMode="auto">
          <a:xfrm>
            <a:off x="0" y="692150"/>
            <a:ext cx="2484438" cy="1081088"/>
          </a:xfrm>
          <a:prstGeom prst="rect">
            <a:avLst/>
          </a:prstGeom>
          <a:solidFill>
            <a:schemeClr val="bg2"/>
          </a:solidFill>
          <a:ln w="9525">
            <a:solidFill>
              <a:srgbClr val="808000"/>
            </a:solidFill>
            <a:miter lim="800000"/>
            <a:headEnd/>
            <a:tailEnd/>
          </a:ln>
          <a:effectLst>
            <a:prstShdw prst="shdw17" dist="17961" dir="2700000">
              <a:srgbClr val="8F8E87"/>
            </a:prst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 b="1" i="1">
                <a:solidFill>
                  <a:schemeClr val="folHlink"/>
                </a:solidFill>
                <a:latin typeface="Arial" charset="0"/>
              </a:rPr>
              <a:t>В зоне риска высокой пожарной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 b="1" i="1">
                <a:solidFill>
                  <a:schemeClr val="folHlink"/>
                </a:solidFill>
                <a:latin typeface="Arial" charset="0"/>
              </a:rPr>
              <a:t>опасности находятся:</a:t>
            </a:r>
            <a:endParaRPr lang="ru-RU" altLang="ru-RU" sz="9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</a:rPr>
              <a:t>Населенные пункты – </a:t>
            </a:r>
            <a:r>
              <a:rPr lang="ru-RU" altLang="ru-RU" sz="1000">
                <a:latin typeface="Arial" charset="0"/>
              </a:rPr>
              <a:t>15, численностью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000">
                <a:latin typeface="Arial" charset="0"/>
              </a:rPr>
              <a:t>45172 чел.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</a:rPr>
              <a:t>Объекты экономики – 11</a:t>
            </a:r>
            <a:endParaRPr lang="ru-RU" altLang="ru-RU" sz="1000" b="1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</a:rPr>
              <a:t>ПОО – </a:t>
            </a:r>
            <a:r>
              <a:rPr lang="ru-RU" altLang="ru-RU" sz="1000">
                <a:latin typeface="Arial" charset="0"/>
              </a:rPr>
              <a:t>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</a:rPr>
              <a:t>Нефтегазопровод - </a:t>
            </a:r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3</a:t>
            </a:r>
            <a:r>
              <a:rPr lang="ru-RU" altLang="ru-RU" sz="900">
                <a:latin typeface="Arial" charset="0"/>
              </a:rPr>
              <a:t> </a:t>
            </a:r>
          </a:p>
        </p:txBody>
      </p:sp>
      <p:graphicFrame>
        <p:nvGraphicFramePr>
          <p:cNvPr id="11286" name="Object 381"/>
          <p:cNvGraphicFramePr>
            <a:graphicFrameLocks noChangeAspect="1"/>
          </p:cNvGraphicFramePr>
          <p:nvPr/>
        </p:nvGraphicFramePr>
        <p:xfrm>
          <a:off x="6300788" y="5876925"/>
          <a:ext cx="447675" cy="252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2" name="Clip" r:id="rId5" imgW="403250" imgH="226771" progId="MS_ClipArt_Gallery.2">
                  <p:embed/>
                </p:oleObj>
              </mc:Choice>
              <mc:Fallback>
                <p:oleObj name="Clip" r:id="rId5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0788" y="5876925"/>
                        <a:ext cx="447675" cy="252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87" name="Object 920"/>
          <p:cNvGraphicFramePr>
            <a:graphicFrameLocks noChangeAspect="1"/>
          </p:cNvGraphicFramePr>
          <p:nvPr/>
        </p:nvGraphicFramePr>
        <p:xfrm>
          <a:off x="5292725" y="1844675"/>
          <a:ext cx="358775" cy="201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3" name="Clip" r:id="rId7" imgW="403250" imgH="226771" progId="MS_ClipArt_Gallery.2">
                  <p:embed/>
                </p:oleObj>
              </mc:Choice>
              <mc:Fallback>
                <p:oleObj name="Clip" r:id="rId7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725" y="1844675"/>
                        <a:ext cx="358775" cy="201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88" name="Object 921"/>
          <p:cNvGraphicFramePr>
            <a:graphicFrameLocks noChangeAspect="1"/>
          </p:cNvGraphicFramePr>
          <p:nvPr/>
        </p:nvGraphicFramePr>
        <p:xfrm>
          <a:off x="4572000" y="5300663"/>
          <a:ext cx="360363" cy="201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4" name="Clip" r:id="rId8" imgW="403250" imgH="226771" progId="MS_ClipArt_Gallery.2">
                  <p:embed/>
                </p:oleObj>
              </mc:Choice>
              <mc:Fallback>
                <p:oleObj name="Clip" r:id="rId8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5300663"/>
                        <a:ext cx="360363" cy="201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89" name="Object 922"/>
          <p:cNvGraphicFramePr>
            <a:graphicFrameLocks noChangeAspect="1"/>
          </p:cNvGraphicFramePr>
          <p:nvPr/>
        </p:nvGraphicFramePr>
        <p:xfrm>
          <a:off x="6156325" y="4518025"/>
          <a:ext cx="303213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5" name="Clip" r:id="rId9" imgW="403250" imgH="226771" progId="MS_ClipArt_Gallery.2">
                  <p:embed/>
                </p:oleObj>
              </mc:Choice>
              <mc:Fallback>
                <p:oleObj name="Clip" r:id="rId9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6325" y="4518025"/>
                        <a:ext cx="303213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90" name="Object 923"/>
          <p:cNvGraphicFramePr>
            <a:graphicFrameLocks noChangeAspect="1"/>
          </p:cNvGraphicFramePr>
          <p:nvPr/>
        </p:nvGraphicFramePr>
        <p:xfrm>
          <a:off x="4932363" y="6092825"/>
          <a:ext cx="360362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6" name="Clip" r:id="rId10" imgW="403250" imgH="226771" progId="MS_ClipArt_Gallery.2">
                  <p:embed/>
                </p:oleObj>
              </mc:Choice>
              <mc:Fallback>
                <p:oleObj name="Clip" r:id="rId10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6092825"/>
                        <a:ext cx="360362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91" name="Object 925"/>
          <p:cNvGraphicFramePr>
            <a:graphicFrameLocks noChangeAspect="1"/>
          </p:cNvGraphicFramePr>
          <p:nvPr/>
        </p:nvGraphicFramePr>
        <p:xfrm>
          <a:off x="5795963" y="6453188"/>
          <a:ext cx="431800" cy="242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7" name="Clip" r:id="rId11" imgW="403250" imgH="226771" progId="MS_ClipArt_Gallery.2">
                  <p:embed/>
                </p:oleObj>
              </mc:Choice>
              <mc:Fallback>
                <p:oleObj name="Clip" r:id="rId11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5963" y="6453188"/>
                        <a:ext cx="431800" cy="242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92" name="Object 926"/>
          <p:cNvGraphicFramePr>
            <a:graphicFrameLocks noChangeAspect="1"/>
          </p:cNvGraphicFramePr>
          <p:nvPr/>
        </p:nvGraphicFramePr>
        <p:xfrm>
          <a:off x="4932363" y="4908550"/>
          <a:ext cx="431800" cy="24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8" name="Clip" r:id="rId12" imgW="403250" imgH="226771" progId="MS_ClipArt_Gallery.2">
                  <p:embed/>
                </p:oleObj>
              </mc:Choice>
              <mc:Fallback>
                <p:oleObj name="Clip" r:id="rId12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4908550"/>
                        <a:ext cx="431800" cy="242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93" name="Object 927"/>
          <p:cNvGraphicFramePr>
            <a:graphicFrameLocks noChangeAspect="1"/>
          </p:cNvGraphicFramePr>
          <p:nvPr/>
        </p:nvGraphicFramePr>
        <p:xfrm>
          <a:off x="5580063" y="2205038"/>
          <a:ext cx="360362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9" name="Clip" r:id="rId13" imgW="403250" imgH="226771" progId="MS_ClipArt_Gallery.2">
                  <p:embed/>
                </p:oleObj>
              </mc:Choice>
              <mc:Fallback>
                <p:oleObj name="Clip" r:id="rId13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063" y="2205038"/>
                        <a:ext cx="360362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94" name="Freeform 179"/>
          <p:cNvSpPr>
            <a:spLocks/>
          </p:cNvSpPr>
          <p:nvPr/>
        </p:nvSpPr>
        <p:spPr bwMode="auto">
          <a:xfrm>
            <a:off x="3779838" y="6165850"/>
            <a:ext cx="1871662" cy="647700"/>
          </a:xfrm>
          <a:custGeom>
            <a:avLst/>
            <a:gdLst>
              <a:gd name="T0" fmla="*/ 2147483647 w 1179"/>
              <a:gd name="T1" fmla="*/ 2147483647 h 408"/>
              <a:gd name="T2" fmla="*/ 2147483647 w 1179"/>
              <a:gd name="T3" fmla="*/ 2147483647 h 408"/>
              <a:gd name="T4" fmla="*/ 2147483647 w 1179"/>
              <a:gd name="T5" fmla="*/ 2147483647 h 408"/>
              <a:gd name="T6" fmla="*/ 2147483647 w 1179"/>
              <a:gd name="T7" fmla="*/ 2147483647 h 408"/>
              <a:gd name="T8" fmla="*/ 2147483647 w 1179"/>
              <a:gd name="T9" fmla="*/ 2147483647 h 408"/>
              <a:gd name="T10" fmla="*/ 2147483647 w 1179"/>
              <a:gd name="T11" fmla="*/ 2147483647 h 408"/>
              <a:gd name="T12" fmla="*/ 2147483647 w 1179"/>
              <a:gd name="T13" fmla="*/ 2147483647 h 408"/>
              <a:gd name="T14" fmla="*/ 2147483647 w 1179"/>
              <a:gd name="T15" fmla="*/ 2147483647 h 408"/>
              <a:gd name="T16" fmla="*/ 2147483647 w 1179"/>
              <a:gd name="T17" fmla="*/ 2147483647 h 408"/>
              <a:gd name="T18" fmla="*/ 2147483647 w 1179"/>
              <a:gd name="T19" fmla="*/ 2147483647 h 408"/>
              <a:gd name="T20" fmla="*/ 2147483647 w 1179"/>
              <a:gd name="T21" fmla="*/ 2147483647 h 408"/>
              <a:gd name="T22" fmla="*/ 2147483647 w 1179"/>
              <a:gd name="T23" fmla="*/ 2147483647 h 408"/>
              <a:gd name="T24" fmla="*/ 2147483647 w 1179"/>
              <a:gd name="T25" fmla="*/ 2147483647 h 408"/>
              <a:gd name="T26" fmla="*/ 2147483647 w 1179"/>
              <a:gd name="T27" fmla="*/ 2147483647 h 408"/>
              <a:gd name="T28" fmla="*/ 2147483647 w 1179"/>
              <a:gd name="T29" fmla="*/ 2147483647 h 408"/>
              <a:gd name="T30" fmla="*/ 2147483647 w 1179"/>
              <a:gd name="T31" fmla="*/ 2147483647 h 408"/>
              <a:gd name="T32" fmla="*/ 2147483647 w 1179"/>
              <a:gd name="T33" fmla="*/ 2147483647 h 408"/>
              <a:gd name="T34" fmla="*/ 2147483647 w 1179"/>
              <a:gd name="T35" fmla="*/ 2147483647 h 408"/>
              <a:gd name="T36" fmla="*/ 2147483647 w 1179"/>
              <a:gd name="T37" fmla="*/ 2147483647 h 408"/>
              <a:gd name="T38" fmla="*/ 2147483647 w 1179"/>
              <a:gd name="T39" fmla="*/ 2147483647 h 408"/>
              <a:gd name="T40" fmla="*/ 0 w 1179"/>
              <a:gd name="T41" fmla="*/ 2147483647 h 408"/>
              <a:gd name="T42" fmla="*/ 0 w 1179"/>
              <a:gd name="T43" fmla="*/ 0 h 408"/>
              <a:gd name="T44" fmla="*/ 2147483647 w 1179"/>
              <a:gd name="T45" fmla="*/ 2147483647 h 408"/>
              <a:gd name="T46" fmla="*/ 2147483647 w 1179"/>
              <a:gd name="T47" fmla="*/ 2147483647 h 408"/>
              <a:gd name="T48" fmla="*/ 2147483647 w 1179"/>
              <a:gd name="T49" fmla="*/ 2147483647 h 40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179"/>
              <a:gd name="T76" fmla="*/ 0 h 408"/>
              <a:gd name="T77" fmla="*/ 1179 w 1179"/>
              <a:gd name="T78" fmla="*/ 408 h 408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179" h="408">
                <a:moveTo>
                  <a:pt x="62" y="73"/>
                </a:moveTo>
                <a:cubicBezTo>
                  <a:pt x="73" y="77"/>
                  <a:pt x="84" y="78"/>
                  <a:pt x="94" y="84"/>
                </a:cubicBezTo>
                <a:cubicBezTo>
                  <a:pt x="108" y="92"/>
                  <a:pt x="117" y="108"/>
                  <a:pt x="131" y="116"/>
                </a:cubicBezTo>
                <a:cubicBezTo>
                  <a:pt x="144" y="123"/>
                  <a:pt x="160" y="122"/>
                  <a:pt x="174" y="127"/>
                </a:cubicBezTo>
                <a:cubicBezTo>
                  <a:pt x="192" y="134"/>
                  <a:pt x="208" y="142"/>
                  <a:pt x="227" y="148"/>
                </a:cubicBezTo>
                <a:cubicBezTo>
                  <a:pt x="246" y="161"/>
                  <a:pt x="237" y="159"/>
                  <a:pt x="254" y="159"/>
                </a:cubicBezTo>
                <a:lnTo>
                  <a:pt x="499" y="181"/>
                </a:lnTo>
                <a:lnTo>
                  <a:pt x="680" y="226"/>
                </a:lnTo>
                <a:lnTo>
                  <a:pt x="771" y="181"/>
                </a:lnTo>
                <a:lnTo>
                  <a:pt x="953" y="226"/>
                </a:lnTo>
                <a:lnTo>
                  <a:pt x="1043" y="363"/>
                </a:lnTo>
                <a:lnTo>
                  <a:pt x="1179" y="363"/>
                </a:lnTo>
                <a:lnTo>
                  <a:pt x="1179" y="408"/>
                </a:lnTo>
                <a:lnTo>
                  <a:pt x="953" y="408"/>
                </a:lnTo>
                <a:lnTo>
                  <a:pt x="907" y="408"/>
                </a:lnTo>
                <a:lnTo>
                  <a:pt x="817" y="272"/>
                </a:lnTo>
                <a:lnTo>
                  <a:pt x="680" y="317"/>
                </a:lnTo>
                <a:lnTo>
                  <a:pt x="454" y="317"/>
                </a:lnTo>
                <a:lnTo>
                  <a:pt x="136" y="226"/>
                </a:lnTo>
                <a:lnTo>
                  <a:pt x="45" y="181"/>
                </a:lnTo>
                <a:lnTo>
                  <a:pt x="0" y="90"/>
                </a:lnTo>
                <a:lnTo>
                  <a:pt x="0" y="0"/>
                </a:lnTo>
                <a:lnTo>
                  <a:pt x="91" y="90"/>
                </a:lnTo>
                <a:lnTo>
                  <a:pt x="45" y="45"/>
                </a:lnTo>
                <a:lnTo>
                  <a:pt x="62" y="73"/>
                </a:lnTo>
                <a:close/>
              </a:path>
            </a:pathLst>
          </a:custGeom>
          <a:solidFill>
            <a:srgbClr val="00CCFF"/>
          </a:solidFill>
          <a:ln>
            <a:noFill/>
          </a:ln>
          <a:effectLst>
            <a:prstShdw prst="shdw17" dist="17961" dir="2700000">
              <a:srgbClr val="007A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95" name="Freeform 181"/>
          <p:cNvSpPr>
            <a:spLocks/>
          </p:cNvSpPr>
          <p:nvPr/>
        </p:nvSpPr>
        <p:spPr bwMode="auto">
          <a:xfrm>
            <a:off x="1116013" y="1773238"/>
            <a:ext cx="1368425" cy="3240087"/>
          </a:xfrm>
          <a:custGeom>
            <a:avLst/>
            <a:gdLst>
              <a:gd name="T0" fmla="*/ 2147483647 w 862"/>
              <a:gd name="T1" fmla="*/ 0 h 2041"/>
              <a:gd name="T2" fmla="*/ 2147483647 w 862"/>
              <a:gd name="T3" fmla="*/ 2147483647 h 2041"/>
              <a:gd name="T4" fmla="*/ 2147483647 w 862"/>
              <a:gd name="T5" fmla="*/ 2147483647 h 2041"/>
              <a:gd name="T6" fmla="*/ 2147483647 w 862"/>
              <a:gd name="T7" fmla="*/ 2147483647 h 2041"/>
              <a:gd name="T8" fmla="*/ 2147483647 w 862"/>
              <a:gd name="T9" fmla="*/ 2147483647 h 2041"/>
              <a:gd name="T10" fmla="*/ 2147483647 w 862"/>
              <a:gd name="T11" fmla="*/ 2147483647 h 2041"/>
              <a:gd name="T12" fmla="*/ 2147483647 w 862"/>
              <a:gd name="T13" fmla="*/ 2147483647 h 2041"/>
              <a:gd name="T14" fmla="*/ 2147483647 w 862"/>
              <a:gd name="T15" fmla="*/ 2147483647 h 2041"/>
              <a:gd name="T16" fmla="*/ 2147483647 w 862"/>
              <a:gd name="T17" fmla="*/ 2147483647 h 2041"/>
              <a:gd name="T18" fmla="*/ 2147483647 w 862"/>
              <a:gd name="T19" fmla="*/ 2147483647 h 2041"/>
              <a:gd name="T20" fmla="*/ 2147483647 w 862"/>
              <a:gd name="T21" fmla="*/ 2147483647 h 2041"/>
              <a:gd name="T22" fmla="*/ 2147483647 w 862"/>
              <a:gd name="T23" fmla="*/ 2147483647 h 2041"/>
              <a:gd name="T24" fmla="*/ 2147483647 w 862"/>
              <a:gd name="T25" fmla="*/ 2147483647 h 2041"/>
              <a:gd name="T26" fmla="*/ 2147483647 w 862"/>
              <a:gd name="T27" fmla="*/ 2147483647 h 2041"/>
              <a:gd name="T28" fmla="*/ 2147483647 w 862"/>
              <a:gd name="T29" fmla="*/ 2147483647 h 2041"/>
              <a:gd name="T30" fmla="*/ 2147483647 w 862"/>
              <a:gd name="T31" fmla="*/ 2147483647 h 2041"/>
              <a:gd name="T32" fmla="*/ 2147483647 w 862"/>
              <a:gd name="T33" fmla="*/ 2147483647 h 2041"/>
              <a:gd name="T34" fmla="*/ 2147483647 w 862"/>
              <a:gd name="T35" fmla="*/ 2147483647 h 2041"/>
              <a:gd name="T36" fmla="*/ 2147483647 w 862"/>
              <a:gd name="T37" fmla="*/ 2147483647 h 2041"/>
              <a:gd name="T38" fmla="*/ 2147483647 w 862"/>
              <a:gd name="T39" fmla="*/ 2147483647 h 2041"/>
              <a:gd name="T40" fmla="*/ 2147483647 w 862"/>
              <a:gd name="T41" fmla="*/ 2147483647 h 2041"/>
              <a:gd name="T42" fmla="*/ 2147483647 w 862"/>
              <a:gd name="T43" fmla="*/ 2147483647 h 2041"/>
              <a:gd name="T44" fmla="*/ 2147483647 w 862"/>
              <a:gd name="T45" fmla="*/ 2147483647 h 2041"/>
              <a:gd name="T46" fmla="*/ 2147483647 w 862"/>
              <a:gd name="T47" fmla="*/ 2147483647 h 2041"/>
              <a:gd name="T48" fmla="*/ 2147483647 w 862"/>
              <a:gd name="T49" fmla="*/ 2147483647 h 2041"/>
              <a:gd name="T50" fmla="*/ 0 w 862"/>
              <a:gd name="T51" fmla="*/ 2147483647 h 2041"/>
              <a:gd name="T52" fmla="*/ 2147483647 w 862"/>
              <a:gd name="T53" fmla="*/ 0 h 204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862"/>
              <a:gd name="T82" fmla="*/ 0 h 2041"/>
              <a:gd name="T83" fmla="*/ 862 w 862"/>
              <a:gd name="T84" fmla="*/ 2041 h 2041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862" h="2041">
                <a:moveTo>
                  <a:pt x="45" y="0"/>
                </a:moveTo>
                <a:lnTo>
                  <a:pt x="181" y="272"/>
                </a:lnTo>
                <a:lnTo>
                  <a:pt x="227" y="408"/>
                </a:lnTo>
                <a:lnTo>
                  <a:pt x="227" y="544"/>
                </a:lnTo>
                <a:lnTo>
                  <a:pt x="227" y="680"/>
                </a:lnTo>
                <a:lnTo>
                  <a:pt x="363" y="862"/>
                </a:lnTo>
                <a:lnTo>
                  <a:pt x="453" y="1134"/>
                </a:lnTo>
                <a:lnTo>
                  <a:pt x="499" y="1315"/>
                </a:lnTo>
                <a:lnTo>
                  <a:pt x="544" y="1451"/>
                </a:lnTo>
                <a:lnTo>
                  <a:pt x="544" y="1678"/>
                </a:lnTo>
                <a:lnTo>
                  <a:pt x="635" y="1723"/>
                </a:lnTo>
                <a:lnTo>
                  <a:pt x="635" y="1814"/>
                </a:lnTo>
                <a:lnTo>
                  <a:pt x="771" y="1950"/>
                </a:lnTo>
                <a:lnTo>
                  <a:pt x="862" y="2041"/>
                </a:lnTo>
                <a:lnTo>
                  <a:pt x="726" y="1996"/>
                </a:lnTo>
                <a:lnTo>
                  <a:pt x="635" y="1996"/>
                </a:lnTo>
                <a:lnTo>
                  <a:pt x="544" y="1859"/>
                </a:lnTo>
                <a:lnTo>
                  <a:pt x="363" y="1769"/>
                </a:lnTo>
                <a:lnTo>
                  <a:pt x="317" y="1587"/>
                </a:lnTo>
                <a:lnTo>
                  <a:pt x="363" y="1497"/>
                </a:lnTo>
                <a:lnTo>
                  <a:pt x="272" y="1224"/>
                </a:lnTo>
                <a:lnTo>
                  <a:pt x="272" y="998"/>
                </a:lnTo>
                <a:lnTo>
                  <a:pt x="136" y="771"/>
                </a:lnTo>
                <a:lnTo>
                  <a:pt x="45" y="544"/>
                </a:lnTo>
                <a:lnTo>
                  <a:pt x="45" y="272"/>
                </a:lnTo>
                <a:lnTo>
                  <a:pt x="0" y="45"/>
                </a:lnTo>
                <a:lnTo>
                  <a:pt x="45" y="0"/>
                </a:lnTo>
                <a:close/>
              </a:path>
            </a:pathLst>
          </a:custGeom>
          <a:solidFill>
            <a:srgbClr val="00CCFF"/>
          </a:solidFill>
          <a:ln>
            <a:noFill/>
          </a:ln>
          <a:effectLst>
            <a:prstShdw prst="shdw17" dist="17961" dir="2700000">
              <a:srgbClr val="007A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96" name="AutoShape 182"/>
          <p:cNvSpPr>
            <a:spLocks noChangeArrowheads="1"/>
          </p:cNvSpPr>
          <p:nvPr/>
        </p:nvSpPr>
        <p:spPr bwMode="auto">
          <a:xfrm>
            <a:off x="179388" y="3644900"/>
            <a:ext cx="1223962" cy="576263"/>
          </a:xfrm>
          <a:prstGeom prst="wedgeRectCallout">
            <a:avLst>
              <a:gd name="adj1" fmla="val 61671"/>
              <a:gd name="adj2" fmla="val -133194"/>
            </a:avLst>
          </a:prstGeom>
          <a:solidFill>
            <a:srgbClr val="3366FF"/>
          </a:solidFill>
          <a:ln>
            <a:noFill/>
          </a:ln>
          <a:effectLst>
            <a:prstShdw prst="shdw17" dist="17961" dir="2700000">
              <a:srgbClr val="1F3D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charset="0"/>
              </a:rPr>
              <a:t>Места забора воды БЕ-200 ЧС</a:t>
            </a:r>
          </a:p>
        </p:txBody>
      </p:sp>
      <p:sp>
        <p:nvSpPr>
          <p:cNvPr id="11297" name="Rectangle 185"/>
          <p:cNvSpPr>
            <a:spLocks noChangeArrowheads="1"/>
          </p:cNvSpPr>
          <p:nvPr/>
        </p:nvSpPr>
        <p:spPr bwMode="auto">
          <a:xfrm>
            <a:off x="5435600" y="6237288"/>
            <a:ext cx="792163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latin typeface="Arial" charset="0"/>
              </a:rPr>
              <a:t>п. Федотовка</a:t>
            </a:r>
          </a:p>
        </p:txBody>
      </p:sp>
      <p:sp>
        <p:nvSpPr>
          <p:cNvPr id="3258" name="Rectangle 186"/>
          <p:cNvSpPr>
            <a:spLocks noChangeArrowheads="1"/>
          </p:cNvSpPr>
          <p:nvPr/>
        </p:nvSpPr>
        <p:spPr bwMode="auto">
          <a:xfrm>
            <a:off x="5795963" y="2349500"/>
            <a:ext cx="936625" cy="215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800">
                <a:solidFill>
                  <a:srgbClr val="000000"/>
                </a:solidFill>
                <a:cs typeface="Times New Roman" pitchFamily="18" charset="0"/>
              </a:rPr>
              <a:t>п. Верхне Баканский</a:t>
            </a:r>
            <a:r>
              <a:rPr lang="ru-RU" sz="900">
                <a:cs typeface="Times New Roman" pitchFamily="18" charset="0"/>
              </a:rPr>
              <a:t> </a:t>
            </a:r>
          </a:p>
        </p:txBody>
      </p:sp>
      <p:sp>
        <p:nvSpPr>
          <p:cNvPr id="11299" name="Rectangle 187"/>
          <p:cNvSpPr>
            <a:spLocks noChangeArrowheads="1"/>
          </p:cNvSpPr>
          <p:nvPr/>
        </p:nvSpPr>
        <p:spPr bwMode="auto">
          <a:xfrm>
            <a:off x="4859338" y="5373688"/>
            <a:ext cx="792162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latin typeface="Arial" charset="0"/>
              </a:rPr>
              <a:t>п.Абрау-Дюрсо </a:t>
            </a:r>
          </a:p>
        </p:txBody>
      </p:sp>
      <p:sp>
        <p:nvSpPr>
          <p:cNvPr id="11300" name="Rectangle 188"/>
          <p:cNvSpPr>
            <a:spLocks noChangeArrowheads="1"/>
          </p:cNvSpPr>
          <p:nvPr/>
        </p:nvSpPr>
        <p:spPr bwMode="auto">
          <a:xfrm>
            <a:off x="5292725" y="5013325"/>
            <a:ext cx="792163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latin typeface="Times New Roman" pitchFamily="18" charset="0"/>
              </a:rPr>
              <a:t>п. Васильевка</a:t>
            </a:r>
            <a:r>
              <a:rPr lang="ru-RU" altLang="ru-RU" sz="900">
                <a:latin typeface="Arial" charset="0"/>
              </a:rPr>
              <a:t>  </a:t>
            </a:r>
          </a:p>
        </p:txBody>
      </p:sp>
      <p:sp>
        <p:nvSpPr>
          <p:cNvPr id="11301" name="Rectangle 189"/>
          <p:cNvSpPr>
            <a:spLocks noChangeArrowheads="1"/>
          </p:cNvSpPr>
          <p:nvPr/>
        </p:nvSpPr>
        <p:spPr bwMode="auto">
          <a:xfrm>
            <a:off x="5076825" y="6524625"/>
            <a:ext cx="792163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у. Широкая балка</a:t>
            </a:r>
            <a:r>
              <a:rPr lang="ru-RU" altLang="ru-RU" sz="800">
                <a:latin typeface="Arial" charset="0"/>
              </a:rPr>
              <a:t> </a:t>
            </a:r>
          </a:p>
        </p:txBody>
      </p:sp>
      <p:sp>
        <p:nvSpPr>
          <p:cNvPr id="11302" name="Rectangle 190"/>
          <p:cNvSpPr>
            <a:spLocks noChangeArrowheads="1"/>
          </p:cNvSpPr>
          <p:nvPr/>
        </p:nvSpPr>
        <p:spPr bwMode="auto">
          <a:xfrm>
            <a:off x="6300788" y="6165850"/>
            <a:ext cx="647700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п. Мысхако</a:t>
            </a:r>
            <a:r>
              <a:rPr lang="ru-RU" altLang="ru-RU" sz="800">
                <a:latin typeface="Arial" charset="0"/>
              </a:rPr>
              <a:t> </a:t>
            </a:r>
          </a:p>
        </p:txBody>
      </p:sp>
      <p:sp>
        <p:nvSpPr>
          <p:cNvPr id="11303" name="Rectangle 191"/>
          <p:cNvSpPr>
            <a:spLocks noChangeArrowheads="1"/>
          </p:cNvSpPr>
          <p:nvPr/>
        </p:nvSpPr>
        <p:spPr bwMode="auto">
          <a:xfrm>
            <a:off x="4427538" y="2133600"/>
            <a:ext cx="865187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х. Ленинский путь</a:t>
            </a:r>
          </a:p>
        </p:txBody>
      </p:sp>
      <p:sp>
        <p:nvSpPr>
          <p:cNvPr id="11304" name="Rectangle 192"/>
          <p:cNvSpPr>
            <a:spLocks noChangeArrowheads="1"/>
          </p:cNvSpPr>
          <p:nvPr/>
        </p:nvSpPr>
        <p:spPr bwMode="auto">
          <a:xfrm>
            <a:off x="4356100" y="5949950"/>
            <a:ext cx="1008063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п. Северная Озереевка </a:t>
            </a:r>
          </a:p>
        </p:txBody>
      </p:sp>
      <p:sp>
        <p:nvSpPr>
          <p:cNvPr id="11305" name="Rectangle 193"/>
          <p:cNvSpPr>
            <a:spLocks noChangeArrowheads="1"/>
          </p:cNvSpPr>
          <p:nvPr/>
        </p:nvSpPr>
        <p:spPr bwMode="auto">
          <a:xfrm>
            <a:off x="4067175" y="6237288"/>
            <a:ext cx="9366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п. Южная Озереевка </a:t>
            </a:r>
          </a:p>
        </p:txBody>
      </p:sp>
      <p:sp>
        <p:nvSpPr>
          <p:cNvPr id="11306" name="Rectangle 194"/>
          <p:cNvSpPr>
            <a:spLocks noChangeArrowheads="1"/>
          </p:cNvSpPr>
          <p:nvPr/>
        </p:nvSpPr>
        <p:spPr bwMode="auto">
          <a:xfrm>
            <a:off x="6227763" y="4292600"/>
            <a:ext cx="792162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п. Кириловка </a:t>
            </a:r>
          </a:p>
        </p:txBody>
      </p:sp>
      <p:sp>
        <p:nvSpPr>
          <p:cNvPr id="11307" name="Rectangle 195"/>
          <p:cNvSpPr>
            <a:spLocks noChangeArrowheads="1"/>
          </p:cNvSpPr>
          <p:nvPr/>
        </p:nvSpPr>
        <p:spPr bwMode="auto">
          <a:xfrm>
            <a:off x="5795963" y="2349500"/>
            <a:ext cx="9366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п. Верхне Баканский</a:t>
            </a:r>
            <a:r>
              <a:rPr lang="ru-RU" altLang="ru-RU" sz="900">
                <a:latin typeface="Arial" charset="0"/>
                <a:cs typeface="Times New Roman" pitchFamily="18" charset="0"/>
              </a:rPr>
              <a:t> </a:t>
            </a:r>
          </a:p>
        </p:txBody>
      </p:sp>
      <p:sp>
        <p:nvSpPr>
          <p:cNvPr id="11308" name="Rectangle 196"/>
          <p:cNvSpPr>
            <a:spLocks noChangeArrowheads="1"/>
          </p:cNvSpPr>
          <p:nvPr/>
        </p:nvSpPr>
        <p:spPr bwMode="auto">
          <a:xfrm>
            <a:off x="4859338" y="908050"/>
            <a:ext cx="9366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ст. Натухаевская </a:t>
            </a:r>
          </a:p>
        </p:txBody>
      </p:sp>
      <p:sp>
        <p:nvSpPr>
          <p:cNvPr id="11309" name="Rectangle 197"/>
          <p:cNvSpPr>
            <a:spLocks noChangeArrowheads="1"/>
          </p:cNvSpPr>
          <p:nvPr/>
        </p:nvSpPr>
        <p:spPr bwMode="auto">
          <a:xfrm>
            <a:off x="4140200" y="1700213"/>
            <a:ext cx="7207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п. Семигорье </a:t>
            </a:r>
          </a:p>
        </p:txBody>
      </p:sp>
      <p:sp>
        <p:nvSpPr>
          <p:cNvPr id="11310" name="Rectangle 198"/>
          <p:cNvSpPr>
            <a:spLocks noChangeArrowheads="1"/>
          </p:cNvSpPr>
          <p:nvPr/>
        </p:nvSpPr>
        <p:spPr bwMode="auto">
          <a:xfrm>
            <a:off x="4067175" y="4508500"/>
            <a:ext cx="865188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п. Владимировка </a:t>
            </a:r>
          </a:p>
        </p:txBody>
      </p:sp>
      <p:sp>
        <p:nvSpPr>
          <p:cNvPr id="11311" name="Rectangle 199"/>
          <p:cNvSpPr>
            <a:spLocks noChangeArrowheads="1"/>
          </p:cNvSpPr>
          <p:nvPr/>
        </p:nvSpPr>
        <p:spPr bwMode="auto">
          <a:xfrm>
            <a:off x="4716463" y="5661025"/>
            <a:ext cx="7207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п. Глебовка </a:t>
            </a:r>
          </a:p>
        </p:txBody>
      </p:sp>
      <p:sp>
        <p:nvSpPr>
          <p:cNvPr id="11312" name="Rectangle 200"/>
          <p:cNvSpPr>
            <a:spLocks noChangeArrowheads="1"/>
          </p:cNvSpPr>
          <p:nvPr/>
        </p:nvSpPr>
        <p:spPr bwMode="auto">
          <a:xfrm>
            <a:off x="4932363" y="4221163"/>
            <a:ext cx="576262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п. Гайдук </a:t>
            </a:r>
          </a:p>
        </p:txBody>
      </p:sp>
      <p:graphicFrame>
        <p:nvGraphicFramePr>
          <p:cNvPr id="11313" name="Object 924"/>
          <p:cNvGraphicFramePr>
            <a:graphicFrameLocks noChangeAspect="1"/>
          </p:cNvGraphicFramePr>
          <p:nvPr/>
        </p:nvGraphicFramePr>
        <p:xfrm>
          <a:off x="4572000" y="1125538"/>
          <a:ext cx="360363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0" name="Clip" r:id="rId14" imgW="403250" imgH="226771" progId="MS_ClipArt_Gallery.2">
                  <p:embed/>
                </p:oleObj>
              </mc:Choice>
              <mc:Fallback>
                <p:oleObj name="Clip" r:id="rId14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125538"/>
                        <a:ext cx="360363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14" name="Object 11"/>
          <p:cNvGraphicFramePr>
            <a:graphicFrameLocks noChangeAspect="1"/>
          </p:cNvGraphicFramePr>
          <p:nvPr/>
        </p:nvGraphicFramePr>
        <p:xfrm>
          <a:off x="4932363" y="1700213"/>
          <a:ext cx="360362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1" name="Clip" r:id="rId15" imgW="403250" imgH="226771" progId="MS_ClipArt_Gallery.2">
                  <p:embed/>
                </p:oleObj>
              </mc:Choice>
              <mc:Fallback>
                <p:oleObj name="Clip" r:id="rId15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1700213"/>
                        <a:ext cx="360362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15" name="Object 12"/>
          <p:cNvGraphicFramePr>
            <a:graphicFrameLocks noChangeAspect="1"/>
          </p:cNvGraphicFramePr>
          <p:nvPr/>
        </p:nvGraphicFramePr>
        <p:xfrm>
          <a:off x="4932363" y="4581525"/>
          <a:ext cx="360362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2" name="Clip" r:id="rId16" imgW="403250" imgH="226771" progId="MS_ClipArt_Gallery.2">
                  <p:embed/>
                </p:oleObj>
              </mc:Choice>
              <mc:Fallback>
                <p:oleObj name="Clip" r:id="rId16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4581525"/>
                        <a:ext cx="360362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16" name="Object 13"/>
          <p:cNvGraphicFramePr>
            <a:graphicFrameLocks noChangeAspect="1"/>
          </p:cNvGraphicFramePr>
          <p:nvPr/>
        </p:nvGraphicFramePr>
        <p:xfrm>
          <a:off x="5508625" y="4221163"/>
          <a:ext cx="360363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3" name="Clip" r:id="rId17" imgW="403250" imgH="226771" progId="MS_ClipArt_Gallery.2">
                  <p:embed/>
                </p:oleObj>
              </mc:Choice>
              <mc:Fallback>
                <p:oleObj name="Clip" r:id="rId17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625" y="4221163"/>
                        <a:ext cx="360363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317" name="Oval 110"/>
          <p:cNvSpPr>
            <a:spLocks noChangeArrowheads="1"/>
          </p:cNvSpPr>
          <p:nvPr/>
        </p:nvSpPr>
        <p:spPr bwMode="auto">
          <a:xfrm>
            <a:off x="6877050" y="4508500"/>
            <a:ext cx="287338" cy="279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78826" tIns="39412" rIns="78826" bIns="39412" anchor="ctr"/>
          <a:lstStyle>
            <a:lvl1pPr defTabSz="78898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88988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88988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88988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88988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>
                <a:latin typeface="Arial" charset="0"/>
              </a:rPr>
              <a:t>Т</a:t>
            </a:r>
          </a:p>
        </p:txBody>
      </p:sp>
      <p:grpSp>
        <p:nvGrpSpPr>
          <p:cNvPr id="11318" name="Group 223"/>
          <p:cNvGrpSpPr>
            <a:grpSpLocks/>
          </p:cNvGrpSpPr>
          <p:nvPr/>
        </p:nvGrpSpPr>
        <p:grpSpPr bwMode="auto">
          <a:xfrm>
            <a:off x="7307263" y="4076700"/>
            <a:ext cx="2089150" cy="2781300"/>
            <a:chOff x="5511" y="1525"/>
            <a:chExt cx="1316" cy="1389"/>
          </a:xfrm>
        </p:grpSpPr>
        <p:sp>
          <p:nvSpPr>
            <p:cNvPr id="39815" name="Rectangle 903"/>
            <p:cNvSpPr>
              <a:spLocks noChangeArrowheads="1"/>
            </p:cNvSpPr>
            <p:nvPr/>
          </p:nvSpPr>
          <p:spPr bwMode="auto">
            <a:xfrm>
              <a:off x="5511" y="1525"/>
              <a:ext cx="1180" cy="138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1324" name="Text Box 64"/>
            <p:cNvSpPr txBox="1">
              <a:spLocks noChangeArrowheads="1"/>
            </p:cNvSpPr>
            <p:nvPr/>
          </p:nvSpPr>
          <p:spPr bwMode="auto">
            <a:xfrm>
              <a:off x="5783" y="1706"/>
              <a:ext cx="104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>
                  <a:latin typeface="Arial" charset="0"/>
                </a:rPr>
                <a:t>- </a:t>
              </a:r>
              <a:r>
                <a:rPr lang="ru-RU" altLang="ru-RU" sz="900">
                  <a:latin typeface="Arial" charset="0"/>
                </a:rPr>
                <a:t>вертолетные площадки</a:t>
              </a:r>
            </a:p>
          </p:txBody>
        </p:sp>
        <p:grpSp>
          <p:nvGrpSpPr>
            <p:cNvPr id="11325" name="Group 48"/>
            <p:cNvGrpSpPr>
              <a:grpSpLocks/>
            </p:cNvGrpSpPr>
            <p:nvPr/>
          </p:nvGrpSpPr>
          <p:grpSpPr bwMode="auto">
            <a:xfrm>
              <a:off x="5605" y="1942"/>
              <a:ext cx="132" cy="218"/>
              <a:chOff x="3168" y="192"/>
              <a:chExt cx="528" cy="672"/>
            </a:xfrm>
          </p:grpSpPr>
          <p:sp>
            <p:nvSpPr>
              <p:cNvPr id="11335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36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37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338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1326" name="Freeform 53"/>
            <p:cNvSpPr>
              <a:spLocks/>
            </p:cNvSpPr>
            <p:nvPr/>
          </p:nvSpPr>
          <p:spPr bwMode="auto">
            <a:xfrm>
              <a:off x="5615" y="1960"/>
              <a:ext cx="122" cy="109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0 w 291"/>
                <a:gd name="T5" fmla="*/ 1 h 159"/>
                <a:gd name="T6" fmla="*/ 0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1327" name="Text Box 54"/>
            <p:cNvSpPr txBox="1">
              <a:spLocks noChangeArrowheads="1"/>
            </p:cNvSpPr>
            <p:nvPr/>
          </p:nvSpPr>
          <p:spPr bwMode="auto">
            <a:xfrm>
              <a:off x="5601" y="1978"/>
              <a:ext cx="15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  <p:sp>
          <p:nvSpPr>
            <p:cNvPr id="11328" name="Text Box 64"/>
            <p:cNvSpPr txBox="1">
              <a:spLocks noChangeArrowheads="1"/>
            </p:cNvSpPr>
            <p:nvPr/>
          </p:nvSpPr>
          <p:spPr bwMode="auto">
            <a:xfrm>
              <a:off x="5783" y="1933"/>
              <a:ext cx="104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>
                  <a:latin typeface="Arial" charset="0"/>
                </a:rPr>
                <a:t>- </a:t>
              </a:r>
              <a:r>
                <a:rPr lang="ru-RU" altLang="ru-RU" sz="900">
                  <a:latin typeface="Arial" charset="0"/>
                </a:rPr>
                <a:t>пожарная часть</a:t>
              </a:r>
            </a:p>
          </p:txBody>
        </p:sp>
        <p:sp>
          <p:nvSpPr>
            <p:cNvPr id="11329" name="Text Box 64"/>
            <p:cNvSpPr txBox="1">
              <a:spLocks noChangeArrowheads="1"/>
            </p:cNvSpPr>
            <p:nvPr/>
          </p:nvSpPr>
          <p:spPr bwMode="auto">
            <a:xfrm>
              <a:off x="5647" y="1525"/>
              <a:ext cx="1044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900">
                  <a:latin typeface="Arial" charset="0"/>
                </a:rPr>
                <a:t>Условные обозначения              </a:t>
              </a:r>
            </a:p>
          </p:txBody>
        </p:sp>
        <p:graphicFrame>
          <p:nvGraphicFramePr>
            <p:cNvPr id="11330" name="Object 170"/>
            <p:cNvGraphicFramePr>
              <a:graphicFrameLocks noChangeAspect="1"/>
            </p:cNvGraphicFramePr>
            <p:nvPr/>
          </p:nvGraphicFramePr>
          <p:xfrm>
            <a:off x="5556" y="2250"/>
            <a:ext cx="227" cy="1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44" name="Clip" r:id="rId18" imgW="403250" imgH="226771" progId="MS_ClipArt_Gallery.2">
                    <p:embed/>
                  </p:oleObj>
                </mc:Choice>
                <mc:Fallback>
                  <p:oleObj name="Clip" r:id="rId18" imgW="403250" imgH="226771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56" y="2250"/>
                          <a:ext cx="227" cy="13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331" name="Text Box 47"/>
            <p:cNvSpPr txBox="1">
              <a:spLocks noChangeArrowheads="1"/>
            </p:cNvSpPr>
            <p:nvPr/>
          </p:nvSpPr>
          <p:spPr bwMode="auto">
            <a:xfrm>
              <a:off x="5783" y="2205"/>
              <a:ext cx="907" cy="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836" tIns="63922" rIns="127836" bIns="63922">
              <a:spAutoFit/>
            </a:bodyPr>
            <a:lstStyle>
              <a:lvl1pPr defTabSz="14573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4573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4573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4573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4573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900" b="1">
                  <a:latin typeface="Arial" charset="0"/>
                </a:rPr>
                <a:t>- </a:t>
              </a:r>
              <a:r>
                <a:rPr lang="ru-RU" altLang="ru-RU" sz="900">
                  <a:latin typeface="Arial" charset="0"/>
                </a:rPr>
                <a:t>зона возможного лесного пожара</a:t>
              </a:r>
            </a:p>
          </p:txBody>
        </p:sp>
        <p:sp>
          <p:nvSpPr>
            <p:cNvPr id="11332" name="Rectangle 200"/>
            <p:cNvSpPr>
              <a:spLocks noChangeArrowheads="1"/>
            </p:cNvSpPr>
            <p:nvPr/>
          </p:nvSpPr>
          <p:spPr bwMode="auto">
            <a:xfrm>
              <a:off x="5511" y="2523"/>
              <a:ext cx="363" cy="13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prstShdw prst="shdw17" dist="17961" dir="2700000">
                <a:srgbClr val="999999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п. Гайдук </a:t>
              </a:r>
            </a:p>
          </p:txBody>
        </p:sp>
        <p:sp>
          <p:nvSpPr>
            <p:cNvPr id="11333" name="Text Box 47"/>
            <p:cNvSpPr txBox="1">
              <a:spLocks noChangeArrowheads="1"/>
            </p:cNvSpPr>
            <p:nvPr/>
          </p:nvSpPr>
          <p:spPr bwMode="auto">
            <a:xfrm>
              <a:off x="5919" y="2477"/>
              <a:ext cx="816" cy="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836" tIns="63922" rIns="127836" bIns="63922">
              <a:spAutoFit/>
            </a:bodyPr>
            <a:lstStyle>
              <a:lvl1pPr defTabSz="14573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4573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4573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4573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4573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900" b="1">
                  <a:latin typeface="Arial" charset="0"/>
                </a:rPr>
                <a:t>- </a:t>
              </a:r>
              <a:r>
                <a:rPr lang="ru-RU" altLang="ru-RU" sz="900">
                  <a:latin typeface="Arial" charset="0"/>
                </a:rPr>
                <a:t>населенный пункт, попадающий в зону лесного пожара</a:t>
              </a:r>
            </a:p>
          </p:txBody>
        </p:sp>
        <p:sp>
          <p:nvSpPr>
            <p:cNvPr id="11334" name="Oval 110"/>
            <p:cNvSpPr>
              <a:spLocks noChangeArrowheads="1"/>
            </p:cNvSpPr>
            <p:nvPr/>
          </p:nvSpPr>
          <p:spPr bwMode="auto">
            <a:xfrm>
              <a:off x="5579" y="1661"/>
              <a:ext cx="181" cy="17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78826" tIns="39412" rIns="78826" bIns="39412" anchor="ctr"/>
            <a:lstStyle>
              <a:lvl1pPr defTabSz="788988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788988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788988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788988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788988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788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788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788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788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 b="1">
                  <a:latin typeface="Arial" charset="0"/>
                </a:rPr>
                <a:t>Т</a:t>
              </a:r>
            </a:p>
          </p:txBody>
        </p:sp>
      </p:grpSp>
      <p:graphicFrame>
        <p:nvGraphicFramePr>
          <p:cNvPr id="11321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0559824"/>
              </p:ext>
            </p:extLst>
          </p:nvPr>
        </p:nvGraphicFramePr>
        <p:xfrm>
          <a:off x="-36512" y="5265676"/>
          <a:ext cx="3384376" cy="16197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5" name="Document" r:id="rId19" imgW="4144744" imgH="2255564" progId="Word.Document.8">
                  <p:embed/>
                </p:oleObj>
              </mc:Choice>
              <mc:Fallback>
                <p:oleObj name="Document" r:id="rId19" imgW="4144744" imgH="225556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3546" b="3125"/>
                      <a:stretch>
                        <a:fillRect/>
                      </a:stretch>
                    </p:blipFill>
                    <p:spPr bwMode="auto">
                      <a:xfrm>
                        <a:off x="-36512" y="5265676"/>
                        <a:ext cx="3384376" cy="1619708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2" name="Text Box 2"/>
          <p:cNvSpPr txBox="1">
            <a:spLocks noChangeArrowheads="1"/>
          </p:cNvSpPr>
          <p:nvPr/>
        </p:nvSpPr>
        <p:spPr bwMode="auto">
          <a:xfrm>
            <a:off x="-1" y="0"/>
            <a:ext cx="9144000" cy="69763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>
                <a:solidFill>
                  <a:schemeClr val="bg1"/>
                </a:solidFill>
              </a:rPr>
              <a:t>РИСК ВОЗНИКНОВЕНИЯ ПРИРОДНЫХ ПОЖАРОВ НА ТЕРРИТОРИИ 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МО Г. НОВОРОССИЙСК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86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Геленджи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2413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1" name="Group 397"/>
          <p:cNvGrpSpPr>
            <a:grpSpLocks/>
          </p:cNvGrpSpPr>
          <p:nvPr/>
        </p:nvGrpSpPr>
        <p:grpSpPr bwMode="auto">
          <a:xfrm>
            <a:off x="1908175" y="2565400"/>
            <a:ext cx="257175" cy="233363"/>
            <a:chOff x="578" y="-479"/>
            <a:chExt cx="226" cy="206"/>
          </a:xfrm>
        </p:grpSpPr>
        <p:grpSp>
          <p:nvGrpSpPr>
            <p:cNvPr id="12405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2408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409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410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411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2406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2407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2292" name="Group 397"/>
          <p:cNvGrpSpPr>
            <a:grpSpLocks/>
          </p:cNvGrpSpPr>
          <p:nvPr/>
        </p:nvGrpSpPr>
        <p:grpSpPr bwMode="auto">
          <a:xfrm>
            <a:off x="2268538" y="2420938"/>
            <a:ext cx="257175" cy="233362"/>
            <a:chOff x="578" y="-479"/>
            <a:chExt cx="226" cy="206"/>
          </a:xfrm>
        </p:grpSpPr>
        <p:grpSp>
          <p:nvGrpSpPr>
            <p:cNvPr id="12398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2401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402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403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404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2399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2400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2293" name="Group 397"/>
          <p:cNvGrpSpPr>
            <a:grpSpLocks/>
          </p:cNvGrpSpPr>
          <p:nvPr/>
        </p:nvGrpSpPr>
        <p:grpSpPr bwMode="auto">
          <a:xfrm>
            <a:off x="2555875" y="2636838"/>
            <a:ext cx="255588" cy="233362"/>
            <a:chOff x="578" y="-479"/>
            <a:chExt cx="226" cy="206"/>
          </a:xfrm>
        </p:grpSpPr>
        <p:grpSp>
          <p:nvGrpSpPr>
            <p:cNvPr id="12391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2394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95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96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97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2392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2393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2294" name="Group 397"/>
          <p:cNvGrpSpPr>
            <a:grpSpLocks/>
          </p:cNvGrpSpPr>
          <p:nvPr/>
        </p:nvGrpSpPr>
        <p:grpSpPr bwMode="auto">
          <a:xfrm>
            <a:off x="2627313" y="2997200"/>
            <a:ext cx="255587" cy="233363"/>
            <a:chOff x="578" y="-479"/>
            <a:chExt cx="226" cy="206"/>
          </a:xfrm>
        </p:grpSpPr>
        <p:grpSp>
          <p:nvGrpSpPr>
            <p:cNvPr id="12384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2387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88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89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90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2385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2386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2295" name="Group 397"/>
          <p:cNvGrpSpPr>
            <a:grpSpLocks/>
          </p:cNvGrpSpPr>
          <p:nvPr/>
        </p:nvGrpSpPr>
        <p:grpSpPr bwMode="auto">
          <a:xfrm>
            <a:off x="1476375" y="1412875"/>
            <a:ext cx="255588" cy="233363"/>
            <a:chOff x="578" y="-479"/>
            <a:chExt cx="226" cy="206"/>
          </a:xfrm>
        </p:grpSpPr>
        <p:grpSp>
          <p:nvGrpSpPr>
            <p:cNvPr id="12377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2380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81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82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83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2378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2379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2296" name="Group 397"/>
          <p:cNvGrpSpPr>
            <a:grpSpLocks/>
          </p:cNvGrpSpPr>
          <p:nvPr/>
        </p:nvGrpSpPr>
        <p:grpSpPr bwMode="auto">
          <a:xfrm>
            <a:off x="6084888" y="5661025"/>
            <a:ext cx="255587" cy="233363"/>
            <a:chOff x="578" y="-479"/>
            <a:chExt cx="226" cy="206"/>
          </a:xfrm>
        </p:grpSpPr>
        <p:grpSp>
          <p:nvGrpSpPr>
            <p:cNvPr id="12370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2373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74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75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76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2371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2372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2297" name="Group 397"/>
          <p:cNvGrpSpPr>
            <a:grpSpLocks/>
          </p:cNvGrpSpPr>
          <p:nvPr/>
        </p:nvGrpSpPr>
        <p:grpSpPr bwMode="auto">
          <a:xfrm>
            <a:off x="5076825" y="4149725"/>
            <a:ext cx="255588" cy="233363"/>
            <a:chOff x="578" y="-479"/>
            <a:chExt cx="226" cy="206"/>
          </a:xfrm>
        </p:grpSpPr>
        <p:grpSp>
          <p:nvGrpSpPr>
            <p:cNvPr id="12363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2366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67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68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69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2364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2365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sp>
        <p:nvSpPr>
          <p:cNvPr id="12298" name="Freeform 63"/>
          <p:cNvSpPr>
            <a:spLocks/>
          </p:cNvSpPr>
          <p:nvPr/>
        </p:nvSpPr>
        <p:spPr bwMode="auto">
          <a:xfrm>
            <a:off x="1331913" y="836613"/>
            <a:ext cx="6018212" cy="5630862"/>
          </a:xfrm>
          <a:custGeom>
            <a:avLst/>
            <a:gdLst>
              <a:gd name="T0" fmla="*/ 2147483647 w 3791"/>
              <a:gd name="T1" fmla="*/ 2147483647 h 3547"/>
              <a:gd name="T2" fmla="*/ 2147483647 w 3791"/>
              <a:gd name="T3" fmla="*/ 2147483647 h 3547"/>
              <a:gd name="T4" fmla="*/ 2147483647 w 3791"/>
              <a:gd name="T5" fmla="*/ 2147483647 h 3547"/>
              <a:gd name="T6" fmla="*/ 2147483647 w 3791"/>
              <a:gd name="T7" fmla="*/ 2147483647 h 3547"/>
              <a:gd name="T8" fmla="*/ 2147483647 w 3791"/>
              <a:gd name="T9" fmla="*/ 2147483647 h 3547"/>
              <a:gd name="T10" fmla="*/ 2147483647 w 3791"/>
              <a:gd name="T11" fmla="*/ 2147483647 h 3547"/>
              <a:gd name="T12" fmla="*/ 2147483647 w 3791"/>
              <a:gd name="T13" fmla="*/ 2147483647 h 3547"/>
              <a:gd name="T14" fmla="*/ 2147483647 w 3791"/>
              <a:gd name="T15" fmla="*/ 2147483647 h 3547"/>
              <a:gd name="T16" fmla="*/ 2147483647 w 3791"/>
              <a:gd name="T17" fmla="*/ 2147483647 h 3547"/>
              <a:gd name="T18" fmla="*/ 2147483647 w 3791"/>
              <a:gd name="T19" fmla="*/ 2147483647 h 3547"/>
              <a:gd name="T20" fmla="*/ 2147483647 w 3791"/>
              <a:gd name="T21" fmla="*/ 2147483647 h 3547"/>
              <a:gd name="T22" fmla="*/ 2147483647 w 3791"/>
              <a:gd name="T23" fmla="*/ 2147483647 h 3547"/>
              <a:gd name="T24" fmla="*/ 2147483647 w 3791"/>
              <a:gd name="T25" fmla="*/ 2147483647 h 3547"/>
              <a:gd name="T26" fmla="*/ 2147483647 w 3791"/>
              <a:gd name="T27" fmla="*/ 2147483647 h 3547"/>
              <a:gd name="T28" fmla="*/ 2147483647 w 3791"/>
              <a:gd name="T29" fmla="*/ 2147483647 h 3547"/>
              <a:gd name="T30" fmla="*/ 2147483647 w 3791"/>
              <a:gd name="T31" fmla="*/ 2147483647 h 3547"/>
              <a:gd name="T32" fmla="*/ 2147483647 w 3791"/>
              <a:gd name="T33" fmla="*/ 2147483647 h 3547"/>
              <a:gd name="T34" fmla="*/ 2147483647 w 3791"/>
              <a:gd name="T35" fmla="*/ 2147483647 h 3547"/>
              <a:gd name="T36" fmla="*/ 2147483647 w 3791"/>
              <a:gd name="T37" fmla="*/ 2147483647 h 3547"/>
              <a:gd name="T38" fmla="*/ 2147483647 w 3791"/>
              <a:gd name="T39" fmla="*/ 2147483647 h 3547"/>
              <a:gd name="T40" fmla="*/ 2147483647 w 3791"/>
              <a:gd name="T41" fmla="*/ 2147483647 h 3547"/>
              <a:gd name="T42" fmla="*/ 2147483647 w 3791"/>
              <a:gd name="T43" fmla="*/ 2147483647 h 3547"/>
              <a:gd name="T44" fmla="*/ 2147483647 w 3791"/>
              <a:gd name="T45" fmla="*/ 2147483647 h 3547"/>
              <a:gd name="T46" fmla="*/ 2147483647 w 3791"/>
              <a:gd name="T47" fmla="*/ 2147483647 h 3547"/>
              <a:gd name="T48" fmla="*/ 2147483647 w 3791"/>
              <a:gd name="T49" fmla="*/ 2147483647 h 3547"/>
              <a:gd name="T50" fmla="*/ 2147483647 w 3791"/>
              <a:gd name="T51" fmla="*/ 2147483647 h 3547"/>
              <a:gd name="T52" fmla="*/ 2147483647 w 3791"/>
              <a:gd name="T53" fmla="*/ 2147483647 h 3547"/>
              <a:gd name="T54" fmla="*/ 2147483647 w 3791"/>
              <a:gd name="T55" fmla="*/ 2147483647 h 3547"/>
              <a:gd name="T56" fmla="*/ 2147483647 w 3791"/>
              <a:gd name="T57" fmla="*/ 2147483647 h 3547"/>
              <a:gd name="T58" fmla="*/ 2147483647 w 3791"/>
              <a:gd name="T59" fmla="*/ 2147483647 h 3547"/>
              <a:gd name="T60" fmla="*/ 2147483647 w 3791"/>
              <a:gd name="T61" fmla="*/ 2147483647 h 3547"/>
              <a:gd name="T62" fmla="*/ 2147483647 w 3791"/>
              <a:gd name="T63" fmla="*/ 2147483647 h 3547"/>
              <a:gd name="T64" fmla="*/ 2147483647 w 3791"/>
              <a:gd name="T65" fmla="*/ 2147483647 h 3547"/>
              <a:gd name="T66" fmla="*/ 2147483647 w 3791"/>
              <a:gd name="T67" fmla="*/ 2147483647 h 3547"/>
              <a:gd name="T68" fmla="*/ 2147483647 w 3791"/>
              <a:gd name="T69" fmla="*/ 2147483647 h 3547"/>
              <a:gd name="T70" fmla="*/ 2147483647 w 3791"/>
              <a:gd name="T71" fmla="*/ 2147483647 h 3547"/>
              <a:gd name="T72" fmla="*/ 2147483647 w 3791"/>
              <a:gd name="T73" fmla="*/ 2147483647 h 3547"/>
              <a:gd name="T74" fmla="*/ 2147483647 w 3791"/>
              <a:gd name="T75" fmla="*/ 2147483647 h 3547"/>
              <a:gd name="T76" fmla="*/ 2147483647 w 3791"/>
              <a:gd name="T77" fmla="*/ 2147483647 h 3547"/>
              <a:gd name="T78" fmla="*/ 0 w 3791"/>
              <a:gd name="T79" fmla="*/ 2147483647 h 3547"/>
              <a:gd name="T80" fmla="*/ 2147483647 w 3791"/>
              <a:gd name="T81" fmla="*/ 2147483647 h 3547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3791"/>
              <a:gd name="T124" fmla="*/ 0 h 3547"/>
              <a:gd name="T125" fmla="*/ 3791 w 3791"/>
              <a:gd name="T126" fmla="*/ 3547 h 3547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3791" h="3547">
                <a:moveTo>
                  <a:pt x="6" y="53"/>
                </a:moveTo>
                <a:cubicBezTo>
                  <a:pt x="102" y="9"/>
                  <a:pt x="62" y="0"/>
                  <a:pt x="222" y="17"/>
                </a:cubicBezTo>
                <a:cubicBezTo>
                  <a:pt x="305" y="35"/>
                  <a:pt x="1003" y="780"/>
                  <a:pt x="1080" y="815"/>
                </a:cubicBezTo>
                <a:cubicBezTo>
                  <a:pt x="1118" y="1020"/>
                  <a:pt x="1206" y="1024"/>
                  <a:pt x="1350" y="1072"/>
                </a:cubicBezTo>
                <a:cubicBezTo>
                  <a:pt x="1388" y="1151"/>
                  <a:pt x="1452" y="1142"/>
                  <a:pt x="1513" y="1151"/>
                </a:cubicBezTo>
                <a:cubicBezTo>
                  <a:pt x="1520" y="1164"/>
                  <a:pt x="1529" y="1177"/>
                  <a:pt x="1532" y="1190"/>
                </a:cubicBezTo>
                <a:cubicBezTo>
                  <a:pt x="1539" y="1216"/>
                  <a:pt x="1532" y="1247"/>
                  <a:pt x="1542" y="1268"/>
                </a:cubicBezTo>
                <a:cubicBezTo>
                  <a:pt x="1561" y="1321"/>
                  <a:pt x="1683" y="1321"/>
                  <a:pt x="1696" y="1321"/>
                </a:cubicBezTo>
                <a:cubicBezTo>
                  <a:pt x="1740" y="1342"/>
                  <a:pt x="1776" y="1386"/>
                  <a:pt x="1820" y="1412"/>
                </a:cubicBezTo>
                <a:cubicBezTo>
                  <a:pt x="1923" y="1473"/>
                  <a:pt x="2031" y="1508"/>
                  <a:pt x="2137" y="1556"/>
                </a:cubicBezTo>
                <a:cubicBezTo>
                  <a:pt x="2227" y="1595"/>
                  <a:pt x="2313" y="1708"/>
                  <a:pt x="2415" y="1713"/>
                </a:cubicBezTo>
                <a:cubicBezTo>
                  <a:pt x="2585" y="1721"/>
                  <a:pt x="2754" y="1721"/>
                  <a:pt x="2924" y="1726"/>
                </a:cubicBezTo>
                <a:cubicBezTo>
                  <a:pt x="3004" y="1734"/>
                  <a:pt x="3084" y="1739"/>
                  <a:pt x="3164" y="1765"/>
                </a:cubicBezTo>
                <a:cubicBezTo>
                  <a:pt x="3202" y="1800"/>
                  <a:pt x="3241" y="1808"/>
                  <a:pt x="3279" y="1843"/>
                </a:cubicBezTo>
                <a:cubicBezTo>
                  <a:pt x="3311" y="1913"/>
                  <a:pt x="3366" y="2044"/>
                  <a:pt x="3423" y="2079"/>
                </a:cubicBezTo>
                <a:cubicBezTo>
                  <a:pt x="3500" y="2122"/>
                  <a:pt x="3583" y="2161"/>
                  <a:pt x="3653" y="2222"/>
                </a:cubicBezTo>
                <a:cubicBezTo>
                  <a:pt x="3660" y="2235"/>
                  <a:pt x="3663" y="2248"/>
                  <a:pt x="3673" y="2261"/>
                </a:cubicBezTo>
                <a:cubicBezTo>
                  <a:pt x="3682" y="2275"/>
                  <a:pt x="3695" y="2275"/>
                  <a:pt x="3701" y="2288"/>
                </a:cubicBezTo>
                <a:cubicBezTo>
                  <a:pt x="3737" y="2340"/>
                  <a:pt x="3743" y="2388"/>
                  <a:pt x="3769" y="2444"/>
                </a:cubicBezTo>
                <a:cubicBezTo>
                  <a:pt x="3775" y="2475"/>
                  <a:pt x="3788" y="2505"/>
                  <a:pt x="3788" y="2536"/>
                </a:cubicBezTo>
                <a:cubicBezTo>
                  <a:pt x="3788" y="2636"/>
                  <a:pt x="3791" y="2736"/>
                  <a:pt x="3778" y="2836"/>
                </a:cubicBezTo>
                <a:cubicBezTo>
                  <a:pt x="3746" y="3093"/>
                  <a:pt x="3596" y="3377"/>
                  <a:pt x="3564" y="3377"/>
                </a:cubicBezTo>
                <a:cubicBezTo>
                  <a:pt x="3500" y="3464"/>
                  <a:pt x="3559" y="3386"/>
                  <a:pt x="3450" y="3395"/>
                </a:cubicBezTo>
                <a:cubicBezTo>
                  <a:pt x="3280" y="3547"/>
                  <a:pt x="3167" y="3115"/>
                  <a:pt x="2674" y="3098"/>
                </a:cubicBezTo>
                <a:cubicBezTo>
                  <a:pt x="2623" y="2989"/>
                  <a:pt x="2690" y="3115"/>
                  <a:pt x="2627" y="3046"/>
                </a:cubicBezTo>
                <a:cubicBezTo>
                  <a:pt x="2467" y="2876"/>
                  <a:pt x="2505" y="2893"/>
                  <a:pt x="2271" y="2876"/>
                </a:cubicBezTo>
                <a:cubicBezTo>
                  <a:pt x="2214" y="2836"/>
                  <a:pt x="2169" y="2775"/>
                  <a:pt x="2118" y="2719"/>
                </a:cubicBezTo>
                <a:cubicBezTo>
                  <a:pt x="2089" y="2688"/>
                  <a:pt x="1926" y="2837"/>
                  <a:pt x="1926" y="2837"/>
                </a:cubicBezTo>
                <a:cubicBezTo>
                  <a:pt x="1898" y="2802"/>
                  <a:pt x="1760" y="2729"/>
                  <a:pt x="1686" y="2711"/>
                </a:cubicBezTo>
                <a:cubicBezTo>
                  <a:pt x="1612" y="2693"/>
                  <a:pt x="1537" y="2746"/>
                  <a:pt x="1482" y="2729"/>
                </a:cubicBezTo>
                <a:cubicBezTo>
                  <a:pt x="1463" y="2694"/>
                  <a:pt x="1382" y="2640"/>
                  <a:pt x="1356" y="2609"/>
                </a:cubicBezTo>
                <a:cubicBezTo>
                  <a:pt x="1340" y="2587"/>
                  <a:pt x="1254" y="2339"/>
                  <a:pt x="1254" y="2339"/>
                </a:cubicBezTo>
                <a:cubicBezTo>
                  <a:pt x="1209" y="2243"/>
                  <a:pt x="1222" y="2129"/>
                  <a:pt x="1152" y="2069"/>
                </a:cubicBezTo>
                <a:cubicBezTo>
                  <a:pt x="1101" y="1864"/>
                  <a:pt x="1606" y="1904"/>
                  <a:pt x="1427" y="1882"/>
                </a:cubicBezTo>
                <a:cubicBezTo>
                  <a:pt x="1347" y="1721"/>
                  <a:pt x="1203" y="1704"/>
                  <a:pt x="1091" y="1595"/>
                </a:cubicBezTo>
                <a:cubicBezTo>
                  <a:pt x="1049" y="1551"/>
                  <a:pt x="1021" y="1495"/>
                  <a:pt x="976" y="1451"/>
                </a:cubicBezTo>
                <a:cubicBezTo>
                  <a:pt x="953" y="1408"/>
                  <a:pt x="925" y="1390"/>
                  <a:pt x="899" y="1347"/>
                </a:cubicBezTo>
                <a:cubicBezTo>
                  <a:pt x="870" y="1299"/>
                  <a:pt x="877" y="1177"/>
                  <a:pt x="851" y="1125"/>
                </a:cubicBezTo>
                <a:cubicBezTo>
                  <a:pt x="822" y="1064"/>
                  <a:pt x="845" y="1046"/>
                  <a:pt x="822" y="981"/>
                </a:cubicBezTo>
                <a:cubicBezTo>
                  <a:pt x="800" y="911"/>
                  <a:pt x="19" y="283"/>
                  <a:pt x="0" y="209"/>
                </a:cubicBezTo>
                <a:cubicBezTo>
                  <a:pt x="6" y="179"/>
                  <a:pt x="6" y="83"/>
                  <a:pt x="6" y="53"/>
                </a:cubicBezTo>
                <a:close/>
              </a:path>
            </a:pathLst>
          </a:custGeom>
          <a:solidFill>
            <a:srgbClr val="FF0000">
              <a:alpha val="3294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299" name="Freeform 64"/>
          <p:cNvSpPr>
            <a:spLocks/>
          </p:cNvSpPr>
          <p:nvPr/>
        </p:nvSpPr>
        <p:spPr bwMode="auto">
          <a:xfrm rot="-7351923">
            <a:off x="6445250" y="6057901"/>
            <a:ext cx="358775" cy="228600"/>
          </a:xfrm>
          <a:custGeom>
            <a:avLst/>
            <a:gdLst>
              <a:gd name="T0" fmla="*/ 2147483647 w 622"/>
              <a:gd name="T1" fmla="*/ 0 h 452"/>
              <a:gd name="T2" fmla="*/ 0 w 622"/>
              <a:gd name="T3" fmla="*/ 2147483647 h 452"/>
              <a:gd name="T4" fmla="*/ 0 60000 65536"/>
              <a:gd name="T5" fmla="*/ 0 60000 65536"/>
              <a:gd name="T6" fmla="*/ 0 w 622"/>
              <a:gd name="T7" fmla="*/ 0 h 452"/>
              <a:gd name="T8" fmla="*/ 622 w 622"/>
              <a:gd name="T9" fmla="*/ 452 h 45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22" h="452">
                <a:moveTo>
                  <a:pt x="622" y="0"/>
                </a:moveTo>
                <a:cubicBezTo>
                  <a:pt x="518" y="75"/>
                  <a:pt x="104" y="377"/>
                  <a:pt x="0" y="452"/>
                </a:cubicBezTo>
              </a:path>
            </a:pathLst>
          </a:cu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301" name="Rectangle 111"/>
          <p:cNvSpPr>
            <a:spLocks noChangeArrowheads="1"/>
          </p:cNvSpPr>
          <p:nvPr/>
        </p:nvSpPr>
        <p:spPr bwMode="auto">
          <a:xfrm>
            <a:off x="7235825" y="2924944"/>
            <a:ext cx="1908175" cy="1511300"/>
          </a:xfrm>
          <a:prstGeom prst="rect">
            <a:avLst/>
          </a:prstGeom>
          <a:solidFill>
            <a:schemeClr val="bg2"/>
          </a:solidFill>
          <a:ln w="9525">
            <a:solidFill>
              <a:srgbClr val="808000"/>
            </a:solidFill>
            <a:miter lim="800000"/>
            <a:headEnd/>
            <a:tailEnd/>
          </a:ln>
          <a:effectLst>
            <a:prstShdw prst="shdw17" dist="17961" dir="2700000">
              <a:srgbClr val="8F8E87"/>
            </a:prst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 b="1" i="1">
                <a:solidFill>
                  <a:schemeClr val="folHlink"/>
                </a:solidFill>
                <a:latin typeface="Arial" charset="0"/>
              </a:rPr>
              <a:t>В зоне риска высокой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 b="1" i="1">
                <a:solidFill>
                  <a:schemeClr val="folHlink"/>
                </a:solidFill>
                <a:latin typeface="Arial" charset="0"/>
              </a:rPr>
              <a:t>пожарной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 b="1" i="1">
                <a:solidFill>
                  <a:schemeClr val="folHlink"/>
                </a:solidFill>
                <a:latin typeface="Arial" charset="0"/>
              </a:rPr>
              <a:t>опасности находятся:</a:t>
            </a:r>
            <a:endParaRPr lang="ru-RU" altLang="ru-RU" sz="900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</a:rPr>
              <a:t>Населенные пункты – 4</a:t>
            </a:r>
            <a:r>
              <a:rPr lang="ru-RU" altLang="ru-RU" sz="1000">
                <a:latin typeface="Arial" charset="0"/>
              </a:rPr>
              <a:t>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>
                <a:latin typeface="Arial" charset="0"/>
              </a:rPr>
              <a:t>численностью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>
                <a:latin typeface="Arial" charset="0"/>
              </a:rPr>
              <a:t>1374 чел.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</a:rPr>
              <a:t>Объекты экономики – 1</a:t>
            </a:r>
            <a:endParaRPr lang="ru-RU" altLang="ru-RU" sz="1000" b="1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</a:rPr>
              <a:t>ПОО – </a:t>
            </a:r>
            <a:r>
              <a:rPr lang="ru-RU" altLang="ru-RU" sz="1000">
                <a:latin typeface="Arial" charset="0"/>
              </a:rPr>
              <a:t>6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</a:rPr>
              <a:t>Нефтегазопровод - </a:t>
            </a:r>
            <a:r>
              <a:rPr lang="ru-RU" altLang="ru-RU" sz="900">
                <a:solidFill>
                  <a:srgbClr val="000000"/>
                </a:solidFill>
                <a:latin typeface="Arial" charset="0"/>
              </a:rPr>
              <a:t>2</a:t>
            </a:r>
            <a:r>
              <a:rPr lang="ru-RU" altLang="ru-RU" sz="900">
                <a:latin typeface="Arial" charset="0"/>
              </a:rPr>
              <a:t> </a:t>
            </a:r>
          </a:p>
        </p:txBody>
      </p:sp>
      <p:graphicFrame>
        <p:nvGraphicFramePr>
          <p:cNvPr id="12302" name="Object 381"/>
          <p:cNvGraphicFramePr>
            <a:graphicFrameLocks noChangeAspect="1"/>
          </p:cNvGraphicFramePr>
          <p:nvPr/>
        </p:nvGraphicFramePr>
        <p:xfrm>
          <a:off x="6659563" y="5949950"/>
          <a:ext cx="504825" cy="284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2" name="Clip" r:id="rId5" imgW="403250" imgH="226771" progId="MS_ClipArt_Gallery.2">
                  <p:embed/>
                </p:oleObj>
              </mc:Choice>
              <mc:Fallback>
                <p:oleObj name="Clip" r:id="rId5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9563" y="5949950"/>
                        <a:ext cx="504825" cy="284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03" name="Object 564"/>
          <p:cNvGraphicFramePr>
            <a:graphicFrameLocks noChangeAspect="1"/>
          </p:cNvGraphicFramePr>
          <p:nvPr/>
        </p:nvGraphicFramePr>
        <p:xfrm>
          <a:off x="1619250" y="981075"/>
          <a:ext cx="592138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3" name="Clip" r:id="rId7" imgW="403250" imgH="226771" progId="MS_ClipArt_Gallery.2">
                  <p:embed/>
                </p:oleObj>
              </mc:Choice>
              <mc:Fallback>
                <p:oleObj name="Clip" r:id="rId7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0" y="981075"/>
                        <a:ext cx="592138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04" name="Object 565"/>
          <p:cNvGraphicFramePr>
            <a:graphicFrameLocks noChangeAspect="1"/>
          </p:cNvGraphicFramePr>
          <p:nvPr/>
        </p:nvGraphicFramePr>
        <p:xfrm>
          <a:off x="3203575" y="3860800"/>
          <a:ext cx="592138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4" name="Clip" r:id="rId8" imgW="403250" imgH="226771" progId="MS_ClipArt_Gallery.2">
                  <p:embed/>
                </p:oleObj>
              </mc:Choice>
              <mc:Fallback>
                <p:oleObj name="Clip" r:id="rId8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575" y="3860800"/>
                        <a:ext cx="592138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05" name="Object 566"/>
          <p:cNvGraphicFramePr>
            <a:graphicFrameLocks noChangeAspect="1"/>
          </p:cNvGraphicFramePr>
          <p:nvPr/>
        </p:nvGraphicFramePr>
        <p:xfrm>
          <a:off x="3563938" y="4292600"/>
          <a:ext cx="592137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5" name="Clip" r:id="rId9" imgW="403250" imgH="226771" progId="MS_ClipArt_Gallery.2">
                  <p:embed/>
                </p:oleObj>
              </mc:Choice>
              <mc:Fallback>
                <p:oleObj name="Clip" r:id="rId9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938" y="4292600"/>
                        <a:ext cx="592137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06" name="Object 567"/>
          <p:cNvGraphicFramePr>
            <a:graphicFrameLocks noChangeAspect="1"/>
          </p:cNvGraphicFramePr>
          <p:nvPr/>
        </p:nvGraphicFramePr>
        <p:xfrm>
          <a:off x="4572000" y="4005263"/>
          <a:ext cx="592138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6" name="Clip" r:id="rId10" imgW="403250" imgH="226771" progId="MS_ClipArt_Gallery.2">
                  <p:embed/>
                </p:oleObj>
              </mc:Choice>
              <mc:Fallback>
                <p:oleObj name="Clip" r:id="rId10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4005263"/>
                        <a:ext cx="592138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07" name="Rectangle 141"/>
          <p:cNvSpPr>
            <a:spLocks noChangeArrowheads="1"/>
          </p:cNvSpPr>
          <p:nvPr/>
        </p:nvSpPr>
        <p:spPr bwMode="auto">
          <a:xfrm>
            <a:off x="6443663" y="5661025"/>
            <a:ext cx="792162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  <a:cs typeface="Times New Roman" pitchFamily="18" charset="0"/>
              </a:rPr>
              <a:t>п. Тешебс</a:t>
            </a:r>
            <a:r>
              <a:rPr lang="ru-RU" altLang="ru-RU" sz="800">
                <a:latin typeface="Arial" charset="0"/>
              </a:rPr>
              <a:t> </a:t>
            </a:r>
          </a:p>
        </p:txBody>
      </p:sp>
      <p:sp>
        <p:nvSpPr>
          <p:cNvPr id="12308" name="Rectangle 142"/>
          <p:cNvSpPr>
            <a:spLocks noChangeArrowheads="1"/>
          </p:cNvSpPr>
          <p:nvPr/>
        </p:nvSpPr>
        <p:spPr bwMode="auto">
          <a:xfrm>
            <a:off x="3779838" y="4652963"/>
            <a:ext cx="792162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  <a:cs typeface="Times New Roman" pitchFamily="18" charset="0"/>
              </a:rPr>
              <a:t>х. Джанхот</a:t>
            </a:r>
            <a:r>
              <a:rPr lang="ru-RU" altLang="ru-RU" sz="900">
                <a:latin typeface="Arial" charset="0"/>
              </a:rPr>
              <a:t> </a:t>
            </a:r>
          </a:p>
        </p:txBody>
      </p:sp>
      <p:sp>
        <p:nvSpPr>
          <p:cNvPr id="12309" name="Rectangle 143"/>
          <p:cNvSpPr>
            <a:spLocks noChangeArrowheads="1"/>
          </p:cNvSpPr>
          <p:nvPr/>
        </p:nvSpPr>
        <p:spPr bwMode="auto">
          <a:xfrm>
            <a:off x="4356100" y="3789363"/>
            <a:ext cx="1008063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  <a:cs typeface="Times New Roman" pitchFamily="18" charset="0"/>
              </a:rPr>
              <a:t>х. Широкая Пшада</a:t>
            </a:r>
            <a:r>
              <a:rPr lang="ru-RU" altLang="ru-RU" sz="800">
                <a:latin typeface="Arial" charset="0"/>
              </a:rPr>
              <a:t> </a:t>
            </a:r>
          </a:p>
        </p:txBody>
      </p:sp>
      <p:sp>
        <p:nvSpPr>
          <p:cNvPr id="12310" name="Rectangle 144"/>
          <p:cNvSpPr>
            <a:spLocks noChangeArrowheads="1"/>
          </p:cNvSpPr>
          <p:nvPr/>
        </p:nvSpPr>
        <p:spPr bwMode="auto">
          <a:xfrm>
            <a:off x="2771775" y="3644900"/>
            <a:ext cx="9366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  <a:cs typeface="Times New Roman" pitchFamily="18" charset="0"/>
              </a:rPr>
              <a:t>с. Прасковеевка</a:t>
            </a:r>
            <a:r>
              <a:rPr lang="ru-RU" altLang="ru-RU" sz="900">
                <a:latin typeface="Arial" charset="0"/>
              </a:rPr>
              <a:t> </a:t>
            </a:r>
          </a:p>
        </p:txBody>
      </p:sp>
      <p:sp>
        <p:nvSpPr>
          <p:cNvPr id="12311" name="Freeform 149"/>
          <p:cNvSpPr>
            <a:spLocks/>
          </p:cNvSpPr>
          <p:nvPr/>
        </p:nvSpPr>
        <p:spPr bwMode="auto">
          <a:xfrm>
            <a:off x="755650" y="1196975"/>
            <a:ext cx="6264275" cy="5616575"/>
          </a:xfrm>
          <a:custGeom>
            <a:avLst/>
            <a:gdLst>
              <a:gd name="T0" fmla="*/ 2147483647 w 3946"/>
              <a:gd name="T1" fmla="*/ 0 h 3538"/>
              <a:gd name="T2" fmla="*/ 2147483647 w 3946"/>
              <a:gd name="T3" fmla="*/ 2147483647 h 3538"/>
              <a:gd name="T4" fmla="*/ 2147483647 w 3946"/>
              <a:gd name="T5" fmla="*/ 2147483647 h 3538"/>
              <a:gd name="T6" fmla="*/ 2147483647 w 3946"/>
              <a:gd name="T7" fmla="*/ 2147483647 h 3538"/>
              <a:gd name="T8" fmla="*/ 2147483647 w 3946"/>
              <a:gd name="T9" fmla="*/ 2147483647 h 3538"/>
              <a:gd name="T10" fmla="*/ 2147483647 w 3946"/>
              <a:gd name="T11" fmla="*/ 2147483647 h 3538"/>
              <a:gd name="T12" fmla="*/ 2147483647 w 3946"/>
              <a:gd name="T13" fmla="*/ 2147483647 h 3538"/>
              <a:gd name="T14" fmla="*/ 2147483647 w 3946"/>
              <a:gd name="T15" fmla="*/ 2147483647 h 3538"/>
              <a:gd name="T16" fmla="*/ 2147483647 w 3946"/>
              <a:gd name="T17" fmla="*/ 2147483647 h 3538"/>
              <a:gd name="T18" fmla="*/ 2147483647 w 3946"/>
              <a:gd name="T19" fmla="*/ 2147483647 h 3538"/>
              <a:gd name="T20" fmla="*/ 2147483647 w 3946"/>
              <a:gd name="T21" fmla="*/ 2147483647 h 3538"/>
              <a:gd name="T22" fmla="*/ 2147483647 w 3946"/>
              <a:gd name="T23" fmla="*/ 2147483647 h 3538"/>
              <a:gd name="T24" fmla="*/ 2147483647 w 3946"/>
              <a:gd name="T25" fmla="*/ 2147483647 h 3538"/>
              <a:gd name="T26" fmla="*/ 2147483647 w 3946"/>
              <a:gd name="T27" fmla="*/ 2147483647 h 3538"/>
              <a:gd name="T28" fmla="*/ 2147483647 w 3946"/>
              <a:gd name="T29" fmla="*/ 2147483647 h 3538"/>
              <a:gd name="T30" fmla="*/ 2147483647 w 3946"/>
              <a:gd name="T31" fmla="*/ 2147483647 h 3538"/>
              <a:gd name="T32" fmla="*/ 2147483647 w 3946"/>
              <a:gd name="T33" fmla="*/ 2147483647 h 3538"/>
              <a:gd name="T34" fmla="*/ 2147483647 w 3946"/>
              <a:gd name="T35" fmla="*/ 2147483647 h 3538"/>
              <a:gd name="T36" fmla="*/ 2147483647 w 3946"/>
              <a:gd name="T37" fmla="*/ 2147483647 h 3538"/>
              <a:gd name="T38" fmla="*/ 2147483647 w 3946"/>
              <a:gd name="T39" fmla="*/ 2147483647 h 3538"/>
              <a:gd name="T40" fmla="*/ 2147483647 w 3946"/>
              <a:gd name="T41" fmla="*/ 2147483647 h 3538"/>
              <a:gd name="T42" fmla="*/ 2147483647 w 3946"/>
              <a:gd name="T43" fmla="*/ 2147483647 h 3538"/>
              <a:gd name="T44" fmla="*/ 2147483647 w 3946"/>
              <a:gd name="T45" fmla="*/ 2147483647 h 3538"/>
              <a:gd name="T46" fmla="*/ 2147483647 w 3946"/>
              <a:gd name="T47" fmla="*/ 2147483647 h 3538"/>
              <a:gd name="T48" fmla="*/ 2147483647 w 3946"/>
              <a:gd name="T49" fmla="*/ 2147483647 h 3538"/>
              <a:gd name="T50" fmla="*/ 2147483647 w 3946"/>
              <a:gd name="T51" fmla="*/ 2147483647 h 3538"/>
              <a:gd name="T52" fmla="*/ 2147483647 w 3946"/>
              <a:gd name="T53" fmla="*/ 2147483647 h 3538"/>
              <a:gd name="T54" fmla="*/ 2147483647 w 3946"/>
              <a:gd name="T55" fmla="*/ 2147483647 h 3538"/>
              <a:gd name="T56" fmla="*/ 2147483647 w 3946"/>
              <a:gd name="T57" fmla="*/ 2147483647 h 3538"/>
              <a:gd name="T58" fmla="*/ 2147483647 w 3946"/>
              <a:gd name="T59" fmla="*/ 2147483647 h 3538"/>
              <a:gd name="T60" fmla="*/ 2147483647 w 3946"/>
              <a:gd name="T61" fmla="*/ 2147483647 h 3538"/>
              <a:gd name="T62" fmla="*/ 2147483647 w 3946"/>
              <a:gd name="T63" fmla="*/ 2147483647 h 3538"/>
              <a:gd name="T64" fmla="*/ 2147483647 w 3946"/>
              <a:gd name="T65" fmla="*/ 2147483647 h 3538"/>
              <a:gd name="T66" fmla="*/ 2147483647 w 3946"/>
              <a:gd name="T67" fmla="*/ 2147483647 h 3538"/>
              <a:gd name="T68" fmla="*/ 2147483647 w 3946"/>
              <a:gd name="T69" fmla="*/ 2147483647 h 3538"/>
              <a:gd name="T70" fmla="*/ 2147483647 w 3946"/>
              <a:gd name="T71" fmla="*/ 2147483647 h 3538"/>
              <a:gd name="T72" fmla="*/ 2147483647 w 3946"/>
              <a:gd name="T73" fmla="*/ 2147483647 h 3538"/>
              <a:gd name="T74" fmla="*/ 2147483647 w 3946"/>
              <a:gd name="T75" fmla="*/ 2147483647 h 3538"/>
              <a:gd name="T76" fmla="*/ 2147483647 w 3946"/>
              <a:gd name="T77" fmla="*/ 2147483647 h 3538"/>
              <a:gd name="T78" fmla="*/ 2147483647 w 3946"/>
              <a:gd name="T79" fmla="*/ 2147483647 h 3538"/>
              <a:gd name="T80" fmla="*/ 2147483647 w 3946"/>
              <a:gd name="T81" fmla="*/ 2147483647 h 3538"/>
              <a:gd name="T82" fmla="*/ 2147483647 w 3946"/>
              <a:gd name="T83" fmla="*/ 2147483647 h 3538"/>
              <a:gd name="T84" fmla="*/ 2147483647 w 3946"/>
              <a:gd name="T85" fmla="*/ 2147483647 h 3538"/>
              <a:gd name="T86" fmla="*/ 2147483647 w 3946"/>
              <a:gd name="T87" fmla="*/ 2147483647 h 3538"/>
              <a:gd name="T88" fmla="*/ 2147483647 w 3946"/>
              <a:gd name="T89" fmla="*/ 2147483647 h 3538"/>
              <a:gd name="T90" fmla="*/ 0 w 3946"/>
              <a:gd name="T91" fmla="*/ 2147483647 h 3538"/>
              <a:gd name="T92" fmla="*/ 2147483647 w 3946"/>
              <a:gd name="T93" fmla="*/ 0 h 3538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3946"/>
              <a:gd name="T142" fmla="*/ 0 h 3538"/>
              <a:gd name="T143" fmla="*/ 3946 w 3946"/>
              <a:gd name="T144" fmla="*/ 3538 h 3538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3946" h="3538">
                <a:moveTo>
                  <a:pt x="45" y="0"/>
                </a:moveTo>
                <a:lnTo>
                  <a:pt x="272" y="181"/>
                </a:lnTo>
                <a:lnTo>
                  <a:pt x="363" y="317"/>
                </a:lnTo>
                <a:lnTo>
                  <a:pt x="227" y="453"/>
                </a:lnTo>
                <a:lnTo>
                  <a:pt x="499" y="952"/>
                </a:lnTo>
                <a:lnTo>
                  <a:pt x="680" y="1134"/>
                </a:lnTo>
                <a:lnTo>
                  <a:pt x="862" y="1179"/>
                </a:lnTo>
                <a:lnTo>
                  <a:pt x="953" y="1406"/>
                </a:lnTo>
                <a:lnTo>
                  <a:pt x="1179" y="1542"/>
                </a:lnTo>
                <a:lnTo>
                  <a:pt x="1406" y="1814"/>
                </a:lnTo>
                <a:lnTo>
                  <a:pt x="1451" y="2086"/>
                </a:lnTo>
                <a:lnTo>
                  <a:pt x="1678" y="2449"/>
                </a:lnTo>
                <a:lnTo>
                  <a:pt x="1860" y="2585"/>
                </a:lnTo>
                <a:lnTo>
                  <a:pt x="2041" y="2631"/>
                </a:lnTo>
                <a:lnTo>
                  <a:pt x="2132" y="2631"/>
                </a:lnTo>
                <a:lnTo>
                  <a:pt x="2359" y="2767"/>
                </a:lnTo>
                <a:lnTo>
                  <a:pt x="2495" y="2948"/>
                </a:lnTo>
                <a:lnTo>
                  <a:pt x="2676" y="3039"/>
                </a:lnTo>
                <a:lnTo>
                  <a:pt x="2812" y="2994"/>
                </a:lnTo>
                <a:lnTo>
                  <a:pt x="2948" y="2994"/>
                </a:lnTo>
                <a:lnTo>
                  <a:pt x="3175" y="3084"/>
                </a:lnTo>
                <a:lnTo>
                  <a:pt x="3311" y="3130"/>
                </a:lnTo>
                <a:lnTo>
                  <a:pt x="3447" y="3175"/>
                </a:lnTo>
                <a:lnTo>
                  <a:pt x="3629" y="3220"/>
                </a:lnTo>
                <a:lnTo>
                  <a:pt x="3765" y="3356"/>
                </a:lnTo>
                <a:lnTo>
                  <a:pt x="3856" y="3447"/>
                </a:lnTo>
                <a:lnTo>
                  <a:pt x="3946" y="3493"/>
                </a:lnTo>
                <a:lnTo>
                  <a:pt x="3901" y="3493"/>
                </a:lnTo>
                <a:lnTo>
                  <a:pt x="3629" y="3538"/>
                </a:lnTo>
                <a:lnTo>
                  <a:pt x="3447" y="3493"/>
                </a:lnTo>
                <a:lnTo>
                  <a:pt x="3220" y="3311"/>
                </a:lnTo>
                <a:lnTo>
                  <a:pt x="3084" y="3220"/>
                </a:lnTo>
                <a:lnTo>
                  <a:pt x="2722" y="3220"/>
                </a:lnTo>
                <a:lnTo>
                  <a:pt x="2404" y="3175"/>
                </a:lnTo>
                <a:lnTo>
                  <a:pt x="2223" y="2994"/>
                </a:lnTo>
                <a:lnTo>
                  <a:pt x="2086" y="2948"/>
                </a:lnTo>
                <a:lnTo>
                  <a:pt x="1406" y="2495"/>
                </a:lnTo>
                <a:lnTo>
                  <a:pt x="1315" y="2268"/>
                </a:lnTo>
                <a:lnTo>
                  <a:pt x="1179" y="1905"/>
                </a:lnTo>
                <a:lnTo>
                  <a:pt x="998" y="1860"/>
                </a:lnTo>
                <a:lnTo>
                  <a:pt x="771" y="1497"/>
                </a:lnTo>
                <a:lnTo>
                  <a:pt x="590" y="1406"/>
                </a:lnTo>
                <a:lnTo>
                  <a:pt x="363" y="1179"/>
                </a:lnTo>
                <a:lnTo>
                  <a:pt x="91" y="862"/>
                </a:lnTo>
                <a:lnTo>
                  <a:pt x="91" y="544"/>
                </a:lnTo>
                <a:lnTo>
                  <a:pt x="0" y="317"/>
                </a:lnTo>
                <a:lnTo>
                  <a:pt x="45" y="0"/>
                </a:lnTo>
                <a:close/>
              </a:path>
            </a:pathLst>
          </a:custGeom>
          <a:solidFill>
            <a:srgbClr val="00CCFF"/>
          </a:solidFill>
          <a:ln>
            <a:noFill/>
          </a:ln>
          <a:effectLst>
            <a:prstShdw prst="shdw17" dist="17961" dir="2700000">
              <a:srgbClr val="007A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312" name="Rectangle 146"/>
          <p:cNvSpPr>
            <a:spLocks noChangeArrowheads="1"/>
          </p:cNvSpPr>
          <p:nvPr/>
        </p:nvSpPr>
        <p:spPr bwMode="auto">
          <a:xfrm>
            <a:off x="2195513" y="1268413"/>
            <a:ext cx="7207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  <a:cs typeface="Times New Roman" pitchFamily="18" charset="0"/>
              </a:rPr>
              <a:t>х. Афонка</a:t>
            </a:r>
            <a:r>
              <a:rPr lang="ru-RU" altLang="ru-RU" sz="800">
                <a:latin typeface="Arial" charset="0"/>
              </a:rPr>
              <a:t> </a:t>
            </a:r>
          </a:p>
        </p:txBody>
      </p:sp>
      <p:sp>
        <p:nvSpPr>
          <p:cNvPr id="12313" name="AutoShape 174"/>
          <p:cNvSpPr>
            <a:spLocks noChangeArrowheads="1"/>
          </p:cNvSpPr>
          <p:nvPr/>
        </p:nvSpPr>
        <p:spPr bwMode="auto">
          <a:xfrm>
            <a:off x="250825" y="3429000"/>
            <a:ext cx="1223963" cy="576263"/>
          </a:xfrm>
          <a:prstGeom prst="wedgeRectCallout">
            <a:avLst>
              <a:gd name="adj1" fmla="val 104083"/>
              <a:gd name="adj2" fmla="val 1241"/>
            </a:avLst>
          </a:prstGeom>
          <a:solidFill>
            <a:srgbClr val="3366FF"/>
          </a:solidFill>
          <a:ln>
            <a:noFill/>
          </a:ln>
          <a:effectLst>
            <a:prstShdw prst="shdw17" dist="17961" dir="2700000">
              <a:srgbClr val="1F3D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charset="0"/>
              </a:rPr>
              <a:t>Места забора воды БЕ-200 ЧС</a:t>
            </a:r>
          </a:p>
        </p:txBody>
      </p:sp>
      <p:sp>
        <p:nvSpPr>
          <p:cNvPr id="12314" name="Oval 110"/>
          <p:cNvSpPr>
            <a:spLocks noChangeArrowheads="1"/>
          </p:cNvSpPr>
          <p:nvPr/>
        </p:nvSpPr>
        <p:spPr bwMode="auto">
          <a:xfrm>
            <a:off x="2124075" y="2492375"/>
            <a:ext cx="217488" cy="2159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78826" tIns="39412" rIns="78826" bIns="39412" anchor="ctr"/>
          <a:lstStyle>
            <a:lvl1pPr defTabSz="78898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88988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88988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88988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88988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>
                <a:latin typeface="Arial" charset="0"/>
              </a:rPr>
              <a:t>Т</a:t>
            </a:r>
          </a:p>
        </p:txBody>
      </p:sp>
      <p:sp>
        <p:nvSpPr>
          <p:cNvPr id="12315" name="Oval 110"/>
          <p:cNvSpPr>
            <a:spLocks noChangeArrowheads="1"/>
          </p:cNvSpPr>
          <p:nvPr/>
        </p:nvSpPr>
        <p:spPr bwMode="auto">
          <a:xfrm>
            <a:off x="1692275" y="2636838"/>
            <a:ext cx="215900" cy="2159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78826" tIns="39412" rIns="78826" bIns="39412" anchor="ctr"/>
          <a:lstStyle>
            <a:lvl1pPr defTabSz="78898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88988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88988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88988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88988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>
                <a:latin typeface="Arial" charset="0"/>
              </a:rPr>
              <a:t>Т</a:t>
            </a:r>
          </a:p>
        </p:txBody>
      </p:sp>
      <p:grpSp>
        <p:nvGrpSpPr>
          <p:cNvPr id="12316" name="Group 167"/>
          <p:cNvGrpSpPr>
            <a:grpSpLocks/>
          </p:cNvGrpSpPr>
          <p:nvPr/>
        </p:nvGrpSpPr>
        <p:grpSpPr bwMode="auto">
          <a:xfrm>
            <a:off x="7235825" y="4508500"/>
            <a:ext cx="2160588" cy="2349500"/>
            <a:chOff x="5511" y="1525"/>
            <a:chExt cx="1316" cy="1389"/>
          </a:xfrm>
        </p:grpSpPr>
        <p:sp>
          <p:nvSpPr>
            <p:cNvPr id="39815" name="Rectangle 903"/>
            <p:cNvSpPr>
              <a:spLocks noChangeArrowheads="1"/>
            </p:cNvSpPr>
            <p:nvPr/>
          </p:nvSpPr>
          <p:spPr bwMode="auto">
            <a:xfrm>
              <a:off x="5511" y="1525"/>
              <a:ext cx="1180" cy="138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2348" name="Text Box 64"/>
            <p:cNvSpPr txBox="1">
              <a:spLocks noChangeArrowheads="1"/>
            </p:cNvSpPr>
            <p:nvPr/>
          </p:nvSpPr>
          <p:spPr bwMode="auto">
            <a:xfrm>
              <a:off x="5783" y="1706"/>
              <a:ext cx="104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>
                  <a:latin typeface="Arial" charset="0"/>
                </a:rPr>
                <a:t>- </a:t>
              </a:r>
              <a:r>
                <a:rPr lang="ru-RU" altLang="ru-RU" sz="900">
                  <a:latin typeface="Arial" charset="0"/>
                </a:rPr>
                <a:t>вертолетные площадки</a:t>
              </a:r>
            </a:p>
          </p:txBody>
        </p:sp>
        <p:grpSp>
          <p:nvGrpSpPr>
            <p:cNvPr id="12349" name="Group 48"/>
            <p:cNvGrpSpPr>
              <a:grpSpLocks/>
            </p:cNvGrpSpPr>
            <p:nvPr/>
          </p:nvGrpSpPr>
          <p:grpSpPr bwMode="auto">
            <a:xfrm>
              <a:off x="5605" y="1942"/>
              <a:ext cx="132" cy="218"/>
              <a:chOff x="3168" y="192"/>
              <a:chExt cx="528" cy="672"/>
            </a:xfrm>
          </p:grpSpPr>
          <p:sp>
            <p:nvSpPr>
              <p:cNvPr id="12359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60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61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62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2350" name="Freeform 53"/>
            <p:cNvSpPr>
              <a:spLocks/>
            </p:cNvSpPr>
            <p:nvPr/>
          </p:nvSpPr>
          <p:spPr bwMode="auto">
            <a:xfrm>
              <a:off x="5615" y="1960"/>
              <a:ext cx="122" cy="109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0 w 291"/>
                <a:gd name="T5" fmla="*/ 1 h 159"/>
                <a:gd name="T6" fmla="*/ 0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2351" name="Text Box 54"/>
            <p:cNvSpPr txBox="1">
              <a:spLocks noChangeArrowheads="1"/>
            </p:cNvSpPr>
            <p:nvPr/>
          </p:nvSpPr>
          <p:spPr bwMode="auto">
            <a:xfrm>
              <a:off x="5601" y="1978"/>
              <a:ext cx="15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  <p:sp>
          <p:nvSpPr>
            <p:cNvPr id="12352" name="Text Box 64"/>
            <p:cNvSpPr txBox="1">
              <a:spLocks noChangeArrowheads="1"/>
            </p:cNvSpPr>
            <p:nvPr/>
          </p:nvSpPr>
          <p:spPr bwMode="auto">
            <a:xfrm>
              <a:off x="5783" y="1933"/>
              <a:ext cx="104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>
                  <a:latin typeface="Arial" charset="0"/>
                </a:rPr>
                <a:t>- </a:t>
              </a:r>
              <a:r>
                <a:rPr lang="ru-RU" altLang="ru-RU" sz="900">
                  <a:latin typeface="Arial" charset="0"/>
                </a:rPr>
                <a:t>пожарная часть</a:t>
              </a:r>
            </a:p>
          </p:txBody>
        </p:sp>
        <p:sp>
          <p:nvSpPr>
            <p:cNvPr id="12353" name="Text Box 64"/>
            <p:cNvSpPr txBox="1">
              <a:spLocks noChangeArrowheads="1"/>
            </p:cNvSpPr>
            <p:nvPr/>
          </p:nvSpPr>
          <p:spPr bwMode="auto">
            <a:xfrm>
              <a:off x="5647" y="1525"/>
              <a:ext cx="1044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900">
                  <a:latin typeface="Arial" charset="0"/>
                </a:rPr>
                <a:t>Условные обозначения              </a:t>
              </a:r>
            </a:p>
          </p:txBody>
        </p:sp>
        <p:graphicFrame>
          <p:nvGraphicFramePr>
            <p:cNvPr id="12354" name="Object 170"/>
            <p:cNvGraphicFramePr>
              <a:graphicFrameLocks noChangeAspect="1"/>
            </p:cNvGraphicFramePr>
            <p:nvPr/>
          </p:nvGraphicFramePr>
          <p:xfrm>
            <a:off x="5556" y="2250"/>
            <a:ext cx="227" cy="1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7" name="Clip" r:id="rId11" imgW="403250" imgH="226771" progId="MS_ClipArt_Gallery.2">
                    <p:embed/>
                  </p:oleObj>
                </mc:Choice>
                <mc:Fallback>
                  <p:oleObj name="Clip" r:id="rId11" imgW="403250" imgH="226771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56" y="2250"/>
                          <a:ext cx="227" cy="13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355" name="Text Box 47"/>
            <p:cNvSpPr txBox="1">
              <a:spLocks noChangeArrowheads="1"/>
            </p:cNvSpPr>
            <p:nvPr/>
          </p:nvSpPr>
          <p:spPr bwMode="auto">
            <a:xfrm>
              <a:off x="5783" y="2205"/>
              <a:ext cx="907" cy="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836" tIns="63922" rIns="127836" bIns="63922">
              <a:spAutoFit/>
            </a:bodyPr>
            <a:lstStyle>
              <a:lvl1pPr defTabSz="14573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4573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4573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4573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4573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900" b="1">
                  <a:latin typeface="Arial" charset="0"/>
                </a:rPr>
                <a:t>- </a:t>
              </a:r>
              <a:r>
                <a:rPr lang="ru-RU" altLang="ru-RU" sz="900">
                  <a:latin typeface="Arial" charset="0"/>
                </a:rPr>
                <a:t>зона возможного лесного пожара</a:t>
              </a:r>
            </a:p>
          </p:txBody>
        </p:sp>
        <p:sp>
          <p:nvSpPr>
            <p:cNvPr id="12356" name="Rectangle 200"/>
            <p:cNvSpPr>
              <a:spLocks noChangeArrowheads="1"/>
            </p:cNvSpPr>
            <p:nvPr/>
          </p:nvSpPr>
          <p:spPr bwMode="auto">
            <a:xfrm>
              <a:off x="5511" y="2423"/>
              <a:ext cx="363" cy="13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prstShdw prst="shdw17" dist="17961" dir="2700000">
                <a:srgbClr val="999999"/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800">
                  <a:solidFill>
                    <a:srgbClr val="000000"/>
                  </a:solidFill>
                  <a:latin typeface="Arial" charset="0"/>
                  <a:cs typeface="Times New Roman" pitchFamily="18" charset="0"/>
                </a:rPr>
                <a:t>п. Гайдук </a:t>
              </a:r>
            </a:p>
          </p:txBody>
        </p:sp>
        <p:sp>
          <p:nvSpPr>
            <p:cNvPr id="12357" name="Text Box 47"/>
            <p:cNvSpPr txBox="1">
              <a:spLocks noChangeArrowheads="1"/>
            </p:cNvSpPr>
            <p:nvPr/>
          </p:nvSpPr>
          <p:spPr bwMode="auto">
            <a:xfrm>
              <a:off x="5882" y="2383"/>
              <a:ext cx="816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836" tIns="63922" rIns="127836" bIns="63922">
              <a:spAutoFit/>
            </a:bodyPr>
            <a:lstStyle>
              <a:lvl1pPr defTabSz="14573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4573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4573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4573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4573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900" b="1">
                  <a:latin typeface="Arial" charset="0"/>
                </a:rPr>
                <a:t>- </a:t>
              </a:r>
              <a:r>
                <a:rPr lang="ru-RU" altLang="ru-RU" sz="900">
                  <a:latin typeface="Arial" charset="0"/>
                </a:rPr>
                <a:t>населенный пункт, попадающий в зону лесного пожара</a:t>
              </a:r>
            </a:p>
          </p:txBody>
        </p:sp>
        <p:sp>
          <p:nvSpPr>
            <p:cNvPr id="12358" name="Oval 110"/>
            <p:cNvSpPr>
              <a:spLocks noChangeArrowheads="1"/>
            </p:cNvSpPr>
            <p:nvPr/>
          </p:nvSpPr>
          <p:spPr bwMode="auto">
            <a:xfrm>
              <a:off x="5579" y="1661"/>
              <a:ext cx="181" cy="17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78826" tIns="39412" rIns="78826" bIns="39412" anchor="ctr"/>
            <a:lstStyle>
              <a:lvl1pPr defTabSz="788988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788988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788988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788988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788988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788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788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788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788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200" b="1">
                  <a:latin typeface="Arial" charset="0"/>
                </a:rPr>
                <a:t>Т</a:t>
              </a:r>
            </a:p>
          </p:txBody>
        </p:sp>
      </p:grpSp>
      <p:pic>
        <p:nvPicPr>
          <p:cNvPr id="12345" name="Picture 149" descr="https://encrypted-tbn0.gstatic.com/images?q=tbn:ANd9GcSEy2zPcnmarkfZohDe4gOtgEMUlTeMgD5jVmODz2RRzLjdhnW12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866" y="773487"/>
            <a:ext cx="3631134" cy="2070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" name="Text Box 2"/>
          <p:cNvSpPr txBox="1">
            <a:spLocks noChangeArrowheads="1"/>
          </p:cNvSpPr>
          <p:nvPr/>
        </p:nvSpPr>
        <p:spPr bwMode="auto">
          <a:xfrm>
            <a:off x="-1" y="-27384"/>
            <a:ext cx="9144000" cy="69763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>
                <a:solidFill>
                  <a:schemeClr val="bg1"/>
                </a:solidFill>
              </a:rPr>
              <a:t>РИСК ВОЗНИКНОВЕНИЯ ПРИРОДНЫХ ПОЖАРОВ НА ТЕРРИТОРИИ 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МО г. ГЕЛЕНДЖИК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98" name="Picture 346" descr="C:\Documents and Settings\Borisovych\Рабочий стол\лесные пожары фото\shemа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5266535"/>
            <a:ext cx="4341021" cy="1591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782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Туапсинский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7850"/>
            <a:ext cx="9144000" cy="628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Line 5"/>
          <p:cNvSpPr>
            <a:spLocks noChangeShapeType="1"/>
          </p:cNvSpPr>
          <p:nvPr/>
        </p:nvSpPr>
        <p:spPr bwMode="auto">
          <a:xfrm>
            <a:off x="1893888" y="-11525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16" name="Line 6"/>
          <p:cNvSpPr>
            <a:spLocks noChangeShapeType="1"/>
          </p:cNvSpPr>
          <p:nvPr/>
        </p:nvSpPr>
        <p:spPr bwMode="auto">
          <a:xfrm>
            <a:off x="1893888" y="-579438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13317" name="Group 397"/>
          <p:cNvGrpSpPr>
            <a:grpSpLocks/>
          </p:cNvGrpSpPr>
          <p:nvPr/>
        </p:nvGrpSpPr>
        <p:grpSpPr bwMode="auto">
          <a:xfrm>
            <a:off x="4427538" y="5949950"/>
            <a:ext cx="257175" cy="233363"/>
            <a:chOff x="578" y="-479"/>
            <a:chExt cx="226" cy="206"/>
          </a:xfrm>
        </p:grpSpPr>
        <p:grpSp>
          <p:nvGrpSpPr>
            <p:cNvPr id="13525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3528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29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30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31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3526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3527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3318" name="Group 397"/>
          <p:cNvGrpSpPr>
            <a:grpSpLocks/>
          </p:cNvGrpSpPr>
          <p:nvPr/>
        </p:nvGrpSpPr>
        <p:grpSpPr bwMode="auto">
          <a:xfrm>
            <a:off x="4643438" y="5805488"/>
            <a:ext cx="257175" cy="233362"/>
            <a:chOff x="578" y="-479"/>
            <a:chExt cx="226" cy="206"/>
          </a:xfrm>
        </p:grpSpPr>
        <p:grpSp>
          <p:nvGrpSpPr>
            <p:cNvPr id="13518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3521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22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23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24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3519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3520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3319" name="Group 397"/>
          <p:cNvGrpSpPr>
            <a:grpSpLocks/>
          </p:cNvGrpSpPr>
          <p:nvPr/>
        </p:nvGrpSpPr>
        <p:grpSpPr bwMode="auto">
          <a:xfrm>
            <a:off x="4356100" y="5734050"/>
            <a:ext cx="257175" cy="233363"/>
            <a:chOff x="578" y="-479"/>
            <a:chExt cx="226" cy="206"/>
          </a:xfrm>
        </p:grpSpPr>
        <p:grpSp>
          <p:nvGrpSpPr>
            <p:cNvPr id="13511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3514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15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16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17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3512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3513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3320" name="Group 397"/>
          <p:cNvGrpSpPr>
            <a:grpSpLocks/>
          </p:cNvGrpSpPr>
          <p:nvPr/>
        </p:nvGrpSpPr>
        <p:grpSpPr bwMode="auto">
          <a:xfrm>
            <a:off x="1547813" y="3068638"/>
            <a:ext cx="257175" cy="233362"/>
            <a:chOff x="578" y="-479"/>
            <a:chExt cx="226" cy="206"/>
          </a:xfrm>
        </p:grpSpPr>
        <p:grpSp>
          <p:nvGrpSpPr>
            <p:cNvPr id="13504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3507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08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09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10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3505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3506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3321" name="Group 397"/>
          <p:cNvGrpSpPr>
            <a:grpSpLocks/>
          </p:cNvGrpSpPr>
          <p:nvPr/>
        </p:nvGrpSpPr>
        <p:grpSpPr bwMode="auto">
          <a:xfrm>
            <a:off x="2700338" y="3789363"/>
            <a:ext cx="257175" cy="233362"/>
            <a:chOff x="578" y="-479"/>
            <a:chExt cx="226" cy="206"/>
          </a:xfrm>
        </p:grpSpPr>
        <p:grpSp>
          <p:nvGrpSpPr>
            <p:cNvPr id="13497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3500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01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02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503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3498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3499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3322" name="Group 397"/>
          <p:cNvGrpSpPr>
            <a:grpSpLocks/>
          </p:cNvGrpSpPr>
          <p:nvPr/>
        </p:nvGrpSpPr>
        <p:grpSpPr bwMode="auto">
          <a:xfrm>
            <a:off x="6084888" y="3068638"/>
            <a:ext cx="257175" cy="233362"/>
            <a:chOff x="578" y="-479"/>
            <a:chExt cx="226" cy="206"/>
          </a:xfrm>
        </p:grpSpPr>
        <p:grpSp>
          <p:nvGrpSpPr>
            <p:cNvPr id="13490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3493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494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495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496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3491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3492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3323" name="Group 397"/>
          <p:cNvGrpSpPr>
            <a:grpSpLocks/>
          </p:cNvGrpSpPr>
          <p:nvPr/>
        </p:nvGrpSpPr>
        <p:grpSpPr bwMode="auto">
          <a:xfrm>
            <a:off x="4067175" y="5157788"/>
            <a:ext cx="257175" cy="233362"/>
            <a:chOff x="578" y="-479"/>
            <a:chExt cx="226" cy="206"/>
          </a:xfrm>
        </p:grpSpPr>
        <p:grpSp>
          <p:nvGrpSpPr>
            <p:cNvPr id="13483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3486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487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488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489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3484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3485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grpSp>
        <p:nvGrpSpPr>
          <p:cNvPr id="13324" name="Group 397"/>
          <p:cNvGrpSpPr>
            <a:grpSpLocks/>
          </p:cNvGrpSpPr>
          <p:nvPr/>
        </p:nvGrpSpPr>
        <p:grpSpPr bwMode="auto">
          <a:xfrm>
            <a:off x="5292725" y="2636838"/>
            <a:ext cx="257175" cy="233362"/>
            <a:chOff x="578" y="-479"/>
            <a:chExt cx="226" cy="206"/>
          </a:xfrm>
        </p:grpSpPr>
        <p:grpSp>
          <p:nvGrpSpPr>
            <p:cNvPr id="13476" name="Group 48"/>
            <p:cNvGrpSpPr>
              <a:grpSpLocks/>
            </p:cNvGrpSpPr>
            <p:nvPr/>
          </p:nvGrpSpPr>
          <p:grpSpPr bwMode="auto">
            <a:xfrm>
              <a:off x="620" y="-479"/>
              <a:ext cx="184" cy="206"/>
              <a:chOff x="3168" y="192"/>
              <a:chExt cx="528" cy="672"/>
            </a:xfrm>
          </p:grpSpPr>
          <p:sp>
            <p:nvSpPr>
              <p:cNvPr id="13479" name="Line 49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0" cy="67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480" name="Line 50"/>
              <p:cNvSpPr>
                <a:spLocks noChangeShapeType="1"/>
              </p:cNvSpPr>
              <p:nvPr/>
            </p:nvSpPr>
            <p:spPr bwMode="auto">
              <a:xfrm>
                <a:off x="3168" y="192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481" name="Line 51"/>
              <p:cNvSpPr>
                <a:spLocks noChangeShapeType="1"/>
              </p:cNvSpPr>
              <p:nvPr/>
            </p:nvSpPr>
            <p:spPr bwMode="auto">
              <a:xfrm flipV="1">
                <a:off x="3168" y="480"/>
                <a:ext cx="528" cy="96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482" name="Line 52"/>
              <p:cNvSpPr>
                <a:spLocks noChangeShapeType="1"/>
              </p:cNvSpPr>
              <p:nvPr/>
            </p:nvSpPr>
            <p:spPr bwMode="auto">
              <a:xfrm>
                <a:off x="3696" y="288"/>
                <a:ext cx="0" cy="19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3477" name="Freeform 53"/>
            <p:cNvSpPr>
              <a:spLocks/>
            </p:cNvSpPr>
            <p:nvPr/>
          </p:nvSpPr>
          <p:spPr bwMode="auto">
            <a:xfrm>
              <a:off x="626" y="-471"/>
              <a:ext cx="169" cy="103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1 h 159"/>
                <a:gd name="T4" fmla="*/ 1 w 291"/>
                <a:gd name="T5" fmla="*/ 1 h 159"/>
                <a:gd name="T6" fmla="*/ 1 w 291"/>
                <a:gd name="T7" fmla="*/ 1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5276" tIns="32639" rIns="65276" bIns="32639"/>
            <a:lstStyle/>
            <a:p>
              <a:endParaRPr lang="ru-RU"/>
            </a:p>
          </p:txBody>
        </p:sp>
        <p:sp>
          <p:nvSpPr>
            <p:cNvPr id="13478" name="Text Box 54"/>
            <p:cNvSpPr txBox="1">
              <a:spLocks noChangeArrowheads="1"/>
            </p:cNvSpPr>
            <p:nvPr/>
          </p:nvSpPr>
          <p:spPr bwMode="auto">
            <a:xfrm>
              <a:off x="578" y="-479"/>
              <a:ext cx="218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3571" tIns="21787" rIns="43571" bIns="21787">
              <a:spAutoFit/>
            </a:bodyPr>
            <a:lstStyle>
              <a:lvl1pPr defTabSz="652463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652463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652463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652463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652463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65246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600">
                  <a:latin typeface="Arial" charset="0"/>
                </a:rPr>
                <a:t> ПЧ</a:t>
              </a:r>
              <a:endParaRPr lang="ru-RU" altLang="ru-RU" sz="1300">
                <a:latin typeface="Arial" charset="0"/>
              </a:endParaRPr>
            </a:p>
          </p:txBody>
        </p:sp>
      </p:grpSp>
      <p:sp>
        <p:nvSpPr>
          <p:cNvPr id="13325" name="Freeform 78"/>
          <p:cNvSpPr>
            <a:spLocks/>
          </p:cNvSpPr>
          <p:nvPr/>
        </p:nvSpPr>
        <p:spPr bwMode="auto">
          <a:xfrm>
            <a:off x="1116013" y="1196975"/>
            <a:ext cx="6203950" cy="4911725"/>
          </a:xfrm>
          <a:custGeom>
            <a:avLst/>
            <a:gdLst>
              <a:gd name="T0" fmla="*/ 2147483647 w 3908"/>
              <a:gd name="T1" fmla="*/ 2147483647 h 3094"/>
              <a:gd name="T2" fmla="*/ 2147483647 w 3908"/>
              <a:gd name="T3" fmla="*/ 2147483647 h 3094"/>
              <a:gd name="T4" fmla="*/ 2147483647 w 3908"/>
              <a:gd name="T5" fmla="*/ 2147483647 h 3094"/>
              <a:gd name="T6" fmla="*/ 2147483647 w 3908"/>
              <a:gd name="T7" fmla="*/ 0 h 3094"/>
              <a:gd name="T8" fmla="*/ 2147483647 w 3908"/>
              <a:gd name="T9" fmla="*/ 2147483647 h 3094"/>
              <a:gd name="T10" fmla="*/ 2147483647 w 3908"/>
              <a:gd name="T11" fmla="*/ 2147483647 h 3094"/>
              <a:gd name="T12" fmla="*/ 2147483647 w 3908"/>
              <a:gd name="T13" fmla="*/ 2147483647 h 3094"/>
              <a:gd name="T14" fmla="*/ 2147483647 w 3908"/>
              <a:gd name="T15" fmla="*/ 2147483647 h 3094"/>
              <a:gd name="T16" fmla="*/ 2147483647 w 3908"/>
              <a:gd name="T17" fmla="*/ 2147483647 h 3094"/>
              <a:gd name="T18" fmla="*/ 2147483647 w 3908"/>
              <a:gd name="T19" fmla="*/ 2147483647 h 3094"/>
              <a:gd name="T20" fmla="*/ 2147483647 w 3908"/>
              <a:gd name="T21" fmla="*/ 2147483647 h 3094"/>
              <a:gd name="T22" fmla="*/ 2147483647 w 3908"/>
              <a:gd name="T23" fmla="*/ 2147483647 h 3094"/>
              <a:gd name="T24" fmla="*/ 2147483647 w 3908"/>
              <a:gd name="T25" fmla="*/ 2147483647 h 3094"/>
              <a:gd name="T26" fmla="*/ 2147483647 w 3908"/>
              <a:gd name="T27" fmla="*/ 2147483647 h 3094"/>
              <a:gd name="T28" fmla="*/ 2147483647 w 3908"/>
              <a:gd name="T29" fmla="*/ 2147483647 h 3094"/>
              <a:gd name="T30" fmla="*/ 2147483647 w 3908"/>
              <a:gd name="T31" fmla="*/ 2147483647 h 3094"/>
              <a:gd name="T32" fmla="*/ 2147483647 w 3908"/>
              <a:gd name="T33" fmla="*/ 2147483647 h 3094"/>
              <a:gd name="T34" fmla="*/ 2147483647 w 3908"/>
              <a:gd name="T35" fmla="*/ 2147483647 h 3094"/>
              <a:gd name="T36" fmla="*/ 2147483647 w 3908"/>
              <a:gd name="T37" fmla="*/ 2147483647 h 3094"/>
              <a:gd name="T38" fmla="*/ 2147483647 w 3908"/>
              <a:gd name="T39" fmla="*/ 2147483647 h 3094"/>
              <a:gd name="T40" fmla="*/ 2147483647 w 3908"/>
              <a:gd name="T41" fmla="*/ 2147483647 h 3094"/>
              <a:gd name="T42" fmla="*/ 2147483647 w 3908"/>
              <a:gd name="T43" fmla="*/ 2147483647 h 309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908"/>
              <a:gd name="T67" fmla="*/ 0 h 3094"/>
              <a:gd name="T68" fmla="*/ 3908 w 3908"/>
              <a:gd name="T69" fmla="*/ 3094 h 3094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908" h="3094">
                <a:moveTo>
                  <a:pt x="609" y="1524"/>
                </a:moveTo>
                <a:cubicBezTo>
                  <a:pt x="496" y="1320"/>
                  <a:pt x="114" y="1473"/>
                  <a:pt x="57" y="1272"/>
                </a:cubicBezTo>
                <a:cubicBezTo>
                  <a:pt x="0" y="1071"/>
                  <a:pt x="157" y="530"/>
                  <a:pt x="267" y="318"/>
                </a:cubicBezTo>
                <a:cubicBezTo>
                  <a:pt x="395" y="327"/>
                  <a:pt x="632" y="50"/>
                  <a:pt x="717" y="0"/>
                </a:cubicBezTo>
                <a:cubicBezTo>
                  <a:pt x="857" y="4"/>
                  <a:pt x="979" y="197"/>
                  <a:pt x="1119" y="228"/>
                </a:cubicBezTo>
                <a:cubicBezTo>
                  <a:pt x="1263" y="323"/>
                  <a:pt x="1153" y="612"/>
                  <a:pt x="1317" y="792"/>
                </a:cubicBezTo>
                <a:cubicBezTo>
                  <a:pt x="1437" y="907"/>
                  <a:pt x="1688" y="923"/>
                  <a:pt x="1839" y="918"/>
                </a:cubicBezTo>
                <a:cubicBezTo>
                  <a:pt x="1990" y="913"/>
                  <a:pt x="2122" y="823"/>
                  <a:pt x="2223" y="762"/>
                </a:cubicBezTo>
                <a:cubicBezTo>
                  <a:pt x="2423" y="770"/>
                  <a:pt x="2342" y="574"/>
                  <a:pt x="2445" y="552"/>
                </a:cubicBezTo>
                <a:cubicBezTo>
                  <a:pt x="2548" y="530"/>
                  <a:pt x="2673" y="556"/>
                  <a:pt x="2841" y="630"/>
                </a:cubicBezTo>
                <a:cubicBezTo>
                  <a:pt x="3009" y="704"/>
                  <a:pt x="3300" y="815"/>
                  <a:pt x="3453" y="996"/>
                </a:cubicBezTo>
                <a:cubicBezTo>
                  <a:pt x="3557" y="1115"/>
                  <a:pt x="3731" y="1584"/>
                  <a:pt x="3759" y="1716"/>
                </a:cubicBezTo>
                <a:cubicBezTo>
                  <a:pt x="3908" y="1819"/>
                  <a:pt x="3854" y="2102"/>
                  <a:pt x="3783" y="2202"/>
                </a:cubicBezTo>
                <a:cubicBezTo>
                  <a:pt x="3778" y="2310"/>
                  <a:pt x="3764" y="2266"/>
                  <a:pt x="3729" y="2364"/>
                </a:cubicBezTo>
                <a:cubicBezTo>
                  <a:pt x="3837" y="2475"/>
                  <a:pt x="3646" y="2767"/>
                  <a:pt x="3573" y="2790"/>
                </a:cubicBezTo>
                <a:cubicBezTo>
                  <a:pt x="3511" y="2902"/>
                  <a:pt x="3442" y="3020"/>
                  <a:pt x="3357" y="3036"/>
                </a:cubicBezTo>
                <a:cubicBezTo>
                  <a:pt x="3266" y="3094"/>
                  <a:pt x="3172" y="2853"/>
                  <a:pt x="3063" y="2886"/>
                </a:cubicBezTo>
                <a:cubicBezTo>
                  <a:pt x="2777" y="2847"/>
                  <a:pt x="2359" y="2730"/>
                  <a:pt x="2085" y="2718"/>
                </a:cubicBezTo>
                <a:cubicBezTo>
                  <a:pt x="1929" y="2711"/>
                  <a:pt x="2191" y="2190"/>
                  <a:pt x="2050" y="2141"/>
                </a:cubicBezTo>
                <a:cubicBezTo>
                  <a:pt x="1815" y="2072"/>
                  <a:pt x="1881" y="2528"/>
                  <a:pt x="1647" y="2478"/>
                </a:cubicBezTo>
                <a:cubicBezTo>
                  <a:pt x="1101" y="2244"/>
                  <a:pt x="1348" y="2420"/>
                  <a:pt x="993" y="2040"/>
                </a:cubicBezTo>
                <a:cubicBezTo>
                  <a:pt x="955" y="1983"/>
                  <a:pt x="683" y="1518"/>
                  <a:pt x="609" y="1524"/>
                </a:cubicBezTo>
                <a:close/>
              </a:path>
            </a:pathLst>
          </a:custGeom>
          <a:solidFill>
            <a:srgbClr val="FF0000">
              <a:alpha val="32941"/>
            </a:srgbClr>
          </a:solidFill>
          <a:ln w="0">
            <a:solidFill>
              <a:srgbClr val="ED2B2B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326" name="AutoShape 98"/>
          <p:cNvSpPr>
            <a:spLocks noChangeArrowheads="1"/>
          </p:cNvSpPr>
          <p:nvPr/>
        </p:nvSpPr>
        <p:spPr bwMode="auto">
          <a:xfrm>
            <a:off x="2339975" y="2997200"/>
            <a:ext cx="1296988" cy="320675"/>
          </a:xfrm>
          <a:prstGeom prst="wedgeRectCallout">
            <a:avLst>
              <a:gd name="adj1" fmla="val -12667"/>
              <a:gd name="adj2" fmla="val 449505"/>
            </a:avLst>
          </a:prstGeom>
          <a:solidFill>
            <a:srgbClr val="969696">
              <a:alpha val="5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27933" tIns="63967" rIns="127933" bIns="63967">
            <a:spAutoFit/>
          </a:bodyPr>
          <a:lstStyle>
            <a:lvl1pPr defTabSz="127952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Тип покрытия - асфальт,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Протяженность – 100 км.</a:t>
            </a:r>
            <a:endParaRPr lang="ru-RU" altLang="ru-RU" sz="600">
              <a:latin typeface="Arial" charset="0"/>
            </a:endParaRPr>
          </a:p>
        </p:txBody>
      </p:sp>
      <p:sp>
        <p:nvSpPr>
          <p:cNvPr id="13327" name="Rectangle 99"/>
          <p:cNvSpPr>
            <a:spLocks noChangeArrowheads="1"/>
          </p:cNvSpPr>
          <p:nvPr/>
        </p:nvSpPr>
        <p:spPr bwMode="auto">
          <a:xfrm rot="3454736">
            <a:off x="3888581" y="5480844"/>
            <a:ext cx="142875" cy="71438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13328" name="AutoShape 101"/>
          <p:cNvSpPr>
            <a:spLocks noChangeArrowheads="1"/>
          </p:cNvSpPr>
          <p:nvPr/>
        </p:nvSpPr>
        <p:spPr bwMode="auto">
          <a:xfrm>
            <a:off x="3779838" y="2997200"/>
            <a:ext cx="1225550" cy="320675"/>
          </a:xfrm>
          <a:prstGeom prst="wedgeRectCallout">
            <a:avLst>
              <a:gd name="adj1" fmla="val -56606"/>
              <a:gd name="adj2" fmla="val 325741"/>
            </a:avLst>
          </a:prstGeom>
          <a:solidFill>
            <a:srgbClr val="969696">
              <a:alpha val="5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27933" tIns="63967" rIns="127933" bIns="63967">
            <a:spAutoFit/>
          </a:bodyPr>
          <a:lstStyle>
            <a:lvl1pPr defTabSz="127952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Тип покрытия - асфальт,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Протяженность – 3,8 км.</a:t>
            </a:r>
            <a:endParaRPr lang="ru-RU" altLang="ru-RU" sz="600">
              <a:latin typeface="Arial" charset="0"/>
            </a:endParaRPr>
          </a:p>
        </p:txBody>
      </p:sp>
      <p:sp>
        <p:nvSpPr>
          <p:cNvPr id="13329" name="Line 102"/>
          <p:cNvSpPr>
            <a:spLocks noChangeShapeType="1"/>
          </p:cNvSpPr>
          <p:nvPr/>
        </p:nvSpPr>
        <p:spPr bwMode="auto">
          <a:xfrm>
            <a:off x="1619250" y="3500438"/>
            <a:ext cx="2520950" cy="2305050"/>
          </a:xfrm>
          <a:prstGeom prst="line">
            <a:avLst/>
          </a:prstGeom>
          <a:noFill/>
          <a:ln w="38100">
            <a:solidFill>
              <a:srgbClr val="3D7F4A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7933" tIns="63967" rIns="127933" bIns="63967">
            <a:spAutoFit/>
          </a:bodyPr>
          <a:lstStyle/>
          <a:p>
            <a:endParaRPr lang="ru-RU"/>
          </a:p>
        </p:txBody>
      </p:sp>
      <p:sp>
        <p:nvSpPr>
          <p:cNvPr id="13330" name="Line 103"/>
          <p:cNvSpPr>
            <a:spLocks noChangeShapeType="1"/>
          </p:cNvSpPr>
          <p:nvPr/>
        </p:nvSpPr>
        <p:spPr bwMode="auto">
          <a:xfrm flipH="1">
            <a:off x="4356100" y="4581525"/>
            <a:ext cx="1295400" cy="1439863"/>
          </a:xfrm>
          <a:prstGeom prst="line">
            <a:avLst/>
          </a:prstGeom>
          <a:noFill/>
          <a:ln w="38100">
            <a:solidFill>
              <a:srgbClr val="3D7F4A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7933" tIns="63967" rIns="127933" bIns="63967">
            <a:spAutoFit/>
          </a:bodyPr>
          <a:lstStyle/>
          <a:p>
            <a:endParaRPr lang="ru-RU"/>
          </a:p>
        </p:txBody>
      </p:sp>
      <p:sp>
        <p:nvSpPr>
          <p:cNvPr id="13331" name="Line 104"/>
          <p:cNvSpPr>
            <a:spLocks noChangeShapeType="1"/>
          </p:cNvSpPr>
          <p:nvPr/>
        </p:nvSpPr>
        <p:spPr bwMode="auto">
          <a:xfrm>
            <a:off x="3492500" y="3644900"/>
            <a:ext cx="792163" cy="2232025"/>
          </a:xfrm>
          <a:prstGeom prst="line">
            <a:avLst/>
          </a:prstGeom>
          <a:noFill/>
          <a:ln w="38100">
            <a:solidFill>
              <a:srgbClr val="3D7F4A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7933" tIns="63967" rIns="127933" bIns="63967">
            <a:spAutoFit/>
          </a:bodyPr>
          <a:lstStyle/>
          <a:p>
            <a:endParaRPr lang="ru-RU"/>
          </a:p>
        </p:txBody>
      </p:sp>
      <p:sp>
        <p:nvSpPr>
          <p:cNvPr id="13332" name="AutoShape 105"/>
          <p:cNvSpPr>
            <a:spLocks noChangeArrowheads="1"/>
          </p:cNvSpPr>
          <p:nvPr/>
        </p:nvSpPr>
        <p:spPr bwMode="auto">
          <a:xfrm>
            <a:off x="5003800" y="5589588"/>
            <a:ext cx="1225550" cy="320675"/>
          </a:xfrm>
          <a:prstGeom prst="wedgeRectCallout">
            <a:avLst>
              <a:gd name="adj1" fmla="val -30181"/>
              <a:gd name="adj2" fmla="val -226731"/>
            </a:avLst>
          </a:prstGeom>
          <a:solidFill>
            <a:srgbClr val="969696">
              <a:alpha val="5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27933" tIns="63967" rIns="127933" bIns="63967">
            <a:spAutoFit/>
          </a:bodyPr>
          <a:lstStyle>
            <a:lvl1pPr defTabSz="127952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Тип покрытия - асфальт,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Протяженность – 60 км.</a:t>
            </a:r>
            <a:endParaRPr lang="ru-RU" altLang="ru-RU" sz="600">
              <a:latin typeface="Arial" charset="0"/>
            </a:endParaRPr>
          </a:p>
        </p:txBody>
      </p:sp>
      <p:sp>
        <p:nvSpPr>
          <p:cNvPr id="13333" name="AutoShape 106"/>
          <p:cNvSpPr>
            <a:spLocks noChangeArrowheads="1"/>
          </p:cNvSpPr>
          <p:nvPr/>
        </p:nvSpPr>
        <p:spPr bwMode="auto">
          <a:xfrm>
            <a:off x="3995738" y="3933825"/>
            <a:ext cx="1225550" cy="320675"/>
          </a:xfrm>
          <a:prstGeom prst="wedgeRectCallout">
            <a:avLst>
              <a:gd name="adj1" fmla="val -69819"/>
              <a:gd name="adj2" fmla="val 275245"/>
            </a:avLst>
          </a:prstGeom>
          <a:solidFill>
            <a:srgbClr val="969696">
              <a:alpha val="5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27933" tIns="63967" rIns="127933" bIns="63967">
            <a:spAutoFit/>
          </a:bodyPr>
          <a:lstStyle>
            <a:lvl1pPr defTabSz="127952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Тип покрытия - асфальт,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Протяженность – 40 км.</a:t>
            </a:r>
            <a:endParaRPr lang="ru-RU" altLang="ru-RU" sz="600">
              <a:latin typeface="Arial" charset="0"/>
            </a:endParaRPr>
          </a:p>
        </p:txBody>
      </p:sp>
      <p:sp>
        <p:nvSpPr>
          <p:cNvPr id="13334" name="AutoShape 108"/>
          <p:cNvSpPr>
            <a:spLocks noChangeArrowheads="1"/>
          </p:cNvSpPr>
          <p:nvPr/>
        </p:nvSpPr>
        <p:spPr bwMode="auto">
          <a:xfrm>
            <a:off x="7308850" y="4292600"/>
            <a:ext cx="1368425" cy="320675"/>
          </a:xfrm>
          <a:prstGeom prst="wedgeRectCallout">
            <a:avLst>
              <a:gd name="adj1" fmla="val -121926"/>
              <a:gd name="adj2" fmla="val 315843"/>
            </a:avLst>
          </a:prstGeom>
          <a:solidFill>
            <a:srgbClr val="00FFFF">
              <a:alpha val="5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27933" tIns="63967" rIns="127933" bIns="63967">
            <a:spAutoFit/>
          </a:bodyPr>
          <a:lstStyle>
            <a:lvl1pPr defTabSz="127952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Место забора на 2 ПА,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 время заправки 10 минут.</a:t>
            </a:r>
            <a:endParaRPr lang="ru-RU" altLang="ru-RU" sz="600">
              <a:latin typeface="Arial" charset="0"/>
            </a:endParaRPr>
          </a:p>
        </p:txBody>
      </p:sp>
      <p:sp>
        <p:nvSpPr>
          <p:cNvPr id="13336" name="Rectangle 111"/>
          <p:cNvSpPr>
            <a:spLocks noChangeArrowheads="1"/>
          </p:cNvSpPr>
          <p:nvPr/>
        </p:nvSpPr>
        <p:spPr bwMode="auto">
          <a:xfrm>
            <a:off x="0" y="692150"/>
            <a:ext cx="2555875" cy="1152525"/>
          </a:xfrm>
          <a:prstGeom prst="rect">
            <a:avLst/>
          </a:prstGeom>
          <a:solidFill>
            <a:schemeClr val="bg2"/>
          </a:solidFill>
          <a:ln w="9525">
            <a:solidFill>
              <a:srgbClr val="808000"/>
            </a:solidFill>
            <a:miter lim="800000"/>
            <a:headEnd/>
            <a:tailEnd/>
          </a:ln>
          <a:effectLst>
            <a:prstShdw prst="shdw17" dist="17961" dir="2700000">
              <a:srgbClr val="8F8E87"/>
            </a:prst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</a:rPr>
              <a:t>Площадь Туапсинского района – 2326,4 кв.км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 b="1" i="1">
                <a:solidFill>
                  <a:schemeClr val="folHlink"/>
                </a:solidFill>
                <a:latin typeface="Arial" charset="0"/>
              </a:rPr>
              <a:t>В зоне риска высокой пожарной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 b="1" i="1">
                <a:solidFill>
                  <a:schemeClr val="folHlink"/>
                </a:solidFill>
                <a:latin typeface="Arial" charset="0"/>
              </a:rPr>
              <a:t>опасности находятся:</a:t>
            </a:r>
            <a:endParaRPr lang="ru-RU" altLang="ru-RU" sz="9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</a:rPr>
              <a:t>Населенные пункты – 1</a:t>
            </a:r>
            <a:r>
              <a:rPr lang="ru-RU" altLang="ru-RU" sz="1000">
                <a:latin typeface="Arial" charset="0"/>
              </a:rPr>
              <a:t>5, численностью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000">
                <a:latin typeface="Arial" charset="0"/>
              </a:rPr>
              <a:t> 351 чел.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</a:rPr>
              <a:t>Объекты экономики – </a:t>
            </a:r>
            <a:r>
              <a:rPr lang="ru-RU" altLang="ru-RU" sz="1000">
                <a:latin typeface="Arial" charset="0"/>
              </a:rPr>
              <a:t>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</a:rPr>
              <a:t>ПОО – </a:t>
            </a:r>
            <a:r>
              <a:rPr lang="ru-RU" altLang="ru-RU" sz="1000">
                <a:latin typeface="Arial" charset="0"/>
              </a:rPr>
              <a:t>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latin typeface="Arial" charset="0"/>
              </a:rPr>
              <a:t>Нефтегазопровод  - 2</a:t>
            </a:r>
          </a:p>
        </p:txBody>
      </p:sp>
      <p:graphicFrame>
        <p:nvGraphicFramePr>
          <p:cNvPr id="2235" name="Group 187"/>
          <p:cNvGraphicFramePr>
            <a:graphicFrameLocks noGrp="1"/>
          </p:cNvGraphicFramePr>
          <p:nvPr/>
        </p:nvGraphicFramePr>
        <p:xfrm>
          <a:off x="5940425" y="692150"/>
          <a:ext cx="3195638" cy="2227275"/>
        </p:xfrm>
        <a:graphic>
          <a:graphicData uri="http://schemas.openxmlformats.org/drawingml/2006/table">
            <a:tbl>
              <a:tblPr/>
              <a:tblGrid>
                <a:gridCol w="208262"/>
                <a:gridCol w="879387"/>
                <a:gridCol w="655571"/>
                <a:gridCol w="649223"/>
                <a:gridCol w="419058"/>
                <a:gridCol w="384137"/>
              </a:tblGrid>
              <a:tr h="335251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EB9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лесничества (лесопарка)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EB9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 земель на которых расположены леса, га (тыс.га)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EB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52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EB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т.ч. по целевому назначению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EB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71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защитные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E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Эксплуатацион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E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Резервн.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EB9"/>
                    </a:solidFill>
                  </a:tcPr>
                </a:tc>
              </a:tr>
              <a:tr h="214257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лесного фонда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44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Пшишское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79647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79647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</a:tr>
              <a:tr h="2133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Джубгское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70963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70963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</a:tr>
              <a:tr h="214257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иных категорий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33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Туапсинское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88288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88288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L="91431" marR="91431" marT="45707" marB="457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FAE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392" name="Object 381"/>
          <p:cNvGraphicFramePr>
            <a:graphicFrameLocks noChangeAspect="1"/>
          </p:cNvGraphicFramePr>
          <p:nvPr/>
        </p:nvGraphicFramePr>
        <p:xfrm>
          <a:off x="4643438" y="6237288"/>
          <a:ext cx="360362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5" name="Clip" r:id="rId5" imgW="403250" imgH="226771" progId="MS_ClipArt_Gallery.2">
                  <p:embed/>
                </p:oleObj>
              </mc:Choice>
              <mc:Fallback>
                <p:oleObj name="Clip" r:id="rId5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6237288"/>
                        <a:ext cx="360362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93" name="AutoShape 107"/>
          <p:cNvSpPr>
            <a:spLocks noChangeArrowheads="1"/>
          </p:cNvSpPr>
          <p:nvPr/>
        </p:nvSpPr>
        <p:spPr bwMode="auto">
          <a:xfrm>
            <a:off x="5508625" y="3573463"/>
            <a:ext cx="1368425" cy="320675"/>
          </a:xfrm>
          <a:prstGeom prst="wedgeRectCallout">
            <a:avLst>
              <a:gd name="adj1" fmla="val -43620"/>
              <a:gd name="adj2" fmla="val 401486"/>
            </a:avLst>
          </a:prstGeom>
          <a:solidFill>
            <a:srgbClr val="00FFFF">
              <a:alpha val="5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27933" tIns="63967" rIns="127933" bIns="63967">
            <a:spAutoFit/>
          </a:bodyPr>
          <a:lstStyle>
            <a:lvl1pPr defTabSz="127952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Место забора на 2 ПА,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 время заправки 10 минут.</a:t>
            </a:r>
            <a:endParaRPr lang="ru-RU" altLang="ru-RU" sz="600">
              <a:latin typeface="Arial" charset="0"/>
            </a:endParaRPr>
          </a:p>
        </p:txBody>
      </p:sp>
      <p:graphicFrame>
        <p:nvGraphicFramePr>
          <p:cNvPr id="13394" name="Object 3"/>
          <p:cNvGraphicFramePr>
            <a:graphicFrameLocks noChangeAspect="1"/>
          </p:cNvGraphicFramePr>
          <p:nvPr/>
        </p:nvGraphicFramePr>
        <p:xfrm>
          <a:off x="3276600" y="4868863"/>
          <a:ext cx="360363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6" name="Clip" r:id="rId7" imgW="403250" imgH="226771" progId="MS_ClipArt_Gallery.2">
                  <p:embed/>
                </p:oleObj>
              </mc:Choice>
              <mc:Fallback>
                <p:oleObj name="Clip" r:id="rId7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4868863"/>
                        <a:ext cx="360363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95" name="Object 383"/>
          <p:cNvGraphicFramePr>
            <a:graphicFrameLocks noChangeAspect="1"/>
          </p:cNvGraphicFramePr>
          <p:nvPr/>
        </p:nvGraphicFramePr>
        <p:xfrm>
          <a:off x="900113" y="2852738"/>
          <a:ext cx="358775" cy="201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7" name="Clip" r:id="rId8" imgW="403250" imgH="226771" progId="MS_ClipArt_Gallery.2">
                  <p:embed/>
                </p:oleObj>
              </mc:Choice>
              <mc:Fallback>
                <p:oleObj name="Clip" r:id="rId8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2852738"/>
                        <a:ext cx="358775" cy="201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96" name="Object 174"/>
          <p:cNvGraphicFramePr>
            <a:graphicFrameLocks noChangeAspect="1"/>
          </p:cNvGraphicFramePr>
          <p:nvPr/>
        </p:nvGraphicFramePr>
        <p:xfrm>
          <a:off x="2916238" y="4581525"/>
          <a:ext cx="288925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8" name="Clip" r:id="rId9" imgW="403250" imgH="226771" progId="MS_ClipArt_Gallery.2">
                  <p:embed/>
                </p:oleObj>
              </mc:Choice>
              <mc:Fallback>
                <p:oleObj name="Clip" r:id="rId9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238" y="4581525"/>
                        <a:ext cx="288925" cy="161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97" name="Object 175"/>
          <p:cNvGraphicFramePr>
            <a:graphicFrameLocks noChangeAspect="1"/>
          </p:cNvGraphicFramePr>
          <p:nvPr/>
        </p:nvGraphicFramePr>
        <p:xfrm>
          <a:off x="3419475" y="3429000"/>
          <a:ext cx="433388" cy="24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9" name="Clip" r:id="rId10" imgW="403250" imgH="226771" progId="MS_ClipArt_Gallery.2">
                  <p:embed/>
                </p:oleObj>
              </mc:Choice>
              <mc:Fallback>
                <p:oleObj name="Clip" r:id="rId10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475" y="3429000"/>
                        <a:ext cx="433388" cy="244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98" name="Object 176"/>
          <p:cNvGraphicFramePr>
            <a:graphicFrameLocks noChangeAspect="1"/>
          </p:cNvGraphicFramePr>
          <p:nvPr/>
        </p:nvGraphicFramePr>
        <p:xfrm>
          <a:off x="3563938" y="2646363"/>
          <a:ext cx="288925" cy="163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0" name="Clip" r:id="rId11" imgW="403250" imgH="226771" progId="MS_ClipArt_Gallery.2">
                  <p:embed/>
                </p:oleObj>
              </mc:Choice>
              <mc:Fallback>
                <p:oleObj name="Clip" r:id="rId11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938" y="2646363"/>
                        <a:ext cx="288925" cy="163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99" name="Object 177"/>
          <p:cNvGraphicFramePr>
            <a:graphicFrameLocks noChangeAspect="1"/>
          </p:cNvGraphicFramePr>
          <p:nvPr/>
        </p:nvGraphicFramePr>
        <p:xfrm>
          <a:off x="2843213" y="1773238"/>
          <a:ext cx="360362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1" name="Clip" r:id="rId12" imgW="403250" imgH="226771" progId="MS_ClipArt_Gallery.2">
                  <p:embed/>
                </p:oleObj>
              </mc:Choice>
              <mc:Fallback>
                <p:oleObj name="Clip" r:id="rId12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213" y="1773238"/>
                        <a:ext cx="360362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00" name="Object 178"/>
          <p:cNvGraphicFramePr>
            <a:graphicFrameLocks noChangeAspect="1"/>
          </p:cNvGraphicFramePr>
          <p:nvPr/>
        </p:nvGraphicFramePr>
        <p:xfrm>
          <a:off x="1476375" y="1844675"/>
          <a:ext cx="433388" cy="24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2" name="Clip" r:id="rId13" imgW="403250" imgH="226771" progId="MS_ClipArt_Gallery.2">
                  <p:embed/>
                </p:oleObj>
              </mc:Choice>
              <mc:Fallback>
                <p:oleObj name="Clip" r:id="rId13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1844675"/>
                        <a:ext cx="433388" cy="244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01" name="Freeform 169"/>
          <p:cNvSpPr>
            <a:spLocks/>
          </p:cNvSpPr>
          <p:nvPr/>
        </p:nvSpPr>
        <p:spPr bwMode="auto">
          <a:xfrm>
            <a:off x="107950" y="2852738"/>
            <a:ext cx="4537075" cy="3887787"/>
          </a:xfrm>
          <a:custGeom>
            <a:avLst/>
            <a:gdLst>
              <a:gd name="T0" fmla="*/ 2147483647 w 2949"/>
              <a:gd name="T1" fmla="*/ 2147483647 h 2450"/>
              <a:gd name="T2" fmla="*/ 2147483647 w 2949"/>
              <a:gd name="T3" fmla="*/ 2147483647 h 2450"/>
              <a:gd name="T4" fmla="*/ 2147483647 w 2949"/>
              <a:gd name="T5" fmla="*/ 2147483647 h 2450"/>
              <a:gd name="T6" fmla="*/ 2147483647 w 2949"/>
              <a:gd name="T7" fmla="*/ 2147483647 h 2450"/>
              <a:gd name="T8" fmla="*/ 2147483647 w 2949"/>
              <a:gd name="T9" fmla="*/ 2147483647 h 2450"/>
              <a:gd name="T10" fmla="*/ 2147483647 w 2949"/>
              <a:gd name="T11" fmla="*/ 2147483647 h 2450"/>
              <a:gd name="T12" fmla="*/ 2147483647 w 2949"/>
              <a:gd name="T13" fmla="*/ 2147483647 h 2450"/>
              <a:gd name="T14" fmla="*/ 2147483647 w 2949"/>
              <a:gd name="T15" fmla="*/ 2147483647 h 2450"/>
              <a:gd name="T16" fmla="*/ 2147483647 w 2949"/>
              <a:gd name="T17" fmla="*/ 2147483647 h 2450"/>
              <a:gd name="T18" fmla="*/ 2147483647 w 2949"/>
              <a:gd name="T19" fmla="*/ 2147483647 h 2450"/>
              <a:gd name="T20" fmla="*/ 2147483647 w 2949"/>
              <a:gd name="T21" fmla="*/ 2147483647 h 2450"/>
              <a:gd name="T22" fmla="*/ 2147483647 w 2949"/>
              <a:gd name="T23" fmla="*/ 2147483647 h 2450"/>
              <a:gd name="T24" fmla="*/ 2147483647 w 2949"/>
              <a:gd name="T25" fmla="*/ 2147483647 h 2450"/>
              <a:gd name="T26" fmla="*/ 2147483647 w 2949"/>
              <a:gd name="T27" fmla="*/ 2147483647 h 2450"/>
              <a:gd name="T28" fmla="*/ 2147483647 w 2949"/>
              <a:gd name="T29" fmla="*/ 2147483647 h 2450"/>
              <a:gd name="T30" fmla="*/ 2147483647 w 2949"/>
              <a:gd name="T31" fmla="*/ 2147483647 h 2450"/>
              <a:gd name="T32" fmla="*/ 2147483647 w 2949"/>
              <a:gd name="T33" fmla="*/ 2147483647 h 2450"/>
              <a:gd name="T34" fmla="*/ 2147483647 w 2949"/>
              <a:gd name="T35" fmla="*/ 2147483647 h 2450"/>
              <a:gd name="T36" fmla="*/ 2147483647 w 2949"/>
              <a:gd name="T37" fmla="*/ 2147483647 h 2450"/>
              <a:gd name="T38" fmla="*/ 2147483647 w 2949"/>
              <a:gd name="T39" fmla="*/ 2147483647 h 2450"/>
              <a:gd name="T40" fmla="*/ 2147483647 w 2949"/>
              <a:gd name="T41" fmla="*/ 2147483647 h 2450"/>
              <a:gd name="T42" fmla="*/ 2147483647 w 2949"/>
              <a:gd name="T43" fmla="*/ 2147483647 h 2450"/>
              <a:gd name="T44" fmla="*/ 2147483647 w 2949"/>
              <a:gd name="T45" fmla="*/ 2147483647 h 2450"/>
              <a:gd name="T46" fmla="*/ 2147483647 w 2949"/>
              <a:gd name="T47" fmla="*/ 2147483647 h 2450"/>
              <a:gd name="T48" fmla="*/ 2147483647 w 2949"/>
              <a:gd name="T49" fmla="*/ 2147483647 h 2450"/>
              <a:gd name="T50" fmla="*/ 2147483647 w 2949"/>
              <a:gd name="T51" fmla="*/ 2147483647 h 2450"/>
              <a:gd name="T52" fmla="*/ 2147483647 w 2949"/>
              <a:gd name="T53" fmla="*/ 2147483647 h 2450"/>
              <a:gd name="T54" fmla="*/ 2147483647 w 2949"/>
              <a:gd name="T55" fmla="*/ 2147483647 h 2450"/>
              <a:gd name="T56" fmla="*/ 2147483647 w 2949"/>
              <a:gd name="T57" fmla="*/ 2147483647 h 2450"/>
              <a:gd name="T58" fmla="*/ 2147483647 w 2949"/>
              <a:gd name="T59" fmla="*/ 2147483647 h 2450"/>
              <a:gd name="T60" fmla="*/ 2147483647 w 2949"/>
              <a:gd name="T61" fmla="*/ 2147483647 h 2450"/>
              <a:gd name="T62" fmla="*/ 2147483647 w 2949"/>
              <a:gd name="T63" fmla="*/ 2147483647 h 2450"/>
              <a:gd name="T64" fmla="*/ 2147483647 w 2949"/>
              <a:gd name="T65" fmla="*/ 2147483647 h 2450"/>
              <a:gd name="T66" fmla="*/ 2147483647 w 2949"/>
              <a:gd name="T67" fmla="*/ 2147483647 h 2450"/>
              <a:gd name="T68" fmla="*/ 2147483647 w 2949"/>
              <a:gd name="T69" fmla="*/ 2147483647 h 2450"/>
              <a:gd name="T70" fmla="*/ 2147483647 w 2949"/>
              <a:gd name="T71" fmla="*/ 2147483647 h 2450"/>
              <a:gd name="T72" fmla="*/ 2147483647 w 2949"/>
              <a:gd name="T73" fmla="*/ 2147483647 h 2450"/>
              <a:gd name="T74" fmla="*/ 2147483647 w 2949"/>
              <a:gd name="T75" fmla="*/ 2147483647 h 2450"/>
              <a:gd name="T76" fmla="*/ 2147483647 w 2949"/>
              <a:gd name="T77" fmla="*/ 2147483647 h 2450"/>
              <a:gd name="T78" fmla="*/ 2147483647 w 2949"/>
              <a:gd name="T79" fmla="*/ 2147483647 h 2450"/>
              <a:gd name="T80" fmla="*/ 2147483647 w 2949"/>
              <a:gd name="T81" fmla="*/ 2147483647 h 2450"/>
              <a:gd name="T82" fmla="*/ 0 w 2949"/>
              <a:gd name="T83" fmla="*/ 0 h 2450"/>
              <a:gd name="T84" fmla="*/ 2147483647 w 2949"/>
              <a:gd name="T85" fmla="*/ 2147483647 h 245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2949"/>
              <a:gd name="T130" fmla="*/ 0 h 2450"/>
              <a:gd name="T131" fmla="*/ 2949 w 2949"/>
              <a:gd name="T132" fmla="*/ 2450 h 2450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2949" h="2450">
                <a:moveTo>
                  <a:pt x="136" y="91"/>
                </a:moveTo>
                <a:lnTo>
                  <a:pt x="273" y="137"/>
                </a:lnTo>
                <a:lnTo>
                  <a:pt x="409" y="182"/>
                </a:lnTo>
                <a:lnTo>
                  <a:pt x="545" y="273"/>
                </a:lnTo>
                <a:lnTo>
                  <a:pt x="590" y="363"/>
                </a:lnTo>
                <a:lnTo>
                  <a:pt x="862" y="409"/>
                </a:lnTo>
                <a:lnTo>
                  <a:pt x="1134" y="545"/>
                </a:lnTo>
                <a:lnTo>
                  <a:pt x="1225" y="681"/>
                </a:lnTo>
                <a:lnTo>
                  <a:pt x="1316" y="772"/>
                </a:lnTo>
                <a:lnTo>
                  <a:pt x="1497" y="862"/>
                </a:lnTo>
                <a:lnTo>
                  <a:pt x="1543" y="953"/>
                </a:lnTo>
                <a:lnTo>
                  <a:pt x="1679" y="1180"/>
                </a:lnTo>
                <a:lnTo>
                  <a:pt x="1769" y="1361"/>
                </a:lnTo>
                <a:lnTo>
                  <a:pt x="2042" y="1452"/>
                </a:lnTo>
                <a:lnTo>
                  <a:pt x="2223" y="1588"/>
                </a:lnTo>
                <a:lnTo>
                  <a:pt x="2314" y="1724"/>
                </a:lnTo>
                <a:lnTo>
                  <a:pt x="2404" y="1770"/>
                </a:lnTo>
                <a:lnTo>
                  <a:pt x="2404" y="1860"/>
                </a:lnTo>
                <a:lnTo>
                  <a:pt x="2631" y="2042"/>
                </a:lnTo>
                <a:lnTo>
                  <a:pt x="2813" y="2178"/>
                </a:lnTo>
                <a:lnTo>
                  <a:pt x="2903" y="2359"/>
                </a:lnTo>
                <a:lnTo>
                  <a:pt x="2949" y="2405"/>
                </a:lnTo>
                <a:lnTo>
                  <a:pt x="2949" y="2450"/>
                </a:lnTo>
                <a:lnTo>
                  <a:pt x="2858" y="2450"/>
                </a:lnTo>
                <a:lnTo>
                  <a:pt x="2767" y="2314"/>
                </a:lnTo>
                <a:lnTo>
                  <a:pt x="2631" y="2223"/>
                </a:lnTo>
                <a:lnTo>
                  <a:pt x="2404" y="1996"/>
                </a:lnTo>
                <a:lnTo>
                  <a:pt x="2268" y="1815"/>
                </a:lnTo>
                <a:lnTo>
                  <a:pt x="1951" y="1633"/>
                </a:lnTo>
                <a:lnTo>
                  <a:pt x="1860" y="1679"/>
                </a:lnTo>
                <a:lnTo>
                  <a:pt x="1588" y="1452"/>
                </a:lnTo>
                <a:lnTo>
                  <a:pt x="1497" y="1225"/>
                </a:lnTo>
                <a:lnTo>
                  <a:pt x="1407" y="1089"/>
                </a:lnTo>
                <a:lnTo>
                  <a:pt x="1134" y="772"/>
                </a:lnTo>
                <a:lnTo>
                  <a:pt x="1044" y="726"/>
                </a:lnTo>
                <a:lnTo>
                  <a:pt x="862" y="636"/>
                </a:lnTo>
                <a:lnTo>
                  <a:pt x="681" y="590"/>
                </a:lnTo>
                <a:lnTo>
                  <a:pt x="318" y="409"/>
                </a:lnTo>
                <a:lnTo>
                  <a:pt x="273" y="273"/>
                </a:lnTo>
                <a:lnTo>
                  <a:pt x="182" y="227"/>
                </a:lnTo>
                <a:lnTo>
                  <a:pt x="46" y="137"/>
                </a:lnTo>
                <a:lnTo>
                  <a:pt x="0" y="0"/>
                </a:lnTo>
                <a:lnTo>
                  <a:pt x="136" y="91"/>
                </a:lnTo>
                <a:close/>
              </a:path>
            </a:pathLst>
          </a:custGeom>
          <a:solidFill>
            <a:srgbClr val="00CCFF"/>
          </a:solidFill>
          <a:ln>
            <a:noFill/>
          </a:ln>
          <a:effectLst>
            <a:prstShdw prst="shdw17" dist="17961" dir="2700000">
              <a:srgbClr val="007A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402" name="AutoShape 97"/>
          <p:cNvSpPr>
            <a:spLocks noChangeArrowheads="1"/>
          </p:cNvSpPr>
          <p:nvPr/>
        </p:nvSpPr>
        <p:spPr bwMode="auto">
          <a:xfrm>
            <a:off x="2590800" y="6019800"/>
            <a:ext cx="1524000" cy="320675"/>
          </a:xfrm>
          <a:prstGeom prst="wedgeRectCallout">
            <a:avLst>
              <a:gd name="adj1" fmla="val 45625"/>
              <a:gd name="adj2" fmla="val -109120"/>
            </a:avLst>
          </a:prstGeom>
          <a:solidFill>
            <a:srgbClr val="00FFFF">
              <a:alpha val="5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27933" tIns="63967" rIns="127933" bIns="63967">
            <a:spAutoFit/>
          </a:bodyPr>
          <a:lstStyle>
            <a:lvl1pPr defTabSz="1279525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279525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279525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279525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279525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795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Место забора на 2 ПА,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" b="1">
                <a:latin typeface="Arial" charset="0"/>
              </a:rPr>
              <a:t> время заправки 10 минут.</a:t>
            </a:r>
            <a:endParaRPr lang="ru-RU" altLang="ru-RU" sz="600">
              <a:latin typeface="Arial" charset="0"/>
            </a:endParaRPr>
          </a:p>
        </p:txBody>
      </p:sp>
      <p:sp>
        <p:nvSpPr>
          <p:cNvPr id="13403" name="AutoShape 172"/>
          <p:cNvSpPr>
            <a:spLocks noChangeArrowheads="1"/>
          </p:cNvSpPr>
          <p:nvPr/>
        </p:nvSpPr>
        <p:spPr bwMode="auto">
          <a:xfrm>
            <a:off x="177800" y="2133600"/>
            <a:ext cx="1225550" cy="576263"/>
          </a:xfrm>
          <a:prstGeom prst="wedgeRectCallout">
            <a:avLst>
              <a:gd name="adj1" fmla="val -16190"/>
              <a:gd name="adj2" fmla="val 185537"/>
            </a:avLst>
          </a:prstGeom>
          <a:solidFill>
            <a:srgbClr val="3366FF"/>
          </a:solidFill>
          <a:ln>
            <a:noFill/>
          </a:ln>
          <a:effectLst>
            <a:prstShdw prst="shdw17" dist="17961" dir="2700000">
              <a:srgbClr val="1F3D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latin typeface="Arial" charset="0"/>
              </a:rPr>
              <a:t>Места забора воды БЕ-200 ЧС</a:t>
            </a:r>
          </a:p>
        </p:txBody>
      </p:sp>
      <p:sp>
        <p:nvSpPr>
          <p:cNvPr id="13404" name="Rectangle 173"/>
          <p:cNvSpPr>
            <a:spLocks noChangeArrowheads="1"/>
          </p:cNvSpPr>
          <p:nvPr/>
        </p:nvSpPr>
        <p:spPr bwMode="auto">
          <a:xfrm>
            <a:off x="5003800" y="6092825"/>
            <a:ext cx="792163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9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н.п. Туапсе</a:t>
            </a:r>
            <a:r>
              <a:rPr lang="ru-RU" altLang="ru-RU" sz="900">
                <a:latin typeface="Arial" charset="0"/>
                <a:cs typeface="Times New Roman" pitchFamily="18" charset="0"/>
              </a:rPr>
              <a:t> </a:t>
            </a:r>
          </a:p>
        </p:txBody>
      </p:sp>
      <p:sp>
        <p:nvSpPr>
          <p:cNvPr id="13405" name="Rectangle 174"/>
          <p:cNvSpPr>
            <a:spLocks noChangeArrowheads="1"/>
          </p:cNvSpPr>
          <p:nvPr/>
        </p:nvSpPr>
        <p:spPr bwMode="auto">
          <a:xfrm rot="-1370611">
            <a:off x="2411413" y="5157788"/>
            <a:ext cx="792162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н.п. сан. Ольгинка</a:t>
            </a:r>
            <a:r>
              <a:rPr lang="ru-RU" altLang="ru-RU" sz="9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</a:p>
        </p:txBody>
      </p:sp>
      <p:sp>
        <p:nvSpPr>
          <p:cNvPr id="13406" name="Rectangle 175"/>
          <p:cNvSpPr>
            <a:spLocks noChangeArrowheads="1"/>
          </p:cNvSpPr>
          <p:nvPr/>
        </p:nvSpPr>
        <p:spPr bwMode="auto">
          <a:xfrm rot="-1371155">
            <a:off x="2195513" y="4941888"/>
            <a:ext cx="936625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н.п. сан. Черноморье</a:t>
            </a:r>
            <a:r>
              <a:rPr lang="ru-RU" altLang="ru-RU" sz="9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</a:p>
        </p:txBody>
      </p:sp>
      <p:sp>
        <p:nvSpPr>
          <p:cNvPr id="13407" name="Rectangle 177"/>
          <p:cNvSpPr>
            <a:spLocks noChangeArrowheads="1"/>
          </p:cNvSpPr>
          <p:nvPr/>
        </p:nvSpPr>
        <p:spPr bwMode="auto">
          <a:xfrm>
            <a:off x="3851275" y="2636838"/>
            <a:ext cx="1008063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latin typeface="Arial" charset="0"/>
                <a:cs typeface="Times New Roman" pitchFamily="18" charset="0"/>
              </a:rPr>
              <a:t>н.п. Подхребтовое</a:t>
            </a:r>
            <a:r>
              <a:rPr lang="ru-RU" altLang="ru-RU" sz="9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</a:p>
        </p:txBody>
      </p:sp>
      <p:sp>
        <p:nvSpPr>
          <p:cNvPr id="13408" name="Rectangle 178"/>
          <p:cNvSpPr>
            <a:spLocks noChangeArrowheads="1"/>
          </p:cNvSpPr>
          <p:nvPr/>
        </p:nvSpPr>
        <p:spPr bwMode="auto">
          <a:xfrm>
            <a:off x="2987675" y="1557338"/>
            <a:ext cx="865188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н.п. Молдовановка</a:t>
            </a:r>
            <a:r>
              <a:rPr lang="ru-RU" altLang="ru-RU" sz="9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</a:p>
        </p:txBody>
      </p:sp>
      <p:sp>
        <p:nvSpPr>
          <p:cNvPr id="13409" name="Rectangle 179"/>
          <p:cNvSpPr>
            <a:spLocks noChangeArrowheads="1"/>
          </p:cNvSpPr>
          <p:nvPr/>
        </p:nvSpPr>
        <p:spPr bwMode="auto">
          <a:xfrm>
            <a:off x="2843213" y="4365625"/>
            <a:ext cx="576262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latin typeface="Arial" charset="0"/>
                <a:cs typeface="Times New Roman" pitchFamily="18" charset="0"/>
              </a:rPr>
              <a:t>н.п. Пляхо</a:t>
            </a:r>
            <a:r>
              <a:rPr lang="ru-RU" altLang="ru-RU" sz="9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</a:p>
        </p:txBody>
      </p:sp>
      <p:grpSp>
        <p:nvGrpSpPr>
          <p:cNvPr id="13410" name="Group 182"/>
          <p:cNvGrpSpPr>
            <a:grpSpLocks/>
          </p:cNvGrpSpPr>
          <p:nvPr/>
        </p:nvGrpSpPr>
        <p:grpSpPr bwMode="auto">
          <a:xfrm>
            <a:off x="0" y="4121150"/>
            <a:ext cx="2195513" cy="2736850"/>
            <a:chOff x="-1202" y="2387"/>
            <a:chExt cx="1465" cy="1724"/>
          </a:xfrm>
        </p:grpSpPr>
        <p:grpSp>
          <p:nvGrpSpPr>
            <p:cNvPr id="13454" name="Group 181"/>
            <p:cNvGrpSpPr>
              <a:grpSpLocks/>
            </p:cNvGrpSpPr>
            <p:nvPr/>
          </p:nvGrpSpPr>
          <p:grpSpPr bwMode="auto">
            <a:xfrm>
              <a:off x="-1202" y="2387"/>
              <a:ext cx="1465" cy="1724"/>
              <a:chOff x="-885" y="2341"/>
              <a:chExt cx="1465" cy="1724"/>
            </a:xfrm>
          </p:grpSpPr>
          <p:sp>
            <p:nvSpPr>
              <p:cNvPr id="29776" name="Rectangle 36"/>
              <p:cNvSpPr>
                <a:spLocks noChangeArrowheads="1"/>
              </p:cNvSpPr>
              <p:nvPr/>
            </p:nvSpPr>
            <p:spPr bwMode="auto">
              <a:xfrm>
                <a:off x="-885" y="2341"/>
                <a:ext cx="1442" cy="172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1352" tIns="45676" rIns="91352" bIns="45676" anchor="ctr"/>
              <a:lstStyle/>
              <a:p>
                <a:pPr defTabSz="912813">
                  <a:defRPr/>
                </a:pPr>
                <a:endParaRPr lang="ru-RU" sz="1200" b="1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29777" name="Rectangle 81"/>
              <p:cNvSpPr>
                <a:spLocks noChangeArrowheads="1"/>
              </p:cNvSpPr>
              <p:nvPr/>
            </p:nvSpPr>
            <p:spPr bwMode="auto">
              <a:xfrm>
                <a:off x="-829" y="2341"/>
                <a:ext cx="1320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ru-RU" sz="1200" b="1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Условные обозначения</a:t>
                </a:r>
              </a:p>
            </p:txBody>
          </p:sp>
          <p:grpSp>
            <p:nvGrpSpPr>
              <p:cNvPr id="13460" name="Group 397"/>
              <p:cNvGrpSpPr>
                <a:grpSpLocks/>
              </p:cNvGrpSpPr>
              <p:nvPr/>
            </p:nvGrpSpPr>
            <p:grpSpPr bwMode="auto">
              <a:xfrm>
                <a:off x="-863" y="2477"/>
                <a:ext cx="163" cy="299"/>
                <a:chOff x="578" y="-479"/>
                <a:chExt cx="226" cy="206"/>
              </a:xfrm>
            </p:grpSpPr>
            <p:grpSp>
              <p:nvGrpSpPr>
                <p:cNvPr id="13469" name="Group 48"/>
                <p:cNvGrpSpPr>
                  <a:grpSpLocks/>
                </p:cNvGrpSpPr>
                <p:nvPr/>
              </p:nvGrpSpPr>
              <p:grpSpPr bwMode="auto">
                <a:xfrm>
                  <a:off x="620" y="-479"/>
                  <a:ext cx="184" cy="206"/>
                  <a:chOff x="3168" y="192"/>
                  <a:chExt cx="528" cy="672"/>
                </a:xfrm>
              </p:grpSpPr>
              <p:sp>
                <p:nvSpPr>
                  <p:cNvPr id="13472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3168" y="192"/>
                    <a:ext cx="0" cy="672"/>
                  </a:xfrm>
                  <a:prstGeom prst="line">
                    <a:avLst/>
                  </a:prstGeom>
                  <a:noFill/>
                  <a:ln w="28575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3473" name="Line 50"/>
                  <p:cNvSpPr>
                    <a:spLocks noChangeShapeType="1"/>
                  </p:cNvSpPr>
                  <p:nvPr/>
                </p:nvSpPr>
                <p:spPr bwMode="auto">
                  <a:xfrm>
                    <a:off x="3168" y="192"/>
                    <a:ext cx="528" cy="96"/>
                  </a:xfrm>
                  <a:prstGeom prst="line">
                    <a:avLst/>
                  </a:prstGeom>
                  <a:noFill/>
                  <a:ln w="28575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3474" name="Line 5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168" y="480"/>
                    <a:ext cx="528" cy="96"/>
                  </a:xfrm>
                  <a:prstGeom prst="line">
                    <a:avLst/>
                  </a:prstGeom>
                  <a:noFill/>
                  <a:ln w="28575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3475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3696" y="288"/>
                    <a:ext cx="0" cy="192"/>
                  </a:xfrm>
                  <a:prstGeom prst="line">
                    <a:avLst/>
                  </a:prstGeom>
                  <a:noFill/>
                  <a:ln w="28575">
                    <a:solidFill>
                      <a:srgbClr val="FF33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sp>
              <p:nvSpPr>
                <p:cNvPr id="13470" name="Freeform 53"/>
                <p:cNvSpPr>
                  <a:spLocks/>
                </p:cNvSpPr>
                <p:nvPr/>
              </p:nvSpPr>
              <p:spPr bwMode="auto">
                <a:xfrm>
                  <a:off x="626" y="-471"/>
                  <a:ext cx="169" cy="103"/>
                </a:xfrm>
                <a:custGeom>
                  <a:avLst/>
                  <a:gdLst>
                    <a:gd name="T0" fmla="*/ 0 w 291"/>
                    <a:gd name="T1" fmla="*/ 0 h 159"/>
                    <a:gd name="T2" fmla="*/ 0 w 291"/>
                    <a:gd name="T3" fmla="*/ 1 h 159"/>
                    <a:gd name="T4" fmla="*/ 1 w 291"/>
                    <a:gd name="T5" fmla="*/ 1 h 159"/>
                    <a:gd name="T6" fmla="*/ 1 w 291"/>
                    <a:gd name="T7" fmla="*/ 1 h 159"/>
                    <a:gd name="T8" fmla="*/ 0 w 291"/>
                    <a:gd name="T9" fmla="*/ 0 h 15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1"/>
                    <a:gd name="T16" fmla="*/ 0 h 159"/>
                    <a:gd name="T17" fmla="*/ 291 w 291"/>
                    <a:gd name="T18" fmla="*/ 159 h 15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1" h="159">
                      <a:moveTo>
                        <a:pt x="0" y="0"/>
                      </a:moveTo>
                      <a:lnTo>
                        <a:pt x="0" y="159"/>
                      </a:lnTo>
                      <a:lnTo>
                        <a:pt x="291" y="114"/>
                      </a:lnTo>
                      <a:lnTo>
                        <a:pt x="291" y="3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65276" tIns="32639" rIns="65276" bIns="32639"/>
                <a:lstStyle/>
                <a:p>
                  <a:endParaRPr lang="ru-RU"/>
                </a:p>
              </p:txBody>
            </p:sp>
            <p:sp>
              <p:nvSpPr>
                <p:cNvPr id="13471" name="Text Box 54"/>
                <p:cNvSpPr txBox="1">
                  <a:spLocks noChangeArrowheads="1"/>
                </p:cNvSpPr>
                <p:nvPr/>
              </p:nvSpPr>
              <p:spPr bwMode="auto">
                <a:xfrm>
                  <a:off x="578" y="-479"/>
                  <a:ext cx="218" cy="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43571" tIns="21787" rIns="43571" bIns="21787">
                  <a:spAutoFit/>
                </a:bodyPr>
                <a:lstStyle>
                  <a:lvl1pPr defTabSz="652463" eaLnBrk="0" hangingPunct="0"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 defTabSz="652463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 defTabSz="652463" eaLnBrk="0" hangingPunct="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 defTabSz="652463" eaLnBrk="0" hangingPunct="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 defTabSz="652463" eaLnBrk="0" hangingPunct="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defTabSz="6524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defTabSz="6524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defTabSz="6524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defTabSz="6524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ru-RU" altLang="ru-RU" sz="600">
                      <a:latin typeface="Arial" charset="0"/>
                    </a:rPr>
                    <a:t> ПЧ</a:t>
                  </a:r>
                  <a:endParaRPr lang="ru-RU" altLang="ru-RU" sz="1300">
                    <a:latin typeface="Arial" charset="0"/>
                  </a:endParaRPr>
                </a:p>
              </p:txBody>
            </p:sp>
          </p:grpSp>
          <p:sp>
            <p:nvSpPr>
              <p:cNvPr id="13461" name="Rectangle 91"/>
              <p:cNvSpPr>
                <a:spLocks noChangeArrowheads="1"/>
              </p:cNvSpPr>
              <p:nvPr/>
            </p:nvSpPr>
            <p:spPr bwMode="auto">
              <a:xfrm>
                <a:off x="-749" y="2795"/>
                <a:ext cx="90" cy="91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charset="0"/>
                </a:endParaRPr>
              </a:p>
            </p:txBody>
          </p:sp>
          <p:sp>
            <p:nvSpPr>
              <p:cNvPr id="13462" name="Freeform 92"/>
              <p:cNvSpPr>
                <a:spLocks/>
              </p:cNvSpPr>
              <p:nvPr/>
            </p:nvSpPr>
            <p:spPr bwMode="auto">
              <a:xfrm rot="-1827933">
                <a:off x="-753" y="3022"/>
                <a:ext cx="163" cy="159"/>
              </a:xfrm>
              <a:custGeom>
                <a:avLst/>
                <a:gdLst>
                  <a:gd name="T0" fmla="*/ 2147483647 w 162"/>
                  <a:gd name="T1" fmla="*/ 2147483647 h 78"/>
                  <a:gd name="T2" fmla="*/ 2147483647 w 162"/>
                  <a:gd name="T3" fmla="*/ 2147483647 h 78"/>
                  <a:gd name="T4" fmla="*/ 0 w 162"/>
                  <a:gd name="T5" fmla="*/ 0 h 78"/>
                  <a:gd name="T6" fmla="*/ 0 60000 65536"/>
                  <a:gd name="T7" fmla="*/ 0 60000 65536"/>
                  <a:gd name="T8" fmla="*/ 0 60000 65536"/>
                  <a:gd name="T9" fmla="*/ 0 w 162"/>
                  <a:gd name="T10" fmla="*/ 0 h 78"/>
                  <a:gd name="T11" fmla="*/ 162 w 162"/>
                  <a:gd name="T12" fmla="*/ 78 h 7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2" h="78">
                    <a:moveTo>
                      <a:pt x="162" y="78"/>
                    </a:moveTo>
                    <a:cubicBezTo>
                      <a:pt x="157" y="46"/>
                      <a:pt x="115" y="70"/>
                      <a:pt x="108" y="30"/>
                    </a:cubicBezTo>
                    <a:cubicBezTo>
                      <a:pt x="104" y="7"/>
                      <a:pt x="0" y="23"/>
                      <a:pt x="0" y="0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463" name="Freeform 93"/>
              <p:cNvSpPr>
                <a:spLocks/>
              </p:cNvSpPr>
              <p:nvPr/>
            </p:nvSpPr>
            <p:spPr bwMode="auto">
              <a:xfrm rot="3789163">
                <a:off x="-845" y="3250"/>
                <a:ext cx="367" cy="183"/>
              </a:xfrm>
              <a:custGeom>
                <a:avLst/>
                <a:gdLst>
                  <a:gd name="T0" fmla="*/ 2147483647 w 90"/>
                  <a:gd name="T1" fmla="*/ 0 h 276"/>
                  <a:gd name="T2" fmla="*/ 2147483647 w 90"/>
                  <a:gd name="T3" fmla="*/ 4820357 h 276"/>
                  <a:gd name="T4" fmla="*/ 2147483647 w 90"/>
                  <a:gd name="T5" fmla="*/ 4820357 h 276"/>
                  <a:gd name="T6" fmla="*/ 0 w 90"/>
                  <a:gd name="T7" fmla="*/ 4820357 h 27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0"/>
                  <a:gd name="T13" fmla="*/ 0 h 276"/>
                  <a:gd name="T14" fmla="*/ 90 w 90"/>
                  <a:gd name="T15" fmla="*/ 276 h 27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0" h="276">
                    <a:moveTo>
                      <a:pt x="66" y="0"/>
                    </a:moveTo>
                    <a:cubicBezTo>
                      <a:pt x="73" y="88"/>
                      <a:pt x="90" y="168"/>
                      <a:pt x="27" y="231"/>
                    </a:cubicBezTo>
                    <a:cubicBezTo>
                      <a:pt x="19" y="254"/>
                      <a:pt x="31" y="227"/>
                      <a:pt x="15" y="246"/>
                    </a:cubicBezTo>
                    <a:cubicBezTo>
                      <a:pt x="8" y="254"/>
                      <a:pt x="8" y="268"/>
                      <a:pt x="0" y="276"/>
                    </a:cubicBezTo>
                  </a:path>
                </a:pathLst>
              </a:custGeom>
              <a:noFill/>
              <a:ln w="38100">
                <a:solidFill>
                  <a:srgbClr val="008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vert="eaVert"/>
              <a:lstStyle/>
              <a:p>
                <a:endParaRPr lang="ru-RU"/>
              </a:p>
            </p:txBody>
          </p:sp>
          <p:sp>
            <p:nvSpPr>
              <p:cNvPr id="13464" name="Text Box 47"/>
              <p:cNvSpPr txBox="1">
                <a:spLocks noChangeArrowheads="1"/>
              </p:cNvSpPr>
              <p:nvPr/>
            </p:nvSpPr>
            <p:spPr bwMode="auto">
              <a:xfrm>
                <a:off x="-527" y="2750"/>
                <a:ext cx="1054" cy="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27836" tIns="63922" rIns="127836" bIns="63922">
                <a:spAutoFit/>
              </a:bodyPr>
              <a:lstStyle>
                <a:lvl1pPr defTabSz="1457325"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defTabSz="1457325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defTabSz="1457325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defTabSz="1457325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defTabSz="1457325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14573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14573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14573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14573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FontTx/>
                  <a:buNone/>
                </a:pPr>
                <a:r>
                  <a:rPr lang="ru-RU" altLang="ru-RU" sz="1100">
                    <a:latin typeface="Arial" charset="0"/>
                  </a:rPr>
                  <a:t>- </a:t>
                </a:r>
                <a:r>
                  <a:rPr lang="ru-RU" altLang="ru-RU" sz="1000">
                    <a:latin typeface="Arial" charset="0"/>
                  </a:rPr>
                  <a:t>место забора воды</a:t>
                </a:r>
              </a:p>
            </p:txBody>
          </p:sp>
          <p:graphicFrame>
            <p:nvGraphicFramePr>
              <p:cNvPr id="13465" name="Object 170"/>
              <p:cNvGraphicFramePr>
                <a:graphicFrameLocks noChangeAspect="1"/>
              </p:cNvGraphicFramePr>
              <p:nvPr/>
            </p:nvGraphicFramePr>
            <p:xfrm>
              <a:off x="-797" y="3521"/>
              <a:ext cx="275" cy="15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223" name="Clip" r:id="rId14" imgW="403250" imgH="226771" progId="MS_ClipArt_Gallery.2">
                      <p:embed/>
                    </p:oleObj>
                  </mc:Choice>
                  <mc:Fallback>
                    <p:oleObj name="Clip" r:id="rId14" imgW="403250" imgH="226771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797" y="3521"/>
                            <a:ext cx="275" cy="15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3466" name="Text Box 47"/>
              <p:cNvSpPr txBox="1">
                <a:spLocks noChangeArrowheads="1"/>
              </p:cNvSpPr>
              <p:nvPr/>
            </p:nvSpPr>
            <p:spPr bwMode="auto">
              <a:xfrm>
                <a:off x="-445" y="3521"/>
                <a:ext cx="966" cy="2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27836" tIns="63922" rIns="127836" bIns="63922">
                <a:spAutoFit/>
              </a:bodyPr>
              <a:lstStyle>
                <a:lvl1pPr defTabSz="1457325"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defTabSz="1457325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defTabSz="1457325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defTabSz="1457325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defTabSz="1457325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14573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14573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14573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14573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FontTx/>
                  <a:buNone/>
                </a:pPr>
                <a:r>
                  <a:rPr lang="ru-RU" altLang="ru-RU" sz="1000" b="1">
                    <a:latin typeface="Arial" charset="0"/>
                  </a:rPr>
                  <a:t>- </a:t>
                </a:r>
                <a:r>
                  <a:rPr lang="ru-RU" altLang="ru-RU" sz="1000">
                    <a:latin typeface="Arial" charset="0"/>
                  </a:rPr>
                  <a:t>зона возможного лесного пожара</a:t>
                </a:r>
              </a:p>
            </p:txBody>
          </p:sp>
          <p:sp>
            <p:nvSpPr>
              <p:cNvPr id="13467" name="Rectangle 179"/>
              <p:cNvSpPr>
                <a:spLocks noChangeArrowheads="1"/>
              </p:cNvSpPr>
              <p:nvPr/>
            </p:nvSpPr>
            <p:spPr bwMode="auto">
              <a:xfrm>
                <a:off x="-794" y="3838"/>
                <a:ext cx="363" cy="13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>
                <a:prstShdw prst="shdw17" dist="17961" dir="2700000">
                  <a:srgbClr val="999999"/>
                </a:prst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800">
                    <a:latin typeface="Arial" charset="0"/>
                    <a:cs typeface="Times New Roman" pitchFamily="18" charset="0"/>
                  </a:rPr>
                  <a:t>н.п. Пляхо</a:t>
                </a:r>
                <a:r>
                  <a:rPr lang="ru-RU" altLang="ru-RU" sz="900">
                    <a:solidFill>
                      <a:srgbClr val="000000"/>
                    </a:solidFill>
                    <a:latin typeface="Arial" charset="0"/>
                    <a:cs typeface="Times New Roman" pitchFamily="18" charset="0"/>
                  </a:rPr>
                  <a:t> </a:t>
                </a:r>
              </a:p>
            </p:txBody>
          </p:sp>
          <p:sp>
            <p:nvSpPr>
              <p:cNvPr id="13468" name="Text Box 47"/>
              <p:cNvSpPr txBox="1">
                <a:spLocks noChangeArrowheads="1"/>
              </p:cNvSpPr>
              <p:nvPr/>
            </p:nvSpPr>
            <p:spPr bwMode="auto">
              <a:xfrm>
                <a:off x="-386" y="3748"/>
                <a:ext cx="966" cy="3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27836" tIns="63922" rIns="127836" bIns="63922">
                <a:spAutoFit/>
              </a:bodyPr>
              <a:lstStyle>
                <a:lvl1pPr defTabSz="1457325"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defTabSz="1457325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defTabSz="1457325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defTabSz="1457325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defTabSz="1457325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14573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14573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14573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1457325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0"/>
                  </a:spcBef>
                  <a:buFontTx/>
                  <a:buNone/>
                </a:pPr>
                <a:r>
                  <a:rPr lang="ru-RU" altLang="ru-RU" sz="1000" b="1">
                    <a:latin typeface="Arial" charset="0"/>
                  </a:rPr>
                  <a:t>- </a:t>
                </a:r>
                <a:r>
                  <a:rPr lang="ru-RU" altLang="ru-RU" sz="1000">
                    <a:latin typeface="Arial" charset="0"/>
                  </a:rPr>
                  <a:t>населенный пункт, попадающий в зону лесного пожара</a:t>
                </a:r>
              </a:p>
            </p:txBody>
          </p:sp>
        </p:grpSp>
        <p:sp>
          <p:nvSpPr>
            <p:cNvPr id="13455" name="Text Box 47"/>
            <p:cNvSpPr txBox="1">
              <a:spLocks noChangeArrowheads="1"/>
            </p:cNvSpPr>
            <p:nvPr/>
          </p:nvSpPr>
          <p:spPr bwMode="auto">
            <a:xfrm>
              <a:off x="-839" y="2568"/>
              <a:ext cx="1088" cy="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836" tIns="63922" rIns="127836" bIns="63922">
              <a:spAutoFit/>
            </a:bodyPr>
            <a:lstStyle>
              <a:lvl1pPr defTabSz="14573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4573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4573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4573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4573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000">
                  <a:latin typeface="Arial" charset="0"/>
                </a:rPr>
                <a:t>- пожарная часть</a:t>
              </a:r>
            </a:p>
          </p:txBody>
        </p:sp>
        <p:sp>
          <p:nvSpPr>
            <p:cNvPr id="13456" name="Text Box 47"/>
            <p:cNvSpPr txBox="1">
              <a:spLocks noChangeArrowheads="1"/>
            </p:cNvSpPr>
            <p:nvPr/>
          </p:nvSpPr>
          <p:spPr bwMode="auto">
            <a:xfrm>
              <a:off x="-839" y="3249"/>
              <a:ext cx="1088" cy="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836" tIns="63922" rIns="127836" bIns="63922">
              <a:spAutoFit/>
            </a:bodyPr>
            <a:lstStyle>
              <a:lvl1pPr defTabSz="14573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4573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4573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4573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4573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000" b="1">
                  <a:latin typeface="Arial" charset="0"/>
                </a:rPr>
                <a:t>- </a:t>
              </a:r>
              <a:r>
                <a:rPr lang="ru-RU" altLang="ru-RU" sz="1000">
                  <a:latin typeface="Arial" charset="0"/>
                </a:rPr>
                <a:t>Дороги противопожарного назначения</a:t>
              </a:r>
            </a:p>
          </p:txBody>
        </p:sp>
        <p:sp>
          <p:nvSpPr>
            <p:cNvPr id="13457" name="Text Box 47"/>
            <p:cNvSpPr txBox="1">
              <a:spLocks noChangeArrowheads="1"/>
            </p:cNvSpPr>
            <p:nvPr/>
          </p:nvSpPr>
          <p:spPr bwMode="auto">
            <a:xfrm>
              <a:off x="-794" y="3067"/>
              <a:ext cx="1043" cy="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7836" tIns="63922" rIns="127836" bIns="63922">
              <a:spAutoFit/>
            </a:bodyPr>
            <a:lstStyle>
              <a:lvl1pPr defTabSz="1457325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4573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457325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457325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457325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45732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000">
                  <a:latin typeface="Arial" charset="0"/>
                </a:rPr>
                <a:t>- маршрут эвакуации</a:t>
              </a:r>
            </a:p>
          </p:txBody>
        </p:sp>
      </p:grpSp>
      <p:sp>
        <p:nvSpPr>
          <p:cNvPr id="13411" name="Rectangle 179"/>
          <p:cNvSpPr>
            <a:spLocks noChangeArrowheads="1"/>
          </p:cNvSpPr>
          <p:nvPr/>
        </p:nvSpPr>
        <p:spPr bwMode="auto">
          <a:xfrm>
            <a:off x="1116013" y="2708275"/>
            <a:ext cx="576262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н.п.  Бжид</a:t>
            </a:r>
            <a:r>
              <a:rPr lang="ru-RU" altLang="ru-RU" sz="800">
                <a:latin typeface="Arial" charset="0"/>
                <a:cs typeface="Times New Roman" pitchFamily="18" charset="0"/>
              </a:rPr>
              <a:t> </a:t>
            </a:r>
          </a:p>
        </p:txBody>
      </p:sp>
      <p:cxnSp>
        <p:nvCxnSpPr>
          <p:cNvPr id="129" name="Прямая со стрелкой 128"/>
          <p:cNvCxnSpPr/>
          <p:nvPr/>
        </p:nvCxnSpPr>
        <p:spPr>
          <a:xfrm>
            <a:off x="-857250" y="5500688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Полилиния 134"/>
          <p:cNvSpPr/>
          <p:nvPr/>
        </p:nvSpPr>
        <p:spPr>
          <a:xfrm>
            <a:off x="4824413" y="1181100"/>
            <a:ext cx="503237" cy="1244600"/>
          </a:xfrm>
          <a:custGeom>
            <a:avLst/>
            <a:gdLst>
              <a:gd name="connsiteX0" fmla="*/ 395817 w 503767"/>
              <a:gd name="connsiteY0" fmla="*/ 1244600 h 1244600"/>
              <a:gd name="connsiteX1" fmla="*/ 484717 w 503767"/>
              <a:gd name="connsiteY1" fmla="*/ 1028700 h 1244600"/>
              <a:gd name="connsiteX2" fmla="*/ 281517 w 503767"/>
              <a:gd name="connsiteY2" fmla="*/ 812800 h 1244600"/>
              <a:gd name="connsiteX3" fmla="*/ 65617 w 503767"/>
              <a:gd name="connsiteY3" fmla="*/ 635000 h 1244600"/>
              <a:gd name="connsiteX4" fmla="*/ 2117 w 503767"/>
              <a:gd name="connsiteY4" fmla="*/ 457200 h 1244600"/>
              <a:gd name="connsiteX5" fmla="*/ 78317 w 503767"/>
              <a:gd name="connsiteY5" fmla="*/ 228600 h 1244600"/>
              <a:gd name="connsiteX6" fmla="*/ 78317 w 503767"/>
              <a:gd name="connsiteY6" fmla="*/ 0 h 124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3767" h="1244600">
                <a:moveTo>
                  <a:pt x="395817" y="1244600"/>
                </a:moveTo>
                <a:cubicBezTo>
                  <a:pt x="449792" y="1172633"/>
                  <a:pt x="503767" y="1100667"/>
                  <a:pt x="484717" y="1028700"/>
                </a:cubicBezTo>
                <a:cubicBezTo>
                  <a:pt x="465667" y="956733"/>
                  <a:pt x="351367" y="878417"/>
                  <a:pt x="281517" y="812800"/>
                </a:cubicBezTo>
                <a:cubicBezTo>
                  <a:pt x="211667" y="747183"/>
                  <a:pt x="112184" y="694267"/>
                  <a:pt x="65617" y="635000"/>
                </a:cubicBezTo>
                <a:cubicBezTo>
                  <a:pt x="19050" y="575733"/>
                  <a:pt x="0" y="524933"/>
                  <a:pt x="2117" y="457200"/>
                </a:cubicBezTo>
                <a:cubicBezTo>
                  <a:pt x="4234" y="389467"/>
                  <a:pt x="65617" y="304800"/>
                  <a:pt x="78317" y="228600"/>
                </a:cubicBezTo>
                <a:cubicBezTo>
                  <a:pt x="91017" y="152400"/>
                  <a:pt x="84667" y="76200"/>
                  <a:pt x="78317" y="0"/>
                </a:cubicBezTo>
              </a:path>
            </a:pathLst>
          </a:custGeom>
          <a:ln w="50800">
            <a:solidFill>
              <a:srgbClr val="582A0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6" name="Полилиния 135"/>
          <p:cNvSpPr/>
          <p:nvPr/>
        </p:nvSpPr>
        <p:spPr>
          <a:xfrm>
            <a:off x="698500" y="3022600"/>
            <a:ext cx="546100" cy="14288"/>
          </a:xfrm>
          <a:custGeom>
            <a:avLst/>
            <a:gdLst>
              <a:gd name="connsiteX0" fmla="*/ 546100 w 546100"/>
              <a:gd name="connsiteY0" fmla="*/ 0 h 14817"/>
              <a:gd name="connsiteX1" fmla="*/ 152400 w 546100"/>
              <a:gd name="connsiteY1" fmla="*/ 12700 h 14817"/>
              <a:gd name="connsiteX2" fmla="*/ 0 w 546100"/>
              <a:gd name="connsiteY2" fmla="*/ 12700 h 14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6100" h="14817">
                <a:moveTo>
                  <a:pt x="546100" y="0"/>
                </a:moveTo>
                <a:lnTo>
                  <a:pt x="152400" y="12700"/>
                </a:lnTo>
                <a:cubicBezTo>
                  <a:pt x="61383" y="14817"/>
                  <a:pt x="30691" y="13758"/>
                  <a:pt x="0" y="12700"/>
                </a:cubicBezTo>
              </a:path>
            </a:pathLst>
          </a:custGeom>
          <a:ln w="50800">
            <a:solidFill>
              <a:srgbClr val="582A0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7" name="Полилиния 136"/>
          <p:cNvSpPr/>
          <p:nvPr/>
        </p:nvSpPr>
        <p:spPr>
          <a:xfrm>
            <a:off x="914400" y="3124200"/>
            <a:ext cx="1714500" cy="977900"/>
          </a:xfrm>
          <a:custGeom>
            <a:avLst/>
            <a:gdLst>
              <a:gd name="connsiteX0" fmla="*/ 1714500 w 1714500"/>
              <a:gd name="connsiteY0" fmla="*/ 977900 h 977900"/>
              <a:gd name="connsiteX1" fmla="*/ 1435100 w 1714500"/>
              <a:gd name="connsiteY1" fmla="*/ 863600 h 977900"/>
              <a:gd name="connsiteX2" fmla="*/ 1219200 w 1714500"/>
              <a:gd name="connsiteY2" fmla="*/ 596900 h 977900"/>
              <a:gd name="connsiteX3" fmla="*/ 800100 w 1714500"/>
              <a:gd name="connsiteY3" fmla="*/ 342900 h 977900"/>
              <a:gd name="connsiteX4" fmla="*/ 393700 w 1714500"/>
              <a:gd name="connsiteY4" fmla="*/ 177800 h 977900"/>
              <a:gd name="connsiteX5" fmla="*/ 0 w 1714500"/>
              <a:gd name="connsiteY5" fmla="*/ 0 h 97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4500" h="977900">
                <a:moveTo>
                  <a:pt x="1714500" y="977900"/>
                </a:moveTo>
                <a:cubicBezTo>
                  <a:pt x="1616075" y="952500"/>
                  <a:pt x="1517650" y="927100"/>
                  <a:pt x="1435100" y="863600"/>
                </a:cubicBezTo>
                <a:cubicBezTo>
                  <a:pt x="1352550" y="800100"/>
                  <a:pt x="1325033" y="683683"/>
                  <a:pt x="1219200" y="596900"/>
                </a:cubicBezTo>
                <a:cubicBezTo>
                  <a:pt x="1113367" y="510117"/>
                  <a:pt x="937683" y="412750"/>
                  <a:pt x="800100" y="342900"/>
                </a:cubicBezTo>
                <a:cubicBezTo>
                  <a:pt x="662517" y="273050"/>
                  <a:pt x="527050" y="234950"/>
                  <a:pt x="393700" y="177800"/>
                </a:cubicBezTo>
                <a:cubicBezTo>
                  <a:pt x="260350" y="120650"/>
                  <a:pt x="130175" y="60325"/>
                  <a:pt x="0" y="0"/>
                </a:cubicBezTo>
              </a:path>
            </a:pathLst>
          </a:custGeom>
          <a:ln w="50800">
            <a:solidFill>
              <a:srgbClr val="582A0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8" name="Полилиния 137"/>
          <p:cNvSpPr/>
          <p:nvPr/>
        </p:nvSpPr>
        <p:spPr>
          <a:xfrm>
            <a:off x="3073400" y="4762500"/>
            <a:ext cx="1282700" cy="1300163"/>
          </a:xfrm>
          <a:custGeom>
            <a:avLst/>
            <a:gdLst>
              <a:gd name="connsiteX0" fmla="*/ 0 w 1282700"/>
              <a:gd name="connsiteY0" fmla="*/ 0 h 1299633"/>
              <a:gd name="connsiteX1" fmla="*/ 139700 w 1282700"/>
              <a:gd name="connsiteY1" fmla="*/ 139700 h 1299633"/>
              <a:gd name="connsiteX2" fmla="*/ 406400 w 1282700"/>
              <a:gd name="connsiteY2" fmla="*/ 419100 h 1299633"/>
              <a:gd name="connsiteX3" fmla="*/ 762000 w 1282700"/>
              <a:gd name="connsiteY3" fmla="*/ 520700 h 1299633"/>
              <a:gd name="connsiteX4" fmla="*/ 990600 w 1282700"/>
              <a:gd name="connsiteY4" fmla="*/ 800100 h 1299633"/>
              <a:gd name="connsiteX5" fmla="*/ 1181100 w 1282700"/>
              <a:gd name="connsiteY5" fmla="*/ 1219200 h 1299633"/>
              <a:gd name="connsiteX6" fmla="*/ 1282700 w 1282700"/>
              <a:gd name="connsiteY6" fmla="*/ 1282700 h 1299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82700" h="1299633">
                <a:moveTo>
                  <a:pt x="0" y="0"/>
                </a:moveTo>
                <a:cubicBezTo>
                  <a:pt x="35983" y="35983"/>
                  <a:pt x="71967" y="69850"/>
                  <a:pt x="139700" y="139700"/>
                </a:cubicBezTo>
                <a:cubicBezTo>
                  <a:pt x="207433" y="209550"/>
                  <a:pt x="302683" y="355600"/>
                  <a:pt x="406400" y="419100"/>
                </a:cubicBezTo>
                <a:cubicBezTo>
                  <a:pt x="510117" y="482600"/>
                  <a:pt x="664633" y="457200"/>
                  <a:pt x="762000" y="520700"/>
                </a:cubicBezTo>
                <a:cubicBezTo>
                  <a:pt x="859367" y="584200"/>
                  <a:pt x="920750" y="683683"/>
                  <a:pt x="990600" y="800100"/>
                </a:cubicBezTo>
                <a:cubicBezTo>
                  <a:pt x="1060450" y="916517"/>
                  <a:pt x="1132417" y="1138767"/>
                  <a:pt x="1181100" y="1219200"/>
                </a:cubicBezTo>
                <a:cubicBezTo>
                  <a:pt x="1229783" y="1299633"/>
                  <a:pt x="1256241" y="1291166"/>
                  <a:pt x="1282700" y="1282700"/>
                </a:cubicBezTo>
              </a:path>
            </a:pathLst>
          </a:custGeom>
          <a:ln w="50800">
            <a:solidFill>
              <a:srgbClr val="582A0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417" name="Rectangle 179"/>
          <p:cNvSpPr>
            <a:spLocks noChangeArrowheads="1"/>
          </p:cNvSpPr>
          <p:nvPr/>
        </p:nvSpPr>
        <p:spPr bwMode="auto">
          <a:xfrm>
            <a:off x="3924300" y="5661025"/>
            <a:ext cx="576263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latin typeface="Arial" charset="0"/>
                <a:cs typeface="Times New Roman" pitchFamily="18" charset="0"/>
              </a:rPr>
              <a:t>н.п. Небуг </a:t>
            </a:r>
          </a:p>
        </p:txBody>
      </p:sp>
      <p:sp>
        <p:nvSpPr>
          <p:cNvPr id="13418" name="Rectangle 180"/>
          <p:cNvSpPr>
            <a:spLocks noChangeArrowheads="1"/>
          </p:cNvSpPr>
          <p:nvPr/>
        </p:nvSpPr>
        <p:spPr bwMode="auto">
          <a:xfrm rot="-1481655">
            <a:off x="2771775" y="5300663"/>
            <a:ext cx="792163" cy="2159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н.п. Сосновый</a:t>
            </a:r>
            <a:r>
              <a:rPr lang="ru-RU" altLang="ru-RU" sz="9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</a:p>
        </p:txBody>
      </p:sp>
      <p:sp>
        <p:nvSpPr>
          <p:cNvPr id="134" name="Text Box 2"/>
          <p:cNvSpPr txBox="1">
            <a:spLocks noChangeArrowheads="1"/>
          </p:cNvSpPr>
          <p:nvPr/>
        </p:nvSpPr>
        <p:spPr bwMode="auto">
          <a:xfrm>
            <a:off x="-1" y="-27384"/>
            <a:ext cx="9144000" cy="69763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>
                <a:solidFill>
                  <a:schemeClr val="bg1"/>
                </a:solidFill>
              </a:rPr>
              <a:t>РИСК ВОЗНИКНОВЕНИЯ ПРИРОДНЫХ ПОЖАРОВ НА ТЕРРИТОРИИ 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МО ТУАПСИНСКИЙ РАЙОН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71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14" descr="Должанская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0875"/>
            <a:ext cx="9144000" cy="620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339" name="Object 4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3132138" y="1844675"/>
          <a:ext cx="382587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4" name="CorelDRAW" r:id="rId4" imgW="382905" imgH="379095" progId="CorelDRAW.Graphic.13">
                  <p:embed/>
                </p:oleObj>
              </mc:Choice>
              <mc:Fallback>
                <p:oleObj name="CorelDRAW" r:id="rId4" imgW="382905" imgH="379095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2138" y="1844675"/>
                        <a:ext cx="382587" cy="379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0" name="Text Box 10"/>
          <p:cNvSpPr txBox="1">
            <a:spLocks noChangeArrowheads="1"/>
          </p:cNvSpPr>
          <p:nvPr/>
        </p:nvSpPr>
        <p:spPr bwMode="auto">
          <a:xfrm rot="3086881">
            <a:off x="182563" y="2633663"/>
            <a:ext cx="20875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1800" b="1" i="1">
                <a:solidFill>
                  <a:schemeClr val="accent2"/>
                </a:solidFill>
                <a:latin typeface="Arial" charset="0"/>
              </a:rPr>
              <a:t>Азовское море</a:t>
            </a:r>
          </a:p>
        </p:txBody>
      </p:sp>
      <p:sp>
        <p:nvSpPr>
          <p:cNvPr id="14341" name="Text Box 11"/>
          <p:cNvSpPr txBox="1">
            <a:spLocks noChangeArrowheads="1"/>
          </p:cNvSpPr>
          <p:nvPr/>
        </p:nvSpPr>
        <p:spPr bwMode="auto">
          <a:xfrm rot="-1177552">
            <a:off x="3578225" y="1909763"/>
            <a:ext cx="29384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1800" b="1" i="1">
                <a:solidFill>
                  <a:schemeClr val="accent2"/>
                </a:solidFill>
                <a:latin typeface="Arial" charset="0"/>
              </a:rPr>
              <a:t>Таганрогский залив</a:t>
            </a:r>
          </a:p>
        </p:txBody>
      </p:sp>
      <p:graphicFrame>
        <p:nvGraphicFramePr>
          <p:cNvPr id="5337" name="Group 2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989766"/>
              </p:ext>
            </p:extLst>
          </p:nvPr>
        </p:nvGraphicFramePr>
        <p:xfrm>
          <a:off x="0" y="5727436"/>
          <a:ext cx="4067944" cy="1157948"/>
        </p:xfrm>
        <a:graphic>
          <a:graphicData uri="http://schemas.openxmlformats.org/drawingml/2006/table">
            <a:tbl>
              <a:tblPr/>
              <a:tblGrid>
                <a:gridCol w="1115616"/>
                <a:gridCol w="1872208"/>
                <a:gridCol w="1080120"/>
              </a:tblGrid>
              <a:tr h="5037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 муниципального образования, км</a:t>
                      </a:r>
                      <a:r>
                        <a:rPr kumimoji="0" lang="ru-RU" sz="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647" marB="4564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лесничества (лесопарка)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647" marB="456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 земель на которых расположены леса, га.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647" marB="456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5788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 Должанское сельское поселение 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–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21,477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marT="45647" marB="4564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Каневское участковое лесничество государственного учреждения Краснодарского края 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Комитет по лесу расснодарского края</a:t>
                      </a: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»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47" marB="456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449</a:t>
                      </a:r>
                    </a:p>
                  </a:txBody>
                  <a:tcPr marT="45647" marB="456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33112" name="Rectangle 344"/>
          <p:cNvSpPr>
            <a:spLocks noChangeArrowheads="1"/>
          </p:cNvSpPr>
          <p:nvPr/>
        </p:nvSpPr>
        <p:spPr bwMode="auto">
          <a:xfrm>
            <a:off x="6588224" y="1551382"/>
            <a:ext cx="2555875" cy="981075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bg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r>
              <a:rPr lang="ru-RU" sz="900" b="1" i="1">
                <a:solidFill>
                  <a:schemeClr val="folHlink"/>
                </a:solidFill>
              </a:rPr>
              <a:t>В зоне риска высокой пожарной </a:t>
            </a:r>
          </a:p>
          <a:p>
            <a:pPr>
              <a:defRPr/>
            </a:pPr>
            <a:r>
              <a:rPr lang="ru-RU" sz="900" b="1" i="1">
                <a:solidFill>
                  <a:schemeClr val="folHlink"/>
                </a:solidFill>
              </a:rPr>
              <a:t>опасности находятся:</a:t>
            </a:r>
          </a:p>
          <a:p>
            <a:pPr>
              <a:defRPr/>
            </a:pPr>
            <a:r>
              <a:rPr lang="ru-RU" sz="900"/>
              <a:t>населенные пункты– </a:t>
            </a:r>
            <a:r>
              <a:rPr lang="ru-RU" sz="1000"/>
              <a:t>1 (Должанская)</a:t>
            </a:r>
          </a:p>
          <a:p>
            <a:pPr>
              <a:defRPr/>
            </a:pPr>
            <a:r>
              <a:rPr lang="ru-RU" sz="900"/>
              <a:t>Объекты экономики – </a:t>
            </a:r>
            <a:r>
              <a:rPr lang="ru-RU" sz="1000"/>
              <a:t>0</a:t>
            </a:r>
            <a:endParaRPr lang="ru-RU" sz="800"/>
          </a:p>
          <a:p>
            <a:pPr>
              <a:defRPr/>
            </a:pPr>
            <a:r>
              <a:rPr lang="ru-RU" sz="900"/>
              <a:t>ПОО – </a:t>
            </a:r>
            <a:r>
              <a:rPr lang="ru-RU" sz="1000"/>
              <a:t>0</a:t>
            </a:r>
          </a:p>
        </p:txBody>
      </p:sp>
      <p:sp>
        <p:nvSpPr>
          <p:cNvPr id="14358" name="AutoShape 9"/>
          <p:cNvSpPr>
            <a:spLocks noChangeArrowheads="1"/>
          </p:cNvSpPr>
          <p:nvPr/>
        </p:nvSpPr>
        <p:spPr bwMode="auto">
          <a:xfrm flipH="1">
            <a:off x="3851275" y="1196975"/>
            <a:ext cx="1584325" cy="506413"/>
          </a:xfrm>
          <a:prstGeom prst="wedgeRectCallout">
            <a:avLst>
              <a:gd name="adj1" fmla="val 80759"/>
              <a:gd name="adj2" fmla="val 11770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>
                <a:latin typeface="Times New Roman" pitchFamily="18" charset="0"/>
              </a:rPr>
              <a:t>Пирс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>
                <a:latin typeface="Times New Roman" pitchFamily="18" charset="0"/>
              </a:rPr>
              <a:t>для забора воды пожарными машинами</a:t>
            </a:r>
          </a:p>
        </p:txBody>
      </p:sp>
      <p:sp>
        <p:nvSpPr>
          <p:cNvPr id="14359" name="Полилиния 19"/>
          <p:cNvSpPr>
            <a:spLocks noChangeArrowheads="1"/>
          </p:cNvSpPr>
          <p:nvPr/>
        </p:nvSpPr>
        <p:spPr bwMode="auto">
          <a:xfrm>
            <a:off x="3548063" y="2706688"/>
            <a:ext cx="1063625" cy="1755775"/>
          </a:xfrm>
          <a:custGeom>
            <a:avLst/>
            <a:gdLst>
              <a:gd name="T0" fmla="*/ 73836 w 1063074"/>
              <a:gd name="T1" fmla="*/ 36630 h 1755648"/>
              <a:gd name="T2" fmla="*/ 0 w 1063074"/>
              <a:gd name="T3" fmla="*/ 305196 h 1755648"/>
              <a:gd name="T4" fmla="*/ 12300 w 1063074"/>
              <a:gd name="T5" fmla="*/ 647022 h 1755648"/>
              <a:gd name="T6" fmla="*/ 110754 w 1063074"/>
              <a:gd name="T7" fmla="*/ 793506 h 1755648"/>
              <a:gd name="T8" fmla="*/ 258431 w 1063074"/>
              <a:gd name="T9" fmla="*/ 1232994 h 1755648"/>
              <a:gd name="T10" fmla="*/ 406105 w 1063074"/>
              <a:gd name="T11" fmla="*/ 1538190 h 1755648"/>
              <a:gd name="T12" fmla="*/ 406105 w 1063074"/>
              <a:gd name="T13" fmla="*/ 1587030 h 1755648"/>
              <a:gd name="T14" fmla="*/ 418412 w 1063074"/>
              <a:gd name="T15" fmla="*/ 1757934 h 1755648"/>
              <a:gd name="T16" fmla="*/ 529169 w 1063074"/>
              <a:gd name="T17" fmla="*/ 1574820 h 1755648"/>
              <a:gd name="T18" fmla="*/ 652231 w 1063074"/>
              <a:gd name="T19" fmla="*/ 1208584 h 1755648"/>
              <a:gd name="T20" fmla="*/ 664536 w 1063074"/>
              <a:gd name="T21" fmla="*/ 1159752 h 1755648"/>
              <a:gd name="T22" fmla="*/ 738373 w 1063074"/>
              <a:gd name="T23" fmla="*/ 1025460 h 1755648"/>
              <a:gd name="T24" fmla="*/ 750680 w 1063074"/>
              <a:gd name="T25" fmla="*/ 976638 h 1755648"/>
              <a:gd name="T26" fmla="*/ 799904 w 1063074"/>
              <a:gd name="T27" fmla="*/ 964428 h 1755648"/>
              <a:gd name="T28" fmla="*/ 836823 w 1063074"/>
              <a:gd name="T29" fmla="*/ 940008 h 1755648"/>
              <a:gd name="T30" fmla="*/ 935273 w 1063074"/>
              <a:gd name="T31" fmla="*/ 769104 h 1755648"/>
              <a:gd name="T32" fmla="*/ 1058337 w 1063074"/>
              <a:gd name="T33" fmla="*/ 708054 h 1755648"/>
              <a:gd name="T34" fmla="*/ 1070643 w 1063074"/>
              <a:gd name="T35" fmla="*/ 659232 h 1755648"/>
              <a:gd name="T36" fmla="*/ 1046028 w 1063074"/>
              <a:gd name="T37" fmla="*/ 622602 h 1755648"/>
              <a:gd name="T38" fmla="*/ 910660 w 1063074"/>
              <a:gd name="T39" fmla="*/ 537150 h 1755648"/>
              <a:gd name="T40" fmla="*/ 861434 w 1063074"/>
              <a:gd name="T41" fmla="*/ 500520 h 1755648"/>
              <a:gd name="T42" fmla="*/ 775291 w 1063074"/>
              <a:gd name="T43" fmla="*/ 476100 h 1755648"/>
              <a:gd name="T44" fmla="*/ 726067 w 1063074"/>
              <a:gd name="T45" fmla="*/ 451698 h 1755648"/>
              <a:gd name="T46" fmla="*/ 676842 w 1063074"/>
              <a:gd name="T47" fmla="*/ 415068 h 1755648"/>
              <a:gd name="T48" fmla="*/ 603006 w 1063074"/>
              <a:gd name="T49" fmla="*/ 378438 h 1755648"/>
              <a:gd name="T50" fmla="*/ 566087 w 1063074"/>
              <a:gd name="T51" fmla="*/ 354036 h 1755648"/>
              <a:gd name="T52" fmla="*/ 492249 w 1063074"/>
              <a:gd name="T53" fmla="*/ 317406 h 1755648"/>
              <a:gd name="T54" fmla="*/ 418412 w 1063074"/>
              <a:gd name="T55" fmla="*/ 268566 h 1755648"/>
              <a:gd name="T56" fmla="*/ 381493 w 1063074"/>
              <a:gd name="T57" fmla="*/ 231954 h 1755648"/>
              <a:gd name="T58" fmla="*/ 332269 w 1063074"/>
              <a:gd name="T59" fmla="*/ 207534 h 1755648"/>
              <a:gd name="T60" fmla="*/ 295351 w 1063074"/>
              <a:gd name="T61" fmla="*/ 170904 h 1755648"/>
              <a:gd name="T62" fmla="*/ 233818 w 1063074"/>
              <a:gd name="T63" fmla="*/ 146502 h 1755648"/>
              <a:gd name="T64" fmla="*/ 159981 w 1063074"/>
              <a:gd name="T65" fmla="*/ 85452 h 1755648"/>
              <a:gd name="T66" fmla="*/ 73836 w 1063074"/>
              <a:gd name="T67" fmla="*/ 36630 h 1755648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063074"/>
              <a:gd name="T103" fmla="*/ 0 h 1755648"/>
              <a:gd name="T104" fmla="*/ 1063074 w 1063074"/>
              <a:gd name="T105" fmla="*/ 1755648 h 1755648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063074" h="1755648">
                <a:moveTo>
                  <a:pt x="73152" y="36576"/>
                </a:moveTo>
                <a:cubicBezTo>
                  <a:pt x="46736" y="73152"/>
                  <a:pt x="0" y="203849"/>
                  <a:pt x="0" y="304800"/>
                </a:cubicBezTo>
                <a:cubicBezTo>
                  <a:pt x="12504" y="629914"/>
                  <a:pt x="12192" y="516050"/>
                  <a:pt x="12192" y="646176"/>
                </a:cubicBezTo>
                <a:cubicBezTo>
                  <a:pt x="99584" y="795990"/>
                  <a:pt x="41077" y="792480"/>
                  <a:pt x="109728" y="792480"/>
                </a:cubicBezTo>
                <a:cubicBezTo>
                  <a:pt x="257350" y="1223044"/>
                  <a:pt x="256032" y="1068832"/>
                  <a:pt x="256032" y="1231392"/>
                </a:cubicBezTo>
                <a:cubicBezTo>
                  <a:pt x="324376" y="1355655"/>
                  <a:pt x="388875" y="1415040"/>
                  <a:pt x="402336" y="1536192"/>
                </a:cubicBezTo>
                <a:cubicBezTo>
                  <a:pt x="404131" y="1552349"/>
                  <a:pt x="402336" y="1568704"/>
                  <a:pt x="402336" y="1584960"/>
                </a:cubicBezTo>
                <a:lnTo>
                  <a:pt x="414528" y="1755648"/>
                </a:lnTo>
                <a:cubicBezTo>
                  <a:pt x="513976" y="1569182"/>
                  <a:pt x="442976" y="1572768"/>
                  <a:pt x="524256" y="1572768"/>
                </a:cubicBezTo>
                <a:cubicBezTo>
                  <a:pt x="564896" y="1450848"/>
                  <a:pt x="615007" y="1331686"/>
                  <a:pt x="646176" y="1207008"/>
                </a:cubicBezTo>
                <a:lnTo>
                  <a:pt x="658368" y="1158240"/>
                </a:lnTo>
                <a:cubicBezTo>
                  <a:pt x="682752" y="1113536"/>
                  <a:pt x="709986" y="1070272"/>
                  <a:pt x="731520" y="1024128"/>
                </a:cubicBezTo>
                <a:cubicBezTo>
                  <a:pt x="738606" y="1008944"/>
                  <a:pt x="731864" y="987208"/>
                  <a:pt x="743712" y="975360"/>
                </a:cubicBezTo>
                <a:cubicBezTo>
                  <a:pt x="755560" y="963512"/>
                  <a:pt x="776224" y="967232"/>
                  <a:pt x="792480" y="963168"/>
                </a:cubicBezTo>
                <a:lnTo>
                  <a:pt x="829056" y="938784"/>
                </a:lnTo>
                <a:cubicBezTo>
                  <a:pt x="933763" y="794812"/>
                  <a:pt x="926592" y="859948"/>
                  <a:pt x="926592" y="768096"/>
                </a:cubicBezTo>
                <a:cubicBezTo>
                  <a:pt x="1021857" y="700050"/>
                  <a:pt x="976976" y="707136"/>
                  <a:pt x="1048512" y="707136"/>
                </a:cubicBezTo>
                <a:cubicBezTo>
                  <a:pt x="1052576" y="690880"/>
                  <a:pt x="1063074" y="674956"/>
                  <a:pt x="1060704" y="658368"/>
                </a:cubicBezTo>
                <a:cubicBezTo>
                  <a:pt x="1058632" y="643862"/>
                  <a:pt x="1036320" y="621792"/>
                  <a:pt x="1036320" y="621792"/>
                </a:cubicBezTo>
                <a:cubicBezTo>
                  <a:pt x="991616" y="593344"/>
                  <a:pt x="946297" y="565840"/>
                  <a:pt x="902208" y="536448"/>
                </a:cubicBezTo>
                <a:cubicBezTo>
                  <a:pt x="885301" y="525176"/>
                  <a:pt x="871939" y="508280"/>
                  <a:pt x="853440" y="499872"/>
                </a:cubicBezTo>
                <a:cubicBezTo>
                  <a:pt x="826506" y="487629"/>
                  <a:pt x="795901" y="485599"/>
                  <a:pt x="768096" y="475488"/>
                </a:cubicBezTo>
                <a:cubicBezTo>
                  <a:pt x="751015" y="469277"/>
                  <a:pt x="734740" y="460737"/>
                  <a:pt x="719328" y="451104"/>
                </a:cubicBezTo>
                <a:cubicBezTo>
                  <a:pt x="702097" y="440334"/>
                  <a:pt x="670560" y="414528"/>
                  <a:pt x="670560" y="414528"/>
                </a:cubicBezTo>
                <a:cubicBezTo>
                  <a:pt x="646176" y="402336"/>
                  <a:pt x="621239" y="391192"/>
                  <a:pt x="597408" y="377952"/>
                </a:cubicBezTo>
                <a:cubicBezTo>
                  <a:pt x="584599" y="370836"/>
                  <a:pt x="573554" y="360838"/>
                  <a:pt x="560832" y="353568"/>
                </a:cubicBezTo>
                <a:lnTo>
                  <a:pt x="487680" y="316992"/>
                </a:lnTo>
                <a:cubicBezTo>
                  <a:pt x="463296" y="300736"/>
                  <a:pt x="437661" y="286216"/>
                  <a:pt x="414528" y="268224"/>
                </a:cubicBezTo>
                <a:cubicBezTo>
                  <a:pt x="400918" y="257638"/>
                  <a:pt x="391982" y="241670"/>
                  <a:pt x="377952" y="231648"/>
                </a:cubicBezTo>
                <a:cubicBezTo>
                  <a:pt x="363163" y="221084"/>
                  <a:pt x="343973" y="217828"/>
                  <a:pt x="329184" y="207264"/>
                </a:cubicBezTo>
                <a:cubicBezTo>
                  <a:pt x="315154" y="197242"/>
                  <a:pt x="307229" y="179826"/>
                  <a:pt x="292608" y="170688"/>
                </a:cubicBezTo>
                <a:cubicBezTo>
                  <a:pt x="274049" y="159089"/>
                  <a:pt x="231648" y="146304"/>
                  <a:pt x="231648" y="146304"/>
                </a:cubicBezTo>
                <a:cubicBezTo>
                  <a:pt x="207264" y="125984"/>
                  <a:pt x="180940" y="107788"/>
                  <a:pt x="158496" y="85344"/>
                </a:cubicBezTo>
                <a:cubicBezTo>
                  <a:pt x="144128" y="70976"/>
                  <a:pt x="99568" y="0"/>
                  <a:pt x="73152" y="36576"/>
                </a:cubicBezTo>
                <a:close/>
              </a:path>
            </a:pathLst>
          </a:custGeom>
          <a:solidFill>
            <a:srgbClr val="FF0000">
              <a:alpha val="32941"/>
            </a:srgbClr>
          </a:solidFill>
          <a:ln w="0">
            <a:solidFill>
              <a:srgbClr val="ED2B2B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aphicFrame>
        <p:nvGraphicFramePr>
          <p:cNvPr id="14360" name="Object 41"/>
          <p:cNvGraphicFramePr>
            <a:graphicFrameLocks noChangeAspect="1"/>
          </p:cNvGraphicFramePr>
          <p:nvPr/>
        </p:nvGraphicFramePr>
        <p:xfrm>
          <a:off x="3714750" y="3524250"/>
          <a:ext cx="592138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5" name="Clip" r:id="rId6" imgW="403250" imgH="226771" progId="MS_ClipArt_Gallery.2">
                  <p:embed/>
                </p:oleObj>
              </mc:Choice>
              <mc:Fallback>
                <p:oleObj name="Clip" r:id="rId6" imgW="403250" imgH="226771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4750" y="3524250"/>
                        <a:ext cx="592138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361" name="Group 1277"/>
          <p:cNvGrpSpPr>
            <a:grpSpLocks/>
          </p:cNvGrpSpPr>
          <p:nvPr/>
        </p:nvGrpSpPr>
        <p:grpSpPr bwMode="auto">
          <a:xfrm>
            <a:off x="5000625" y="4643438"/>
            <a:ext cx="642938" cy="533400"/>
            <a:chOff x="2831" y="4238"/>
            <a:chExt cx="78" cy="87"/>
          </a:xfrm>
        </p:grpSpPr>
        <p:sp>
          <p:nvSpPr>
            <p:cNvPr id="14477" name="Line 1278"/>
            <p:cNvSpPr>
              <a:spLocks noChangeShapeType="1"/>
            </p:cNvSpPr>
            <p:nvPr/>
          </p:nvSpPr>
          <p:spPr bwMode="auto">
            <a:xfrm>
              <a:off x="2831" y="4268"/>
              <a:ext cx="0" cy="57"/>
            </a:xfrm>
            <a:prstGeom prst="line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78" name="AutoShape 1279"/>
            <p:cNvSpPr>
              <a:spLocks noChangeArrowheads="1"/>
            </p:cNvSpPr>
            <p:nvPr/>
          </p:nvSpPr>
          <p:spPr bwMode="auto">
            <a:xfrm rot="-5400000">
              <a:off x="2842" y="4227"/>
              <a:ext cx="56" cy="78"/>
            </a:xfrm>
            <a:prstGeom prst="flowChartManualOperation">
              <a:avLst/>
            </a:prstGeom>
            <a:solidFill>
              <a:srgbClr val="993300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 vert="eaVert" wrap="none" lIns="126823" tIns="63418" rIns="126823" bIns="63418" anchor="ctr"/>
            <a:lstStyle>
              <a:lvl1pPr defTabSz="1474788"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1474788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defTabSz="1474788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defTabSz="1474788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defTabSz="1474788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defTabSz="14747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defTabSz="14747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defTabSz="14747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defTabSz="14747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00">
                  <a:latin typeface="Arial" charset="0"/>
                </a:rPr>
                <a:t> </a:t>
              </a:r>
              <a:r>
                <a:rPr lang="ru-RU" altLang="ru-RU" sz="500" b="1">
                  <a:latin typeface="Arial" charset="0"/>
                </a:rPr>
                <a:t>ВПО</a:t>
              </a:r>
            </a:p>
          </p:txBody>
        </p:sp>
      </p:grpSp>
      <p:sp>
        <p:nvSpPr>
          <p:cNvPr id="14362" name="Text Box 6"/>
          <p:cNvSpPr txBox="1">
            <a:spLocks noChangeArrowheads="1"/>
          </p:cNvSpPr>
          <p:nvPr/>
        </p:nvSpPr>
        <p:spPr bwMode="auto">
          <a:xfrm>
            <a:off x="5651500" y="692150"/>
            <a:ext cx="3500436" cy="830997"/>
          </a:xfrm>
          <a:prstGeom prst="rect">
            <a:avLst/>
          </a:prstGeom>
          <a:solidFill>
            <a:srgbClr val="FFEEB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ru-RU" altLang="ru-RU" sz="1200" dirty="0">
                <a:latin typeface="Times New Roman" pitchFamily="18" charset="0"/>
              </a:rPr>
              <a:t>Забор воды для нужд пожаротушения может осуществляться из естественных водоемов: Ейский лиман, Таганрогский залив, </a:t>
            </a:r>
            <a:r>
              <a:rPr lang="ru-RU" altLang="ru-RU" sz="1200" dirty="0" smtClean="0">
                <a:latin typeface="Times New Roman" pitchFamily="18" charset="0"/>
              </a:rPr>
              <a:t>Азовское море.</a:t>
            </a:r>
            <a:endParaRPr lang="ru-RU" altLang="ru-RU" sz="1200" dirty="0">
              <a:latin typeface="Times New Roman" pitchFamily="18" charset="0"/>
            </a:endParaRPr>
          </a:p>
        </p:txBody>
      </p:sp>
      <p:sp>
        <p:nvSpPr>
          <p:cNvPr id="14363" name="Freeform 59"/>
          <p:cNvSpPr>
            <a:spLocks/>
          </p:cNvSpPr>
          <p:nvPr/>
        </p:nvSpPr>
        <p:spPr bwMode="auto">
          <a:xfrm>
            <a:off x="2268538" y="2060575"/>
            <a:ext cx="1366837" cy="3455988"/>
          </a:xfrm>
          <a:custGeom>
            <a:avLst/>
            <a:gdLst>
              <a:gd name="T0" fmla="*/ 2147483647 w 861"/>
              <a:gd name="T1" fmla="*/ 2147483647 h 2177"/>
              <a:gd name="T2" fmla="*/ 2147483647 w 861"/>
              <a:gd name="T3" fmla="*/ 2147483647 h 2177"/>
              <a:gd name="T4" fmla="*/ 2147483647 w 861"/>
              <a:gd name="T5" fmla="*/ 2147483647 h 2177"/>
              <a:gd name="T6" fmla="*/ 2147483647 w 861"/>
              <a:gd name="T7" fmla="*/ 2147483647 h 2177"/>
              <a:gd name="T8" fmla="*/ 2147483647 w 861"/>
              <a:gd name="T9" fmla="*/ 2147483647 h 2177"/>
              <a:gd name="T10" fmla="*/ 2147483647 w 861"/>
              <a:gd name="T11" fmla="*/ 2147483647 h 2177"/>
              <a:gd name="T12" fmla="*/ 2147483647 w 861"/>
              <a:gd name="T13" fmla="*/ 2147483647 h 2177"/>
              <a:gd name="T14" fmla="*/ 2147483647 w 861"/>
              <a:gd name="T15" fmla="*/ 2147483647 h 2177"/>
              <a:gd name="T16" fmla="*/ 2147483647 w 861"/>
              <a:gd name="T17" fmla="*/ 2147483647 h 2177"/>
              <a:gd name="T18" fmla="*/ 2147483647 w 861"/>
              <a:gd name="T19" fmla="*/ 2147483647 h 2177"/>
              <a:gd name="T20" fmla="*/ 2147483647 w 861"/>
              <a:gd name="T21" fmla="*/ 2147483647 h 2177"/>
              <a:gd name="T22" fmla="*/ 2147483647 w 861"/>
              <a:gd name="T23" fmla="*/ 2147483647 h 2177"/>
              <a:gd name="T24" fmla="*/ 2147483647 w 861"/>
              <a:gd name="T25" fmla="*/ 2147483647 h 2177"/>
              <a:gd name="T26" fmla="*/ 2147483647 w 861"/>
              <a:gd name="T27" fmla="*/ 2147483647 h 2177"/>
              <a:gd name="T28" fmla="*/ 2147483647 w 861"/>
              <a:gd name="T29" fmla="*/ 2147483647 h 2177"/>
              <a:gd name="T30" fmla="*/ 2147483647 w 861"/>
              <a:gd name="T31" fmla="*/ 2147483647 h 2177"/>
              <a:gd name="T32" fmla="*/ 2147483647 w 861"/>
              <a:gd name="T33" fmla="*/ 2147483647 h 2177"/>
              <a:gd name="T34" fmla="*/ 2147483647 w 861"/>
              <a:gd name="T35" fmla="*/ 2147483647 h 2177"/>
              <a:gd name="T36" fmla="*/ 0 w 861"/>
              <a:gd name="T37" fmla="*/ 0 h 2177"/>
              <a:gd name="T38" fmla="*/ 2147483647 w 861"/>
              <a:gd name="T39" fmla="*/ 2147483647 h 2177"/>
              <a:gd name="T40" fmla="*/ 2147483647 w 861"/>
              <a:gd name="T41" fmla="*/ 2147483647 h 2177"/>
              <a:gd name="T42" fmla="*/ 2147483647 w 861"/>
              <a:gd name="T43" fmla="*/ 2147483647 h 2177"/>
              <a:gd name="T44" fmla="*/ 2147483647 w 861"/>
              <a:gd name="T45" fmla="*/ 2147483647 h 217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861"/>
              <a:gd name="T70" fmla="*/ 0 h 2177"/>
              <a:gd name="T71" fmla="*/ 861 w 861"/>
              <a:gd name="T72" fmla="*/ 2177 h 2177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861" h="2177">
                <a:moveTo>
                  <a:pt x="408" y="544"/>
                </a:moveTo>
                <a:lnTo>
                  <a:pt x="453" y="726"/>
                </a:lnTo>
                <a:lnTo>
                  <a:pt x="589" y="998"/>
                </a:lnTo>
                <a:lnTo>
                  <a:pt x="680" y="1406"/>
                </a:lnTo>
                <a:lnTo>
                  <a:pt x="680" y="1588"/>
                </a:lnTo>
                <a:lnTo>
                  <a:pt x="771" y="1769"/>
                </a:lnTo>
                <a:lnTo>
                  <a:pt x="816" y="1996"/>
                </a:lnTo>
                <a:lnTo>
                  <a:pt x="861" y="2087"/>
                </a:lnTo>
                <a:lnTo>
                  <a:pt x="861" y="2177"/>
                </a:lnTo>
                <a:lnTo>
                  <a:pt x="771" y="2177"/>
                </a:lnTo>
                <a:lnTo>
                  <a:pt x="680" y="1951"/>
                </a:lnTo>
                <a:lnTo>
                  <a:pt x="589" y="1588"/>
                </a:lnTo>
                <a:lnTo>
                  <a:pt x="502" y="1353"/>
                </a:lnTo>
                <a:lnTo>
                  <a:pt x="362" y="1089"/>
                </a:lnTo>
                <a:lnTo>
                  <a:pt x="347" y="894"/>
                </a:lnTo>
                <a:lnTo>
                  <a:pt x="226" y="681"/>
                </a:lnTo>
                <a:lnTo>
                  <a:pt x="181" y="408"/>
                </a:lnTo>
                <a:lnTo>
                  <a:pt x="136" y="272"/>
                </a:lnTo>
                <a:lnTo>
                  <a:pt x="0" y="0"/>
                </a:lnTo>
                <a:lnTo>
                  <a:pt x="181" y="91"/>
                </a:lnTo>
                <a:lnTo>
                  <a:pt x="317" y="318"/>
                </a:lnTo>
                <a:lnTo>
                  <a:pt x="408" y="454"/>
                </a:lnTo>
                <a:lnTo>
                  <a:pt x="408" y="544"/>
                </a:lnTo>
                <a:close/>
              </a:path>
            </a:pathLst>
          </a:custGeom>
          <a:solidFill>
            <a:srgbClr val="99CCFF"/>
          </a:solidFill>
          <a:ln>
            <a:noFill/>
          </a:ln>
          <a:effectLst>
            <a:prstShdw prst="shdw17" dist="17961" dir="2700000">
              <a:srgbClr val="5C7A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64" name="AutoShape 9"/>
          <p:cNvSpPr>
            <a:spLocks noChangeArrowheads="1"/>
          </p:cNvSpPr>
          <p:nvPr/>
        </p:nvSpPr>
        <p:spPr bwMode="auto">
          <a:xfrm>
            <a:off x="695326" y="1414463"/>
            <a:ext cx="1584325" cy="577850"/>
          </a:xfrm>
          <a:prstGeom prst="wedgeRectCallout">
            <a:avLst>
              <a:gd name="adj1" fmla="val 67537"/>
              <a:gd name="adj2" fmla="val 10769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>
                <a:latin typeface="Times New Roman" pitchFamily="18" charset="0"/>
              </a:rPr>
              <a:t>Пирс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>
                <a:latin typeface="Times New Roman" pitchFamily="18" charset="0"/>
              </a:rPr>
              <a:t>для забора воды пожарными машинами</a:t>
            </a:r>
          </a:p>
        </p:txBody>
      </p:sp>
      <p:graphicFrame>
        <p:nvGraphicFramePr>
          <p:cNvPr id="14365" name="Object 8"/>
          <p:cNvGraphicFramePr>
            <a:graphicFrameLocks noChangeAspect="1"/>
          </p:cNvGraphicFramePr>
          <p:nvPr/>
        </p:nvGraphicFramePr>
        <p:xfrm>
          <a:off x="2843213" y="2636838"/>
          <a:ext cx="382587" cy="379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6" name="CorelDRAW" r:id="rId8" imgW="382905" imgH="379095" progId="CorelDRAW.Graphic.14">
                  <p:embed/>
                </p:oleObj>
              </mc:Choice>
              <mc:Fallback>
                <p:oleObj name="CorelDRAW" r:id="rId8" imgW="382905" imgH="379095" progId="CorelDRAW.Graphic.1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213" y="2636838"/>
                        <a:ext cx="382587" cy="379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1" name="Group 20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1757545"/>
              </p:ext>
            </p:extLst>
          </p:nvPr>
        </p:nvGraphicFramePr>
        <p:xfrm>
          <a:off x="4427984" y="6165304"/>
          <a:ext cx="3859213" cy="642938"/>
        </p:xfrm>
        <a:graphic>
          <a:graphicData uri="http://schemas.openxmlformats.org/drawingml/2006/table">
            <a:tbl>
              <a:tblPr/>
              <a:tblGrid>
                <a:gridCol w="1763713"/>
                <a:gridCol w="1550987"/>
                <a:gridCol w="544513"/>
              </a:tblGrid>
              <a:tr h="314325"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Наименование лечебного учреждения</a:t>
                      </a:r>
                      <a:endParaRPr kumimoji="0" lang="ru-RU" sz="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Адрес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Количество коек</a:t>
                      </a:r>
                      <a:endParaRPr kumimoji="0" lang="ru-RU" sz="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Должанская Участковая больница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ст. Должанская, ул. Октябрьская, 57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14416" name="Group 202"/>
          <p:cNvGrpSpPr>
            <a:grpSpLocks/>
          </p:cNvGrpSpPr>
          <p:nvPr/>
        </p:nvGrpSpPr>
        <p:grpSpPr bwMode="auto">
          <a:xfrm>
            <a:off x="5076825" y="5734050"/>
            <a:ext cx="533400" cy="377825"/>
            <a:chOff x="1066" y="2387"/>
            <a:chExt cx="255" cy="216"/>
          </a:xfrm>
        </p:grpSpPr>
        <p:sp>
          <p:nvSpPr>
            <p:cNvPr id="14474" name="AutoShape 203"/>
            <p:cNvSpPr>
              <a:spLocks noChangeArrowheads="1"/>
            </p:cNvSpPr>
            <p:nvPr/>
          </p:nvSpPr>
          <p:spPr bwMode="auto">
            <a:xfrm>
              <a:off x="1066" y="2387"/>
              <a:ext cx="255" cy="82"/>
            </a:xfrm>
            <a:prstGeom prst="triangle">
              <a:avLst>
                <a:gd name="adj" fmla="val 50000"/>
              </a:avLst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charset="0"/>
              </a:endParaRPr>
            </a:p>
          </p:txBody>
        </p:sp>
        <p:sp>
          <p:nvSpPr>
            <p:cNvPr id="14475" name="Rectangle 204"/>
            <p:cNvSpPr>
              <a:spLocks noChangeArrowheads="1"/>
            </p:cNvSpPr>
            <p:nvPr/>
          </p:nvSpPr>
          <p:spPr bwMode="auto">
            <a:xfrm>
              <a:off x="1066" y="2469"/>
              <a:ext cx="255" cy="134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charset="0"/>
              </a:endParaRPr>
            </a:p>
          </p:txBody>
        </p:sp>
        <p:sp>
          <p:nvSpPr>
            <p:cNvPr id="14476" name="AutoShape 205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1164" y="2405"/>
              <a:ext cx="60" cy="55"/>
            </a:xfrm>
            <a:prstGeom prst="plus">
              <a:avLst>
                <a:gd name="adj" fmla="val 40875"/>
              </a:avLst>
            </a:prstGeom>
            <a:solidFill>
              <a:srgbClr val="FF0000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charset="0"/>
              </a:endParaRPr>
            </a:p>
          </p:txBody>
        </p:sp>
      </p:grpSp>
      <p:sp>
        <p:nvSpPr>
          <p:cNvPr id="14417" name="Rectangle 206"/>
          <p:cNvSpPr>
            <a:spLocks noChangeArrowheads="1"/>
          </p:cNvSpPr>
          <p:nvPr/>
        </p:nvSpPr>
        <p:spPr bwMode="auto">
          <a:xfrm>
            <a:off x="5651500" y="5734050"/>
            <a:ext cx="433388" cy="360363"/>
          </a:xfrm>
          <a:prstGeom prst="rect">
            <a:avLst/>
          </a:prstGeom>
          <a:solidFill>
            <a:srgbClr val="00FFFF">
              <a:alpha val="45882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56631" tIns="28315" rIns="56631" bIns="28315" anchor="ctr"/>
          <a:lstStyle>
            <a:lvl1pPr defTabSz="56673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566738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566738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566738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566738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56673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56673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56673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56673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b="1" u="sng">
                <a:latin typeface="Times New Roman" pitchFamily="18" charset="0"/>
              </a:rPr>
              <a:t>УБ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b="1">
                <a:latin typeface="Times New Roman" pitchFamily="18" charset="0"/>
              </a:rPr>
              <a:t>20</a:t>
            </a:r>
          </a:p>
        </p:txBody>
      </p:sp>
      <p:sp>
        <p:nvSpPr>
          <p:cNvPr id="14418" name="Rectangle 178"/>
          <p:cNvSpPr>
            <a:spLocks noChangeArrowheads="1"/>
          </p:cNvSpPr>
          <p:nvPr/>
        </p:nvSpPr>
        <p:spPr bwMode="auto">
          <a:xfrm>
            <a:off x="4859338" y="5229225"/>
            <a:ext cx="1439862" cy="360363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ст. Должанская</a:t>
            </a:r>
            <a:r>
              <a:rPr lang="ru-RU" altLang="ru-RU" sz="9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</a:p>
        </p:txBody>
      </p:sp>
      <p:grpSp>
        <p:nvGrpSpPr>
          <p:cNvPr id="14419" name="Group 107"/>
          <p:cNvGrpSpPr>
            <a:grpSpLocks/>
          </p:cNvGrpSpPr>
          <p:nvPr/>
        </p:nvGrpSpPr>
        <p:grpSpPr bwMode="auto">
          <a:xfrm>
            <a:off x="4415" y="3932727"/>
            <a:ext cx="2147888" cy="1583998"/>
            <a:chOff x="-677" y="2137"/>
            <a:chExt cx="1353" cy="1489"/>
          </a:xfrm>
        </p:grpSpPr>
        <p:sp>
          <p:nvSpPr>
            <p:cNvPr id="14460" name="Rectangle 561"/>
            <p:cNvSpPr>
              <a:spLocks noChangeArrowheads="1"/>
            </p:cNvSpPr>
            <p:nvPr/>
          </p:nvSpPr>
          <p:spPr bwMode="auto">
            <a:xfrm>
              <a:off x="-677" y="2219"/>
              <a:ext cx="1313" cy="140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prstShdw prst="shdw17" dist="17961" dir="2700000">
                <a:srgbClr val="999999"/>
              </a:prstShdw>
            </a:effec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charset="0"/>
              </a:endParaRPr>
            </a:p>
          </p:txBody>
        </p:sp>
        <p:sp>
          <p:nvSpPr>
            <p:cNvPr id="14461" name="Text Box 64"/>
            <p:cNvSpPr txBox="1">
              <a:spLocks noChangeArrowheads="1"/>
            </p:cNvSpPr>
            <p:nvPr/>
          </p:nvSpPr>
          <p:spPr bwMode="auto">
            <a:xfrm>
              <a:off x="-292" y="2543"/>
              <a:ext cx="90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 dirty="0">
                  <a:latin typeface="Arial" charset="0"/>
                </a:rPr>
                <a:t>- </a:t>
              </a:r>
              <a:r>
                <a:rPr lang="ru-RU" altLang="ru-RU" sz="900" dirty="0">
                  <a:latin typeface="Arial" charset="0"/>
                </a:rPr>
                <a:t>медучреждение</a:t>
              </a:r>
            </a:p>
          </p:txBody>
        </p:sp>
        <p:sp>
          <p:nvSpPr>
            <p:cNvPr id="14462" name="Text Box 64"/>
            <p:cNvSpPr txBox="1">
              <a:spLocks noChangeArrowheads="1"/>
            </p:cNvSpPr>
            <p:nvPr/>
          </p:nvSpPr>
          <p:spPr bwMode="auto">
            <a:xfrm>
              <a:off x="-295" y="2814"/>
              <a:ext cx="971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 dirty="0">
                  <a:latin typeface="Arial" charset="0"/>
                </a:rPr>
                <a:t>- </a:t>
              </a:r>
              <a:r>
                <a:rPr lang="ru-RU" altLang="ru-RU" sz="900" dirty="0">
                  <a:latin typeface="Arial" charset="0"/>
                </a:rPr>
                <a:t>Ведомственная пожарная   охрана</a:t>
              </a:r>
            </a:p>
          </p:txBody>
        </p:sp>
        <p:sp>
          <p:nvSpPr>
            <p:cNvPr id="14463" name="Text Box 64"/>
            <p:cNvSpPr txBox="1">
              <a:spLocks noChangeArrowheads="1"/>
            </p:cNvSpPr>
            <p:nvPr/>
          </p:nvSpPr>
          <p:spPr bwMode="auto">
            <a:xfrm>
              <a:off x="-609" y="2137"/>
              <a:ext cx="1081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900" dirty="0">
                <a:latin typeface="Arial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900" dirty="0">
                  <a:latin typeface="Arial" charset="0"/>
                </a:rPr>
                <a:t>      Условные обозначения              </a:t>
              </a:r>
            </a:p>
          </p:txBody>
        </p:sp>
        <p:grpSp>
          <p:nvGrpSpPr>
            <p:cNvPr id="14464" name="Group 1277"/>
            <p:cNvGrpSpPr>
              <a:grpSpLocks/>
            </p:cNvGrpSpPr>
            <p:nvPr/>
          </p:nvGrpSpPr>
          <p:grpSpPr bwMode="auto">
            <a:xfrm>
              <a:off x="-553" y="2872"/>
              <a:ext cx="180" cy="279"/>
              <a:chOff x="2861" y="4146"/>
              <a:chExt cx="78" cy="112"/>
            </a:xfrm>
          </p:grpSpPr>
          <p:sp>
            <p:nvSpPr>
              <p:cNvPr id="14472" name="Line 1278"/>
              <p:cNvSpPr>
                <a:spLocks noChangeShapeType="1"/>
              </p:cNvSpPr>
              <p:nvPr/>
            </p:nvSpPr>
            <p:spPr bwMode="auto">
              <a:xfrm>
                <a:off x="2864" y="4201"/>
                <a:ext cx="0" cy="57"/>
              </a:xfrm>
              <a:prstGeom prst="line">
                <a:avLst/>
              </a:prstGeom>
              <a:noFill/>
              <a:ln w="9525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473" name="AutoShape 1279"/>
              <p:cNvSpPr>
                <a:spLocks noChangeArrowheads="1"/>
              </p:cNvSpPr>
              <p:nvPr/>
            </p:nvSpPr>
            <p:spPr bwMode="auto">
              <a:xfrm rot="16200000">
                <a:off x="2872" y="4135"/>
                <a:ext cx="56" cy="78"/>
              </a:xfrm>
              <a:prstGeom prst="flowChartManualOperation">
                <a:avLst/>
              </a:prstGeom>
              <a:solidFill>
                <a:srgbClr val="993300"/>
              </a:solidFill>
              <a:ln w="9525">
                <a:solidFill>
                  <a:srgbClr val="FF6600"/>
                </a:solidFill>
                <a:miter lim="800000"/>
                <a:headEnd/>
                <a:tailEnd/>
              </a:ln>
            </p:spPr>
            <p:txBody>
              <a:bodyPr vert="eaVert" wrap="none" lIns="126823" tIns="63418" rIns="126823" bIns="63418" anchor="ctr"/>
              <a:lstStyle>
                <a:lvl1pPr defTabSz="1474788"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defTabSz="1474788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defTabSz="1474788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defTabSz="1474788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defTabSz="1474788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defTabSz="1474788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defTabSz="1474788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defTabSz="1474788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defTabSz="1474788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200">
                    <a:latin typeface="Arial" charset="0"/>
                  </a:rPr>
                  <a:t> </a:t>
                </a:r>
                <a:r>
                  <a:rPr lang="ru-RU" altLang="ru-RU" sz="500" b="1">
                    <a:latin typeface="Arial" charset="0"/>
                  </a:rPr>
                  <a:t>ВПО</a:t>
                </a:r>
              </a:p>
            </p:txBody>
          </p:sp>
        </p:grpSp>
        <p:grpSp>
          <p:nvGrpSpPr>
            <p:cNvPr id="14465" name="Group 227"/>
            <p:cNvGrpSpPr>
              <a:grpSpLocks/>
            </p:cNvGrpSpPr>
            <p:nvPr/>
          </p:nvGrpSpPr>
          <p:grpSpPr bwMode="auto">
            <a:xfrm>
              <a:off x="-519" y="2535"/>
              <a:ext cx="182" cy="180"/>
              <a:chOff x="1066" y="2522"/>
              <a:chExt cx="255" cy="223"/>
            </a:xfrm>
          </p:grpSpPr>
          <p:sp>
            <p:nvSpPr>
              <p:cNvPr id="14469" name="AutoShape 228"/>
              <p:cNvSpPr>
                <a:spLocks noChangeArrowheads="1"/>
              </p:cNvSpPr>
              <p:nvPr/>
            </p:nvSpPr>
            <p:spPr bwMode="auto">
              <a:xfrm>
                <a:off x="1066" y="2522"/>
                <a:ext cx="255" cy="82"/>
              </a:xfrm>
              <a:prstGeom prst="triangle">
                <a:avLst>
                  <a:gd name="adj" fmla="val 50000"/>
                </a:avLst>
              </a:prstGeom>
              <a:noFill/>
              <a:ln w="2857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charset="0"/>
                </a:endParaRPr>
              </a:p>
            </p:txBody>
          </p:sp>
          <p:sp>
            <p:nvSpPr>
              <p:cNvPr id="14470" name="Rectangle 229"/>
              <p:cNvSpPr>
                <a:spLocks noChangeArrowheads="1"/>
              </p:cNvSpPr>
              <p:nvPr/>
            </p:nvSpPr>
            <p:spPr bwMode="auto">
              <a:xfrm>
                <a:off x="1066" y="2611"/>
                <a:ext cx="255" cy="134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charset="0"/>
                </a:endParaRPr>
              </a:p>
            </p:txBody>
          </p:sp>
          <p:sp>
            <p:nvSpPr>
              <p:cNvPr id="14471" name="AutoShape 230">
                <a:hlinkClick r:id="" action="ppaction://noaction"/>
              </p:cNvPr>
              <p:cNvSpPr>
                <a:spLocks noChangeArrowheads="1"/>
              </p:cNvSpPr>
              <p:nvPr/>
            </p:nvSpPr>
            <p:spPr bwMode="auto">
              <a:xfrm>
                <a:off x="1164" y="2552"/>
                <a:ext cx="60" cy="55"/>
              </a:xfrm>
              <a:prstGeom prst="plus">
                <a:avLst>
                  <a:gd name="adj" fmla="val 40875"/>
                </a:avLst>
              </a:prstGeom>
              <a:solidFill>
                <a:srgbClr val="FF0000"/>
              </a:solidFill>
              <a:ln w="2857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ru-RU" altLang="ru-RU" sz="1800">
                  <a:latin typeface="Arial" charset="0"/>
                </a:endParaRPr>
              </a:p>
            </p:txBody>
          </p:sp>
        </p:grpSp>
        <p:graphicFrame>
          <p:nvGraphicFramePr>
            <p:cNvPr id="14467" name="Object 10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68685305"/>
                </p:ext>
              </p:extLst>
            </p:nvPr>
          </p:nvGraphicFramePr>
          <p:xfrm>
            <a:off x="-612" y="3288"/>
            <a:ext cx="317" cy="1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77" name="Clip" r:id="rId9" imgW="403250" imgH="226771" progId="MS_ClipArt_Gallery.2">
                    <p:embed/>
                  </p:oleObj>
                </mc:Choice>
                <mc:Fallback>
                  <p:oleObj name="Clip" r:id="rId9" imgW="403250" imgH="226771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612" y="3288"/>
                          <a:ext cx="317" cy="17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468" name="Text Box 64"/>
            <p:cNvSpPr txBox="1">
              <a:spLocks noChangeArrowheads="1"/>
            </p:cNvSpPr>
            <p:nvPr/>
          </p:nvSpPr>
          <p:spPr bwMode="auto">
            <a:xfrm>
              <a:off x="-249" y="3220"/>
              <a:ext cx="817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1697" tIns="30846" rIns="61697" bIns="30846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100" dirty="0">
                  <a:latin typeface="Arial" charset="0"/>
                </a:rPr>
                <a:t>-</a:t>
              </a:r>
              <a:r>
                <a:rPr lang="ru-RU" altLang="ru-RU" sz="1000" dirty="0">
                  <a:latin typeface="Arial" charset="0"/>
                </a:rPr>
                <a:t>зона возможного лесного пожара</a:t>
              </a:r>
            </a:p>
          </p:txBody>
        </p:sp>
      </p:grpSp>
      <p:graphicFrame>
        <p:nvGraphicFramePr>
          <p:cNvPr id="63" name="Group 56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2558059"/>
              </p:ext>
            </p:extLst>
          </p:nvPr>
        </p:nvGraphicFramePr>
        <p:xfrm>
          <a:off x="-1586" y="2232286"/>
          <a:ext cx="2130078" cy="1255373"/>
        </p:xfrm>
        <a:graphic>
          <a:graphicData uri="http://schemas.openxmlformats.org/drawingml/2006/table">
            <a:tbl>
              <a:tblPr/>
              <a:tblGrid>
                <a:gridCol w="1301800"/>
                <a:gridCol w="828278"/>
              </a:tblGrid>
              <a:tr h="26203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Сведения о вертолетных площадках на территории Приморско-Ахтарского района</a:t>
                      </a:r>
                    </a:p>
                  </a:txBody>
                  <a:tcPr marL="91397" marR="91397" marT="45681" marB="4568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67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 населенного пункта</a:t>
                      </a:r>
                    </a:p>
                  </a:txBody>
                  <a:tcPr marL="91397" marR="91397" marT="45681" marB="4568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Количество</a:t>
                      </a:r>
                    </a:p>
                  </a:txBody>
                  <a:tcPr marL="91397" marR="91397" marT="45681" marB="4568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375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г. Приморско-Ахтарск</a:t>
                      </a:r>
                    </a:p>
                  </a:txBody>
                  <a:tcPr marL="91397" marR="91397" marT="45681" marB="4568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91397" marR="91397" marT="45681" marB="4568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375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ст. Ольгинская</a:t>
                      </a:r>
                    </a:p>
                  </a:txBody>
                  <a:tcPr marL="91397" marR="91397" marT="45681" marB="4568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91397" marR="91397" marT="45681" marB="4568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375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ст. Приазовская</a:t>
                      </a:r>
                    </a:p>
                  </a:txBody>
                  <a:tcPr marL="91397" marR="91397" marT="45681" marB="4568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91397" marR="91397" marT="45681" marB="4568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5" name="Text Box 2"/>
          <p:cNvSpPr txBox="1">
            <a:spLocks noChangeArrowheads="1"/>
          </p:cNvSpPr>
          <p:nvPr/>
        </p:nvSpPr>
        <p:spPr bwMode="auto">
          <a:xfrm>
            <a:off x="-1" y="-27384"/>
            <a:ext cx="9144000" cy="69763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 smtClean="0">
                <a:solidFill>
                  <a:schemeClr val="bg1"/>
                </a:solidFill>
              </a:rPr>
              <a:t>РИСК ВОЗНИКНОВЕНИЯ ЛЕСНЫХ ПОЖАРОВ (АЗОВСКОЕ ПОБЕРЕЖЬЕ)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13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4253</TotalTime>
  <Words>1528</Words>
  <Application>Microsoft Office PowerPoint</Application>
  <PresentationFormat>Экран (4:3)</PresentationFormat>
  <Paragraphs>415</Paragraphs>
  <Slides>10</Slides>
  <Notes>6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Тема Office</vt:lpstr>
      <vt:lpstr>Clip</vt:lpstr>
      <vt:lpstr>Document</vt:lpstr>
      <vt:lpstr>CorelDRAW</vt:lpstr>
      <vt:lpstr>Презентация PowerPoint</vt:lpstr>
      <vt:lpstr>Презентация PowerPoint</vt:lpstr>
      <vt:lpstr>Презентация PowerPoint</vt:lpstr>
      <vt:lpstr>Краснодарский край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Начальник отдела - Коптелов В.В.</dc:creator>
  <cp:lastModifiedBy>ARM_9</cp:lastModifiedBy>
  <cp:revision>603</cp:revision>
  <dcterms:created xsi:type="dcterms:W3CDTF">2020-10-14T14:17:55Z</dcterms:created>
  <dcterms:modified xsi:type="dcterms:W3CDTF">2021-08-29T15:51:47Z</dcterms:modified>
</cp:coreProperties>
</file>