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921" r:id="rId1"/>
  </p:sldMasterIdLst>
  <p:notesMasterIdLst>
    <p:notesMasterId r:id="rId15"/>
  </p:notesMasterIdLst>
  <p:handoutMasterIdLst>
    <p:handoutMasterId r:id="rId16"/>
  </p:handoutMasterIdLst>
  <p:sldIdLst>
    <p:sldId id="8046" r:id="rId2"/>
    <p:sldId id="8070" r:id="rId3"/>
    <p:sldId id="8052" r:id="rId4"/>
    <p:sldId id="8073" r:id="rId5"/>
    <p:sldId id="8058" r:id="rId6"/>
    <p:sldId id="8060" r:id="rId7"/>
    <p:sldId id="8061" r:id="rId8"/>
    <p:sldId id="8062" r:id="rId9"/>
    <p:sldId id="8063" r:id="rId10"/>
    <p:sldId id="8071" r:id="rId11"/>
    <p:sldId id="8072" r:id="rId12"/>
    <p:sldId id="8066" r:id="rId13"/>
    <p:sldId id="8067" r:id="rId14"/>
  </p:sldIdLst>
  <p:sldSz cx="9144000" cy="6858000" type="screen4x3"/>
  <p:notesSz cx="9939338" cy="68072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DE587F38-6BCC-4E5F-A969-F447CE76924F}">
          <p14:sldIdLst>
            <p14:sldId id="8046"/>
            <p14:sldId id="8070"/>
            <p14:sldId id="8052"/>
            <p14:sldId id="8073"/>
            <p14:sldId id="8058"/>
            <p14:sldId id="8060"/>
            <p14:sldId id="8061"/>
            <p14:sldId id="8062"/>
            <p14:sldId id="8063"/>
            <p14:sldId id="8071"/>
            <p14:sldId id="8072"/>
            <p14:sldId id="8066"/>
            <p14:sldId id="8067"/>
          </p14:sldIdLst>
        </p14:section>
      </p14:sectionLst>
    </p:ext>
    <p:ext uri="{EFAFB233-063F-42B5-8137-9DF3F51BA10A}">
      <p15:sldGuideLst xmlns="" xmlns:p15="http://schemas.microsoft.com/office/powerpoint/2012/main">
        <p15:guide id="2" pos="3628" userDrawn="1">
          <p15:clr>
            <a:srgbClr val="A4A3A4"/>
          </p15:clr>
        </p15:guide>
        <p15:guide id="3" orient="horz" pos="4320" userDrawn="1">
          <p15:clr>
            <a:srgbClr val="A4A3A4"/>
          </p15:clr>
        </p15:guide>
        <p15:guide id="4" pos="2721">
          <p15:clr>
            <a:srgbClr val="A4A3A4"/>
          </p15:clr>
        </p15:guide>
      </p15:sldGuideLst>
    </p:ext>
    <p:ext uri="{2D200454-40CA-4A62-9FC3-DE9A4176ACB9}">
      <p15:notesGuideLst xmlns=""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RM32" initials="A" lastIdx="1" clrIdx="0">
    <p:extLst/>
  </p:cmAuthor>
  <p:cmAuthor id="2" name="User" initials="U" lastIdx="1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81DF8"/>
    <a:srgbClr val="EE1AD0"/>
    <a:srgbClr val="FF0000"/>
    <a:srgbClr val="3DF353"/>
    <a:srgbClr val="EFF4ED"/>
    <a:srgbClr val="4ADFE6"/>
    <a:srgbClr val="FFFF00"/>
    <a:srgbClr val="563BF5"/>
    <a:srgbClr val="000000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F5AB1C69-6EDB-4FF4-983F-18BD219EF322}" styleName="Средний стиль 2 —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21E4AEA4-8DFA-4A89-87EB-49C32662AFE0}" styleName="Средний стиль 2 -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0A15C55-8517-42AA-B614-E9B94910E393}" styleName="Средний стиль 2 - акцент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93296810-A885-4BE3-A3E7-6D5BEEA58F35}" styleName="Средний стиль 2 -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74C1A8A3-306A-4EB7-A6B1-4F7E0EB9C5D6}" styleName="Средний стиль 3 - акцент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2A488322-F2BA-4B5B-9748-0D474271808F}" styleName="Средний стиль 3 - акцент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EB9631B5-78F2-41C9-869B-9F39066F8104}" styleName="Средний стиль 3 - 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EB344D84-9AFB-497E-A393-DC336BA19D2E}" styleName="Средний стиль 3 - акцент 3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91EBBBCC-DAD2-459C-BE2E-F6DE35CF9A28}" styleName="Темный стиль 2 - акцент 3/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37CE84F3-28C3-443E-9E96-99CF82512B78}" styleName="Темный стиль 1 - акцент 2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wholeTbl>
    <a:band1H>
      <a:tcStyle>
        <a:tcBdr/>
        <a:fill>
          <a:solidFill>
            <a:schemeClr val="accent2">
              <a:shade val="60000"/>
            </a:schemeClr>
          </a:solidFill>
        </a:fill>
      </a:tcStyle>
    </a:band1H>
    <a:band1V>
      <a:tcStyle>
        <a:tcBdr/>
        <a:fill>
          <a:solidFill>
            <a:schemeClr val="accent2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2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2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2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E8034E78-7F5D-4C2E-B375-FC64B27BC917}" styleName="Темный стиль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AF606853-7671-496A-8E4F-DF71F8EC918B}" styleName="Темный стиль 1 - акцент 6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wholeTbl>
    <a:band1H>
      <a:tcStyle>
        <a:tcBdr/>
        <a:fill>
          <a:solidFill>
            <a:schemeClr val="accent6">
              <a:shade val="60000"/>
            </a:schemeClr>
          </a:solidFill>
        </a:fill>
      </a:tcStyle>
    </a:band1H>
    <a:band1V>
      <a:tcStyle>
        <a:tcBdr/>
        <a:fill>
          <a:solidFill>
            <a:schemeClr val="accent6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6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6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6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6E25E649-3F16-4E02-A733-19D2CDBF48F0}" styleName="Средний стиль 3 - акцент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85BE263C-DBD7-4A20-BB59-AAB30ACAA65A}" styleName="Средний стиль 3 - акцент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9DCAF9ED-07DC-4A11-8D7F-57B35C25682E}" styleName="Средний стиль 1 - акцент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Средний стиль 1 - акцент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Средний стиль 1 - акцент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ED083AE6-46FA-4A59-8FB0-9F97EB10719F}" styleName="Светлый стиль 3 - акцент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BDBED569-4797-4DF1-A0F4-6AAB3CD982D8}" styleName="Светлый стиль 3 - акцент 5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BC89EF96-8CEA-46FF-86C4-4CE0E7609802}" styleName="Светлый стиль 3 - акцент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616DA210-FB5B-4158-B5E0-FEB733F419BA}" styleName="Светлый стиль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7E9639D4-E3E2-4D34-9284-5A2195B3D0D7}" styleName="Светлый стиль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69012ECD-51FC-41F1-AA8D-1B2483CD663E}" styleName="Светлый стиль 2 - акцент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72833802-FEF1-4C79-8D5D-14CF1EAF98D9}" styleName="Светлый стиль 2 - акцент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17292A2E-F333-43FB-9621-5CBBE7FDCDCB}" styleName="Светлый стиль 2 - акцент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F2DE63D5-997A-4646-A377-4702673A728D}" styleName="Светлый стиль 2 - акцент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5A111915-BE36-4E01-A7E5-04B1672EAD32}" styleName="Светлый стиль 2 - акцент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  <a:tblStyle styleId="{912C8C85-51F0-491E-9774-3900AFEF0FD7}" styleName="Светлый стиль 2 - акцент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D27102A9-8310-4765-A935-A1911B00CA55}" styleName="Светлый стиль 1 - акцент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5FD0F851-EC5A-4D38-B0AD-8093EC10F338}" styleName="Светлый стиль 1 - акцент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68D230F3-CF80-4859-8CE7-A43EE81993B5}" styleName="Светлый стиль 1 - акцент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327F97BB-C833-4FB7-BDE5-3F7075034690}" styleName="Стиль из темы 2 - акцент 5">
    <a:tblBg>
      <a:fillRef idx="3">
        <a:schemeClr val="accent5"/>
      </a:fillRef>
      <a:effectRef idx="3">
        <a:schemeClr val="accent5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5">
                <a:tint val="50000"/>
              </a:schemeClr>
            </a:lnRef>
          </a:left>
          <a:right>
            <a:lnRef idx="1">
              <a:schemeClr val="accent5">
                <a:tint val="50000"/>
              </a:schemeClr>
            </a:lnRef>
          </a:right>
          <a:top>
            <a:lnRef idx="1">
              <a:schemeClr val="accent5">
                <a:tint val="50000"/>
              </a:schemeClr>
            </a:lnRef>
          </a:top>
          <a:bottom>
            <a:lnRef idx="1">
              <a:schemeClr val="accent5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C2FFA5D-87B4-456A-9821-1D502468CF0F}" styleName="Стиль из темы 1 - акцент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69C7853C-536D-4A76-A0AE-DD22124D55A5}" styleName="Стиль из темы 1 - акцент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775DCB02-9BB8-47FD-8907-85C794F793BA}" styleName="Стиль из темы 1 - акцент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35758FB7-9AC5-4552-8A53-C91805E547FA}" styleName="Стиль из темы 1 - акцент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284E427A-3D55-4303-BF80-6455036E1DE7}" styleName="Стиль из темы 1 - акцент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08FB837D-C827-4EFA-A057-4D05807E0F7C}" styleName="Стиль из темы 1 - акцент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D113A9D2-9D6B-4929-AA2D-F23B5EE8CBE7}" styleName="Стиль из темы 2 - акцент 1">
    <a:tblBg>
      <a:fillRef idx="3">
        <a:schemeClr val="accent1"/>
      </a:fillRef>
      <a:effectRef idx="3">
        <a:schemeClr val="accent1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1">
                <a:tint val="50000"/>
              </a:schemeClr>
            </a:lnRef>
          </a:left>
          <a:right>
            <a:lnRef idx="1">
              <a:schemeClr val="accent1">
                <a:tint val="50000"/>
              </a:schemeClr>
            </a:lnRef>
          </a:right>
          <a:top>
            <a:lnRef idx="1">
              <a:schemeClr val="accent1">
                <a:tint val="50000"/>
              </a:schemeClr>
            </a:lnRef>
          </a:top>
          <a:bottom>
            <a:lnRef idx="1">
              <a:schemeClr val="accent1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18603FDC-E32A-4AB5-989C-0864C3EAD2B8}" styleName="Стиль из темы 2 - акцент 2">
    <a:tblBg>
      <a:fillRef idx="3">
        <a:schemeClr val="accent2"/>
      </a:fillRef>
      <a:effectRef idx="3">
        <a:schemeClr val="accent2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2">
                <a:tint val="50000"/>
              </a:schemeClr>
            </a:lnRef>
          </a:left>
          <a:right>
            <a:lnRef idx="1">
              <a:schemeClr val="accent2">
                <a:tint val="50000"/>
              </a:schemeClr>
            </a:lnRef>
          </a:right>
          <a:top>
            <a:lnRef idx="1">
              <a:schemeClr val="accent2">
                <a:tint val="50000"/>
              </a:schemeClr>
            </a:lnRef>
          </a:top>
          <a:bottom>
            <a:lnRef idx="1">
              <a:schemeClr val="accent2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06799F8-075E-4A3A-A7F6-7FBC6576F1A4}" styleName="Стиль из темы 2 - акцент 3">
    <a:tblBg>
      <a:fillRef idx="3">
        <a:schemeClr val="accent3"/>
      </a:fillRef>
      <a:effectRef idx="3">
        <a:schemeClr val="accent3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3">
                <a:tint val="50000"/>
              </a:schemeClr>
            </a:lnRef>
          </a:left>
          <a:right>
            <a:lnRef idx="1">
              <a:schemeClr val="accent3">
                <a:tint val="50000"/>
              </a:schemeClr>
            </a:lnRef>
          </a:right>
          <a:top>
            <a:lnRef idx="1">
              <a:schemeClr val="accent3">
                <a:tint val="50000"/>
              </a:schemeClr>
            </a:lnRef>
          </a:top>
          <a:bottom>
            <a:lnRef idx="1">
              <a:schemeClr val="accent3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69CF1AB2-1976-4502-BF36-3FF5EA218861}" styleName="Средний стиль 4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B301B821-A1FF-4177-AEE7-76D212191A09}" styleName="Средний стиль 1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651" autoAdjust="0"/>
    <p:restoredTop sz="96433" autoAdjust="0"/>
  </p:normalViewPr>
  <p:slideViewPr>
    <p:cSldViewPr snapToGrid="0">
      <p:cViewPr varScale="1">
        <p:scale>
          <a:sx n="97" d="100"/>
          <a:sy n="97" d="100"/>
        </p:scale>
        <p:origin x="-1092" y="-102"/>
      </p:cViewPr>
      <p:guideLst>
        <p:guide orient="horz" pos="4320"/>
        <p:guide pos="3628"/>
        <p:guide pos="2721"/>
      </p:guideLst>
    </p:cSldViewPr>
  </p:slideViewPr>
  <p:outlineViewPr>
    <p:cViewPr>
      <p:scale>
        <a:sx n="66" d="100"/>
        <a:sy n="66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>
      <p:cViewPr varScale="1">
        <p:scale>
          <a:sx n="120" d="100"/>
          <a:sy n="120" d="100"/>
        </p:scale>
        <p:origin x="1878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commentAuthors" Target="commentAuthors.xml"/><Relationship Id="rId2" Type="http://schemas.openxmlformats.org/officeDocument/2006/relationships/slide" Target="slides/slide1.xml"/><Relationship Id="rId16" Type="http://schemas.openxmlformats.org/officeDocument/2006/relationships/handoutMaster" Target="handoutMasters/handoutMaster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67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5629912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r">
              <a:defRPr sz="1100"/>
            </a:lvl1pPr>
          </a:lstStyle>
          <a:p>
            <a:fld id="{2CAE2469-05AA-4EAD-ADCF-345832F5635C}" type="datetimeFigureOut">
              <a:rPr lang="ru-RU" smtClean="0"/>
              <a:t>25.05.2021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146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5629912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r">
              <a:defRPr sz="1100"/>
            </a:lvl1pPr>
          </a:lstStyle>
          <a:p>
            <a:fld id="{0FAB2133-15B0-4EFE-BC30-805BCBD475C7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7822190"/>
      </p:ext>
    </p:extLst>
  </p:cSld>
  <p:clrMap bg1="lt1" tx1="dk1" bg2="lt2" tx2="dk2" accent1="accent1" accent2="accent2" accent3="accent3" accent4="accent4" accent5="accent5" accent6="accent6" hlink="hlink" folHlink="folHlink"/>
  <p:hf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5630138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r">
              <a:defRPr sz="1300"/>
            </a:lvl1pPr>
          </a:lstStyle>
          <a:p>
            <a:fld id="{0060E01D-5EF3-45B4-8D72-A960D6489AA6}" type="datetimeFigureOut">
              <a:rPr lang="ru-RU" smtClean="0"/>
              <a:pPr/>
              <a:t>25.05.2021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3438525" y="850900"/>
            <a:ext cx="3062288" cy="22971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5389" tIns="47693" rIns="95389" bIns="47693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994082" y="3275985"/>
            <a:ext cx="7951469" cy="2680335"/>
          </a:xfrm>
          <a:prstGeom prst="rect">
            <a:avLst/>
          </a:prstGeom>
        </p:spPr>
        <p:txBody>
          <a:bodyPr vert="horz" lIns="95389" tIns="47693" rIns="95389" bIns="47693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46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5630138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r">
              <a:defRPr sz="1300"/>
            </a:lvl1pPr>
          </a:lstStyle>
          <a:p>
            <a:fld id="{B02A437B-EFF4-43AF-8D02-B1E280ECFFA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54388042"/>
      </p:ext>
    </p:extLst>
  </p:cSld>
  <p:clrMap bg1="lt1" tx1="dk1" bg2="lt2" tx2="dk2" accent1="accent1" accent2="accent2" accent3="accent3" accent4="accent4" accent5="accent5" accent6="accent6" hlink="hlink" folHlink="folHlink"/>
  <p:hf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Rectangle 7"/>
          <p:cNvSpPr txBox="1">
            <a:spLocks noGrp="1" noChangeArrowheads="1"/>
          </p:cNvSpPr>
          <p:nvPr/>
        </p:nvSpPr>
        <p:spPr bwMode="auto">
          <a:xfrm>
            <a:off x="5629992" y="6465659"/>
            <a:ext cx="4307046" cy="3403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2" tIns="45711" rIns="91422" bIns="45711" anchor="b"/>
          <a:lstStyle/>
          <a:p>
            <a:pPr algn="r"/>
            <a:fld id="{23E5B785-1CE4-422D-86A7-92B51C971DFA}" type="slidenum">
              <a:rPr lang="ru-RU" sz="1200"/>
              <a:pPr algn="r"/>
              <a:t>1</a:t>
            </a:fld>
            <a:endParaRPr lang="ru-RU" sz="1200" dirty="0"/>
          </a:p>
        </p:txBody>
      </p:sp>
      <p:sp>
        <p:nvSpPr>
          <p:cNvPr id="16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68663" y="511175"/>
            <a:ext cx="3403600" cy="2552700"/>
          </a:xfrm>
          <a:ln/>
        </p:spPr>
      </p:sp>
      <p:sp>
        <p:nvSpPr>
          <p:cNvPr id="163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3935" y="3234602"/>
            <a:ext cx="7953772" cy="3064421"/>
          </a:xfrm>
          <a:noFill/>
          <a:ln/>
        </p:spPr>
        <p:txBody>
          <a:bodyPr lIns="91447" tIns="45724" rIns="91447" bIns="45724"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0512299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6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995114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7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98253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8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495928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9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350287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10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0C8632-C3E7-49F7-8AC2-0F3B7FF7F613}" type="datetime1">
              <a:rPr lang="ru-RU" smtClean="0"/>
              <a:t>25.05.2021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05031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1F456B-19DB-4F30-ACA3-F44E55C6B60A}" type="datetime1">
              <a:rPr lang="ru-RU" smtClean="0"/>
              <a:t>25.05.2021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51592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06860F-F60B-4300-9D04-054163F7821C}" type="datetime1">
              <a:rPr lang="ru-RU" smtClean="0"/>
              <a:t>25.05.2021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930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274647"/>
            <a:ext cx="8229600" cy="58515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38E92D-C7B4-4318-9EAE-EE6F4F31C752}" type="slidenum">
              <a:rPr lang="ru-RU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49743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59BB9C-38B9-4990-8234-50C335FF56E9}" type="datetime1">
              <a:rPr lang="ru-RU" smtClean="0"/>
              <a:t>25.05.2021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77071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5C07-D729-4765-B658-CBC287F3511F}" type="datetime1">
              <a:rPr lang="ru-RU" smtClean="0"/>
              <a:t>25.05.2021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63683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57DCBB-9EE9-48EB-9382-BB971AEF6786}" type="datetime1">
              <a:rPr lang="ru-RU" smtClean="0"/>
              <a:t>25.05.2021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85690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2F2DF9-0C99-402E-A29B-79D47C97E224}" type="datetime1">
              <a:rPr lang="ru-RU" smtClean="0"/>
              <a:t>25.05.2021</a:t>
            </a:fld>
            <a:endParaRPr lang="ru-RU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7990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588907-C54A-4434-B345-A1CA98D63184}" type="datetime1">
              <a:rPr lang="ru-RU" smtClean="0"/>
              <a:t>25.05.2021</a:t>
            </a:fld>
            <a:endParaRPr lang="ru-RU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63812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BAF6F3-6C7A-4AB5-8AB8-C787B1E3FB09}" type="datetime1">
              <a:rPr lang="ru-RU" smtClean="0"/>
              <a:t>25.05.2021</a:t>
            </a:fld>
            <a:endParaRPr lang="ru-RU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49092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2F2BA2-E48D-4602-BA8E-A03584B13999}" type="datetime1">
              <a:rPr lang="ru-RU" smtClean="0"/>
              <a:t>25.05.2021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73162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94F69D-F1BE-4786-A384-907DE08AC6B9}" type="datetime1">
              <a:rPr lang="ru-RU" smtClean="0"/>
              <a:t>25.05.2021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77331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0E99B11-B530-4D12-B16B-7E39BAE919FA}" type="datetime1">
              <a:rPr lang="ru-RU" smtClean="0"/>
              <a:t>25.05.2021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57712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  <p:sldLayoutId id="2147483933" r:id="rId1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9" Type="http://schemas.openxmlformats.org/officeDocument/2006/relationships/image" Target="../media/image37.png"/><Relationship Id="rId3" Type="http://schemas.openxmlformats.org/officeDocument/2006/relationships/image" Target="../media/image1.gif"/><Relationship Id="rId21" Type="http://schemas.openxmlformats.org/officeDocument/2006/relationships/image" Target="../media/image19.png"/><Relationship Id="rId34" Type="http://schemas.openxmlformats.org/officeDocument/2006/relationships/image" Target="../media/image32.gif"/><Relationship Id="rId42" Type="http://schemas.openxmlformats.org/officeDocument/2006/relationships/image" Target="../media/image40.png"/><Relationship Id="rId47" Type="http://schemas.openxmlformats.org/officeDocument/2006/relationships/image" Target="../media/image45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33" Type="http://schemas.openxmlformats.org/officeDocument/2006/relationships/image" Target="../media/image31.png"/><Relationship Id="rId38" Type="http://schemas.openxmlformats.org/officeDocument/2006/relationships/image" Target="../media/image36.png"/><Relationship Id="rId46" Type="http://schemas.openxmlformats.org/officeDocument/2006/relationships/image" Target="../media/image44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29" Type="http://schemas.openxmlformats.org/officeDocument/2006/relationships/image" Target="../media/image27.png"/><Relationship Id="rId41" Type="http://schemas.openxmlformats.org/officeDocument/2006/relationships/image" Target="../media/image3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32" Type="http://schemas.openxmlformats.org/officeDocument/2006/relationships/image" Target="../media/image30.png"/><Relationship Id="rId37" Type="http://schemas.openxmlformats.org/officeDocument/2006/relationships/image" Target="../media/image35.png"/><Relationship Id="rId40" Type="http://schemas.openxmlformats.org/officeDocument/2006/relationships/image" Target="../media/image38.png"/><Relationship Id="rId45" Type="http://schemas.openxmlformats.org/officeDocument/2006/relationships/image" Target="../media/image43.png"/><Relationship Id="rId5" Type="http://schemas.openxmlformats.org/officeDocument/2006/relationships/image" Target="../media/image3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28" Type="http://schemas.openxmlformats.org/officeDocument/2006/relationships/image" Target="../media/image26.png"/><Relationship Id="rId36" Type="http://schemas.openxmlformats.org/officeDocument/2006/relationships/image" Target="../media/image34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31" Type="http://schemas.openxmlformats.org/officeDocument/2006/relationships/image" Target="../media/image29.png"/><Relationship Id="rId44" Type="http://schemas.openxmlformats.org/officeDocument/2006/relationships/image" Target="../media/image42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Relationship Id="rId27" Type="http://schemas.openxmlformats.org/officeDocument/2006/relationships/image" Target="../media/image25.png"/><Relationship Id="rId30" Type="http://schemas.openxmlformats.org/officeDocument/2006/relationships/image" Target="../media/image28.png"/><Relationship Id="rId35" Type="http://schemas.openxmlformats.org/officeDocument/2006/relationships/image" Target="../media/image33.png"/><Relationship Id="rId43" Type="http://schemas.openxmlformats.org/officeDocument/2006/relationships/image" Target="../media/image41.png"/><Relationship Id="rId48" Type="http://schemas.openxmlformats.org/officeDocument/2006/relationships/image" Target="../media/image4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5.png"/><Relationship Id="rId5" Type="http://schemas.openxmlformats.org/officeDocument/2006/relationships/image" Target="../media/image76.png"/><Relationship Id="rId4" Type="http://schemas.openxmlformats.org/officeDocument/2006/relationships/image" Target="../media/image75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png"/><Relationship Id="rId3" Type="http://schemas.openxmlformats.org/officeDocument/2006/relationships/image" Target="../media/image77.jpeg"/><Relationship Id="rId7" Type="http://schemas.openxmlformats.org/officeDocument/2006/relationships/image" Target="../media/image69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67.wmf"/><Relationship Id="rId5" Type="http://schemas.openxmlformats.org/officeDocument/2006/relationships/oleObject" Target="../embeddings/oleObject4.bin"/><Relationship Id="rId4" Type="http://schemas.openxmlformats.org/officeDocument/2006/relationships/image" Target="../media/image70.emf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70.png"/><Relationship Id="rId5" Type="http://schemas.openxmlformats.org/officeDocument/2006/relationships/image" Target="../media/image660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jpe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3" Type="http://schemas.openxmlformats.org/officeDocument/2006/relationships/image" Target="../media/image48.png"/><Relationship Id="rId7" Type="http://schemas.openxmlformats.org/officeDocument/2006/relationships/image" Target="../media/image52.pn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1.png"/><Relationship Id="rId11" Type="http://schemas.openxmlformats.org/officeDocument/2006/relationships/image" Target="../media/image56.jpeg"/><Relationship Id="rId5" Type="http://schemas.openxmlformats.org/officeDocument/2006/relationships/image" Target="../media/image50.png"/><Relationship Id="rId10" Type="http://schemas.openxmlformats.org/officeDocument/2006/relationships/image" Target="../media/image55.jpeg"/><Relationship Id="rId4" Type="http://schemas.openxmlformats.org/officeDocument/2006/relationships/image" Target="../media/image49.png"/><Relationship Id="rId9" Type="http://schemas.openxmlformats.org/officeDocument/2006/relationships/image" Target="../media/image5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0.jpeg"/><Relationship Id="rId5" Type="http://schemas.openxmlformats.org/officeDocument/2006/relationships/image" Target="../media/image59.png"/><Relationship Id="rId4" Type="http://schemas.openxmlformats.org/officeDocument/2006/relationships/image" Target="../media/image58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64.pn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63.png"/><Relationship Id="rId5" Type="http://schemas.openxmlformats.org/officeDocument/2006/relationships/image" Target="../media/image62.pn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66.jpe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wmf"/><Relationship Id="rId3" Type="http://schemas.openxmlformats.org/officeDocument/2006/relationships/notesSlide" Target="../notesSlides/notesSlide5.xml"/><Relationship Id="rId7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70.emf"/><Relationship Id="rId5" Type="http://schemas.openxmlformats.org/officeDocument/2006/relationships/image" Target="../media/image69.png"/><Relationship Id="rId4" Type="http://schemas.openxmlformats.org/officeDocument/2006/relationships/image" Target="../media/image68.png"/><Relationship Id="rId9" Type="http://schemas.openxmlformats.org/officeDocument/2006/relationships/image" Target="../media/image6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7" Type="http://schemas.openxmlformats.org/officeDocument/2006/relationships/image" Target="../media/image65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67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7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7" Type="http://schemas.openxmlformats.org/officeDocument/2006/relationships/image" Target="../media/image65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67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7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Rectangle 2"/>
          <p:cNvSpPr>
            <a:spLocks noChangeArrowheads="1"/>
          </p:cNvSpPr>
          <p:nvPr/>
        </p:nvSpPr>
        <p:spPr bwMode="auto">
          <a:xfrm>
            <a:off x="1" y="0"/>
            <a:ext cx="9150350" cy="6858000"/>
          </a:xfrm>
          <a:prstGeom prst="rect">
            <a:avLst/>
          </a:prstGeom>
          <a:gradFill rotWithShape="1">
            <a:gsLst>
              <a:gs pos="0">
                <a:srgbClr val="9999FF"/>
              </a:gs>
              <a:gs pos="100000">
                <a:srgbClr val="003399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70291" tIns="35145" rIns="70291" bIns="35145" anchor="ctr"/>
          <a:lstStyle/>
          <a:p>
            <a:pPr defTabSz="688975"/>
            <a:endParaRPr lang="en-US" dirty="0">
              <a:solidFill>
                <a:srgbClr val="FF0000"/>
              </a:solidFill>
            </a:endParaRPr>
          </a:p>
        </p:txBody>
      </p:sp>
      <p:pic>
        <p:nvPicPr>
          <p:cNvPr id="15362" name="Picture 41" descr="флаг МЧС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27517"/>
            <a:ext cx="3551238" cy="2514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8613" name="Rectangle 40"/>
          <p:cNvSpPr>
            <a:spLocks noChangeArrowheads="1"/>
          </p:cNvSpPr>
          <p:nvPr/>
        </p:nvSpPr>
        <p:spPr bwMode="auto">
          <a:xfrm>
            <a:off x="0" y="2610070"/>
            <a:ext cx="9144000" cy="1040473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70285" tIns="35145" rIns="70285" bIns="35145">
            <a:spAutoFit/>
          </a:bodyPr>
          <a:lstStyle/>
          <a:p>
            <a:pPr algn="ctr">
              <a:spcBef>
                <a:spcPct val="0"/>
              </a:spcBef>
            </a:pPr>
            <a:r>
              <a:rPr lang="ru-RU" altLang="ru-RU" sz="2100" b="1" dirty="0">
                <a:latin typeface="Times New Roman" pitchFamily="18" charset="0"/>
                <a:cs typeface="Times New Roman" pitchFamily="18" charset="0"/>
              </a:rPr>
              <a:t>МОДЕЛЬ </a:t>
            </a:r>
          </a:p>
          <a:p>
            <a:pPr algn="ctr">
              <a:spcBef>
                <a:spcPct val="0"/>
              </a:spcBef>
            </a:pPr>
            <a:r>
              <a:rPr lang="ru-RU" altLang="ru-RU" sz="2100" b="1" dirty="0" smtClean="0">
                <a:latin typeface="Times New Roman" pitchFamily="18" charset="0"/>
                <a:cs typeface="Times New Roman" pitchFamily="18" charset="0"/>
              </a:rPr>
              <a:t>РАЗВИТИЯ ВЕТРОВОЙ НАГРУЗКИ В СООТВЕТСТВИИ </a:t>
            </a:r>
            <a:br>
              <a:rPr lang="ru-RU" altLang="ru-RU" sz="2100" b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altLang="ru-RU" sz="2100" b="1" dirty="0" smtClean="0">
                <a:latin typeface="Times New Roman" pitchFamily="18" charset="0"/>
                <a:cs typeface="Times New Roman" pitchFamily="18" charset="0"/>
              </a:rPr>
              <a:t>С ПРОГНОЗОМ НА ТЕРРИТОРИИ КРАСНОДАРСКОГО КРАЯ</a:t>
            </a:r>
          </a:p>
        </p:txBody>
      </p:sp>
      <p:pic>
        <p:nvPicPr>
          <p:cNvPr id="15364" name="Picture 5" descr="200px-Coat_of_Arms_of_Krasnodar_kray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096125" y="165102"/>
            <a:ext cx="1436688" cy="23537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365" name="AutoShape 2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155575" y="-192617"/>
            <a:ext cx="304800" cy="4064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15366" name="AutoShape 4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307975" y="10584"/>
            <a:ext cx="304800" cy="40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pic>
        <p:nvPicPr>
          <p:cNvPr id="15400" name="Picture 5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11190" y="4221088"/>
            <a:ext cx="653263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1" name="Picture 6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295490" y="4221088"/>
            <a:ext cx="435509" cy="6771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2" name="Picture 7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801844" y="4221090"/>
            <a:ext cx="452701" cy="6771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3" name="Picture 8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2348776" y="4221088"/>
            <a:ext cx="460088" cy="671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4" name="Picture 9"/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2886775" y="4221088"/>
            <a:ext cx="435509" cy="6771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5" name="Picture 12"/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3805035" y="4221090"/>
            <a:ext cx="435988" cy="6778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6" name="Picture 13"/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4330656" y="4221088"/>
            <a:ext cx="426482" cy="6719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7" name="Picture 14"/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4840515" y="4221088"/>
            <a:ext cx="441238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8" name="Picture 19"/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7494705" y="4221088"/>
            <a:ext cx="439452" cy="6744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9" name="Picture 20"/>
          <p:cNvPicPr>
            <a:picLocks noChangeAspect="1" noChangeArrowheads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>
            <a:off x="8009256" y="4221090"/>
            <a:ext cx="426721" cy="6634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0" name="Picture 21"/>
          <p:cNvPicPr>
            <a:picLocks noChangeAspect="1" noChangeArrowheads="1"/>
          </p:cNvPicPr>
          <p:nvPr/>
        </p:nvPicPr>
        <p:blipFill>
          <a:blip r:embed="rId15"/>
          <a:srcRect/>
          <a:stretch>
            <a:fillRect/>
          </a:stretch>
        </p:blipFill>
        <p:spPr bwMode="auto">
          <a:xfrm>
            <a:off x="3395264" y="4221088"/>
            <a:ext cx="309178" cy="6743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1" name="Picture 22"/>
          <p:cNvPicPr>
            <a:picLocks noChangeAspect="1" noChangeArrowheads="1"/>
          </p:cNvPicPr>
          <p:nvPr/>
        </p:nvPicPr>
        <p:blipFill>
          <a:blip r:embed="rId16"/>
          <a:srcRect/>
          <a:stretch>
            <a:fillRect/>
          </a:stretch>
        </p:blipFill>
        <p:spPr bwMode="auto">
          <a:xfrm>
            <a:off x="5372111" y="4221088"/>
            <a:ext cx="434721" cy="6743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2" name="Picture 23"/>
          <p:cNvPicPr>
            <a:picLocks noChangeAspect="1" noChangeArrowheads="1"/>
          </p:cNvPicPr>
          <p:nvPr/>
        </p:nvPicPr>
        <p:blipFill>
          <a:blip r:embed="rId17"/>
          <a:srcRect/>
          <a:stretch>
            <a:fillRect/>
          </a:stretch>
        </p:blipFill>
        <p:spPr bwMode="auto">
          <a:xfrm>
            <a:off x="6951592" y="4221090"/>
            <a:ext cx="436196" cy="6764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3" name="Picture 24"/>
          <p:cNvPicPr>
            <a:picLocks noChangeAspect="1" noChangeArrowheads="1"/>
          </p:cNvPicPr>
          <p:nvPr/>
        </p:nvPicPr>
        <p:blipFill>
          <a:blip r:embed="rId18"/>
          <a:srcRect/>
          <a:stretch>
            <a:fillRect/>
          </a:stretch>
        </p:blipFill>
        <p:spPr bwMode="auto">
          <a:xfrm>
            <a:off x="6445075" y="4221090"/>
            <a:ext cx="430224" cy="670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4" name="Picture 25"/>
          <p:cNvPicPr>
            <a:picLocks noChangeAspect="1" noChangeArrowheads="1"/>
          </p:cNvPicPr>
          <p:nvPr/>
        </p:nvPicPr>
        <p:blipFill>
          <a:blip r:embed="rId19"/>
          <a:srcRect/>
          <a:stretch>
            <a:fillRect/>
          </a:stretch>
        </p:blipFill>
        <p:spPr bwMode="auto">
          <a:xfrm>
            <a:off x="5913846" y="4221090"/>
            <a:ext cx="433873" cy="6764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5" name="Picture 2"/>
          <p:cNvPicPr>
            <a:picLocks noChangeAspect="1" noChangeArrowheads="1"/>
          </p:cNvPicPr>
          <p:nvPr/>
        </p:nvPicPr>
        <p:blipFill>
          <a:blip r:embed="rId20"/>
          <a:srcRect/>
          <a:stretch>
            <a:fillRect/>
          </a:stretch>
        </p:blipFill>
        <p:spPr bwMode="auto">
          <a:xfrm>
            <a:off x="719457" y="4962452"/>
            <a:ext cx="428748" cy="606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6" name="Picture 3"/>
          <p:cNvPicPr>
            <a:picLocks noChangeAspect="1" noChangeArrowheads="1"/>
          </p:cNvPicPr>
          <p:nvPr/>
        </p:nvPicPr>
        <p:blipFill>
          <a:blip r:embed="rId21"/>
          <a:srcRect/>
          <a:stretch>
            <a:fillRect/>
          </a:stretch>
        </p:blipFill>
        <p:spPr bwMode="auto">
          <a:xfrm>
            <a:off x="1276489" y="4962454"/>
            <a:ext cx="434384" cy="6147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7" name="Picture 4"/>
          <p:cNvPicPr>
            <a:picLocks noChangeAspect="1" noChangeArrowheads="1"/>
          </p:cNvPicPr>
          <p:nvPr/>
        </p:nvPicPr>
        <p:blipFill>
          <a:blip r:embed="rId22"/>
          <a:srcRect/>
          <a:stretch>
            <a:fillRect/>
          </a:stretch>
        </p:blipFill>
        <p:spPr bwMode="auto">
          <a:xfrm>
            <a:off x="1808747" y="4962454"/>
            <a:ext cx="463841" cy="6478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8" name="Picture 5"/>
          <p:cNvPicPr>
            <a:picLocks noChangeAspect="1" noChangeArrowheads="1"/>
          </p:cNvPicPr>
          <p:nvPr/>
        </p:nvPicPr>
        <p:blipFill>
          <a:blip r:embed="rId23"/>
          <a:srcRect/>
          <a:stretch>
            <a:fillRect/>
          </a:stretch>
        </p:blipFill>
        <p:spPr bwMode="auto">
          <a:xfrm>
            <a:off x="2346111" y="4962454"/>
            <a:ext cx="464978" cy="6411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9" name="Picture 6"/>
          <p:cNvPicPr>
            <a:picLocks noChangeAspect="1" noChangeArrowheads="1"/>
          </p:cNvPicPr>
          <p:nvPr/>
        </p:nvPicPr>
        <p:blipFill>
          <a:blip r:embed="rId24"/>
          <a:srcRect/>
          <a:stretch>
            <a:fillRect/>
          </a:stretch>
        </p:blipFill>
        <p:spPr bwMode="auto">
          <a:xfrm>
            <a:off x="2865464" y="4962454"/>
            <a:ext cx="460485" cy="6499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0" name="Picture 7"/>
          <p:cNvPicPr>
            <a:picLocks noChangeAspect="1" noChangeArrowheads="1"/>
          </p:cNvPicPr>
          <p:nvPr/>
        </p:nvPicPr>
        <p:blipFill>
          <a:blip r:embed="rId25"/>
          <a:srcRect/>
          <a:stretch>
            <a:fillRect/>
          </a:stretch>
        </p:blipFill>
        <p:spPr bwMode="auto">
          <a:xfrm>
            <a:off x="3376972" y="4962452"/>
            <a:ext cx="455880" cy="6468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1" name="Picture 8"/>
          <p:cNvPicPr>
            <a:picLocks noChangeAspect="1" noChangeArrowheads="1"/>
          </p:cNvPicPr>
          <p:nvPr/>
        </p:nvPicPr>
        <p:blipFill>
          <a:blip r:embed="rId26"/>
          <a:srcRect/>
          <a:stretch>
            <a:fillRect/>
          </a:stretch>
        </p:blipFill>
        <p:spPr bwMode="auto">
          <a:xfrm>
            <a:off x="3886146" y="4962982"/>
            <a:ext cx="430841" cy="648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2" name="Picture 9"/>
          <p:cNvPicPr>
            <a:picLocks noChangeAspect="1" noChangeArrowheads="1"/>
          </p:cNvPicPr>
          <p:nvPr/>
        </p:nvPicPr>
        <p:blipFill>
          <a:blip r:embed="rId27"/>
          <a:srcRect/>
          <a:stretch>
            <a:fillRect/>
          </a:stretch>
        </p:blipFill>
        <p:spPr bwMode="auto">
          <a:xfrm>
            <a:off x="4368809" y="4963501"/>
            <a:ext cx="444814" cy="648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3" name="Picture 10"/>
          <p:cNvPicPr>
            <a:picLocks noChangeAspect="1" noChangeArrowheads="1"/>
          </p:cNvPicPr>
          <p:nvPr/>
        </p:nvPicPr>
        <p:blipFill>
          <a:blip r:embed="rId28"/>
          <a:srcRect/>
          <a:stretch>
            <a:fillRect/>
          </a:stretch>
        </p:blipFill>
        <p:spPr bwMode="auto">
          <a:xfrm>
            <a:off x="4864818" y="4961930"/>
            <a:ext cx="452588" cy="6556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4" name="Picture 11"/>
          <p:cNvPicPr>
            <a:picLocks noChangeAspect="1" noChangeArrowheads="1"/>
          </p:cNvPicPr>
          <p:nvPr/>
        </p:nvPicPr>
        <p:blipFill>
          <a:blip r:embed="rId29"/>
          <a:srcRect/>
          <a:stretch>
            <a:fillRect/>
          </a:stretch>
        </p:blipFill>
        <p:spPr bwMode="auto">
          <a:xfrm>
            <a:off x="5366174" y="4961930"/>
            <a:ext cx="455015" cy="6456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5" name="Picture 12"/>
          <p:cNvPicPr>
            <a:picLocks noChangeAspect="1" noChangeArrowheads="1"/>
          </p:cNvPicPr>
          <p:nvPr/>
        </p:nvPicPr>
        <p:blipFill>
          <a:blip r:embed="rId30"/>
          <a:srcRect/>
          <a:stretch>
            <a:fillRect/>
          </a:stretch>
        </p:blipFill>
        <p:spPr bwMode="auto">
          <a:xfrm>
            <a:off x="5878146" y="4961932"/>
            <a:ext cx="452830" cy="6408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6" name="Picture 13"/>
          <p:cNvPicPr>
            <a:picLocks noChangeAspect="1" noChangeArrowheads="1"/>
          </p:cNvPicPr>
          <p:nvPr/>
        </p:nvPicPr>
        <p:blipFill>
          <a:blip r:embed="rId31"/>
          <a:srcRect/>
          <a:stretch>
            <a:fillRect/>
          </a:stretch>
        </p:blipFill>
        <p:spPr bwMode="auto">
          <a:xfrm>
            <a:off x="6398019" y="4961930"/>
            <a:ext cx="451576" cy="640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7" name="Picture 14"/>
          <p:cNvPicPr>
            <a:picLocks noChangeAspect="1" noChangeArrowheads="1"/>
          </p:cNvPicPr>
          <p:nvPr/>
        </p:nvPicPr>
        <p:blipFill>
          <a:blip r:embed="rId32"/>
          <a:srcRect/>
          <a:stretch>
            <a:fillRect/>
          </a:stretch>
        </p:blipFill>
        <p:spPr bwMode="auto">
          <a:xfrm>
            <a:off x="6940867" y="4978372"/>
            <a:ext cx="457645" cy="6392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8" name="Picture 15"/>
          <p:cNvPicPr>
            <a:picLocks noChangeAspect="1" noChangeArrowheads="1"/>
          </p:cNvPicPr>
          <p:nvPr/>
        </p:nvPicPr>
        <p:blipFill>
          <a:blip r:embed="rId33"/>
          <a:srcRect/>
          <a:stretch>
            <a:fillRect/>
          </a:stretch>
        </p:blipFill>
        <p:spPr bwMode="auto">
          <a:xfrm>
            <a:off x="7438129" y="4961932"/>
            <a:ext cx="505992" cy="6556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9" name="Picture 16"/>
          <p:cNvPicPr>
            <a:picLocks noChangeAspect="1" noChangeArrowheads="1"/>
          </p:cNvPicPr>
          <p:nvPr/>
        </p:nvPicPr>
        <p:blipFill>
          <a:blip r:embed="rId34"/>
          <a:srcRect/>
          <a:stretch>
            <a:fillRect/>
          </a:stretch>
        </p:blipFill>
        <p:spPr bwMode="auto">
          <a:xfrm>
            <a:off x="7981808" y="4961932"/>
            <a:ext cx="454167" cy="6427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5370" name="Группа 24"/>
          <p:cNvGrpSpPr>
            <a:grpSpLocks/>
          </p:cNvGrpSpPr>
          <p:nvPr/>
        </p:nvGrpSpPr>
        <p:grpSpPr bwMode="auto">
          <a:xfrm>
            <a:off x="1043252" y="5624333"/>
            <a:ext cx="7054093" cy="656272"/>
            <a:chOff x="1046522" y="4563707"/>
            <a:chExt cx="7084748" cy="528323"/>
          </a:xfrm>
        </p:grpSpPr>
        <p:pic>
          <p:nvPicPr>
            <p:cNvPr id="15371" name="Picture 17"/>
            <p:cNvPicPr>
              <a:picLocks noChangeAspect="1" noChangeArrowheads="1"/>
            </p:cNvPicPr>
            <p:nvPr/>
          </p:nvPicPr>
          <p:blipFill>
            <a:blip r:embed="rId35"/>
            <a:srcRect/>
            <a:stretch>
              <a:fillRect/>
            </a:stretch>
          </p:blipFill>
          <p:spPr bwMode="auto">
            <a:xfrm>
              <a:off x="1046522" y="4566478"/>
              <a:ext cx="414167" cy="4896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2" name="Picture 18"/>
            <p:cNvPicPr>
              <a:picLocks noChangeAspect="1" noChangeArrowheads="1"/>
            </p:cNvPicPr>
            <p:nvPr/>
          </p:nvPicPr>
          <p:blipFill>
            <a:blip r:embed="rId36"/>
            <a:srcRect/>
            <a:stretch>
              <a:fillRect/>
            </a:stretch>
          </p:blipFill>
          <p:spPr bwMode="auto">
            <a:xfrm>
              <a:off x="1544737" y="4566477"/>
              <a:ext cx="429515" cy="5238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3" name="Picture 20"/>
            <p:cNvPicPr>
              <a:picLocks noChangeAspect="1" noChangeArrowheads="1"/>
            </p:cNvPicPr>
            <p:nvPr/>
          </p:nvPicPr>
          <p:blipFill>
            <a:blip r:embed="rId37"/>
            <a:srcRect/>
            <a:stretch>
              <a:fillRect/>
            </a:stretch>
          </p:blipFill>
          <p:spPr bwMode="auto">
            <a:xfrm>
              <a:off x="2590840" y="4566477"/>
              <a:ext cx="432623" cy="5233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4" name="Picture 21"/>
            <p:cNvPicPr>
              <a:picLocks noChangeAspect="1" noChangeArrowheads="1"/>
            </p:cNvPicPr>
            <p:nvPr/>
          </p:nvPicPr>
          <p:blipFill>
            <a:blip r:embed="rId38"/>
            <a:srcRect/>
            <a:stretch>
              <a:fillRect/>
            </a:stretch>
          </p:blipFill>
          <p:spPr bwMode="auto">
            <a:xfrm>
              <a:off x="3104605" y="4566478"/>
              <a:ext cx="460639" cy="510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5" name="Picture 19"/>
            <p:cNvPicPr>
              <a:picLocks noChangeAspect="1" noChangeArrowheads="1"/>
            </p:cNvPicPr>
            <p:nvPr/>
          </p:nvPicPr>
          <p:blipFill>
            <a:blip r:embed="rId39"/>
            <a:srcRect/>
            <a:stretch>
              <a:fillRect/>
            </a:stretch>
          </p:blipFill>
          <p:spPr bwMode="auto">
            <a:xfrm>
              <a:off x="2070665" y="4566478"/>
              <a:ext cx="436764" cy="5109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6" name="Picture 22"/>
            <p:cNvPicPr>
              <a:picLocks noChangeAspect="1" noChangeArrowheads="1"/>
            </p:cNvPicPr>
            <p:nvPr/>
          </p:nvPicPr>
          <p:blipFill>
            <a:blip r:embed="rId40"/>
            <a:srcRect/>
            <a:stretch>
              <a:fillRect/>
            </a:stretch>
          </p:blipFill>
          <p:spPr bwMode="auto">
            <a:xfrm>
              <a:off x="3616314" y="4569204"/>
              <a:ext cx="438786" cy="5053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7" name="Picture 23"/>
            <p:cNvPicPr>
              <a:picLocks noChangeAspect="1" noChangeArrowheads="1"/>
            </p:cNvPicPr>
            <p:nvPr/>
          </p:nvPicPr>
          <p:blipFill>
            <a:blip r:embed="rId41"/>
            <a:srcRect/>
            <a:stretch>
              <a:fillRect/>
            </a:stretch>
          </p:blipFill>
          <p:spPr bwMode="auto">
            <a:xfrm>
              <a:off x="4116927" y="4570052"/>
              <a:ext cx="445501" cy="5197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8" name="Picture 24"/>
            <p:cNvPicPr>
              <a:picLocks noChangeAspect="1" noChangeArrowheads="1"/>
            </p:cNvPicPr>
            <p:nvPr/>
          </p:nvPicPr>
          <p:blipFill>
            <a:blip r:embed="rId42"/>
            <a:srcRect/>
            <a:stretch>
              <a:fillRect/>
            </a:stretch>
          </p:blipFill>
          <p:spPr bwMode="auto">
            <a:xfrm>
              <a:off x="4616573" y="4570052"/>
              <a:ext cx="430792" cy="5066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9" name="Picture 25"/>
            <p:cNvPicPr>
              <a:picLocks noChangeAspect="1" noChangeArrowheads="1"/>
            </p:cNvPicPr>
            <p:nvPr/>
          </p:nvPicPr>
          <p:blipFill>
            <a:blip r:embed="rId43"/>
            <a:srcRect/>
            <a:stretch>
              <a:fillRect/>
            </a:stretch>
          </p:blipFill>
          <p:spPr bwMode="auto">
            <a:xfrm>
              <a:off x="5106021" y="4568475"/>
              <a:ext cx="430639" cy="5082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0" name="Picture 26"/>
            <p:cNvPicPr>
              <a:picLocks noChangeAspect="1" noChangeArrowheads="1"/>
            </p:cNvPicPr>
            <p:nvPr/>
          </p:nvPicPr>
          <p:blipFill>
            <a:blip r:embed="rId44"/>
            <a:srcRect/>
            <a:stretch>
              <a:fillRect/>
            </a:stretch>
          </p:blipFill>
          <p:spPr bwMode="auto">
            <a:xfrm>
              <a:off x="5601342" y="4566584"/>
              <a:ext cx="448474" cy="523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1" name="Picture 27"/>
            <p:cNvPicPr>
              <a:picLocks noChangeAspect="1" noChangeArrowheads="1"/>
            </p:cNvPicPr>
            <p:nvPr/>
          </p:nvPicPr>
          <p:blipFill>
            <a:blip r:embed="rId45"/>
            <a:srcRect/>
            <a:stretch>
              <a:fillRect/>
            </a:stretch>
          </p:blipFill>
          <p:spPr bwMode="auto">
            <a:xfrm>
              <a:off x="6105726" y="4566285"/>
              <a:ext cx="448131" cy="5228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2" name="Picture 28"/>
            <p:cNvPicPr>
              <a:picLocks noChangeAspect="1" noChangeArrowheads="1"/>
            </p:cNvPicPr>
            <p:nvPr/>
          </p:nvPicPr>
          <p:blipFill>
            <a:blip r:embed="rId46"/>
            <a:srcRect/>
            <a:stretch>
              <a:fillRect/>
            </a:stretch>
          </p:blipFill>
          <p:spPr bwMode="auto">
            <a:xfrm>
              <a:off x="6627531" y="4568475"/>
              <a:ext cx="449929" cy="5235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3" name="Picture 29"/>
            <p:cNvPicPr>
              <a:picLocks noChangeAspect="1" noChangeArrowheads="1"/>
            </p:cNvPicPr>
            <p:nvPr/>
          </p:nvPicPr>
          <p:blipFill>
            <a:blip r:embed="rId47"/>
            <a:srcRect/>
            <a:stretch>
              <a:fillRect/>
            </a:stretch>
          </p:blipFill>
          <p:spPr bwMode="auto">
            <a:xfrm>
              <a:off x="7153035" y="4563707"/>
              <a:ext cx="450938" cy="5261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4" name="Picture 30"/>
            <p:cNvPicPr>
              <a:picLocks noChangeAspect="1" noChangeArrowheads="1"/>
            </p:cNvPicPr>
            <p:nvPr/>
          </p:nvPicPr>
          <p:blipFill>
            <a:blip r:embed="rId48"/>
            <a:srcRect/>
            <a:stretch>
              <a:fillRect/>
            </a:stretch>
          </p:blipFill>
          <p:spPr bwMode="auto">
            <a:xfrm>
              <a:off x="7681844" y="4565472"/>
              <a:ext cx="449426" cy="5243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1230559046"/>
      </p:ext>
    </p:extLst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E:\сац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6064"/>
            <a:ext cx="9144000" cy="6239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ПОРЫВАМ ВЕТРА </a:t>
            </a: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</a:t>
            </a:r>
            <a:r>
              <a:rPr lang="ru-RU" sz="1200" dirty="0" smtClean="0">
                <a:solidFill>
                  <a:prstClr val="white"/>
                </a:solidFill>
              </a:rPr>
              <a:t>ЕЙСКОГО РАЙОНА (РИСК НАРУШЕНИЯ ЭЛЕКТРОСНАБЖЕНИЯ)</a:t>
            </a:r>
          </a:p>
          <a:p>
            <a:r>
              <a:rPr lang="ru-RU" sz="1200" dirty="0">
                <a:solidFill>
                  <a:prstClr val="white"/>
                </a:solidFill>
              </a:rPr>
              <a:t>(с использованием информационных ресурсов </a:t>
            </a:r>
            <a:r>
              <a:rPr lang="ru-RU" sz="1200" dirty="0" err="1" smtClean="0">
                <a:solidFill>
                  <a:prstClr val="white"/>
                </a:solidFill>
              </a:rPr>
              <a:t>Геопортал</a:t>
            </a:r>
            <a:r>
              <a:rPr lang="ru-RU" sz="1200" dirty="0" smtClean="0">
                <a:solidFill>
                  <a:prstClr val="white"/>
                </a:solidFill>
              </a:rPr>
              <a:t> САЦ Минэнерго, </a:t>
            </a:r>
            <a:r>
              <a:rPr lang="en-US" sz="1200" dirty="0" smtClean="0">
                <a:solidFill>
                  <a:prstClr val="white"/>
                </a:solidFill>
              </a:rPr>
              <a:t>Google Earth)</a:t>
            </a:r>
            <a:endParaRPr lang="ru-RU" sz="1200" dirty="0">
              <a:solidFill>
                <a:prstClr val="white"/>
              </a:solidFill>
            </a:endParaRPr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3916042" y="1781652"/>
            <a:ext cx="591790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Ейск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2819929" y="2448596"/>
            <a:ext cx="714727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Морской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5588224" y="4094294"/>
            <a:ext cx="109437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Александровка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7" name="Text Box 182"/>
          <p:cNvSpPr txBox="1">
            <a:spLocks noChangeArrowheads="1"/>
          </p:cNvSpPr>
          <p:nvPr/>
        </p:nvSpPr>
        <p:spPr bwMode="auto">
          <a:xfrm>
            <a:off x="4968511" y="360229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Широчанка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2991853" y="3924249"/>
            <a:ext cx="1303922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Краснофлотский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1900989" y="3902419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Приазовка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802105" y="381980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Воронцовка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1261575" y="4666020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Кухаривка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3097539" y="630552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Комсомолец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4387515" y="600874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5763656" y="602255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Степной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8136829" y="469587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Восточный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098" name="Picture 2" descr="E:\сац 3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4563" y="697929"/>
            <a:ext cx="3000970" cy="189329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3355443" y="2569348"/>
            <a:ext cx="584718" cy="182815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368288" flipH="1">
            <a:off x="3527044" y="1113310"/>
            <a:ext cx="535113" cy="490440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5" name="Группа 144"/>
          <p:cNvGrpSpPr/>
          <p:nvPr/>
        </p:nvGrpSpPr>
        <p:grpSpPr>
          <a:xfrm>
            <a:off x="4417118" y="2745787"/>
            <a:ext cx="168841" cy="200804"/>
            <a:chOff x="7142746" y="6595810"/>
            <a:chExt cx="168841" cy="200804"/>
          </a:xfrm>
        </p:grpSpPr>
        <p:sp>
          <p:nvSpPr>
            <p:cNvPr id="146" name="Скругленный прямоугольник 145"/>
            <p:cNvSpPr/>
            <p:nvPr/>
          </p:nvSpPr>
          <p:spPr>
            <a:xfrm>
              <a:off x="7142746" y="6595810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рямоугольник 146"/>
            <p:cNvSpPr/>
            <p:nvPr/>
          </p:nvSpPr>
          <p:spPr>
            <a:xfrm>
              <a:off x="7166809" y="6646996"/>
              <a:ext cx="126630" cy="10040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8" name="Группа 147"/>
          <p:cNvGrpSpPr/>
          <p:nvPr/>
        </p:nvGrpSpPr>
        <p:grpSpPr>
          <a:xfrm>
            <a:off x="8358284" y="4407816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6745199" y="3924249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Садовый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6830959" y="4162820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Зеленая роща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Трансформаторные подстанции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Электростанции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35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220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110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  <a:endParaRPr lang="ru-RU" sz="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Обозначение автодороги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57" name="Прямоугольник 156"/>
          <p:cNvSpPr/>
          <p:nvPr/>
        </p:nvSpPr>
        <p:spPr>
          <a:xfrm>
            <a:off x="0" y="668167"/>
            <a:ext cx="2720898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pic>
        <p:nvPicPr>
          <p:cNvPr id="158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5" y="1001125"/>
            <a:ext cx="2713233" cy="16848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sp>
        <p:nvSpPr>
          <p:cNvPr id="159" name="Прямоугольник 158"/>
          <p:cNvSpPr/>
          <p:nvPr/>
        </p:nvSpPr>
        <p:spPr>
          <a:xfrm>
            <a:off x="6134563" y="675644"/>
            <a:ext cx="3000970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</a:t>
            </a:r>
            <a:r>
              <a:rPr lang="ru-RU" sz="11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Ейского</a:t>
            </a:r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района</a:t>
            </a:r>
          </a:p>
        </p:txBody>
      </p: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7126704" y="450078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Щербиновский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5183973" y="4039754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2" name="Text Box 182"/>
          <p:cNvSpPr txBox="1">
            <a:spLocks noChangeArrowheads="1"/>
          </p:cNvSpPr>
          <p:nvPr/>
        </p:nvSpPr>
        <p:spPr bwMode="auto">
          <a:xfrm>
            <a:off x="1364281" y="4209799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3" name="Text Box 182"/>
          <p:cNvSpPr txBox="1">
            <a:spLocks noChangeArrowheads="1"/>
          </p:cNvSpPr>
          <p:nvPr/>
        </p:nvSpPr>
        <p:spPr bwMode="auto">
          <a:xfrm>
            <a:off x="5117746" y="6547887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4" name="Text Box 182"/>
          <p:cNvSpPr txBox="1">
            <a:spLocks noChangeArrowheads="1"/>
          </p:cNvSpPr>
          <p:nvPr/>
        </p:nvSpPr>
        <p:spPr bwMode="auto">
          <a:xfrm>
            <a:off x="4435641" y="4578350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5" name="Text Box 182"/>
          <p:cNvSpPr txBox="1">
            <a:spLocks noChangeArrowheads="1"/>
          </p:cNvSpPr>
          <p:nvPr/>
        </p:nvSpPr>
        <p:spPr bwMode="auto">
          <a:xfrm>
            <a:off x="7018545" y="4861103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80" name="Группа 179"/>
          <p:cNvGrpSpPr/>
          <p:nvPr/>
        </p:nvGrpSpPr>
        <p:grpSpPr>
          <a:xfrm>
            <a:off x="2862652" y="5709679"/>
            <a:ext cx="2777623" cy="1130276"/>
            <a:chOff x="6409414" y="4934086"/>
            <a:chExt cx="2613251" cy="604139"/>
          </a:xfrm>
        </p:grpSpPr>
        <p:sp>
          <p:nvSpPr>
            <p:cNvPr id="18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26; 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140 838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31 306;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138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83" name="Группа 182"/>
          <p:cNvGrpSpPr/>
          <p:nvPr/>
        </p:nvGrpSpPr>
        <p:grpSpPr>
          <a:xfrm>
            <a:off x="-15752" y="5709681"/>
            <a:ext cx="2775165" cy="1172224"/>
            <a:chOff x="6426568" y="5043085"/>
            <a:chExt cx="2610938" cy="581793"/>
          </a:xfrm>
        </p:grpSpPr>
        <p:sp>
          <p:nvSpPr>
            <p:cNvPr id="184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3635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4;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– 46 946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 10 615;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60" name="Группа 159"/>
          <p:cNvGrpSpPr/>
          <p:nvPr/>
        </p:nvGrpSpPr>
        <p:grpSpPr>
          <a:xfrm>
            <a:off x="4347629" y="903080"/>
            <a:ext cx="1134357" cy="485716"/>
            <a:chOff x="2336756" y="3770451"/>
            <a:chExt cx="1134357" cy="229362"/>
          </a:xfrm>
        </p:grpSpPr>
        <p:sp>
          <p:nvSpPr>
            <p:cNvPr id="161" name="Прямоугольник 160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СВ, 6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65" name="Прямая со стрелкой 164"/>
            <p:cNvCxnSpPr/>
            <p:nvPr/>
          </p:nvCxnSpPr>
          <p:spPr>
            <a:xfrm flipH="1">
              <a:off x="3192911" y="3800058"/>
              <a:ext cx="202938" cy="179533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86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8868" y="910379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27527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1" name="Picture 3" descr="E:\!!!!!!!ОММиОППМ\!!JVBG\ейск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53914"/>
            <a:ext cx="9144000" cy="6095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Г. ЕЙСК,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5380393"/>
              </p:ext>
            </p:extLst>
          </p:nvPr>
        </p:nvGraphicFramePr>
        <p:xfrm>
          <a:off x="0" y="1116906"/>
          <a:ext cx="2519089" cy="15769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298802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160</a:t>
                      </a:r>
                      <a:endParaRPr lang="ru-RU" sz="800" dirty="0"/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Доставка из </a:t>
                      </a:r>
                      <a:r>
                        <a:rPr lang="ru-RU" sz="800" kern="1200" baseline="0" dirty="0" err="1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Каневского</a:t>
                      </a:r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района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200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Итого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390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sp>
        <p:nvSpPr>
          <p:cNvPr id="529" name="AutoShape 108"/>
          <p:cNvSpPr>
            <a:spLocks noChangeArrowheads="1"/>
          </p:cNvSpPr>
          <p:nvPr/>
        </p:nvSpPr>
        <p:spPr bwMode="auto">
          <a:xfrm>
            <a:off x="3280572" y="6548473"/>
            <a:ext cx="1420955" cy="278946"/>
          </a:xfrm>
          <a:prstGeom prst="wedgeRectCallout">
            <a:avLst>
              <a:gd name="adj1" fmla="val 70345"/>
              <a:gd name="adj2" fmla="val -1676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МО</a:t>
            </a:r>
            <a:endParaRPr lang="ru-RU" i="1" dirty="0"/>
          </a:p>
        </p:txBody>
      </p:sp>
      <p:sp>
        <p:nvSpPr>
          <p:cNvPr id="530" name="Прямоугольник 529"/>
          <p:cNvSpPr/>
          <p:nvPr/>
        </p:nvSpPr>
        <p:spPr>
          <a:xfrm rot="14631395">
            <a:off x="4955691" y="6050855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pic>
        <p:nvPicPr>
          <p:cNvPr id="533" name="Рисунок 5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07324" y="4838492"/>
            <a:ext cx="408236" cy="284130"/>
          </a:xfrm>
          <a:prstGeom prst="rect">
            <a:avLst/>
          </a:prstGeom>
        </p:spPr>
      </p:pic>
      <p:sp>
        <p:nvSpPr>
          <p:cNvPr id="534" name="AutoShape 135"/>
          <p:cNvSpPr>
            <a:spLocks noChangeArrowheads="1"/>
          </p:cNvSpPr>
          <p:nvPr/>
        </p:nvSpPr>
        <p:spPr bwMode="auto">
          <a:xfrm>
            <a:off x="5985973" y="4529712"/>
            <a:ext cx="1740509" cy="252299"/>
          </a:xfrm>
          <a:prstGeom prst="wedgeRectCallout">
            <a:avLst>
              <a:gd name="adj1" fmla="val -96627"/>
              <a:gd name="adj2" fmla="val 9619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aphicFrame>
        <p:nvGraphicFramePr>
          <p:cNvPr id="557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09339022"/>
              </p:ext>
            </p:extLst>
          </p:nvPr>
        </p:nvGraphicFramePr>
        <p:xfrm>
          <a:off x="4336398" y="1994959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912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36398" y="1994959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94" name="Group 253"/>
          <p:cNvGrpSpPr>
            <a:grpSpLocks/>
          </p:cNvGrpSpPr>
          <p:nvPr/>
        </p:nvGrpSpPr>
        <p:grpSpPr bwMode="auto">
          <a:xfrm>
            <a:off x="3828955" y="3779227"/>
            <a:ext cx="213179" cy="240429"/>
            <a:chOff x="476" y="3248"/>
            <a:chExt cx="408" cy="411"/>
          </a:xfrm>
        </p:grpSpPr>
        <p:sp>
          <p:nvSpPr>
            <p:cNvPr id="99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99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085" name="Group 149"/>
          <p:cNvGrpSpPr>
            <a:grpSpLocks/>
          </p:cNvGrpSpPr>
          <p:nvPr/>
        </p:nvGrpSpPr>
        <p:grpSpPr bwMode="auto">
          <a:xfrm>
            <a:off x="5099298" y="4560851"/>
            <a:ext cx="281686" cy="239581"/>
            <a:chOff x="2018" y="2750"/>
            <a:chExt cx="361" cy="309"/>
          </a:xfrm>
        </p:grpSpPr>
        <p:sp>
          <p:nvSpPr>
            <p:cNvPr id="108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39" name="Group 149"/>
          <p:cNvGrpSpPr>
            <a:grpSpLocks/>
          </p:cNvGrpSpPr>
          <p:nvPr/>
        </p:nvGrpSpPr>
        <p:grpSpPr bwMode="auto">
          <a:xfrm>
            <a:off x="4933874" y="3452032"/>
            <a:ext cx="281686" cy="239581"/>
            <a:chOff x="2018" y="2750"/>
            <a:chExt cx="361" cy="309"/>
          </a:xfrm>
        </p:grpSpPr>
        <p:sp>
          <p:nvSpPr>
            <p:cNvPr id="1340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6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7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569" name="AutoShape 108"/>
          <p:cNvSpPr>
            <a:spLocks noChangeArrowheads="1"/>
          </p:cNvSpPr>
          <p:nvPr/>
        </p:nvSpPr>
        <p:spPr bwMode="auto">
          <a:xfrm>
            <a:off x="2994374" y="1451582"/>
            <a:ext cx="1223509" cy="278946"/>
          </a:xfrm>
          <a:prstGeom prst="wedgeRectCallout">
            <a:avLst>
              <a:gd name="adj1" fmla="val 61303"/>
              <a:gd name="adj2" fmla="val 15210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</a:t>
            </a:r>
            <a:r>
              <a:rPr lang="ru-RU" b="1" u="sng" dirty="0" smtClean="0"/>
              <a:t>вокзал</a:t>
            </a:r>
            <a:endParaRPr lang="ru-RU" i="1" dirty="0"/>
          </a:p>
        </p:txBody>
      </p:sp>
      <p:sp>
        <p:nvSpPr>
          <p:cNvPr id="1574" name="AutoShape 108"/>
          <p:cNvSpPr>
            <a:spLocks noChangeArrowheads="1"/>
          </p:cNvSpPr>
          <p:nvPr/>
        </p:nvSpPr>
        <p:spPr bwMode="auto">
          <a:xfrm>
            <a:off x="6421073" y="3274868"/>
            <a:ext cx="1223509" cy="278946"/>
          </a:xfrm>
          <a:prstGeom prst="wedgeRectCallout">
            <a:avLst>
              <a:gd name="adj1" fmla="val -149210"/>
              <a:gd name="adj2" fmla="val 293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Автовокзал</a:t>
            </a:r>
            <a:endParaRPr lang="ru-RU" i="1" dirty="0"/>
          </a:p>
        </p:txBody>
      </p:sp>
      <p:sp>
        <p:nvSpPr>
          <p:cNvPr id="1578" name="AutoShape 108"/>
          <p:cNvSpPr>
            <a:spLocks noChangeArrowheads="1"/>
          </p:cNvSpPr>
          <p:nvPr/>
        </p:nvSpPr>
        <p:spPr bwMode="auto">
          <a:xfrm>
            <a:off x="2253025" y="3762805"/>
            <a:ext cx="1223509" cy="278946"/>
          </a:xfrm>
          <a:prstGeom prst="wedgeRectCallout">
            <a:avLst>
              <a:gd name="adj1" fmla="val 77037"/>
              <a:gd name="adj2" fmla="val 57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grpSp>
        <p:nvGrpSpPr>
          <p:cNvPr id="1664" name="Group 149"/>
          <p:cNvGrpSpPr>
            <a:grpSpLocks/>
          </p:cNvGrpSpPr>
          <p:nvPr/>
        </p:nvGrpSpPr>
        <p:grpSpPr bwMode="auto">
          <a:xfrm>
            <a:off x="4189446" y="2807884"/>
            <a:ext cx="281686" cy="239581"/>
            <a:chOff x="2018" y="2750"/>
            <a:chExt cx="361" cy="309"/>
          </a:xfrm>
        </p:grpSpPr>
        <p:sp>
          <p:nvSpPr>
            <p:cNvPr id="1665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0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1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2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3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4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5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6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7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8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9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0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1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2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3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4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5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6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7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8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9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0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1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2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3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4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5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6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7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8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9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0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1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2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3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4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5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6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7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8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9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0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1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2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3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4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5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6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7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8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9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0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1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2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3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24" name="Блок-схема: знак завершения 1823"/>
          <p:cNvSpPr/>
          <p:nvPr/>
        </p:nvSpPr>
        <p:spPr>
          <a:xfrm rot="14302610">
            <a:off x="4734080" y="296885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1828" name="AutoShape 108"/>
          <p:cNvSpPr>
            <a:spLocks noChangeArrowheads="1"/>
          </p:cNvSpPr>
          <p:nvPr/>
        </p:nvSpPr>
        <p:spPr bwMode="auto">
          <a:xfrm>
            <a:off x="5839180" y="2113465"/>
            <a:ext cx="1223509" cy="409652"/>
          </a:xfrm>
          <a:prstGeom prst="wedgeRectCallout">
            <a:avLst>
              <a:gd name="adj1" fmla="val -120744"/>
              <a:gd name="adj2" fmla="val 162833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Центральный</a:t>
            </a:r>
            <a:endParaRPr lang="ru-RU" i="1" dirty="0"/>
          </a:p>
        </p:txBody>
      </p:sp>
      <p:sp>
        <p:nvSpPr>
          <p:cNvPr id="1834" name="AutoShape 108"/>
          <p:cNvSpPr>
            <a:spLocks noChangeArrowheads="1"/>
          </p:cNvSpPr>
          <p:nvPr/>
        </p:nvSpPr>
        <p:spPr bwMode="auto">
          <a:xfrm>
            <a:off x="5632719" y="4173418"/>
            <a:ext cx="1223509" cy="278946"/>
          </a:xfrm>
          <a:prstGeom prst="wedgeRectCallout">
            <a:avLst>
              <a:gd name="adj1" fmla="val -73299"/>
              <a:gd name="adj2" fmla="val 11729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</a:t>
            </a:r>
            <a:r>
              <a:rPr lang="ru-RU" b="1" u="sng" dirty="0" smtClean="0"/>
              <a:t>14</a:t>
            </a:r>
            <a:endParaRPr lang="ru-RU" i="1" dirty="0"/>
          </a:p>
        </p:txBody>
      </p:sp>
      <p:sp>
        <p:nvSpPr>
          <p:cNvPr id="1835" name="AutoShape 108"/>
          <p:cNvSpPr>
            <a:spLocks noChangeArrowheads="1"/>
          </p:cNvSpPr>
          <p:nvPr/>
        </p:nvSpPr>
        <p:spPr bwMode="auto">
          <a:xfrm>
            <a:off x="3308664" y="2299555"/>
            <a:ext cx="1223509" cy="278946"/>
          </a:xfrm>
          <a:prstGeom prst="wedgeRectCallout">
            <a:avLst>
              <a:gd name="adj1" fmla="val 31576"/>
              <a:gd name="adj2" fmla="val 11727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grpSp>
        <p:nvGrpSpPr>
          <p:cNvPr id="1860" name="Группа 1859"/>
          <p:cNvGrpSpPr/>
          <p:nvPr/>
        </p:nvGrpSpPr>
        <p:grpSpPr>
          <a:xfrm>
            <a:off x="6360296" y="5721185"/>
            <a:ext cx="2777623" cy="1130276"/>
            <a:chOff x="6409414" y="4934086"/>
            <a:chExt cx="2613251" cy="604139"/>
          </a:xfrm>
        </p:grpSpPr>
        <p:sp>
          <p:nvSpPr>
            <p:cNvPr id="186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6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аселение 87 400 чел.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12 991.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67;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ПОО 6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866" name="Group 149"/>
          <p:cNvGrpSpPr>
            <a:grpSpLocks/>
          </p:cNvGrpSpPr>
          <p:nvPr/>
        </p:nvGrpSpPr>
        <p:grpSpPr bwMode="auto">
          <a:xfrm>
            <a:off x="3932271" y="3013960"/>
            <a:ext cx="281686" cy="239581"/>
            <a:chOff x="2018" y="2750"/>
            <a:chExt cx="361" cy="309"/>
          </a:xfrm>
        </p:grpSpPr>
        <p:sp>
          <p:nvSpPr>
            <p:cNvPr id="18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26" name="Group 149"/>
          <p:cNvGrpSpPr>
            <a:grpSpLocks/>
          </p:cNvGrpSpPr>
          <p:nvPr/>
        </p:nvGrpSpPr>
        <p:grpSpPr bwMode="auto">
          <a:xfrm>
            <a:off x="4667250" y="3358739"/>
            <a:ext cx="281686" cy="239581"/>
            <a:chOff x="2018" y="2750"/>
            <a:chExt cx="361" cy="309"/>
          </a:xfrm>
        </p:grpSpPr>
        <p:sp>
          <p:nvSpPr>
            <p:cNvPr id="20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06" name="Group 149"/>
          <p:cNvGrpSpPr>
            <a:grpSpLocks/>
          </p:cNvGrpSpPr>
          <p:nvPr/>
        </p:nvGrpSpPr>
        <p:grpSpPr bwMode="auto">
          <a:xfrm>
            <a:off x="4105275" y="3606434"/>
            <a:ext cx="281686" cy="239581"/>
            <a:chOff x="2018" y="2750"/>
            <a:chExt cx="361" cy="309"/>
          </a:xfrm>
        </p:grpSpPr>
        <p:sp>
          <p:nvSpPr>
            <p:cNvPr id="21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86" name="Group 149"/>
          <p:cNvGrpSpPr>
            <a:grpSpLocks/>
          </p:cNvGrpSpPr>
          <p:nvPr/>
        </p:nvGrpSpPr>
        <p:grpSpPr bwMode="auto">
          <a:xfrm>
            <a:off x="3790950" y="4550171"/>
            <a:ext cx="281686" cy="239581"/>
            <a:chOff x="2018" y="2750"/>
            <a:chExt cx="361" cy="309"/>
          </a:xfrm>
        </p:grpSpPr>
        <p:sp>
          <p:nvSpPr>
            <p:cNvPr id="21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66" name="Group 149"/>
          <p:cNvGrpSpPr>
            <a:grpSpLocks/>
          </p:cNvGrpSpPr>
          <p:nvPr/>
        </p:nvGrpSpPr>
        <p:grpSpPr bwMode="auto">
          <a:xfrm>
            <a:off x="4431157" y="4430380"/>
            <a:ext cx="281686" cy="239581"/>
            <a:chOff x="2018" y="2750"/>
            <a:chExt cx="361" cy="309"/>
          </a:xfrm>
        </p:grpSpPr>
        <p:sp>
          <p:nvSpPr>
            <p:cNvPr id="2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426" name="Group 149"/>
          <p:cNvGrpSpPr>
            <a:grpSpLocks/>
          </p:cNvGrpSpPr>
          <p:nvPr/>
        </p:nvGrpSpPr>
        <p:grpSpPr bwMode="auto">
          <a:xfrm>
            <a:off x="4945507" y="4209598"/>
            <a:ext cx="281686" cy="239581"/>
            <a:chOff x="2018" y="2750"/>
            <a:chExt cx="361" cy="309"/>
          </a:xfrm>
        </p:grpSpPr>
        <p:sp>
          <p:nvSpPr>
            <p:cNvPr id="2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06" name="Group 149"/>
          <p:cNvGrpSpPr>
            <a:grpSpLocks/>
          </p:cNvGrpSpPr>
          <p:nvPr/>
        </p:nvGrpSpPr>
        <p:grpSpPr bwMode="auto">
          <a:xfrm>
            <a:off x="5278882" y="4964287"/>
            <a:ext cx="281686" cy="239581"/>
            <a:chOff x="2018" y="2750"/>
            <a:chExt cx="361" cy="309"/>
          </a:xfrm>
        </p:grpSpPr>
        <p:sp>
          <p:nvSpPr>
            <p:cNvPr id="2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86" name="Group 149"/>
          <p:cNvGrpSpPr>
            <a:grpSpLocks/>
          </p:cNvGrpSpPr>
          <p:nvPr/>
        </p:nvGrpSpPr>
        <p:grpSpPr bwMode="auto">
          <a:xfrm>
            <a:off x="5462633" y="6183834"/>
            <a:ext cx="281686" cy="239581"/>
            <a:chOff x="2018" y="2750"/>
            <a:chExt cx="361" cy="309"/>
          </a:xfrm>
        </p:grpSpPr>
        <p:sp>
          <p:nvSpPr>
            <p:cNvPr id="25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666" name="AutoShape 108"/>
          <p:cNvSpPr>
            <a:spLocks noChangeArrowheads="1"/>
          </p:cNvSpPr>
          <p:nvPr/>
        </p:nvSpPr>
        <p:spPr bwMode="auto">
          <a:xfrm>
            <a:off x="2605446" y="2703321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5</a:t>
            </a:r>
            <a:endParaRPr lang="ru-RU" i="1" dirty="0"/>
          </a:p>
        </p:txBody>
      </p:sp>
      <p:sp>
        <p:nvSpPr>
          <p:cNvPr id="2667" name="AutoShape 108"/>
          <p:cNvSpPr>
            <a:spLocks noChangeArrowheads="1"/>
          </p:cNvSpPr>
          <p:nvPr/>
        </p:nvSpPr>
        <p:spPr bwMode="auto">
          <a:xfrm>
            <a:off x="2862621" y="3386679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668" name="AutoShape 108"/>
          <p:cNvSpPr>
            <a:spLocks noChangeArrowheads="1"/>
          </p:cNvSpPr>
          <p:nvPr/>
        </p:nvSpPr>
        <p:spPr bwMode="auto">
          <a:xfrm>
            <a:off x="2382619" y="5249104"/>
            <a:ext cx="1223509" cy="278946"/>
          </a:xfrm>
          <a:prstGeom prst="wedgeRectCallout">
            <a:avLst>
              <a:gd name="adj1" fmla="val 82956"/>
              <a:gd name="adj2" fmla="val -2173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20</a:t>
            </a:r>
            <a:endParaRPr lang="ru-RU" i="1" dirty="0"/>
          </a:p>
        </p:txBody>
      </p:sp>
      <p:sp>
        <p:nvSpPr>
          <p:cNvPr id="2751" name="AutoShape 108"/>
          <p:cNvSpPr>
            <a:spLocks noChangeArrowheads="1"/>
          </p:cNvSpPr>
          <p:nvPr/>
        </p:nvSpPr>
        <p:spPr bwMode="auto">
          <a:xfrm>
            <a:off x="5603476" y="4826463"/>
            <a:ext cx="1514476" cy="278946"/>
          </a:xfrm>
          <a:prstGeom prst="wedgeRectCallout">
            <a:avLst>
              <a:gd name="adj1" fmla="val -59235"/>
              <a:gd name="adj2" fmla="val 592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Школа-интернат №1</a:t>
            </a:r>
            <a:endParaRPr lang="ru-RU" i="1" dirty="0"/>
          </a:p>
        </p:txBody>
      </p:sp>
      <p:sp>
        <p:nvSpPr>
          <p:cNvPr id="2753" name="AutoShape 108"/>
          <p:cNvSpPr>
            <a:spLocks noChangeArrowheads="1"/>
          </p:cNvSpPr>
          <p:nvPr/>
        </p:nvSpPr>
        <p:spPr bwMode="auto">
          <a:xfrm>
            <a:off x="5137205" y="5722704"/>
            <a:ext cx="1223509" cy="278946"/>
          </a:xfrm>
          <a:prstGeom prst="wedgeRectCallout">
            <a:avLst>
              <a:gd name="adj1" fmla="val -30704"/>
              <a:gd name="adj2" fmla="val 11044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7</a:t>
            </a:r>
            <a:endParaRPr lang="ru-RU" i="1" dirty="0"/>
          </a:p>
        </p:txBody>
      </p:sp>
      <p:sp>
        <p:nvSpPr>
          <p:cNvPr id="2754" name="AutoShape 108"/>
          <p:cNvSpPr>
            <a:spLocks noChangeArrowheads="1"/>
          </p:cNvSpPr>
          <p:nvPr/>
        </p:nvSpPr>
        <p:spPr bwMode="auto">
          <a:xfrm>
            <a:off x="5361043" y="3894472"/>
            <a:ext cx="1223509" cy="278946"/>
          </a:xfrm>
          <a:prstGeom prst="wedgeRectCallout">
            <a:avLst>
              <a:gd name="adj1" fmla="val -61065"/>
              <a:gd name="adj2" fmla="val 8995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1</a:t>
            </a:r>
            <a:endParaRPr lang="ru-RU" i="1" dirty="0"/>
          </a:p>
        </p:txBody>
      </p:sp>
      <p:sp>
        <p:nvSpPr>
          <p:cNvPr id="2755" name="AutoShape 108"/>
          <p:cNvSpPr>
            <a:spLocks noChangeArrowheads="1"/>
          </p:cNvSpPr>
          <p:nvPr/>
        </p:nvSpPr>
        <p:spPr bwMode="auto">
          <a:xfrm>
            <a:off x="5259046" y="2940960"/>
            <a:ext cx="1514476" cy="278946"/>
          </a:xfrm>
          <a:prstGeom prst="wedgeRectCallout">
            <a:avLst>
              <a:gd name="adj1" fmla="val -67411"/>
              <a:gd name="adj2" fmla="val 6605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Школа-интернат №3</a:t>
            </a:r>
            <a:endParaRPr lang="ru-RU" i="1" dirty="0"/>
          </a:p>
        </p:txBody>
      </p:sp>
      <p:sp>
        <p:nvSpPr>
          <p:cNvPr id="2756" name="Прямоугольник 2755"/>
          <p:cNvSpPr/>
          <p:nvPr/>
        </p:nvSpPr>
        <p:spPr>
          <a:xfrm rot="2548102">
            <a:off x="4605815" y="3673103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2757" name="AutoShape 108"/>
          <p:cNvSpPr>
            <a:spLocks noChangeArrowheads="1"/>
          </p:cNvSpPr>
          <p:nvPr/>
        </p:nvSpPr>
        <p:spPr bwMode="auto">
          <a:xfrm>
            <a:off x="5361043" y="3551356"/>
            <a:ext cx="1908635" cy="278946"/>
          </a:xfrm>
          <a:prstGeom prst="wedgeRectCallout">
            <a:avLst>
              <a:gd name="adj1" fmla="val -77924"/>
              <a:gd name="adj2" fmla="val 5092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г. Ейска</a:t>
            </a:r>
            <a:endParaRPr lang="ru-RU" i="1" dirty="0"/>
          </a:p>
        </p:txBody>
      </p:sp>
      <p:grpSp>
        <p:nvGrpSpPr>
          <p:cNvPr id="2758" name="Group 253"/>
          <p:cNvGrpSpPr>
            <a:grpSpLocks/>
          </p:cNvGrpSpPr>
          <p:nvPr/>
        </p:nvGrpSpPr>
        <p:grpSpPr bwMode="auto">
          <a:xfrm>
            <a:off x="4367032" y="5460180"/>
            <a:ext cx="213179" cy="240429"/>
            <a:chOff x="476" y="3248"/>
            <a:chExt cx="408" cy="411"/>
          </a:xfrm>
        </p:grpSpPr>
        <p:sp>
          <p:nvSpPr>
            <p:cNvPr id="275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76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761" name="AutoShape 108"/>
          <p:cNvSpPr>
            <a:spLocks noChangeArrowheads="1"/>
          </p:cNvSpPr>
          <p:nvPr/>
        </p:nvSpPr>
        <p:spPr bwMode="auto">
          <a:xfrm>
            <a:off x="2780062" y="5670912"/>
            <a:ext cx="1223509" cy="278946"/>
          </a:xfrm>
          <a:prstGeom prst="wedgeRectCallout">
            <a:avLst>
              <a:gd name="adj1" fmla="val 91050"/>
              <a:gd name="adj2" fmla="val -4545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pic>
        <p:nvPicPr>
          <p:cNvPr id="2762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477009" y="500530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3" name="AutoShape 108"/>
          <p:cNvSpPr>
            <a:spLocks noChangeArrowheads="1"/>
          </p:cNvSpPr>
          <p:nvPr/>
        </p:nvSpPr>
        <p:spPr bwMode="auto">
          <a:xfrm>
            <a:off x="5269760" y="5270743"/>
            <a:ext cx="1090954" cy="257307"/>
          </a:xfrm>
          <a:prstGeom prst="wedgeRectCallout">
            <a:avLst>
              <a:gd name="adj1" fmla="val -80574"/>
              <a:gd name="adj2" fmla="val -1076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pic>
        <p:nvPicPr>
          <p:cNvPr id="2764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565575" y="4206137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5" name="AutoShape 108"/>
          <p:cNvSpPr>
            <a:spLocks noChangeArrowheads="1"/>
          </p:cNvSpPr>
          <p:nvPr/>
        </p:nvSpPr>
        <p:spPr bwMode="auto">
          <a:xfrm>
            <a:off x="2372044" y="4118281"/>
            <a:ext cx="1090954" cy="257307"/>
          </a:xfrm>
          <a:prstGeom prst="wedgeRectCallout">
            <a:avLst>
              <a:gd name="adj1" fmla="val 61740"/>
              <a:gd name="adj2" fmla="val 6697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750" name="AutoShape 108"/>
          <p:cNvSpPr>
            <a:spLocks noChangeArrowheads="1"/>
          </p:cNvSpPr>
          <p:nvPr/>
        </p:nvSpPr>
        <p:spPr bwMode="auto">
          <a:xfrm>
            <a:off x="3507998" y="4053137"/>
            <a:ext cx="1376796" cy="253587"/>
          </a:xfrm>
          <a:prstGeom prst="wedgeRectCallout">
            <a:avLst>
              <a:gd name="adj1" fmla="val 33218"/>
              <a:gd name="adj2" fmla="val 10703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sz="900" b="1" u="sng" dirty="0" smtClean="0"/>
              <a:t>Школа-интернат №2</a:t>
            </a:r>
            <a:endParaRPr lang="ru-RU" sz="900" i="1" dirty="0"/>
          </a:p>
        </p:txBody>
      </p:sp>
      <p:grpSp>
        <p:nvGrpSpPr>
          <p:cNvPr id="2766" name="Группа 2765"/>
          <p:cNvGrpSpPr>
            <a:grpSpLocks/>
          </p:cNvGrpSpPr>
          <p:nvPr/>
        </p:nvGrpSpPr>
        <p:grpSpPr bwMode="auto">
          <a:xfrm>
            <a:off x="3338712" y="4636411"/>
            <a:ext cx="273432" cy="291197"/>
            <a:chOff x="3857622" y="5286403"/>
            <a:chExt cx="273965" cy="291198"/>
          </a:xfrm>
        </p:grpSpPr>
        <p:grpSp>
          <p:nvGrpSpPr>
            <p:cNvPr id="2770" name="Group 56"/>
            <p:cNvGrpSpPr>
              <a:grpSpLocks/>
            </p:cNvGrpSpPr>
            <p:nvPr/>
          </p:nvGrpSpPr>
          <p:grpSpPr bwMode="auto">
            <a:xfrm>
              <a:off x="3857622" y="5286403"/>
              <a:ext cx="273965" cy="272185"/>
              <a:chOff x="0" y="1"/>
              <a:chExt cx="20000" cy="19999"/>
            </a:xfrm>
          </p:grpSpPr>
          <p:sp>
            <p:nvSpPr>
              <p:cNvPr id="2771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78834" tIns="89416" rIns="178834" bIns="89416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1276650"/>
                <a:endParaRPr lang="ru-RU" sz="2500">
                  <a:latin typeface="Calibri" pitchFamily="34" charset="0"/>
                </a:endParaRPr>
              </a:p>
            </p:txBody>
          </p:sp>
          <p:sp>
            <p:nvSpPr>
              <p:cNvPr id="2772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2773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grpSp>
            <p:nvGrpSpPr>
              <p:cNvPr id="2774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2775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776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</p:grpSp>
        <p:sp>
          <p:nvSpPr>
            <p:cNvPr id="2768" name="Rectangle 54"/>
            <p:cNvSpPr>
              <a:spLocks noChangeArrowheads="1"/>
            </p:cNvSpPr>
            <p:nvPr/>
          </p:nvSpPr>
          <p:spPr bwMode="auto">
            <a:xfrm>
              <a:off x="3923104" y="5404316"/>
              <a:ext cx="15306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 smtClean="0"/>
                <a:t>03</a:t>
              </a:r>
              <a:endParaRPr lang="ru-RU" sz="2500" b="1" dirty="0"/>
            </a:p>
          </p:txBody>
        </p:sp>
      </p:grpSp>
      <p:sp>
        <p:nvSpPr>
          <p:cNvPr id="2777" name="AutoShape 108"/>
          <p:cNvSpPr>
            <a:spLocks noChangeArrowheads="1"/>
          </p:cNvSpPr>
          <p:nvPr/>
        </p:nvSpPr>
        <p:spPr bwMode="auto">
          <a:xfrm>
            <a:off x="2007612" y="4686990"/>
            <a:ext cx="805030" cy="278946"/>
          </a:xfrm>
          <a:prstGeom prst="wedgeRectCallout">
            <a:avLst>
              <a:gd name="adj1" fmla="val 113209"/>
              <a:gd name="adj2" fmla="val 138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ЦРБ</a:t>
            </a:r>
            <a:endParaRPr lang="ru-RU" i="1" dirty="0"/>
          </a:p>
        </p:txBody>
      </p:sp>
      <p:pic>
        <p:nvPicPr>
          <p:cNvPr id="2778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585348" y="5630115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79" name="AutoShape 108"/>
          <p:cNvSpPr>
            <a:spLocks noChangeArrowheads="1"/>
          </p:cNvSpPr>
          <p:nvPr/>
        </p:nvSpPr>
        <p:spPr bwMode="auto">
          <a:xfrm>
            <a:off x="3386055" y="6121511"/>
            <a:ext cx="1090954" cy="257307"/>
          </a:xfrm>
          <a:prstGeom prst="wedgeRectCallout">
            <a:avLst>
              <a:gd name="adj1" fmla="val 70471"/>
              <a:gd name="adj2" fmla="val -107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pic>
        <p:nvPicPr>
          <p:cNvPr id="942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85140" y="4927025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47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8868" y="910379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48" name="Группа 947"/>
          <p:cNvGrpSpPr/>
          <p:nvPr/>
        </p:nvGrpSpPr>
        <p:grpSpPr>
          <a:xfrm>
            <a:off x="4347629" y="903080"/>
            <a:ext cx="1134357" cy="485716"/>
            <a:chOff x="2336756" y="3770451"/>
            <a:chExt cx="1134357" cy="229362"/>
          </a:xfrm>
        </p:grpSpPr>
        <p:sp>
          <p:nvSpPr>
            <p:cNvPr id="949" name="Прямоугольник 948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СВ, 6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50" name="Прямая со стрелкой 949"/>
            <p:cNvCxnSpPr/>
            <p:nvPr/>
          </p:nvCxnSpPr>
          <p:spPr>
            <a:xfrm flipH="1">
              <a:off x="3192911" y="3800058"/>
              <a:ext cx="202938" cy="179533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71793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187" t="17000" r="7917" b="5000"/>
          <a:stretch/>
        </p:blipFill>
        <p:spPr bwMode="auto">
          <a:xfrm>
            <a:off x="-6352" y="0"/>
            <a:ext cx="915035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2195222" y="918154"/>
            <a:ext cx="4753557" cy="1118439"/>
          </a:xfrm>
          <a:prstGeom prst="rect">
            <a:avLst/>
          </a:prstGeom>
          <a:solidFill>
            <a:srgbClr val="FF0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результате сильного ветра с порывами прогнозируется возникновение чрезвычайных ситуаций (происшествий), связанных с нарушением условий жизнедеятельности населения, повреждением (обрывом) ЛЭП и линий связи, нарушениями в системе ЖКХ.</a:t>
            </a: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0" y="-5703"/>
            <a:ext cx="9144000" cy="669687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ПРОВЕДЕНИЕ РАСЧЕТОВ ДЛЯ ОРГАНИЗАЦИИ НОРМАЛЬНЫХ УСЛОВИЙ </a:t>
            </a:r>
          </a:p>
          <a:p>
            <a:r>
              <a:rPr lang="ru-RU" dirty="0"/>
              <a:t>ЖИЗНЕДЕЯТЕЛЬНОСТИ НАСЕЛЕНИЯ</a:t>
            </a:r>
          </a:p>
          <a:p>
            <a:r>
              <a:rPr lang="ru-RU" dirty="0"/>
              <a:t>(с использованием программно-расчетных комплексов)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46772" y="2320116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 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времени охлаждения помещения в жилых домах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время охлаждения внутренней поверхности наружного угла для углового помещения жилого здания от исходного значения +22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при отключении отопления. 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53121" y="4888667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sz="135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135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ru-RU" sz="135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Вывод</a:t>
            </a:r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понижение температуры в жилых домах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С. прогнозируется к через </a:t>
            </a:r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(8,5 суток</a:t>
            </a:r>
            <a:r>
              <a:rPr lang="ru-RU" sz="135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r>
              <a:rPr lang="ru-RU" sz="135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4597930" y="232011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потребности питьевой воды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норму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человека в сутки при малой физической активности (с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энергозатратами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до 5,0-105 Дж/ч (120 ккал/ч)) для различных видов водопотребления и режимов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4614471" y="488007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Вывод: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для организации трехразового подвоза воды (одна автоцистерна будет  подвозить воду 3 раза в день по 4 000 л) необходимо привлечь 7 автоцистерн водоизмещением    4 000 л для обеспечения питьевой водой и 14 автоцистерн для обеспечения водой для приготовления пищи и умывания.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Прямоугольник 1">
                <a:extLst>
                  <a:ext uri="{FF2B5EF4-FFF2-40B4-BE49-F238E27FC236}">
                    <a16:creationId xmlns="" xmlns:a16="http://schemas.microsoft.com/office/drawing/2014/main" id="{EDADC2BC-7DCE-41A1-B1C6-606E267B48D9}"/>
                  </a:ext>
                </a:extLst>
              </p:cNvPr>
              <p:cNvSpPr/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𝜏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=0,64⋅</m:t>
                      </m:r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dPr>
                            <m:e>
                              <m:m>
                                <m:mPr>
                                  <m:plcHide m:val="on"/>
                                  <m:mcs>
                                    <m:mc>
                                      <m:mcPr>
                                        <m:count m:val="1"/>
                                        <m:mcJc m:val="center"/>
                                      </m:mcPr>
                                    </m:mc>
                                  </m:mcs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</m:ctrlPr>
                                </m:mPr>
                                <m:mr>
                                  <m:e>
                                    <m:sSub>
                                      <m:sSubPr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</m:t>
                                        </m:r>
                                      </m:e>
                                      <m: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𝑐𝑚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𝑡𝑐𝑚</m:t>
                                        </m:r>
                                      </m:sub>
                                    </m:sSub>
                                  </m:e>
                                </m:mr>
                                <m:mr>
                                  <m:e>
                                    <m:acc>
                                      <m:accPr>
                                        <m:chr m:val="̅"/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/>
                                          </a:rPr>
                                        </m:ctrlPr>
                                      </m:accPr>
                                      <m:e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6</m:t>
                                            </m:r>
                                          </m:sub>
                                        </m:s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𝐻</m:t>
                                            </m:r>
                                          </m:sub>
                                        </m:sSub>
                                      </m:e>
                                    </m:acc>
                                  </m:e>
                                </m:mr>
                              </m:m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</m:t>
                      </m:r>
                      <m:sSub>
                        <m:sSub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  <m:sub>
                          <m:sSub>
                            <m:sSub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e>
                            <m:sub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𝑃</m:t>
                              </m:r>
                            </m:sub>
                          </m:sSub>
                        </m:sub>
                      </m:sSub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d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𝛴</m:t>
                              </m:r>
                              <m:sSub>
                                <m:sSubPr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𝑅</m:t>
                                  </m:r>
                                </m:e>
                                <m:sub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𝐶𝑛</m:t>
                                  </m:r>
                                </m:sub>
                              </m:sSub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ru-RU" dirty="0"/>
              </a:p>
            </p:txBody>
          </p:sp>
        </mc:Choice>
        <mc:Fallback xmlns="">
          <p:sp>
            <p:nvSpPr>
              <p:cNvPr id="2" name="Прямоугольник 1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EDADC2BC-7DCE-41A1-B1C6-606E267B48D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blipFill rotWithShape="1">
                <a:blip r:embed="rId5"/>
                <a:stretch>
                  <a:fillRect/>
                </a:stretch>
              </a:blipFill>
              <a:ln w="19050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Прямоугольник 6">
                <a:extLst>
                  <a:ext uri="{FF2B5EF4-FFF2-40B4-BE49-F238E27FC236}">
                    <a16:creationId xmlns="" xmlns:a16="http://schemas.microsoft.com/office/drawing/2014/main" id="{B08D1396-4F65-4736-A42C-664F28640426}"/>
                  </a:ext>
                </a:extLst>
              </p:cNvPr>
              <p:cNvSpPr/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solidFill>
                <a:srgbClr val="00B0F0"/>
              </a:solidFill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𝑞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d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𝑁𝐴𝑛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1+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𝑛𝐴</m:t>
                          </m:r>
                          <m:sSup>
                            <m:sSup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p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e>
                            <m:sup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+5.5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𝛿</m:t>
                          </m:r>
                        </m:e>
                      </m:d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∗1,6</m:t>
                      </m:r>
                    </m:oMath>
                  </m:oMathPara>
                </a14:m>
                <a:endParaRPr lang="ru-RU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7" name="Прямоугольник 6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B08D1396-4F65-4736-A42C-664F2864042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blipFill rotWithShape="1">
                <a:blip r:embed="rId6"/>
                <a:stretch>
                  <a:fillRect/>
                </a:stretch>
              </a:blipFill>
              <a:ln w="22225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33997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Picture 2" descr="C:\Users\user\Desktop\open 10.jpg">
            <a:extLst>
              <a:ext uri="{FF2B5EF4-FFF2-40B4-BE49-F238E27FC236}">
                <a16:creationId xmlns="" xmlns:a16="http://schemas.microsoft.com/office/drawing/2014/main" id="{DB6F7C1B-4E11-49F8-8727-D56485DA597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479" r="13573" b="3549"/>
          <a:stretch/>
        </p:blipFill>
        <p:spPr bwMode="auto">
          <a:xfrm>
            <a:off x="7658" y="637635"/>
            <a:ext cx="9137605" cy="6225723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9144000" y="-1611313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9144000" y="4797152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6" name="Line 37"/>
          <p:cNvSpPr>
            <a:spLocks noChangeShapeType="1"/>
          </p:cNvSpPr>
          <p:nvPr/>
        </p:nvSpPr>
        <p:spPr bwMode="auto">
          <a:xfrm>
            <a:off x="9144000" y="-1535378"/>
            <a:ext cx="0" cy="6332539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112" name="Прямоугольник 111">
            <a:extLst>
              <a:ext uri="{FF2B5EF4-FFF2-40B4-BE49-F238E27FC236}">
                <a16:creationId xmlns="" xmlns:a16="http://schemas.microsoft.com/office/drawing/2014/main" id="{E7C0E34A-AAA6-4119-93FF-429F60A4B268}"/>
              </a:ext>
            </a:extLst>
          </p:cNvPr>
          <p:cNvSpPr/>
          <p:nvPr/>
        </p:nvSpPr>
        <p:spPr bwMode="auto">
          <a:xfrm>
            <a:off x="-7495" y="-19199"/>
            <a:ext cx="9151479" cy="68837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6" tIns="31069" rIns="62136" bIns="31069" anchor="ctr"/>
          <a:lstStyle/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РЕКОМЕНДАЦИИ ПО ПРОВЕДЕНИЮ ПРЕВЕНТИВНЫХ МЕРОПРИЯТИЙ </a:t>
            </a:r>
          </a:p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СИЛЬНОМУ ВЕТРУ НА ТЕРРИТОРИИ КРАСНОДАРСКОГО КРАЯ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1049791" y="1102885"/>
            <a:ext cx="7063212" cy="383181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>
            <a:softEdge rad="31750"/>
          </a:effectLst>
        </p:spPr>
        <p:txBody>
          <a:bodyPr wrap="square">
            <a:spAutoFit/>
          </a:bodyPr>
          <a:lstStyle/>
          <a:p>
            <a:pPr algn="just">
              <a:spcAft>
                <a:spcPts val="600"/>
              </a:spcAft>
            </a:pPr>
            <a:endParaRPr lang="ru-RU" sz="3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 Довести прогноз до глав городских и сельских поселений, руководителей туристических групп, руководителей санаторно-курортных комплексов, руководителей баз и зон отдыха, руководителей предприятий, организаций, аварийно-спасательных формирований;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Провести, при необходимости (в соответствии с прогнозной информацией), заседания комиссии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предупреждению и ликвидации чрезвычайных ситуаций и обеспечению пожарной безопасности по вопросам предупреждения возможных чрезвычайных ситуаций (происшествий), обусловленных неблагоприятным прогнозом, с введением режима повышенной готовности.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3. Поддерживать в постоянной готовности системы оповещения населения, при необходимости провести оповещение населения о возможном возникновении ЧС и происшествий;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4. Проверить готовность специальной техники, аварийно-спасательных и аварийно-восстановительных бригад муниципального звена территориальной подсистемы РСЧС в случае реагирования на возможные чрезвычайные ситуации (происшествия);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5. Поддерживать на необходимом уровне запасы материальных и финансовых ресурсов для ликвидации чрезвычайных ситуаций;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6. Усилить контроль за регистрацией групп туристов, направляющихся в горные районы, и обеспечить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их достоверной информацией о метеоусловиях на маршрутах;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7. Организовать подготовительные работы по проведению эвакуации людей и материальных ценностей,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при необходимости провести заблаговременную эвакуацию;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8. Другие мероприятия с учетом особенностей территории, прогнозной информации и складывающейся оперативной обстановки.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1049791" y="859315"/>
            <a:ext cx="7063212" cy="248970"/>
          </a:xfrm>
          <a:prstGeom prst="rect">
            <a:avLst/>
          </a:prstGeom>
          <a:solidFill>
            <a:srgbClr val="FFFF00"/>
          </a:solidFill>
          <a:ln w="19050">
            <a:solidFill>
              <a:schemeClr val="tx1"/>
            </a:solidFill>
          </a:ln>
          <a:effectLst>
            <a:softEdge rad="31750"/>
          </a:effectLst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1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Комплекс превентивных мероприятий</a:t>
            </a:r>
          </a:p>
        </p:txBody>
      </p:sp>
    </p:spTree>
    <p:extLst>
      <p:ext uri="{BB962C8B-B14F-4D97-AF65-F5344CB8AC3E}">
        <p14:creationId xmlns:p14="http://schemas.microsoft.com/office/powerpoint/2010/main" val="3157829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Группа 5"/>
          <p:cNvGrpSpPr/>
          <p:nvPr/>
        </p:nvGrpSpPr>
        <p:grpSpPr>
          <a:xfrm>
            <a:off x="2838" y="571424"/>
            <a:ext cx="9146737" cy="6294660"/>
            <a:chOff x="1141530" y="623071"/>
            <a:chExt cx="6853204" cy="6285240"/>
          </a:xfrm>
        </p:grpSpPr>
        <p:pic>
          <p:nvPicPr>
            <p:cNvPr id="136" name="Picture 2" descr="C:\Users\user\Desktop\open 10.jpg">
              <a:extLst>
                <a:ext uri="{FF2B5EF4-FFF2-40B4-BE49-F238E27FC236}">
                  <a16:creationId xmlns="" xmlns:a16="http://schemas.microsoft.com/office/drawing/2014/main" id="{DB6F7C1B-4E11-49F8-8727-D56485DA597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479" r="13573" b="3549"/>
            <a:stretch/>
          </p:blipFill>
          <p:spPr bwMode="auto">
            <a:xfrm>
              <a:off x="1141530" y="623071"/>
              <a:ext cx="6853204" cy="6285240"/>
            </a:xfrm>
            <a:prstGeom prst="rect">
              <a:avLst/>
            </a:pr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xtLst/>
          </p:spPr>
        </p:pic>
        <p:sp>
          <p:nvSpPr>
            <p:cNvPr id="234" name="Freeform 258"/>
            <p:cNvSpPr>
              <a:spLocks/>
            </p:cNvSpPr>
            <p:nvPr/>
          </p:nvSpPr>
          <p:spPr bwMode="auto">
            <a:xfrm>
              <a:off x="4247966" y="3051344"/>
              <a:ext cx="550139" cy="783077"/>
            </a:xfrm>
            <a:custGeom>
              <a:avLst/>
              <a:gdLst>
                <a:gd name="T0" fmla="*/ 132 w 163"/>
                <a:gd name="T1" fmla="*/ 0 h 212"/>
                <a:gd name="T2" fmla="*/ 132 w 163"/>
                <a:gd name="T3" fmla="*/ 14 h 212"/>
                <a:gd name="T4" fmla="*/ 131 w 163"/>
                <a:gd name="T5" fmla="*/ 23 h 212"/>
                <a:gd name="T6" fmla="*/ 131 w 163"/>
                <a:gd name="T7" fmla="*/ 24 h 212"/>
                <a:gd name="T8" fmla="*/ 126 w 163"/>
                <a:gd name="T9" fmla="*/ 26 h 212"/>
                <a:gd name="T10" fmla="*/ 128 w 163"/>
                <a:gd name="T11" fmla="*/ 30 h 212"/>
                <a:gd name="T12" fmla="*/ 125 w 163"/>
                <a:gd name="T13" fmla="*/ 33 h 212"/>
                <a:gd name="T14" fmla="*/ 139 w 163"/>
                <a:gd name="T15" fmla="*/ 77 h 212"/>
                <a:gd name="T16" fmla="*/ 142 w 163"/>
                <a:gd name="T17" fmla="*/ 82 h 212"/>
                <a:gd name="T18" fmla="*/ 145 w 163"/>
                <a:gd name="T19" fmla="*/ 126 h 212"/>
                <a:gd name="T20" fmla="*/ 163 w 163"/>
                <a:gd name="T21" fmla="*/ 126 h 212"/>
                <a:gd name="T22" fmla="*/ 160 w 163"/>
                <a:gd name="T23" fmla="*/ 142 h 212"/>
                <a:gd name="T24" fmla="*/ 160 w 163"/>
                <a:gd name="T25" fmla="*/ 158 h 212"/>
                <a:gd name="T26" fmla="*/ 144 w 163"/>
                <a:gd name="T27" fmla="*/ 187 h 212"/>
                <a:gd name="T28" fmla="*/ 138 w 163"/>
                <a:gd name="T29" fmla="*/ 183 h 212"/>
                <a:gd name="T30" fmla="*/ 135 w 163"/>
                <a:gd name="T31" fmla="*/ 186 h 212"/>
                <a:gd name="T32" fmla="*/ 132 w 163"/>
                <a:gd name="T33" fmla="*/ 189 h 212"/>
                <a:gd name="T34" fmla="*/ 113 w 163"/>
                <a:gd name="T35" fmla="*/ 189 h 212"/>
                <a:gd name="T36" fmla="*/ 100 w 163"/>
                <a:gd name="T37" fmla="*/ 208 h 212"/>
                <a:gd name="T38" fmla="*/ 84 w 163"/>
                <a:gd name="T39" fmla="*/ 211 h 212"/>
                <a:gd name="T40" fmla="*/ 32 w 163"/>
                <a:gd name="T41" fmla="*/ 196 h 212"/>
                <a:gd name="T42" fmla="*/ 27 w 163"/>
                <a:gd name="T43" fmla="*/ 183 h 212"/>
                <a:gd name="T44" fmla="*/ 18 w 163"/>
                <a:gd name="T45" fmla="*/ 181 h 212"/>
                <a:gd name="T46" fmla="*/ 3 w 163"/>
                <a:gd name="T47" fmla="*/ 170 h 212"/>
                <a:gd name="T48" fmla="*/ 0 w 163"/>
                <a:gd name="T49" fmla="*/ 124 h 212"/>
                <a:gd name="T50" fmla="*/ 9 w 163"/>
                <a:gd name="T51" fmla="*/ 87 h 212"/>
                <a:gd name="T52" fmla="*/ 12 w 163"/>
                <a:gd name="T53" fmla="*/ 87 h 212"/>
                <a:gd name="T54" fmla="*/ 16 w 163"/>
                <a:gd name="T55" fmla="*/ 87 h 212"/>
                <a:gd name="T56" fmla="*/ 15 w 163"/>
                <a:gd name="T57" fmla="*/ 80 h 212"/>
                <a:gd name="T58" fmla="*/ 18 w 163"/>
                <a:gd name="T59" fmla="*/ 74 h 212"/>
                <a:gd name="T60" fmla="*/ 21 w 163"/>
                <a:gd name="T61" fmla="*/ 74 h 212"/>
                <a:gd name="T62" fmla="*/ 22 w 163"/>
                <a:gd name="T63" fmla="*/ 77 h 212"/>
                <a:gd name="T64" fmla="*/ 27 w 163"/>
                <a:gd name="T65" fmla="*/ 74 h 212"/>
                <a:gd name="T66" fmla="*/ 31 w 163"/>
                <a:gd name="T67" fmla="*/ 71 h 212"/>
                <a:gd name="T68" fmla="*/ 32 w 163"/>
                <a:gd name="T69" fmla="*/ 70 h 212"/>
                <a:gd name="T70" fmla="*/ 37 w 163"/>
                <a:gd name="T71" fmla="*/ 68 h 212"/>
                <a:gd name="T72" fmla="*/ 41 w 163"/>
                <a:gd name="T73" fmla="*/ 64 h 212"/>
                <a:gd name="T74" fmla="*/ 43 w 163"/>
                <a:gd name="T75" fmla="*/ 58 h 212"/>
                <a:gd name="T76" fmla="*/ 65 w 163"/>
                <a:gd name="T77" fmla="*/ 61 h 212"/>
                <a:gd name="T78" fmla="*/ 76 w 163"/>
                <a:gd name="T79" fmla="*/ 64 h 212"/>
                <a:gd name="T80" fmla="*/ 87 w 163"/>
                <a:gd name="T81" fmla="*/ 57 h 212"/>
                <a:gd name="T82" fmla="*/ 84 w 163"/>
                <a:gd name="T83" fmla="*/ 49 h 212"/>
                <a:gd name="T84" fmla="*/ 87 w 163"/>
                <a:gd name="T85" fmla="*/ 35 h 212"/>
                <a:gd name="T86" fmla="*/ 75 w 163"/>
                <a:gd name="T87" fmla="*/ 29 h 212"/>
                <a:gd name="T88" fmla="*/ 66 w 163"/>
                <a:gd name="T89" fmla="*/ 17 h 212"/>
                <a:gd name="T90" fmla="*/ 104 w 163"/>
                <a:gd name="T91" fmla="*/ 11 h 212"/>
                <a:gd name="T92" fmla="*/ 107 w 163"/>
                <a:gd name="T93" fmla="*/ 10 h 212"/>
                <a:gd name="T94" fmla="*/ 110 w 163"/>
                <a:gd name="T95" fmla="*/ 7 h 212"/>
                <a:gd name="T96" fmla="*/ 112 w 163"/>
                <a:gd name="T97" fmla="*/ 10 h 212"/>
                <a:gd name="T98" fmla="*/ 119 w 163"/>
                <a:gd name="T99" fmla="*/ 10 h 212"/>
                <a:gd name="T100" fmla="*/ 126 w 163"/>
                <a:gd name="T101" fmla="*/ 11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4" name="Freeform 251"/>
            <p:cNvSpPr>
              <a:spLocks/>
            </p:cNvSpPr>
            <p:nvPr/>
          </p:nvSpPr>
          <p:spPr bwMode="auto">
            <a:xfrm rot="21334256">
              <a:off x="4656096" y="2881949"/>
              <a:ext cx="581842" cy="755552"/>
            </a:xfrm>
            <a:custGeom>
              <a:avLst/>
              <a:gdLst>
                <a:gd name="T0" fmla="*/ 2147483647 w 189"/>
                <a:gd name="T1" fmla="*/ 2147483647 h 208"/>
                <a:gd name="T2" fmla="*/ 2147483647 w 189"/>
                <a:gd name="T3" fmla="*/ 2147483647 h 208"/>
                <a:gd name="T4" fmla="*/ 2147483647 w 189"/>
                <a:gd name="T5" fmla="*/ 2147483647 h 208"/>
                <a:gd name="T6" fmla="*/ 2147483647 w 189"/>
                <a:gd name="T7" fmla="*/ 2147483647 h 208"/>
                <a:gd name="T8" fmla="*/ 2147483647 w 189"/>
                <a:gd name="T9" fmla="*/ 2147483647 h 208"/>
                <a:gd name="T10" fmla="*/ 2147483647 w 189"/>
                <a:gd name="T11" fmla="*/ 2147483647 h 208"/>
                <a:gd name="T12" fmla="*/ 2147483647 w 189"/>
                <a:gd name="T13" fmla="*/ 2147483647 h 208"/>
                <a:gd name="T14" fmla="*/ 2147483647 w 189"/>
                <a:gd name="T15" fmla="*/ 2147483647 h 208"/>
                <a:gd name="T16" fmla="*/ 2147483647 w 189"/>
                <a:gd name="T17" fmla="*/ 2147483647 h 208"/>
                <a:gd name="T18" fmla="*/ 2147483647 w 189"/>
                <a:gd name="T19" fmla="*/ 2147483647 h 208"/>
                <a:gd name="T20" fmla="*/ 2147483647 w 189"/>
                <a:gd name="T21" fmla="*/ 2147483647 h 208"/>
                <a:gd name="T22" fmla="*/ 2147483647 w 189"/>
                <a:gd name="T23" fmla="*/ 2147483647 h 208"/>
                <a:gd name="T24" fmla="*/ 2147483647 w 189"/>
                <a:gd name="T25" fmla="*/ 2147483647 h 208"/>
                <a:gd name="T26" fmla="*/ 2147483647 w 189"/>
                <a:gd name="T27" fmla="*/ 2147483647 h 208"/>
                <a:gd name="T28" fmla="*/ 2147483647 w 189"/>
                <a:gd name="T29" fmla="*/ 2147483647 h 208"/>
                <a:gd name="T30" fmla="*/ 2147483647 w 189"/>
                <a:gd name="T31" fmla="*/ 2147483647 h 208"/>
                <a:gd name="T32" fmla="*/ 2147483647 w 189"/>
                <a:gd name="T33" fmla="*/ 2147483647 h 208"/>
                <a:gd name="T34" fmla="*/ 2147483647 w 189"/>
                <a:gd name="T35" fmla="*/ 2147483647 h 208"/>
                <a:gd name="T36" fmla="*/ 2147483647 w 189"/>
                <a:gd name="T37" fmla="*/ 2147483647 h 208"/>
                <a:gd name="T38" fmla="*/ 2147483647 w 189"/>
                <a:gd name="T39" fmla="*/ 2147483647 h 208"/>
                <a:gd name="T40" fmla="*/ 2147483647 w 189"/>
                <a:gd name="T41" fmla="*/ 2147483647 h 208"/>
                <a:gd name="T42" fmla="*/ 2147483647 w 189"/>
                <a:gd name="T43" fmla="*/ 2147483647 h 208"/>
                <a:gd name="T44" fmla="*/ 2147483647 w 189"/>
                <a:gd name="T45" fmla="*/ 2147483647 h 208"/>
                <a:gd name="T46" fmla="*/ 2147483647 w 189"/>
                <a:gd name="T47" fmla="*/ 2147483647 h 208"/>
                <a:gd name="T48" fmla="*/ 2147483647 w 189"/>
                <a:gd name="T49" fmla="*/ 2147483647 h 208"/>
                <a:gd name="T50" fmla="*/ 2147483647 w 189"/>
                <a:gd name="T51" fmla="*/ 2147483647 h 208"/>
                <a:gd name="T52" fmla="*/ 2147483647 w 189"/>
                <a:gd name="T53" fmla="*/ 2147483647 h 208"/>
                <a:gd name="T54" fmla="*/ 2147483647 w 189"/>
                <a:gd name="T55" fmla="*/ 2147483647 h 208"/>
                <a:gd name="T56" fmla="*/ 0 w 189"/>
                <a:gd name="T57" fmla="*/ 2147483647 h 208"/>
                <a:gd name="T58" fmla="*/ 2147483647 w 189"/>
                <a:gd name="T59" fmla="*/ 2147483647 h 208"/>
                <a:gd name="T60" fmla="*/ 2147483647 w 189"/>
                <a:gd name="T61" fmla="*/ 2147483647 h 208"/>
                <a:gd name="T62" fmla="*/ 2147483647 w 189"/>
                <a:gd name="T63" fmla="*/ 2147483647 h 208"/>
                <a:gd name="T64" fmla="*/ 2147483647 w 189"/>
                <a:gd name="T65" fmla="*/ 2147483647 h 208"/>
                <a:gd name="T66" fmla="*/ 2147483647 w 189"/>
                <a:gd name="T67" fmla="*/ 2147483647 h 208"/>
                <a:gd name="T68" fmla="*/ 2147483647 w 189"/>
                <a:gd name="T69" fmla="*/ 2147483647 h 208"/>
                <a:gd name="T70" fmla="*/ 2147483647 w 189"/>
                <a:gd name="T71" fmla="*/ 2147483647 h 208"/>
                <a:gd name="T72" fmla="*/ 2147483647 w 189"/>
                <a:gd name="T73" fmla="*/ 2147483647 h 208"/>
                <a:gd name="T74" fmla="*/ 2147483647 w 189"/>
                <a:gd name="T75" fmla="*/ 2147483647 h 208"/>
                <a:gd name="T76" fmla="*/ 2147483647 w 189"/>
                <a:gd name="T77" fmla="*/ 2147483647 h 208"/>
                <a:gd name="T78" fmla="*/ 2147483647 w 189"/>
                <a:gd name="T79" fmla="*/ 2147483647 h 208"/>
                <a:gd name="T80" fmla="*/ 2147483647 w 189"/>
                <a:gd name="T81" fmla="*/ 2147483647 h 208"/>
                <a:gd name="T82" fmla="*/ 2147483647 w 189"/>
                <a:gd name="T83" fmla="*/ 2147483647 h 208"/>
                <a:gd name="T84" fmla="*/ 2147483647 w 189"/>
                <a:gd name="T85" fmla="*/ 2147483647 h 208"/>
                <a:gd name="T86" fmla="*/ 2147483647 w 189"/>
                <a:gd name="T87" fmla="*/ 2147483647 h 208"/>
                <a:gd name="T88" fmla="*/ 2147483647 w 189"/>
                <a:gd name="T89" fmla="*/ 2147483647 h 208"/>
                <a:gd name="T90" fmla="*/ 2147483647 w 189"/>
                <a:gd name="T91" fmla="*/ 2147483647 h 208"/>
                <a:gd name="T92" fmla="*/ 2147483647 w 189"/>
                <a:gd name="T93" fmla="*/ 2147483647 h 208"/>
                <a:gd name="T94" fmla="*/ 2147483647 w 189"/>
                <a:gd name="T95" fmla="*/ 2147483647 h 20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08"/>
                <a:gd name="T146" fmla="*/ 189 w 189"/>
                <a:gd name="T147" fmla="*/ 208 h 20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08">
                  <a:moveTo>
                    <a:pt x="93" y="15"/>
                  </a:moveTo>
                  <a:lnTo>
                    <a:pt x="109" y="23"/>
                  </a:lnTo>
                  <a:lnTo>
                    <a:pt x="100" y="39"/>
                  </a:lnTo>
                  <a:lnTo>
                    <a:pt x="134" y="60"/>
                  </a:lnTo>
                  <a:lnTo>
                    <a:pt x="144" y="44"/>
                  </a:lnTo>
                  <a:lnTo>
                    <a:pt x="147" y="42"/>
                  </a:lnTo>
                  <a:lnTo>
                    <a:pt x="147" y="54"/>
                  </a:lnTo>
                  <a:lnTo>
                    <a:pt x="159" y="56"/>
                  </a:lnTo>
                  <a:lnTo>
                    <a:pt x="157" y="79"/>
                  </a:lnTo>
                  <a:lnTo>
                    <a:pt x="189" y="82"/>
                  </a:lnTo>
                  <a:lnTo>
                    <a:pt x="188" y="114"/>
                  </a:lnTo>
                  <a:lnTo>
                    <a:pt x="156" y="113"/>
                  </a:lnTo>
                  <a:lnTo>
                    <a:pt x="154" y="127"/>
                  </a:lnTo>
                  <a:lnTo>
                    <a:pt x="151" y="127"/>
                  </a:lnTo>
                  <a:lnTo>
                    <a:pt x="150" y="141"/>
                  </a:lnTo>
                  <a:lnTo>
                    <a:pt x="153" y="141"/>
                  </a:lnTo>
                  <a:lnTo>
                    <a:pt x="154" y="141"/>
                  </a:lnTo>
                  <a:lnTo>
                    <a:pt x="159" y="139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3" y="146"/>
                  </a:lnTo>
                  <a:lnTo>
                    <a:pt x="170" y="146"/>
                  </a:lnTo>
                  <a:lnTo>
                    <a:pt x="170" y="149"/>
                  </a:lnTo>
                  <a:lnTo>
                    <a:pt x="150" y="148"/>
                  </a:lnTo>
                  <a:lnTo>
                    <a:pt x="141" y="144"/>
                  </a:lnTo>
                  <a:lnTo>
                    <a:pt x="139" y="145"/>
                  </a:lnTo>
                  <a:lnTo>
                    <a:pt x="139" y="149"/>
                  </a:lnTo>
                  <a:lnTo>
                    <a:pt x="142" y="152"/>
                  </a:lnTo>
                  <a:lnTo>
                    <a:pt x="138" y="157"/>
                  </a:lnTo>
                  <a:lnTo>
                    <a:pt x="138" y="165"/>
                  </a:lnTo>
                  <a:lnTo>
                    <a:pt x="110" y="164"/>
                  </a:lnTo>
                  <a:lnTo>
                    <a:pt x="110" y="180"/>
                  </a:lnTo>
                  <a:lnTo>
                    <a:pt x="128" y="182"/>
                  </a:lnTo>
                  <a:lnTo>
                    <a:pt x="128" y="193"/>
                  </a:lnTo>
                  <a:lnTo>
                    <a:pt x="137" y="193"/>
                  </a:lnTo>
                  <a:lnTo>
                    <a:pt x="138" y="196"/>
                  </a:lnTo>
                  <a:lnTo>
                    <a:pt x="134" y="198"/>
                  </a:lnTo>
                  <a:lnTo>
                    <a:pt x="129" y="196"/>
                  </a:lnTo>
                  <a:lnTo>
                    <a:pt x="128" y="201"/>
                  </a:lnTo>
                  <a:lnTo>
                    <a:pt x="126" y="205"/>
                  </a:lnTo>
                  <a:lnTo>
                    <a:pt x="103" y="204"/>
                  </a:lnTo>
                  <a:lnTo>
                    <a:pt x="101" y="208"/>
                  </a:lnTo>
                  <a:lnTo>
                    <a:pt x="94" y="208"/>
                  </a:lnTo>
                  <a:lnTo>
                    <a:pt x="94" y="204"/>
                  </a:lnTo>
                  <a:lnTo>
                    <a:pt x="68" y="201"/>
                  </a:lnTo>
                  <a:lnTo>
                    <a:pt x="68" y="198"/>
                  </a:lnTo>
                  <a:lnTo>
                    <a:pt x="37" y="195"/>
                  </a:lnTo>
                  <a:lnTo>
                    <a:pt x="37" y="183"/>
                  </a:lnTo>
                  <a:lnTo>
                    <a:pt x="37" y="179"/>
                  </a:lnTo>
                  <a:lnTo>
                    <a:pt x="40" y="179"/>
                  </a:lnTo>
                  <a:lnTo>
                    <a:pt x="40" y="163"/>
                  </a:lnTo>
                  <a:lnTo>
                    <a:pt x="22" y="161"/>
                  </a:lnTo>
                  <a:lnTo>
                    <a:pt x="22" y="163"/>
                  </a:lnTo>
                  <a:lnTo>
                    <a:pt x="18" y="163"/>
                  </a:lnTo>
                  <a:lnTo>
                    <a:pt x="19" y="119"/>
                  </a:lnTo>
                  <a:lnTo>
                    <a:pt x="16" y="117"/>
                  </a:lnTo>
                  <a:lnTo>
                    <a:pt x="16" y="114"/>
                  </a:lnTo>
                  <a:lnTo>
                    <a:pt x="0" y="113"/>
                  </a:lnTo>
                  <a:lnTo>
                    <a:pt x="2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1"/>
                  </a:lnTo>
                  <a:lnTo>
                    <a:pt x="9" y="47"/>
                  </a:lnTo>
                  <a:lnTo>
                    <a:pt x="9" y="37"/>
                  </a:lnTo>
                  <a:lnTo>
                    <a:pt x="3" y="37"/>
                  </a:lnTo>
                  <a:lnTo>
                    <a:pt x="6" y="7"/>
                  </a:lnTo>
                  <a:lnTo>
                    <a:pt x="8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8" y="9"/>
                  </a:lnTo>
                  <a:lnTo>
                    <a:pt x="31" y="12"/>
                  </a:lnTo>
                  <a:lnTo>
                    <a:pt x="31" y="3"/>
                  </a:lnTo>
                  <a:lnTo>
                    <a:pt x="32" y="0"/>
                  </a:lnTo>
                  <a:lnTo>
                    <a:pt x="59" y="1"/>
                  </a:lnTo>
                  <a:lnTo>
                    <a:pt x="54" y="10"/>
                  </a:lnTo>
                  <a:lnTo>
                    <a:pt x="72" y="12"/>
                  </a:lnTo>
                  <a:lnTo>
                    <a:pt x="75" y="13"/>
                  </a:lnTo>
                  <a:lnTo>
                    <a:pt x="76" y="10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3" y="1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2" name="Rectangle 760"/>
            <p:cNvSpPr>
              <a:spLocks noChangeArrowheads="1"/>
            </p:cNvSpPr>
            <p:nvPr/>
          </p:nvSpPr>
          <p:spPr bwMode="auto">
            <a:xfrm rot="21334256">
              <a:off x="3488618" y="4390003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3" name="Полилиния 4"/>
            <p:cNvSpPr>
              <a:spLocks/>
            </p:cNvSpPr>
            <p:nvPr/>
          </p:nvSpPr>
          <p:spPr bwMode="auto">
            <a:xfrm rot="21334256">
              <a:off x="3612161" y="4115484"/>
              <a:ext cx="624483" cy="932280"/>
            </a:xfrm>
            <a:custGeom>
              <a:avLst/>
              <a:gdLst>
                <a:gd name="T0" fmla="*/ 377645 w 720031"/>
                <a:gd name="T1" fmla="*/ 238270 h 912280"/>
                <a:gd name="T2" fmla="*/ 393476 w 720031"/>
                <a:gd name="T3" fmla="*/ 106466 h 912280"/>
                <a:gd name="T4" fmla="*/ 438352 w 720031"/>
                <a:gd name="T5" fmla="*/ 63371 h 912280"/>
                <a:gd name="T6" fmla="*/ 382917 w 720031"/>
                <a:gd name="T7" fmla="*/ 50689 h 912280"/>
                <a:gd name="T8" fmla="*/ 316924 w 720031"/>
                <a:gd name="T9" fmla="*/ 15218 h 912280"/>
                <a:gd name="T10" fmla="*/ 293166 w 720031"/>
                <a:gd name="T11" fmla="*/ 55762 h 912280"/>
                <a:gd name="T12" fmla="*/ 235089 w 720031"/>
                <a:gd name="T13" fmla="*/ 93788 h 912280"/>
                <a:gd name="T14" fmla="*/ 195490 w 720031"/>
                <a:gd name="T15" fmla="*/ 70971 h 912280"/>
                <a:gd name="T16" fmla="*/ 132136 w 720031"/>
                <a:gd name="T17" fmla="*/ 98855 h 912280"/>
                <a:gd name="T18" fmla="*/ 87259 w 720031"/>
                <a:gd name="T19" fmla="*/ 172365 h 912280"/>
                <a:gd name="T20" fmla="*/ 145335 w 720031"/>
                <a:gd name="T21" fmla="*/ 207851 h 912280"/>
                <a:gd name="T22" fmla="*/ 174373 w 720031"/>
                <a:gd name="T23" fmla="*/ 230664 h 912280"/>
                <a:gd name="T24" fmla="*/ 147976 w 720031"/>
                <a:gd name="T25" fmla="*/ 276294 h 912280"/>
                <a:gd name="T26" fmla="*/ 100460 w 720031"/>
                <a:gd name="T27" fmla="*/ 357404 h 912280"/>
                <a:gd name="T28" fmla="*/ 87259 w 720031"/>
                <a:gd name="T29" fmla="*/ 400494 h 912280"/>
                <a:gd name="T30" fmla="*/ 118939 w 720031"/>
                <a:gd name="T31" fmla="*/ 441051 h 912280"/>
                <a:gd name="T32" fmla="*/ 55581 w 720031"/>
                <a:gd name="T33" fmla="*/ 463863 h 912280"/>
                <a:gd name="T34" fmla="*/ 42382 w 720031"/>
                <a:gd name="T35" fmla="*/ 527233 h 912280"/>
                <a:gd name="T36" fmla="*/ 23905 w 720031"/>
                <a:gd name="T37" fmla="*/ 608344 h 912280"/>
                <a:gd name="T38" fmla="*/ 15979 w 720031"/>
                <a:gd name="T39" fmla="*/ 648903 h 912280"/>
                <a:gd name="T40" fmla="*/ 50301 w 720031"/>
                <a:gd name="T41" fmla="*/ 656507 h 912280"/>
                <a:gd name="T42" fmla="*/ 15979 w 720031"/>
                <a:gd name="T43" fmla="*/ 691992 h 912280"/>
                <a:gd name="T44" fmla="*/ 68780 w 720031"/>
                <a:gd name="T45" fmla="*/ 722412 h 912280"/>
                <a:gd name="T46" fmla="*/ 134778 w 720031"/>
                <a:gd name="T47" fmla="*/ 768044 h 912280"/>
                <a:gd name="T48" fmla="*/ 132136 w 720031"/>
                <a:gd name="T49" fmla="*/ 765504 h 912280"/>
                <a:gd name="T50" fmla="*/ 161173 w 720031"/>
                <a:gd name="T51" fmla="*/ 811128 h 912280"/>
                <a:gd name="T52" fmla="*/ 184937 w 720031"/>
                <a:gd name="T53" fmla="*/ 864357 h 912280"/>
                <a:gd name="T54" fmla="*/ 237729 w 720031"/>
                <a:gd name="T55" fmla="*/ 922657 h 912280"/>
                <a:gd name="T56" fmla="*/ 311644 w 720031"/>
                <a:gd name="T57" fmla="*/ 965749 h 912280"/>
                <a:gd name="T58" fmla="*/ 372358 w 720031"/>
                <a:gd name="T59" fmla="*/ 953074 h 912280"/>
                <a:gd name="T60" fmla="*/ 454193 w 720031"/>
                <a:gd name="T61" fmla="*/ 950539 h 912280"/>
                <a:gd name="T62" fmla="*/ 501711 w 720031"/>
                <a:gd name="T63" fmla="*/ 965749 h 912280"/>
                <a:gd name="T64" fmla="*/ 543946 w 720031"/>
                <a:gd name="T65" fmla="*/ 970818 h 912280"/>
                <a:gd name="T66" fmla="*/ 599384 w 720031"/>
                <a:gd name="T67" fmla="*/ 909983 h 912280"/>
                <a:gd name="T68" fmla="*/ 633702 w 720031"/>
                <a:gd name="T69" fmla="*/ 844080 h 912280"/>
                <a:gd name="T70" fmla="*/ 654821 w 720031"/>
                <a:gd name="T71" fmla="*/ 803523 h 912280"/>
                <a:gd name="T72" fmla="*/ 694417 w 720031"/>
                <a:gd name="T73" fmla="*/ 760434 h 912280"/>
                <a:gd name="T74" fmla="*/ 728733 w 720031"/>
                <a:gd name="T75" fmla="*/ 732550 h 912280"/>
                <a:gd name="T76" fmla="*/ 773609 w 720031"/>
                <a:gd name="T77" fmla="*/ 747763 h 912280"/>
                <a:gd name="T78" fmla="*/ 770972 w 720031"/>
                <a:gd name="T79" fmla="*/ 719876 h 912280"/>
                <a:gd name="T80" fmla="*/ 726093 w 720031"/>
                <a:gd name="T81" fmla="*/ 697063 h 912280"/>
                <a:gd name="T82" fmla="*/ 739294 w 720031"/>
                <a:gd name="T83" fmla="*/ 626089 h 912280"/>
                <a:gd name="T84" fmla="*/ 715537 w 720031"/>
                <a:gd name="T85" fmla="*/ 557649 h 912280"/>
                <a:gd name="T86" fmla="*/ 728733 w 720031"/>
                <a:gd name="T87" fmla="*/ 466399 h 912280"/>
                <a:gd name="T88" fmla="*/ 686499 w 720031"/>
                <a:gd name="T89" fmla="*/ 392891 h 912280"/>
                <a:gd name="T90" fmla="*/ 594110 w 720031"/>
                <a:gd name="T91" fmla="*/ 344729 h 912280"/>
                <a:gd name="T92" fmla="*/ 572984 w 720031"/>
                <a:gd name="T93" fmla="*/ 296568 h 912280"/>
                <a:gd name="T94" fmla="*/ 514910 w 720031"/>
                <a:gd name="T95" fmla="*/ 256014 h 91228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20031" h="912280">
                  <a:moveTo>
                    <a:pt x="438282" y="219075"/>
                  </a:moveTo>
                  <a:cubicBezTo>
                    <a:pt x="431138" y="219472"/>
                    <a:pt x="415962" y="219803"/>
                    <a:pt x="404944" y="221456"/>
                  </a:cubicBezTo>
                  <a:cubicBezTo>
                    <a:pt x="399980" y="222201"/>
                    <a:pt x="390657" y="226219"/>
                    <a:pt x="390657" y="226219"/>
                  </a:cubicBezTo>
                  <a:cubicBezTo>
                    <a:pt x="373988" y="225425"/>
                    <a:pt x="354960" y="232424"/>
                    <a:pt x="340651" y="223838"/>
                  </a:cubicBezTo>
                  <a:cubicBezTo>
                    <a:pt x="334351" y="220058"/>
                    <a:pt x="345491" y="190264"/>
                    <a:pt x="347794" y="183356"/>
                  </a:cubicBezTo>
                  <a:lnTo>
                    <a:pt x="350176" y="176213"/>
                  </a:lnTo>
                  <a:cubicBezTo>
                    <a:pt x="350970" y="155575"/>
                    <a:pt x="351269" y="134913"/>
                    <a:pt x="352557" y="114300"/>
                  </a:cubicBezTo>
                  <a:cubicBezTo>
                    <a:pt x="352858" y="109481"/>
                    <a:pt x="353767" y="104697"/>
                    <a:pt x="354938" y="100013"/>
                  </a:cubicBezTo>
                  <a:cubicBezTo>
                    <a:pt x="356156" y="95143"/>
                    <a:pt x="359701" y="85725"/>
                    <a:pt x="359701" y="85725"/>
                  </a:cubicBezTo>
                  <a:cubicBezTo>
                    <a:pt x="360495" y="80963"/>
                    <a:pt x="359923" y="75756"/>
                    <a:pt x="362082" y="71438"/>
                  </a:cubicBezTo>
                  <a:cubicBezTo>
                    <a:pt x="365684" y="64233"/>
                    <a:pt x="386210" y="64552"/>
                    <a:pt x="388276" y="64294"/>
                  </a:cubicBezTo>
                  <a:cubicBezTo>
                    <a:pt x="390657" y="62706"/>
                    <a:pt x="394858" y="62337"/>
                    <a:pt x="395419" y="59531"/>
                  </a:cubicBezTo>
                  <a:cubicBezTo>
                    <a:pt x="395980" y="56725"/>
                    <a:pt x="393084" y="53905"/>
                    <a:pt x="390657" y="52388"/>
                  </a:cubicBezTo>
                  <a:cubicBezTo>
                    <a:pt x="386790" y="49971"/>
                    <a:pt x="372422" y="46638"/>
                    <a:pt x="366844" y="45244"/>
                  </a:cubicBezTo>
                  <a:cubicBezTo>
                    <a:pt x="364463" y="42863"/>
                    <a:pt x="362939" y="39025"/>
                    <a:pt x="359701" y="38100"/>
                  </a:cubicBezTo>
                  <a:cubicBezTo>
                    <a:pt x="350317" y="35418"/>
                    <a:pt x="349440" y="42792"/>
                    <a:pt x="345413" y="47625"/>
                  </a:cubicBezTo>
                  <a:cubicBezTo>
                    <a:pt x="339683" y="54501"/>
                    <a:pt x="338150" y="54848"/>
                    <a:pt x="331126" y="59531"/>
                  </a:cubicBezTo>
                  <a:cubicBezTo>
                    <a:pt x="322659" y="58322"/>
                    <a:pt x="313501" y="59459"/>
                    <a:pt x="307313" y="52388"/>
                  </a:cubicBezTo>
                  <a:cubicBezTo>
                    <a:pt x="303544" y="48080"/>
                    <a:pt x="297788" y="38100"/>
                    <a:pt x="297788" y="38100"/>
                  </a:cubicBezTo>
                  <a:cubicBezTo>
                    <a:pt x="290992" y="17711"/>
                    <a:pt x="296654" y="29676"/>
                    <a:pt x="285882" y="14288"/>
                  </a:cubicBezTo>
                  <a:cubicBezTo>
                    <a:pt x="282600" y="9599"/>
                    <a:pt x="276357" y="0"/>
                    <a:pt x="276357" y="0"/>
                  </a:cubicBezTo>
                  <a:cubicBezTo>
                    <a:pt x="273976" y="794"/>
                    <a:pt x="269662" y="-89"/>
                    <a:pt x="269213" y="2381"/>
                  </a:cubicBezTo>
                  <a:cubicBezTo>
                    <a:pt x="267046" y="14301"/>
                    <a:pt x="270581" y="23155"/>
                    <a:pt x="273976" y="33338"/>
                  </a:cubicBezTo>
                  <a:cubicBezTo>
                    <a:pt x="257836" y="38717"/>
                    <a:pt x="275396" y="30498"/>
                    <a:pt x="264451" y="52388"/>
                  </a:cubicBezTo>
                  <a:cubicBezTo>
                    <a:pt x="263328" y="54633"/>
                    <a:pt x="259798" y="54458"/>
                    <a:pt x="257307" y="54769"/>
                  </a:cubicBezTo>
                  <a:cubicBezTo>
                    <a:pt x="247038" y="56053"/>
                    <a:pt x="236670" y="56356"/>
                    <a:pt x="226351" y="57150"/>
                  </a:cubicBezTo>
                  <a:cubicBezTo>
                    <a:pt x="223970" y="66675"/>
                    <a:pt x="223322" y="76811"/>
                    <a:pt x="219207" y="85725"/>
                  </a:cubicBezTo>
                  <a:cubicBezTo>
                    <a:pt x="218155" y="88004"/>
                    <a:pt x="214257" y="89325"/>
                    <a:pt x="212063" y="88106"/>
                  </a:cubicBezTo>
                  <a:cubicBezTo>
                    <a:pt x="206176" y="84835"/>
                    <a:pt x="202538" y="78581"/>
                    <a:pt x="197776" y="73819"/>
                  </a:cubicBezTo>
                  <a:cubicBezTo>
                    <a:pt x="195395" y="71438"/>
                    <a:pt x="193827" y="67740"/>
                    <a:pt x="190632" y="66675"/>
                  </a:cubicBezTo>
                  <a:lnTo>
                    <a:pt x="183488" y="64294"/>
                  </a:lnTo>
                  <a:cubicBezTo>
                    <a:pt x="181107" y="65088"/>
                    <a:pt x="178854" y="66675"/>
                    <a:pt x="176344" y="66675"/>
                  </a:cubicBezTo>
                  <a:cubicBezTo>
                    <a:pt x="169085" y="66675"/>
                    <a:pt x="163869" y="63792"/>
                    <a:pt x="157294" y="61913"/>
                  </a:cubicBezTo>
                  <a:cubicBezTo>
                    <a:pt x="154147" y="61014"/>
                    <a:pt x="150944" y="60325"/>
                    <a:pt x="147769" y="59531"/>
                  </a:cubicBezTo>
                  <a:cubicBezTo>
                    <a:pt x="139038" y="60325"/>
                    <a:pt x="130148" y="60076"/>
                    <a:pt x="121576" y="61913"/>
                  </a:cubicBezTo>
                  <a:cubicBezTo>
                    <a:pt x="106051" y="65240"/>
                    <a:pt x="116759" y="83129"/>
                    <a:pt x="119194" y="92869"/>
                  </a:cubicBezTo>
                  <a:cubicBezTo>
                    <a:pt x="120176" y="96795"/>
                    <a:pt x="120782" y="100806"/>
                    <a:pt x="121576" y="104775"/>
                  </a:cubicBezTo>
                  <a:cubicBezTo>
                    <a:pt x="120782" y="111125"/>
                    <a:pt x="123446" y="119042"/>
                    <a:pt x="119194" y="123825"/>
                  </a:cubicBezTo>
                  <a:cubicBezTo>
                    <a:pt x="115465" y="128020"/>
                    <a:pt x="105167" y="121254"/>
                    <a:pt x="102526" y="126206"/>
                  </a:cubicBezTo>
                  <a:cubicBezTo>
                    <a:pt x="79744" y="168923"/>
                    <a:pt x="124048" y="156888"/>
                    <a:pt x="78713" y="161925"/>
                  </a:cubicBezTo>
                  <a:cubicBezTo>
                    <a:pt x="79507" y="164306"/>
                    <a:pt x="79875" y="166875"/>
                    <a:pt x="81094" y="169069"/>
                  </a:cubicBezTo>
                  <a:cubicBezTo>
                    <a:pt x="86696" y="179152"/>
                    <a:pt x="94223" y="189921"/>
                    <a:pt x="104907" y="195263"/>
                  </a:cubicBezTo>
                  <a:cubicBezTo>
                    <a:pt x="107152" y="196386"/>
                    <a:pt x="109670" y="196850"/>
                    <a:pt x="112051" y="197644"/>
                  </a:cubicBezTo>
                  <a:cubicBezTo>
                    <a:pt x="118401" y="196850"/>
                    <a:pt x="124805" y="196408"/>
                    <a:pt x="131101" y="195263"/>
                  </a:cubicBezTo>
                  <a:cubicBezTo>
                    <a:pt x="133570" y="194814"/>
                    <a:pt x="135734" y="192881"/>
                    <a:pt x="138244" y="192881"/>
                  </a:cubicBezTo>
                  <a:cubicBezTo>
                    <a:pt x="141517" y="192881"/>
                    <a:pt x="144594" y="194469"/>
                    <a:pt x="147769" y="195263"/>
                  </a:cubicBezTo>
                  <a:cubicBezTo>
                    <a:pt x="153759" y="213227"/>
                    <a:pt x="145677" y="191075"/>
                    <a:pt x="154913" y="209550"/>
                  </a:cubicBezTo>
                  <a:cubicBezTo>
                    <a:pt x="156035" y="211795"/>
                    <a:pt x="156500" y="214313"/>
                    <a:pt x="157294" y="216694"/>
                  </a:cubicBezTo>
                  <a:cubicBezTo>
                    <a:pt x="156500" y="220663"/>
                    <a:pt x="155978" y="224695"/>
                    <a:pt x="154913" y="228600"/>
                  </a:cubicBezTo>
                  <a:cubicBezTo>
                    <a:pt x="153592" y="233443"/>
                    <a:pt x="151369" y="238018"/>
                    <a:pt x="150151" y="242888"/>
                  </a:cubicBezTo>
                  <a:cubicBezTo>
                    <a:pt x="149357" y="246063"/>
                    <a:pt x="149584" y="249690"/>
                    <a:pt x="147769" y="252413"/>
                  </a:cubicBezTo>
                  <a:cubicBezTo>
                    <a:pt x="145131" y="256370"/>
                    <a:pt x="137557" y="258198"/>
                    <a:pt x="133482" y="259556"/>
                  </a:cubicBezTo>
                  <a:cubicBezTo>
                    <a:pt x="138051" y="286977"/>
                    <a:pt x="138562" y="283901"/>
                    <a:pt x="133482" y="326231"/>
                  </a:cubicBezTo>
                  <a:cubicBezTo>
                    <a:pt x="133141" y="329073"/>
                    <a:pt x="130954" y="331587"/>
                    <a:pt x="128719" y="333375"/>
                  </a:cubicBezTo>
                  <a:cubicBezTo>
                    <a:pt x="126759" y="334943"/>
                    <a:pt x="123957" y="334962"/>
                    <a:pt x="121576" y="335756"/>
                  </a:cubicBezTo>
                  <a:cubicBezTo>
                    <a:pt x="115456" y="334991"/>
                    <a:pt x="98083" y="330780"/>
                    <a:pt x="90619" y="335756"/>
                  </a:cubicBezTo>
                  <a:cubicBezTo>
                    <a:pt x="88530" y="337148"/>
                    <a:pt x="88847" y="340465"/>
                    <a:pt x="88238" y="342900"/>
                  </a:cubicBezTo>
                  <a:cubicBezTo>
                    <a:pt x="87256" y="346826"/>
                    <a:pt x="86922" y="350901"/>
                    <a:pt x="85857" y="354806"/>
                  </a:cubicBezTo>
                  <a:cubicBezTo>
                    <a:pt x="84536" y="359649"/>
                    <a:pt x="82682" y="364331"/>
                    <a:pt x="81094" y="369094"/>
                  </a:cubicBezTo>
                  <a:cubicBezTo>
                    <a:pt x="80300" y="371475"/>
                    <a:pt x="80488" y="374463"/>
                    <a:pt x="78713" y="376238"/>
                  </a:cubicBezTo>
                  <a:lnTo>
                    <a:pt x="69188" y="385763"/>
                  </a:lnTo>
                  <a:cubicBezTo>
                    <a:pt x="89991" y="422167"/>
                    <a:pt x="62454" y="385554"/>
                    <a:pt x="116813" y="400050"/>
                  </a:cubicBezTo>
                  <a:cubicBezTo>
                    <a:pt x="120724" y="401093"/>
                    <a:pt x="116677" y="408588"/>
                    <a:pt x="114432" y="411956"/>
                  </a:cubicBezTo>
                  <a:cubicBezTo>
                    <a:pt x="113040" y="414045"/>
                    <a:pt x="109723" y="413729"/>
                    <a:pt x="107288" y="414338"/>
                  </a:cubicBezTo>
                  <a:cubicBezTo>
                    <a:pt x="93233" y="417852"/>
                    <a:pt x="85445" y="417622"/>
                    <a:pt x="69188" y="419100"/>
                  </a:cubicBezTo>
                  <a:cubicBezTo>
                    <a:pt x="66807" y="420688"/>
                    <a:pt x="64529" y="422443"/>
                    <a:pt x="62044" y="423863"/>
                  </a:cubicBezTo>
                  <a:cubicBezTo>
                    <a:pt x="58962" y="425624"/>
                    <a:pt x="55029" y="426115"/>
                    <a:pt x="52519" y="428625"/>
                  </a:cubicBezTo>
                  <a:cubicBezTo>
                    <a:pt x="50744" y="430400"/>
                    <a:pt x="50932" y="433388"/>
                    <a:pt x="50138" y="435769"/>
                  </a:cubicBezTo>
                  <a:cubicBezTo>
                    <a:pt x="49344" y="442913"/>
                    <a:pt x="48850" y="450096"/>
                    <a:pt x="47757" y="457200"/>
                  </a:cubicBezTo>
                  <a:cubicBezTo>
                    <a:pt x="46902" y="462758"/>
                    <a:pt x="44774" y="468531"/>
                    <a:pt x="42994" y="473869"/>
                  </a:cubicBezTo>
                  <a:cubicBezTo>
                    <a:pt x="42200" y="478631"/>
                    <a:pt x="41660" y="483443"/>
                    <a:pt x="40613" y="488156"/>
                  </a:cubicBezTo>
                  <a:cubicBezTo>
                    <a:pt x="40069" y="490606"/>
                    <a:pt x="38470" y="492801"/>
                    <a:pt x="38232" y="495300"/>
                  </a:cubicBezTo>
                  <a:cubicBezTo>
                    <a:pt x="36875" y="509545"/>
                    <a:pt x="38411" y="524084"/>
                    <a:pt x="35851" y="538163"/>
                  </a:cubicBezTo>
                  <a:cubicBezTo>
                    <a:pt x="35141" y="542068"/>
                    <a:pt x="31014" y="544459"/>
                    <a:pt x="28707" y="547688"/>
                  </a:cubicBezTo>
                  <a:cubicBezTo>
                    <a:pt x="27043" y="550017"/>
                    <a:pt x="25532" y="552450"/>
                    <a:pt x="23944" y="554831"/>
                  </a:cubicBezTo>
                  <a:cubicBezTo>
                    <a:pt x="23150" y="560387"/>
                    <a:pt x="26130" y="568237"/>
                    <a:pt x="21563" y="571500"/>
                  </a:cubicBezTo>
                  <a:cubicBezTo>
                    <a:pt x="17478" y="574418"/>
                    <a:pt x="7276" y="566738"/>
                    <a:pt x="7276" y="566738"/>
                  </a:cubicBezTo>
                  <a:cubicBezTo>
                    <a:pt x="4895" y="567532"/>
                    <a:pt x="359" y="566619"/>
                    <a:pt x="132" y="569119"/>
                  </a:cubicBezTo>
                  <a:cubicBezTo>
                    <a:pt x="-885" y="580305"/>
                    <a:pt x="4114" y="592755"/>
                    <a:pt x="9657" y="602456"/>
                  </a:cubicBezTo>
                  <a:cubicBezTo>
                    <a:pt x="11077" y="604941"/>
                    <a:pt x="12832" y="607219"/>
                    <a:pt x="14419" y="609600"/>
                  </a:cubicBezTo>
                  <a:cubicBezTo>
                    <a:pt x="19182" y="608806"/>
                    <a:pt x="24126" y="608746"/>
                    <a:pt x="28707" y="607219"/>
                  </a:cubicBezTo>
                  <a:cubicBezTo>
                    <a:pt x="31422" y="606314"/>
                    <a:pt x="32989" y="602456"/>
                    <a:pt x="35851" y="602456"/>
                  </a:cubicBezTo>
                  <a:cubicBezTo>
                    <a:pt x="38713" y="602456"/>
                    <a:pt x="40613" y="605631"/>
                    <a:pt x="42994" y="607219"/>
                  </a:cubicBezTo>
                  <a:cubicBezTo>
                    <a:pt x="43788" y="610394"/>
                    <a:pt x="46316" y="613609"/>
                    <a:pt x="45376" y="616744"/>
                  </a:cubicBezTo>
                  <a:cubicBezTo>
                    <a:pt x="41726" y="628911"/>
                    <a:pt x="38094" y="631066"/>
                    <a:pt x="28707" y="633413"/>
                  </a:cubicBezTo>
                  <a:cubicBezTo>
                    <a:pt x="24781" y="634395"/>
                    <a:pt x="20770" y="635000"/>
                    <a:pt x="16801" y="635794"/>
                  </a:cubicBezTo>
                  <a:cubicBezTo>
                    <a:pt x="15213" y="638175"/>
                    <a:pt x="12509" y="640115"/>
                    <a:pt x="12038" y="642938"/>
                  </a:cubicBezTo>
                  <a:cubicBezTo>
                    <a:pt x="11625" y="645414"/>
                    <a:pt x="13729" y="647668"/>
                    <a:pt x="14419" y="650081"/>
                  </a:cubicBezTo>
                  <a:cubicBezTo>
                    <a:pt x="17100" y="659463"/>
                    <a:pt x="15020" y="660800"/>
                    <a:pt x="23944" y="666750"/>
                  </a:cubicBezTo>
                  <a:cubicBezTo>
                    <a:pt x="28476" y="669772"/>
                    <a:pt x="46350" y="671312"/>
                    <a:pt x="47757" y="671513"/>
                  </a:cubicBezTo>
                  <a:cubicBezTo>
                    <a:pt x="50138" y="672307"/>
                    <a:pt x="52656" y="672772"/>
                    <a:pt x="54901" y="673894"/>
                  </a:cubicBezTo>
                  <a:cubicBezTo>
                    <a:pt x="57461" y="675174"/>
                    <a:pt x="59283" y="677903"/>
                    <a:pt x="62044" y="678656"/>
                  </a:cubicBezTo>
                  <a:cubicBezTo>
                    <a:pt x="68218" y="680340"/>
                    <a:pt x="74744" y="680244"/>
                    <a:pt x="81094" y="681038"/>
                  </a:cubicBezTo>
                  <a:cubicBezTo>
                    <a:pt x="83117" y="683061"/>
                    <a:pt x="95850" y="697660"/>
                    <a:pt x="102526" y="700088"/>
                  </a:cubicBezTo>
                  <a:cubicBezTo>
                    <a:pt x="108677" y="702325"/>
                    <a:pt x="121576" y="704850"/>
                    <a:pt x="121576" y="704850"/>
                  </a:cubicBezTo>
                  <a:cubicBezTo>
                    <a:pt x="127285" y="721979"/>
                    <a:pt x="121576" y="700588"/>
                    <a:pt x="121576" y="721519"/>
                  </a:cubicBezTo>
                  <a:cubicBezTo>
                    <a:pt x="121576" y="727918"/>
                    <a:pt x="123163" y="734219"/>
                    <a:pt x="123957" y="740569"/>
                  </a:cubicBezTo>
                  <a:cubicBezTo>
                    <a:pt x="127926" y="739775"/>
                    <a:pt x="133001" y="741050"/>
                    <a:pt x="135863" y="738188"/>
                  </a:cubicBezTo>
                  <a:cubicBezTo>
                    <a:pt x="137638" y="736413"/>
                    <a:pt x="134874" y="733133"/>
                    <a:pt x="133482" y="731044"/>
                  </a:cubicBezTo>
                  <a:cubicBezTo>
                    <a:pt x="129815" y="725543"/>
                    <a:pt x="124466" y="722652"/>
                    <a:pt x="119194" y="719138"/>
                  </a:cubicBezTo>
                  <a:cubicBezTo>
                    <a:pt x="119988" y="723900"/>
                    <a:pt x="120529" y="728712"/>
                    <a:pt x="121576" y="733425"/>
                  </a:cubicBezTo>
                  <a:cubicBezTo>
                    <a:pt x="122121" y="735875"/>
                    <a:pt x="122350" y="738641"/>
                    <a:pt x="123957" y="740569"/>
                  </a:cubicBezTo>
                  <a:cubicBezTo>
                    <a:pt x="126498" y="743618"/>
                    <a:pt x="130469" y="745130"/>
                    <a:pt x="133482" y="747713"/>
                  </a:cubicBezTo>
                  <a:cubicBezTo>
                    <a:pt x="140615" y="753826"/>
                    <a:pt x="140488" y="754649"/>
                    <a:pt x="145388" y="762000"/>
                  </a:cubicBezTo>
                  <a:cubicBezTo>
                    <a:pt x="144594" y="764381"/>
                    <a:pt x="144130" y="766899"/>
                    <a:pt x="143007" y="769144"/>
                  </a:cubicBezTo>
                  <a:cubicBezTo>
                    <a:pt x="133773" y="787611"/>
                    <a:pt x="141848" y="765475"/>
                    <a:pt x="135863" y="783431"/>
                  </a:cubicBezTo>
                  <a:cubicBezTo>
                    <a:pt x="136657" y="792162"/>
                    <a:pt x="131802" y="803678"/>
                    <a:pt x="138244" y="809625"/>
                  </a:cubicBezTo>
                  <a:cubicBezTo>
                    <a:pt x="145267" y="816108"/>
                    <a:pt x="157447" y="810131"/>
                    <a:pt x="166819" y="812006"/>
                  </a:cubicBezTo>
                  <a:cubicBezTo>
                    <a:pt x="169625" y="812567"/>
                    <a:pt x="171764" y="814937"/>
                    <a:pt x="173963" y="816769"/>
                  </a:cubicBezTo>
                  <a:cubicBezTo>
                    <a:pt x="183756" y="824930"/>
                    <a:pt x="190840" y="837321"/>
                    <a:pt x="197776" y="847725"/>
                  </a:cubicBezTo>
                  <a:lnTo>
                    <a:pt x="207301" y="862013"/>
                  </a:lnTo>
                  <a:cubicBezTo>
                    <a:pt x="209682" y="863600"/>
                    <a:pt x="211829" y="865613"/>
                    <a:pt x="214444" y="866775"/>
                  </a:cubicBezTo>
                  <a:cubicBezTo>
                    <a:pt x="231960" y="874560"/>
                    <a:pt x="224340" y="867950"/>
                    <a:pt x="238257" y="876300"/>
                  </a:cubicBezTo>
                  <a:cubicBezTo>
                    <a:pt x="247107" y="881610"/>
                    <a:pt x="253344" y="885357"/>
                    <a:pt x="259688" y="892969"/>
                  </a:cubicBezTo>
                  <a:cubicBezTo>
                    <a:pt x="261520" y="895168"/>
                    <a:pt x="262427" y="898089"/>
                    <a:pt x="264451" y="900113"/>
                  </a:cubicBezTo>
                  <a:cubicBezTo>
                    <a:pt x="270251" y="905913"/>
                    <a:pt x="273468" y="905070"/>
                    <a:pt x="281119" y="907256"/>
                  </a:cubicBezTo>
                  <a:cubicBezTo>
                    <a:pt x="283533" y="907946"/>
                    <a:pt x="285882" y="908844"/>
                    <a:pt x="288263" y="909638"/>
                  </a:cubicBezTo>
                  <a:cubicBezTo>
                    <a:pt x="300169" y="908844"/>
                    <a:pt x="312366" y="909989"/>
                    <a:pt x="323982" y="907256"/>
                  </a:cubicBezTo>
                  <a:cubicBezTo>
                    <a:pt x="326768" y="906601"/>
                    <a:pt x="326721" y="902136"/>
                    <a:pt x="328744" y="900113"/>
                  </a:cubicBezTo>
                  <a:cubicBezTo>
                    <a:pt x="330768" y="898089"/>
                    <a:pt x="333507" y="896938"/>
                    <a:pt x="335888" y="895350"/>
                  </a:cubicBezTo>
                  <a:cubicBezTo>
                    <a:pt x="349382" y="896144"/>
                    <a:pt x="362919" y="896386"/>
                    <a:pt x="376369" y="897731"/>
                  </a:cubicBezTo>
                  <a:cubicBezTo>
                    <a:pt x="378867" y="897981"/>
                    <a:pt x="381003" y="900113"/>
                    <a:pt x="383513" y="900113"/>
                  </a:cubicBezTo>
                  <a:cubicBezTo>
                    <a:pt x="389912" y="900113"/>
                    <a:pt x="396213" y="898525"/>
                    <a:pt x="402563" y="897731"/>
                  </a:cubicBezTo>
                  <a:cubicBezTo>
                    <a:pt x="404944" y="896144"/>
                    <a:pt x="406855" y="893207"/>
                    <a:pt x="409707" y="892969"/>
                  </a:cubicBezTo>
                  <a:cubicBezTo>
                    <a:pt x="416870" y="892372"/>
                    <a:pt x="424464" y="892681"/>
                    <a:pt x="431138" y="895350"/>
                  </a:cubicBezTo>
                  <a:cubicBezTo>
                    <a:pt x="433469" y="896282"/>
                    <a:pt x="432396" y="900249"/>
                    <a:pt x="433519" y="902494"/>
                  </a:cubicBezTo>
                  <a:cubicBezTo>
                    <a:pt x="437827" y="911111"/>
                    <a:pt x="437187" y="909273"/>
                    <a:pt x="445426" y="912019"/>
                  </a:cubicBezTo>
                  <a:cubicBezTo>
                    <a:pt x="447807" y="910431"/>
                    <a:pt x="450545" y="909280"/>
                    <a:pt x="452569" y="907256"/>
                  </a:cubicBezTo>
                  <a:cubicBezTo>
                    <a:pt x="454593" y="905232"/>
                    <a:pt x="454526" y="900674"/>
                    <a:pt x="457332" y="900113"/>
                  </a:cubicBezTo>
                  <a:cubicBezTo>
                    <a:pt x="463607" y="898858"/>
                    <a:pt x="470032" y="901700"/>
                    <a:pt x="476382" y="902494"/>
                  </a:cubicBezTo>
                  <a:cubicBezTo>
                    <a:pt x="478763" y="903288"/>
                    <a:pt x="481437" y="903483"/>
                    <a:pt x="483526" y="904875"/>
                  </a:cubicBezTo>
                  <a:cubicBezTo>
                    <a:pt x="486328" y="906743"/>
                    <a:pt x="487367" y="911359"/>
                    <a:pt x="490669" y="912019"/>
                  </a:cubicBezTo>
                  <a:cubicBezTo>
                    <a:pt x="496173" y="913120"/>
                    <a:pt x="501782" y="910432"/>
                    <a:pt x="507338" y="909638"/>
                  </a:cubicBezTo>
                  <a:cubicBezTo>
                    <a:pt x="508132" y="895350"/>
                    <a:pt x="502549" y="879159"/>
                    <a:pt x="509719" y="866775"/>
                  </a:cubicBezTo>
                  <a:cubicBezTo>
                    <a:pt x="513716" y="859871"/>
                    <a:pt x="526086" y="867258"/>
                    <a:pt x="533532" y="864394"/>
                  </a:cubicBezTo>
                  <a:cubicBezTo>
                    <a:pt x="537236" y="862969"/>
                    <a:pt x="537870" y="857675"/>
                    <a:pt x="540676" y="854869"/>
                  </a:cubicBezTo>
                  <a:cubicBezTo>
                    <a:pt x="548880" y="846665"/>
                    <a:pt x="557332" y="849049"/>
                    <a:pt x="569251" y="847725"/>
                  </a:cubicBezTo>
                  <a:cubicBezTo>
                    <a:pt x="567663" y="841375"/>
                    <a:pt x="565772" y="835093"/>
                    <a:pt x="564488" y="828675"/>
                  </a:cubicBezTo>
                  <a:cubicBezTo>
                    <a:pt x="561615" y="814308"/>
                    <a:pt x="563387" y="820609"/>
                    <a:pt x="559726" y="809625"/>
                  </a:cubicBezTo>
                  <a:cubicBezTo>
                    <a:pt x="562380" y="788390"/>
                    <a:pt x="555967" y="788480"/>
                    <a:pt x="571632" y="792956"/>
                  </a:cubicBezTo>
                  <a:cubicBezTo>
                    <a:pt x="574046" y="793646"/>
                    <a:pt x="576395" y="794544"/>
                    <a:pt x="578776" y="795338"/>
                  </a:cubicBezTo>
                  <a:cubicBezTo>
                    <a:pt x="581157" y="793750"/>
                    <a:pt x="584131" y="792810"/>
                    <a:pt x="585919" y="790575"/>
                  </a:cubicBezTo>
                  <a:cubicBezTo>
                    <a:pt x="587487" y="788615"/>
                    <a:pt x="587969" y="785919"/>
                    <a:pt x="588301" y="783431"/>
                  </a:cubicBezTo>
                  <a:cubicBezTo>
                    <a:pt x="589564" y="773957"/>
                    <a:pt x="589419" y="764330"/>
                    <a:pt x="590682" y="754856"/>
                  </a:cubicBezTo>
                  <a:cubicBezTo>
                    <a:pt x="591742" y="746904"/>
                    <a:pt x="594490" y="746286"/>
                    <a:pt x="600207" y="740569"/>
                  </a:cubicBezTo>
                  <a:cubicBezTo>
                    <a:pt x="603931" y="733120"/>
                    <a:pt x="604872" y="728727"/>
                    <a:pt x="612113" y="723900"/>
                  </a:cubicBezTo>
                  <a:cubicBezTo>
                    <a:pt x="614202" y="722508"/>
                    <a:pt x="616876" y="722313"/>
                    <a:pt x="619257" y="721519"/>
                  </a:cubicBezTo>
                  <a:cubicBezTo>
                    <a:pt x="621638" y="719138"/>
                    <a:pt x="623844" y="716567"/>
                    <a:pt x="626401" y="714375"/>
                  </a:cubicBezTo>
                  <a:cubicBezTo>
                    <a:pt x="629414" y="711792"/>
                    <a:pt x="633385" y="710280"/>
                    <a:pt x="635926" y="707231"/>
                  </a:cubicBezTo>
                  <a:cubicBezTo>
                    <a:pt x="637533" y="705303"/>
                    <a:pt x="637088" y="702282"/>
                    <a:pt x="638307" y="700088"/>
                  </a:cubicBezTo>
                  <a:cubicBezTo>
                    <a:pt x="641087" y="695084"/>
                    <a:pt x="647832" y="685800"/>
                    <a:pt x="647832" y="685800"/>
                  </a:cubicBezTo>
                  <a:cubicBezTo>
                    <a:pt x="651007" y="686594"/>
                    <a:pt x="655227" y="685696"/>
                    <a:pt x="657357" y="688181"/>
                  </a:cubicBezTo>
                  <a:cubicBezTo>
                    <a:pt x="660624" y="691993"/>
                    <a:pt x="659334" y="698292"/>
                    <a:pt x="662119" y="702469"/>
                  </a:cubicBezTo>
                  <a:lnTo>
                    <a:pt x="666882" y="709613"/>
                  </a:lnTo>
                  <a:cubicBezTo>
                    <a:pt x="678105" y="707742"/>
                    <a:pt x="680750" y="707691"/>
                    <a:pt x="690694" y="704850"/>
                  </a:cubicBezTo>
                  <a:cubicBezTo>
                    <a:pt x="693108" y="704160"/>
                    <a:pt x="695388" y="703013"/>
                    <a:pt x="697838" y="702469"/>
                  </a:cubicBezTo>
                  <a:cubicBezTo>
                    <a:pt x="702551" y="701422"/>
                    <a:pt x="707363" y="700882"/>
                    <a:pt x="712126" y="700088"/>
                  </a:cubicBezTo>
                  <a:cubicBezTo>
                    <a:pt x="714507" y="698500"/>
                    <a:pt x="718364" y="698040"/>
                    <a:pt x="719269" y="695325"/>
                  </a:cubicBezTo>
                  <a:cubicBezTo>
                    <a:pt x="723569" y="682425"/>
                    <a:pt x="708533" y="684408"/>
                    <a:pt x="702601" y="683419"/>
                  </a:cubicBezTo>
                  <a:cubicBezTo>
                    <a:pt x="700220" y="681038"/>
                    <a:pt x="697613" y="678862"/>
                    <a:pt x="695457" y="676275"/>
                  </a:cubicBezTo>
                  <a:cubicBezTo>
                    <a:pt x="693625" y="674076"/>
                    <a:pt x="692718" y="671155"/>
                    <a:pt x="690694" y="669131"/>
                  </a:cubicBezTo>
                  <a:cubicBezTo>
                    <a:pt x="688671" y="667108"/>
                    <a:pt x="686036" y="665789"/>
                    <a:pt x="683551" y="664369"/>
                  </a:cubicBezTo>
                  <a:cubicBezTo>
                    <a:pt x="678248" y="661338"/>
                    <a:pt x="672821" y="658710"/>
                    <a:pt x="666882" y="657225"/>
                  </a:cubicBezTo>
                  <a:cubicBezTo>
                    <a:pt x="662956" y="656243"/>
                    <a:pt x="658945" y="655638"/>
                    <a:pt x="654976" y="654844"/>
                  </a:cubicBezTo>
                  <a:cubicBezTo>
                    <a:pt x="655770" y="650875"/>
                    <a:pt x="655349" y="646452"/>
                    <a:pt x="657357" y="642938"/>
                  </a:cubicBezTo>
                  <a:cubicBezTo>
                    <a:pt x="658777" y="640453"/>
                    <a:pt x="662477" y="640199"/>
                    <a:pt x="664501" y="638175"/>
                  </a:cubicBezTo>
                  <a:cubicBezTo>
                    <a:pt x="669116" y="633560"/>
                    <a:pt x="669708" y="629697"/>
                    <a:pt x="671644" y="623888"/>
                  </a:cubicBezTo>
                  <a:cubicBezTo>
                    <a:pt x="671475" y="621865"/>
                    <a:pt x="671649" y="596751"/>
                    <a:pt x="666882" y="588169"/>
                  </a:cubicBezTo>
                  <a:cubicBezTo>
                    <a:pt x="658819" y="573656"/>
                    <a:pt x="657915" y="578494"/>
                    <a:pt x="654976" y="566738"/>
                  </a:cubicBezTo>
                  <a:cubicBezTo>
                    <a:pt x="653994" y="562811"/>
                    <a:pt x="653166" y="558838"/>
                    <a:pt x="652594" y="554831"/>
                  </a:cubicBezTo>
                  <a:cubicBezTo>
                    <a:pt x="651577" y="547716"/>
                    <a:pt x="651829" y="540404"/>
                    <a:pt x="650213" y="533400"/>
                  </a:cubicBezTo>
                  <a:cubicBezTo>
                    <a:pt x="649415" y="529941"/>
                    <a:pt x="647038" y="527050"/>
                    <a:pt x="645451" y="523875"/>
                  </a:cubicBezTo>
                  <a:cubicBezTo>
                    <a:pt x="646245" y="503238"/>
                    <a:pt x="646411" y="482567"/>
                    <a:pt x="647832" y="461963"/>
                  </a:cubicBezTo>
                  <a:cubicBezTo>
                    <a:pt x="648005" y="459459"/>
                    <a:pt x="649090" y="457064"/>
                    <a:pt x="650213" y="454819"/>
                  </a:cubicBezTo>
                  <a:cubicBezTo>
                    <a:pt x="651493" y="452259"/>
                    <a:pt x="653388" y="450056"/>
                    <a:pt x="654976" y="447675"/>
                  </a:cubicBezTo>
                  <a:cubicBezTo>
                    <a:pt x="655770" y="444500"/>
                    <a:pt x="656894" y="441390"/>
                    <a:pt x="657357" y="438150"/>
                  </a:cubicBezTo>
                  <a:cubicBezTo>
                    <a:pt x="661961" y="405920"/>
                    <a:pt x="656595" y="423769"/>
                    <a:pt x="662119" y="407194"/>
                  </a:cubicBezTo>
                  <a:cubicBezTo>
                    <a:pt x="660667" y="397030"/>
                    <a:pt x="660589" y="384233"/>
                    <a:pt x="652594" y="376238"/>
                  </a:cubicBezTo>
                  <a:cubicBezTo>
                    <a:pt x="650570" y="374214"/>
                    <a:pt x="648249" y="372075"/>
                    <a:pt x="645451" y="371475"/>
                  </a:cubicBezTo>
                  <a:cubicBezTo>
                    <a:pt x="636878" y="369638"/>
                    <a:pt x="627988" y="369888"/>
                    <a:pt x="619257" y="369094"/>
                  </a:cubicBezTo>
                  <a:cubicBezTo>
                    <a:pt x="599362" y="355831"/>
                    <a:pt x="609020" y="363619"/>
                    <a:pt x="590682" y="345281"/>
                  </a:cubicBezTo>
                  <a:cubicBezTo>
                    <a:pt x="588301" y="342900"/>
                    <a:pt x="586733" y="339203"/>
                    <a:pt x="583538" y="338138"/>
                  </a:cubicBezTo>
                  <a:cubicBezTo>
                    <a:pt x="570323" y="333732"/>
                    <a:pt x="578885" y="336067"/>
                    <a:pt x="557344" y="333375"/>
                  </a:cubicBezTo>
                  <a:cubicBezTo>
                    <a:pt x="546959" y="329914"/>
                    <a:pt x="543461" y="330140"/>
                    <a:pt x="535913" y="323850"/>
                  </a:cubicBezTo>
                  <a:cubicBezTo>
                    <a:pt x="533326" y="321694"/>
                    <a:pt x="531150" y="319087"/>
                    <a:pt x="528769" y="316706"/>
                  </a:cubicBezTo>
                  <a:cubicBezTo>
                    <a:pt x="527975" y="314325"/>
                    <a:pt x="526880" y="312024"/>
                    <a:pt x="526388" y="309563"/>
                  </a:cubicBezTo>
                  <a:cubicBezTo>
                    <a:pt x="524926" y="302254"/>
                    <a:pt x="525212" y="292922"/>
                    <a:pt x="521626" y="285750"/>
                  </a:cubicBezTo>
                  <a:cubicBezTo>
                    <a:pt x="520346" y="283190"/>
                    <a:pt x="518451" y="280987"/>
                    <a:pt x="516863" y="278606"/>
                  </a:cubicBezTo>
                  <a:cubicBezTo>
                    <a:pt x="513869" y="269623"/>
                    <a:pt x="513145" y="265363"/>
                    <a:pt x="504957" y="257175"/>
                  </a:cubicBezTo>
                  <a:cubicBezTo>
                    <a:pt x="502576" y="254794"/>
                    <a:pt x="501051" y="250956"/>
                    <a:pt x="497813" y="250031"/>
                  </a:cubicBezTo>
                  <a:cubicBezTo>
                    <a:pt x="489383" y="247622"/>
                    <a:pt x="480350" y="248444"/>
                    <a:pt x="471619" y="247650"/>
                  </a:cubicBezTo>
                  <a:cubicBezTo>
                    <a:pt x="469238" y="245269"/>
                    <a:pt x="466147" y="243430"/>
                    <a:pt x="464476" y="240506"/>
                  </a:cubicBezTo>
                  <a:cubicBezTo>
                    <a:pt x="462852" y="237664"/>
                    <a:pt x="463718" y="233823"/>
                    <a:pt x="462094" y="230981"/>
                  </a:cubicBezTo>
                  <a:cubicBezTo>
                    <a:pt x="461040" y="229137"/>
                    <a:pt x="450857" y="219482"/>
                    <a:pt x="447807" y="219075"/>
                  </a:cubicBezTo>
                  <a:cubicBezTo>
                    <a:pt x="438366" y="217816"/>
                    <a:pt x="445426" y="218678"/>
                    <a:pt x="438282" y="219075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4" name="Полилиния 2"/>
            <p:cNvSpPr>
              <a:spLocks/>
            </p:cNvSpPr>
            <p:nvPr/>
          </p:nvSpPr>
          <p:spPr bwMode="auto">
            <a:xfrm rot="21334256">
              <a:off x="3915363" y="3935129"/>
              <a:ext cx="624483" cy="392368"/>
            </a:xfrm>
            <a:custGeom>
              <a:avLst/>
              <a:gdLst>
                <a:gd name="T0" fmla="*/ 65738 w 720900"/>
                <a:gd name="T1" fmla="*/ 38693 h 384825"/>
                <a:gd name="T2" fmla="*/ 72597 w 720900"/>
                <a:gd name="T3" fmla="*/ 23811 h 384825"/>
                <a:gd name="T4" fmla="*/ 96708 w 720900"/>
                <a:gd name="T5" fmla="*/ 17859 h 384825"/>
                <a:gd name="T6" fmla="*/ 131184 w 720900"/>
                <a:gd name="T7" fmla="*/ 0 h 384825"/>
                <a:gd name="T8" fmla="*/ 151849 w 720900"/>
                <a:gd name="T9" fmla="*/ 41668 h 384825"/>
                <a:gd name="T10" fmla="*/ 175961 w 720900"/>
                <a:gd name="T11" fmla="*/ 71431 h 384825"/>
                <a:gd name="T12" fmla="*/ 193186 w 720900"/>
                <a:gd name="T13" fmla="*/ 56551 h 384825"/>
                <a:gd name="T14" fmla="*/ 227638 w 720900"/>
                <a:gd name="T15" fmla="*/ 62504 h 384825"/>
                <a:gd name="T16" fmla="*/ 317206 w 720900"/>
                <a:gd name="T17" fmla="*/ 74408 h 384825"/>
                <a:gd name="T18" fmla="*/ 324097 w 720900"/>
                <a:gd name="T19" fmla="*/ 119053 h 384825"/>
                <a:gd name="T20" fmla="*/ 358546 w 720900"/>
                <a:gd name="T21" fmla="*/ 119053 h 384825"/>
                <a:gd name="T22" fmla="*/ 334432 w 720900"/>
                <a:gd name="T23" fmla="*/ 74408 h 384825"/>
                <a:gd name="T24" fmla="*/ 361991 w 720900"/>
                <a:gd name="T25" fmla="*/ 44645 h 384825"/>
                <a:gd name="T26" fmla="*/ 437779 w 720900"/>
                <a:gd name="T27" fmla="*/ 59529 h 384825"/>
                <a:gd name="T28" fmla="*/ 417111 w 720900"/>
                <a:gd name="T29" fmla="*/ 71431 h 384825"/>
                <a:gd name="T30" fmla="*/ 448119 w 720900"/>
                <a:gd name="T31" fmla="*/ 80362 h 384825"/>
                <a:gd name="T32" fmla="*/ 475673 w 720900"/>
                <a:gd name="T33" fmla="*/ 86313 h 384825"/>
                <a:gd name="T34" fmla="*/ 510125 w 720900"/>
                <a:gd name="T35" fmla="*/ 107148 h 384825"/>
                <a:gd name="T36" fmla="*/ 513570 w 720900"/>
                <a:gd name="T37" fmla="*/ 125006 h 384825"/>
                <a:gd name="T38" fmla="*/ 506680 w 720900"/>
                <a:gd name="T39" fmla="*/ 154772 h 384825"/>
                <a:gd name="T40" fmla="*/ 592808 w 720900"/>
                <a:gd name="T41" fmla="*/ 175603 h 384825"/>
                <a:gd name="T42" fmla="*/ 592808 w 720900"/>
                <a:gd name="T43" fmla="*/ 154772 h 384825"/>
                <a:gd name="T44" fmla="*/ 634144 w 720900"/>
                <a:gd name="T45" fmla="*/ 142865 h 384825"/>
                <a:gd name="T46" fmla="*/ 696154 w 720900"/>
                <a:gd name="T47" fmla="*/ 154772 h 384825"/>
                <a:gd name="T48" fmla="*/ 682373 w 720900"/>
                <a:gd name="T49" fmla="*/ 187509 h 384825"/>
                <a:gd name="T50" fmla="*/ 692711 w 720900"/>
                <a:gd name="T51" fmla="*/ 202392 h 384825"/>
                <a:gd name="T52" fmla="*/ 699600 w 720900"/>
                <a:gd name="T53" fmla="*/ 223229 h 384825"/>
                <a:gd name="T54" fmla="*/ 658260 w 720900"/>
                <a:gd name="T55" fmla="*/ 235129 h 384825"/>
                <a:gd name="T56" fmla="*/ 620363 w 720900"/>
                <a:gd name="T57" fmla="*/ 244060 h 384825"/>
                <a:gd name="T58" fmla="*/ 565246 w 720900"/>
                <a:gd name="T59" fmla="*/ 270849 h 384825"/>
                <a:gd name="T60" fmla="*/ 451561 w 720900"/>
                <a:gd name="T61" fmla="*/ 279776 h 384825"/>
                <a:gd name="T62" fmla="*/ 420558 w 720900"/>
                <a:gd name="T63" fmla="*/ 300618 h 384825"/>
                <a:gd name="T64" fmla="*/ 410217 w 720900"/>
                <a:gd name="T65" fmla="*/ 321445 h 384825"/>
                <a:gd name="T66" fmla="*/ 386104 w 720900"/>
                <a:gd name="T67" fmla="*/ 309528 h 384825"/>
                <a:gd name="T68" fmla="*/ 341320 w 720900"/>
                <a:gd name="T69" fmla="*/ 321445 h 384825"/>
                <a:gd name="T70" fmla="*/ 317206 w 720900"/>
                <a:gd name="T71" fmla="*/ 321445 h 384825"/>
                <a:gd name="T72" fmla="*/ 303429 w 720900"/>
                <a:gd name="T73" fmla="*/ 276800 h 384825"/>
                <a:gd name="T74" fmla="*/ 255204 w 720900"/>
                <a:gd name="T75" fmla="*/ 300618 h 384825"/>
                <a:gd name="T76" fmla="*/ 244855 w 720900"/>
                <a:gd name="T77" fmla="*/ 267872 h 384825"/>
                <a:gd name="T78" fmla="*/ 248305 w 720900"/>
                <a:gd name="T79" fmla="*/ 250011 h 384825"/>
                <a:gd name="T80" fmla="*/ 210416 w 720900"/>
                <a:gd name="T81" fmla="*/ 235129 h 384825"/>
                <a:gd name="T82" fmla="*/ 196629 w 720900"/>
                <a:gd name="T83" fmla="*/ 220250 h 384825"/>
                <a:gd name="T84" fmla="*/ 141508 w 720900"/>
                <a:gd name="T85" fmla="*/ 244060 h 384825"/>
                <a:gd name="T86" fmla="*/ 155294 w 720900"/>
                <a:gd name="T87" fmla="*/ 270849 h 384825"/>
                <a:gd name="T88" fmla="*/ 165627 w 720900"/>
                <a:gd name="T89" fmla="*/ 282753 h 384825"/>
                <a:gd name="T90" fmla="*/ 110523 w 720900"/>
                <a:gd name="T91" fmla="*/ 261919 h 384825"/>
                <a:gd name="T92" fmla="*/ 96708 w 720900"/>
                <a:gd name="T93" fmla="*/ 282753 h 384825"/>
                <a:gd name="T94" fmla="*/ 58841 w 720900"/>
                <a:gd name="T95" fmla="*/ 229182 h 384825"/>
                <a:gd name="T96" fmla="*/ 34708 w 720900"/>
                <a:gd name="T97" fmla="*/ 214295 h 384825"/>
                <a:gd name="T98" fmla="*/ 7133 w 720900"/>
                <a:gd name="T99" fmla="*/ 208345 h 384825"/>
                <a:gd name="T100" fmla="*/ 3704 w 720900"/>
                <a:gd name="T101" fmla="*/ 175603 h 384825"/>
                <a:gd name="T102" fmla="*/ 27811 w 720900"/>
                <a:gd name="T103" fmla="*/ 151788 h 384825"/>
                <a:gd name="T104" fmla="*/ 48489 w 720900"/>
                <a:gd name="T105" fmla="*/ 139888 h 384825"/>
                <a:gd name="T106" fmla="*/ 72597 w 720900"/>
                <a:gd name="T107" fmla="*/ 139888 h 384825"/>
                <a:gd name="T108" fmla="*/ 96708 w 720900"/>
                <a:gd name="T109" fmla="*/ 116079 h 384825"/>
                <a:gd name="T110" fmla="*/ 79499 w 720900"/>
                <a:gd name="T111" fmla="*/ 83338 h 384825"/>
                <a:gd name="T112" fmla="*/ 69167 w 720900"/>
                <a:gd name="T113" fmla="*/ 56551 h 3848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20900" h="384825">
                  <a:moveTo>
                    <a:pt x="70884" y="67079"/>
                  </a:moveTo>
                  <a:cubicBezTo>
                    <a:pt x="70296" y="59430"/>
                    <a:pt x="69618" y="52687"/>
                    <a:pt x="67354" y="45896"/>
                  </a:cubicBezTo>
                  <a:cubicBezTo>
                    <a:pt x="66012" y="41871"/>
                    <a:pt x="58717" y="39245"/>
                    <a:pt x="60293" y="35305"/>
                  </a:cubicBezTo>
                  <a:cubicBezTo>
                    <a:pt x="62248" y="30418"/>
                    <a:pt x="69487" y="30092"/>
                    <a:pt x="74415" y="28244"/>
                  </a:cubicBezTo>
                  <a:cubicBezTo>
                    <a:pt x="78958" y="26540"/>
                    <a:pt x="83871" y="26046"/>
                    <a:pt x="88537" y="24713"/>
                  </a:cubicBezTo>
                  <a:cubicBezTo>
                    <a:pt x="92115" y="23691"/>
                    <a:pt x="95598" y="22360"/>
                    <a:pt x="99128" y="21183"/>
                  </a:cubicBezTo>
                  <a:cubicBezTo>
                    <a:pt x="124940" y="3976"/>
                    <a:pt x="92478" y="24983"/>
                    <a:pt x="123842" y="7061"/>
                  </a:cubicBezTo>
                  <a:cubicBezTo>
                    <a:pt x="127526" y="4956"/>
                    <a:pt x="130903" y="2354"/>
                    <a:pt x="134433" y="0"/>
                  </a:cubicBezTo>
                  <a:cubicBezTo>
                    <a:pt x="137964" y="2354"/>
                    <a:pt x="142024" y="4061"/>
                    <a:pt x="145025" y="7061"/>
                  </a:cubicBezTo>
                  <a:cubicBezTo>
                    <a:pt x="158489" y="20525"/>
                    <a:pt x="150382" y="28490"/>
                    <a:pt x="155616" y="49427"/>
                  </a:cubicBezTo>
                  <a:cubicBezTo>
                    <a:pt x="156645" y="53543"/>
                    <a:pt x="160954" y="56141"/>
                    <a:pt x="162677" y="60018"/>
                  </a:cubicBezTo>
                  <a:cubicBezTo>
                    <a:pt x="174139" y="85806"/>
                    <a:pt x="161065" y="78310"/>
                    <a:pt x="180330" y="84732"/>
                  </a:cubicBezTo>
                  <a:cubicBezTo>
                    <a:pt x="185037" y="83555"/>
                    <a:pt x="191021" y="84632"/>
                    <a:pt x="194452" y="81201"/>
                  </a:cubicBezTo>
                  <a:cubicBezTo>
                    <a:pt x="197883" y="77770"/>
                    <a:pt x="193821" y="69575"/>
                    <a:pt x="197982" y="67079"/>
                  </a:cubicBezTo>
                  <a:cubicBezTo>
                    <a:pt x="202143" y="64583"/>
                    <a:pt x="207346" y="69658"/>
                    <a:pt x="212104" y="70610"/>
                  </a:cubicBezTo>
                  <a:cubicBezTo>
                    <a:pt x="219123" y="72014"/>
                    <a:pt x="226226" y="72963"/>
                    <a:pt x="233287" y="74140"/>
                  </a:cubicBezTo>
                  <a:cubicBezTo>
                    <a:pt x="273482" y="87538"/>
                    <a:pt x="247040" y="80764"/>
                    <a:pt x="314489" y="84732"/>
                  </a:cubicBezTo>
                  <a:cubicBezTo>
                    <a:pt x="318019" y="85909"/>
                    <a:pt x="322174" y="85937"/>
                    <a:pt x="325080" y="88262"/>
                  </a:cubicBezTo>
                  <a:cubicBezTo>
                    <a:pt x="331301" y="93239"/>
                    <a:pt x="333346" y="102469"/>
                    <a:pt x="335672" y="109445"/>
                  </a:cubicBezTo>
                  <a:cubicBezTo>
                    <a:pt x="327918" y="121077"/>
                    <a:pt x="322384" y="124146"/>
                    <a:pt x="332141" y="141220"/>
                  </a:cubicBezTo>
                  <a:cubicBezTo>
                    <a:pt x="333987" y="144451"/>
                    <a:pt x="339202" y="143573"/>
                    <a:pt x="342733" y="144750"/>
                  </a:cubicBezTo>
                  <a:cubicBezTo>
                    <a:pt x="350971" y="143573"/>
                    <a:pt x="359476" y="143611"/>
                    <a:pt x="367446" y="141220"/>
                  </a:cubicBezTo>
                  <a:cubicBezTo>
                    <a:pt x="387183" y="135299"/>
                    <a:pt x="387227" y="108329"/>
                    <a:pt x="374507" y="91793"/>
                  </a:cubicBezTo>
                  <a:cubicBezTo>
                    <a:pt x="368010" y="83346"/>
                    <a:pt x="353324" y="89439"/>
                    <a:pt x="342733" y="88262"/>
                  </a:cubicBezTo>
                  <a:cubicBezTo>
                    <a:pt x="339195" y="77650"/>
                    <a:pt x="331107" y="58469"/>
                    <a:pt x="342733" y="49427"/>
                  </a:cubicBezTo>
                  <a:cubicBezTo>
                    <a:pt x="350222" y="43602"/>
                    <a:pt x="361509" y="52346"/>
                    <a:pt x="370977" y="52957"/>
                  </a:cubicBezTo>
                  <a:cubicBezTo>
                    <a:pt x="398013" y="54701"/>
                    <a:pt x="425111" y="55311"/>
                    <a:pt x="452178" y="56488"/>
                  </a:cubicBezTo>
                  <a:cubicBezTo>
                    <a:pt x="451001" y="61195"/>
                    <a:pt x="451679" y="66821"/>
                    <a:pt x="448648" y="70610"/>
                  </a:cubicBezTo>
                  <a:cubicBezTo>
                    <a:pt x="446323" y="73516"/>
                    <a:pt x="441153" y="72076"/>
                    <a:pt x="438056" y="74140"/>
                  </a:cubicBezTo>
                  <a:cubicBezTo>
                    <a:pt x="433902" y="76910"/>
                    <a:pt x="430995" y="81201"/>
                    <a:pt x="427465" y="84732"/>
                  </a:cubicBezTo>
                  <a:cubicBezTo>
                    <a:pt x="432172" y="85909"/>
                    <a:pt x="436984" y="86728"/>
                    <a:pt x="441587" y="88262"/>
                  </a:cubicBezTo>
                  <a:cubicBezTo>
                    <a:pt x="447599" y="90266"/>
                    <a:pt x="453169" y="93502"/>
                    <a:pt x="459239" y="95323"/>
                  </a:cubicBezTo>
                  <a:cubicBezTo>
                    <a:pt x="464987" y="97047"/>
                    <a:pt x="471070" y="97399"/>
                    <a:pt x="476892" y="98854"/>
                  </a:cubicBezTo>
                  <a:cubicBezTo>
                    <a:pt x="480502" y="99757"/>
                    <a:pt x="483953" y="101207"/>
                    <a:pt x="487483" y="102384"/>
                  </a:cubicBezTo>
                  <a:cubicBezTo>
                    <a:pt x="491014" y="104738"/>
                    <a:pt x="494622" y="106979"/>
                    <a:pt x="498075" y="109445"/>
                  </a:cubicBezTo>
                  <a:cubicBezTo>
                    <a:pt x="528747" y="131353"/>
                    <a:pt x="497815" y="110449"/>
                    <a:pt x="522788" y="127098"/>
                  </a:cubicBezTo>
                  <a:cubicBezTo>
                    <a:pt x="525142" y="130628"/>
                    <a:pt x="529151" y="133504"/>
                    <a:pt x="529849" y="137689"/>
                  </a:cubicBezTo>
                  <a:cubicBezTo>
                    <a:pt x="530461" y="141360"/>
                    <a:pt x="528644" y="145375"/>
                    <a:pt x="526319" y="148281"/>
                  </a:cubicBezTo>
                  <a:cubicBezTo>
                    <a:pt x="521342" y="154503"/>
                    <a:pt x="512113" y="156547"/>
                    <a:pt x="505136" y="158872"/>
                  </a:cubicBezTo>
                  <a:cubicBezTo>
                    <a:pt x="512926" y="197830"/>
                    <a:pt x="501249" y="161074"/>
                    <a:pt x="519258" y="183586"/>
                  </a:cubicBezTo>
                  <a:cubicBezTo>
                    <a:pt x="522151" y="187203"/>
                    <a:pt x="526144" y="210955"/>
                    <a:pt x="526319" y="211830"/>
                  </a:cubicBezTo>
                  <a:cubicBezTo>
                    <a:pt x="553386" y="210653"/>
                    <a:pt x="580864" y="213146"/>
                    <a:pt x="607520" y="208300"/>
                  </a:cubicBezTo>
                  <a:cubicBezTo>
                    <a:pt x="611182" y="207634"/>
                    <a:pt x="603990" y="201430"/>
                    <a:pt x="603990" y="197708"/>
                  </a:cubicBezTo>
                  <a:cubicBezTo>
                    <a:pt x="603990" y="192856"/>
                    <a:pt x="603041" y="185452"/>
                    <a:pt x="607520" y="183586"/>
                  </a:cubicBezTo>
                  <a:cubicBezTo>
                    <a:pt x="619519" y="178587"/>
                    <a:pt x="633411" y="181233"/>
                    <a:pt x="646356" y="180056"/>
                  </a:cubicBezTo>
                  <a:cubicBezTo>
                    <a:pt x="647533" y="176525"/>
                    <a:pt x="647561" y="172370"/>
                    <a:pt x="649886" y="169464"/>
                  </a:cubicBezTo>
                  <a:cubicBezTo>
                    <a:pt x="660066" y="156739"/>
                    <a:pt x="670664" y="163858"/>
                    <a:pt x="685191" y="165934"/>
                  </a:cubicBezTo>
                  <a:cubicBezTo>
                    <a:pt x="710399" y="174337"/>
                    <a:pt x="702245" y="166802"/>
                    <a:pt x="713435" y="183586"/>
                  </a:cubicBezTo>
                  <a:cubicBezTo>
                    <a:pt x="712258" y="193001"/>
                    <a:pt x="713147" y="202913"/>
                    <a:pt x="709905" y="211830"/>
                  </a:cubicBezTo>
                  <a:cubicBezTo>
                    <a:pt x="708199" y="216523"/>
                    <a:pt x="702083" y="218267"/>
                    <a:pt x="699313" y="222422"/>
                  </a:cubicBezTo>
                  <a:cubicBezTo>
                    <a:pt x="697249" y="225518"/>
                    <a:pt x="696960" y="229483"/>
                    <a:pt x="695783" y="233013"/>
                  </a:cubicBezTo>
                  <a:cubicBezTo>
                    <a:pt x="700490" y="235367"/>
                    <a:pt x="705622" y="237015"/>
                    <a:pt x="709905" y="240074"/>
                  </a:cubicBezTo>
                  <a:cubicBezTo>
                    <a:pt x="713968" y="242976"/>
                    <a:pt x="719125" y="245865"/>
                    <a:pt x="720497" y="250666"/>
                  </a:cubicBezTo>
                  <a:cubicBezTo>
                    <a:pt x="721830" y="255332"/>
                    <a:pt x="719658" y="260751"/>
                    <a:pt x="716966" y="264788"/>
                  </a:cubicBezTo>
                  <a:cubicBezTo>
                    <a:pt x="714612" y="268319"/>
                    <a:pt x="710169" y="269951"/>
                    <a:pt x="706374" y="271849"/>
                  </a:cubicBezTo>
                  <a:cubicBezTo>
                    <a:pt x="697685" y="276194"/>
                    <a:pt x="682732" y="277555"/>
                    <a:pt x="674600" y="278910"/>
                  </a:cubicBezTo>
                  <a:cubicBezTo>
                    <a:pt x="671069" y="281264"/>
                    <a:pt x="668102" y="284855"/>
                    <a:pt x="664008" y="285971"/>
                  </a:cubicBezTo>
                  <a:cubicBezTo>
                    <a:pt x="654854" y="288467"/>
                    <a:pt x="642816" y="283154"/>
                    <a:pt x="635764" y="289501"/>
                  </a:cubicBezTo>
                  <a:cubicBezTo>
                    <a:pt x="628551" y="295993"/>
                    <a:pt x="637161" y="312987"/>
                    <a:pt x="628703" y="317745"/>
                  </a:cubicBezTo>
                  <a:cubicBezTo>
                    <a:pt x="614307" y="325843"/>
                    <a:pt x="595752" y="320099"/>
                    <a:pt x="579276" y="321276"/>
                  </a:cubicBezTo>
                  <a:cubicBezTo>
                    <a:pt x="566447" y="340518"/>
                    <a:pt x="579488" y="328337"/>
                    <a:pt x="561624" y="328337"/>
                  </a:cubicBezTo>
                  <a:cubicBezTo>
                    <a:pt x="528652" y="328337"/>
                    <a:pt x="495721" y="330690"/>
                    <a:pt x="462770" y="331867"/>
                  </a:cubicBezTo>
                  <a:cubicBezTo>
                    <a:pt x="458270" y="338618"/>
                    <a:pt x="452438" y="348867"/>
                    <a:pt x="445117" y="353050"/>
                  </a:cubicBezTo>
                  <a:cubicBezTo>
                    <a:pt x="440904" y="355457"/>
                    <a:pt x="435702" y="355404"/>
                    <a:pt x="430995" y="356581"/>
                  </a:cubicBezTo>
                  <a:cubicBezTo>
                    <a:pt x="428641" y="360111"/>
                    <a:pt x="425605" y="363272"/>
                    <a:pt x="423934" y="367172"/>
                  </a:cubicBezTo>
                  <a:cubicBezTo>
                    <a:pt x="422023" y="371632"/>
                    <a:pt x="424744" y="379124"/>
                    <a:pt x="420404" y="381294"/>
                  </a:cubicBezTo>
                  <a:cubicBezTo>
                    <a:pt x="415037" y="383978"/>
                    <a:pt x="408635" y="378941"/>
                    <a:pt x="402751" y="377764"/>
                  </a:cubicBezTo>
                  <a:cubicBezTo>
                    <a:pt x="400397" y="374233"/>
                    <a:pt x="399630" y="368748"/>
                    <a:pt x="395690" y="367172"/>
                  </a:cubicBezTo>
                  <a:cubicBezTo>
                    <a:pt x="384868" y="362843"/>
                    <a:pt x="380028" y="380844"/>
                    <a:pt x="378038" y="384825"/>
                  </a:cubicBezTo>
                  <a:cubicBezTo>
                    <a:pt x="368623" y="383648"/>
                    <a:pt x="359129" y="382991"/>
                    <a:pt x="349794" y="381294"/>
                  </a:cubicBezTo>
                  <a:cubicBezTo>
                    <a:pt x="346132" y="380628"/>
                    <a:pt x="342924" y="377764"/>
                    <a:pt x="339202" y="377764"/>
                  </a:cubicBezTo>
                  <a:cubicBezTo>
                    <a:pt x="334350" y="377764"/>
                    <a:pt x="329787" y="380117"/>
                    <a:pt x="325080" y="381294"/>
                  </a:cubicBezTo>
                  <a:cubicBezTo>
                    <a:pt x="321550" y="377764"/>
                    <a:pt x="315775" y="375527"/>
                    <a:pt x="314489" y="370703"/>
                  </a:cubicBezTo>
                  <a:cubicBezTo>
                    <a:pt x="310838" y="357011"/>
                    <a:pt x="320490" y="338823"/>
                    <a:pt x="310958" y="328337"/>
                  </a:cubicBezTo>
                  <a:cubicBezTo>
                    <a:pt x="303790" y="320452"/>
                    <a:pt x="289775" y="330690"/>
                    <a:pt x="279184" y="331867"/>
                  </a:cubicBezTo>
                  <a:cubicBezTo>
                    <a:pt x="270946" y="356581"/>
                    <a:pt x="279184" y="350696"/>
                    <a:pt x="261531" y="356581"/>
                  </a:cubicBezTo>
                  <a:cubicBezTo>
                    <a:pt x="258001" y="354227"/>
                    <a:pt x="253294" y="353050"/>
                    <a:pt x="250940" y="349520"/>
                  </a:cubicBezTo>
                  <a:cubicBezTo>
                    <a:pt x="244991" y="340597"/>
                    <a:pt x="247647" y="326526"/>
                    <a:pt x="250940" y="317745"/>
                  </a:cubicBezTo>
                  <a:cubicBezTo>
                    <a:pt x="252430" y="313772"/>
                    <a:pt x="255647" y="310684"/>
                    <a:pt x="258001" y="307154"/>
                  </a:cubicBezTo>
                  <a:cubicBezTo>
                    <a:pt x="256824" y="303623"/>
                    <a:pt x="258163" y="297024"/>
                    <a:pt x="254470" y="296562"/>
                  </a:cubicBezTo>
                  <a:cubicBezTo>
                    <a:pt x="244535" y="295320"/>
                    <a:pt x="186088" y="317933"/>
                    <a:pt x="205043" y="289501"/>
                  </a:cubicBezTo>
                  <a:cubicBezTo>
                    <a:pt x="207813" y="285347"/>
                    <a:pt x="212104" y="282440"/>
                    <a:pt x="215635" y="278910"/>
                  </a:cubicBezTo>
                  <a:cubicBezTo>
                    <a:pt x="216742" y="275588"/>
                    <a:pt x="223941" y="261049"/>
                    <a:pt x="215635" y="257727"/>
                  </a:cubicBezTo>
                  <a:cubicBezTo>
                    <a:pt x="211130" y="255925"/>
                    <a:pt x="206220" y="260080"/>
                    <a:pt x="201513" y="261257"/>
                  </a:cubicBezTo>
                  <a:cubicBezTo>
                    <a:pt x="190641" y="277565"/>
                    <a:pt x="193111" y="283252"/>
                    <a:pt x="176799" y="285971"/>
                  </a:cubicBezTo>
                  <a:cubicBezTo>
                    <a:pt x="166287" y="287723"/>
                    <a:pt x="155616" y="288324"/>
                    <a:pt x="145025" y="289501"/>
                  </a:cubicBezTo>
                  <a:cubicBezTo>
                    <a:pt x="146202" y="298916"/>
                    <a:pt x="144702" y="309075"/>
                    <a:pt x="148555" y="317745"/>
                  </a:cubicBezTo>
                  <a:cubicBezTo>
                    <a:pt x="150066" y="321146"/>
                    <a:pt x="155569" y="320254"/>
                    <a:pt x="159147" y="321276"/>
                  </a:cubicBezTo>
                  <a:cubicBezTo>
                    <a:pt x="163812" y="322609"/>
                    <a:pt x="168562" y="323629"/>
                    <a:pt x="173269" y="324806"/>
                  </a:cubicBezTo>
                  <a:cubicBezTo>
                    <a:pt x="172092" y="328337"/>
                    <a:pt x="173349" y="334495"/>
                    <a:pt x="169738" y="335398"/>
                  </a:cubicBezTo>
                  <a:cubicBezTo>
                    <a:pt x="150816" y="340128"/>
                    <a:pt x="137475" y="326834"/>
                    <a:pt x="123842" y="317745"/>
                  </a:cubicBezTo>
                  <a:lnTo>
                    <a:pt x="113250" y="310684"/>
                  </a:lnTo>
                  <a:cubicBezTo>
                    <a:pt x="109720" y="311861"/>
                    <a:pt x="104505" y="310984"/>
                    <a:pt x="102659" y="314215"/>
                  </a:cubicBezTo>
                  <a:cubicBezTo>
                    <a:pt x="99107" y="320430"/>
                    <a:pt x="105198" y="331604"/>
                    <a:pt x="99128" y="335398"/>
                  </a:cubicBezTo>
                  <a:cubicBezTo>
                    <a:pt x="92071" y="339808"/>
                    <a:pt x="82653" y="333044"/>
                    <a:pt x="74415" y="331867"/>
                  </a:cubicBezTo>
                  <a:cubicBezTo>
                    <a:pt x="41441" y="298896"/>
                    <a:pt x="99584" y="361658"/>
                    <a:pt x="60293" y="271849"/>
                  </a:cubicBezTo>
                  <a:cubicBezTo>
                    <a:pt x="57310" y="265030"/>
                    <a:pt x="39110" y="264788"/>
                    <a:pt x="39110" y="264788"/>
                  </a:cubicBezTo>
                  <a:cubicBezTo>
                    <a:pt x="37933" y="261257"/>
                    <a:pt x="33915" y="257525"/>
                    <a:pt x="35579" y="254196"/>
                  </a:cubicBezTo>
                  <a:cubicBezTo>
                    <a:pt x="37243" y="250867"/>
                    <a:pt x="49781" y="251569"/>
                    <a:pt x="46171" y="250666"/>
                  </a:cubicBezTo>
                  <a:cubicBezTo>
                    <a:pt x="33560" y="247513"/>
                    <a:pt x="20280" y="248312"/>
                    <a:pt x="7335" y="247135"/>
                  </a:cubicBezTo>
                  <a:cubicBezTo>
                    <a:pt x="4981" y="243605"/>
                    <a:pt x="658" y="240770"/>
                    <a:pt x="274" y="236544"/>
                  </a:cubicBezTo>
                  <a:cubicBezTo>
                    <a:pt x="-585" y="227095"/>
                    <a:pt x="563" y="217217"/>
                    <a:pt x="3805" y="208300"/>
                  </a:cubicBezTo>
                  <a:cubicBezTo>
                    <a:pt x="5980" y="202318"/>
                    <a:pt x="19944" y="194010"/>
                    <a:pt x="24988" y="190647"/>
                  </a:cubicBezTo>
                  <a:cubicBezTo>
                    <a:pt x="26165" y="187117"/>
                    <a:pt x="29130" y="183727"/>
                    <a:pt x="28518" y="180056"/>
                  </a:cubicBezTo>
                  <a:cubicBezTo>
                    <a:pt x="25458" y="161697"/>
                    <a:pt x="11572" y="176054"/>
                    <a:pt x="32049" y="162403"/>
                  </a:cubicBezTo>
                  <a:cubicBezTo>
                    <a:pt x="37933" y="163580"/>
                    <a:pt x="43880" y="164479"/>
                    <a:pt x="49701" y="165934"/>
                  </a:cubicBezTo>
                  <a:cubicBezTo>
                    <a:pt x="53311" y="166837"/>
                    <a:pt x="56571" y="169464"/>
                    <a:pt x="60293" y="169464"/>
                  </a:cubicBezTo>
                  <a:cubicBezTo>
                    <a:pt x="65145" y="169464"/>
                    <a:pt x="69708" y="167111"/>
                    <a:pt x="74415" y="165934"/>
                  </a:cubicBezTo>
                  <a:cubicBezTo>
                    <a:pt x="82227" y="160725"/>
                    <a:pt x="90164" y="156432"/>
                    <a:pt x="95598" y="148281"/>
                  </a:cubicBezTo>
                  <a:cubicBezTo>
                    <a:pt x="97662" y="145184"/>
                    <a:pt x="97321" y="140942"/>
                    <a:pt x="99128" y="137689"/>
                  </a:cubicBezTo>
                  <a:cubicBezTo>
                    <a:pt x="103249" y="130271"/>
                    <a:pt x="113250" y="116506"/>
                    <a:pt x="113250" y="116506"/>
                  </a:cubicBezTo>
                  <a:cubicBezTo>
                    <a:pt x="88971" y="100320"/>
                    <a:pt x="100118" y="105067"/>
                    <a:pt x="81476" y="98854"/>
                  </a:cubicBezTo>
                  <a:cubicBezTo>
                    <a:pt x="77945" y="96500"/>
                    <a:pt x="73535" y="95106"/>
                    <a:pt x="70884" y="91793"/>
                  </a:cubicBezTo>
                  <a:cubicBezTo>
                    <a:pt x="65494" y="85055"/>
                    <a:pt x="71472" y="74728"/>
                    <a:pt x="70884" y="67079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5" name="Freeform 245"/>
            <p:cNvSpPr>
              <a:spLocks/>
            </p:cNvSpPr>
            <p:nvPr/>
          </p:nvSpPr>
          <p:spPr bwMode="auto">
            <a:xfrm rot="21334256">
              <a:off x="3233884" y="3990463"/>
              <a:ext cx="601099" cy="932280"/>
            </a:xfrm>
            <a:custGeom>
              <a:avLst/>
              <a:gdLst>
                <a:gd name="T0" fmla="*/ 2147483647 w 195"/>
                <a:gd name="T1" fmla="*/ 2147483647 h 256"/>
                <a:gd name="T2" fmla="*/ 2147483647 w 195"/>
                <a:gd name="T3" fmla="*/ 2147483647 h 256"/>
                <a:gd name="T4" fmla="*/ 2147483647 w 195"/>
                <a:gd name="T5" fmla="*/ 2147483647 h 256"/>
                <a:gd name="T6" fmla="*/ 2147483647 w 195"/>
                <a:gd name="T7" fmla="*/ 2147483647 h 256"/>
                <a:gd name="T8" fmla="*/ 2147483647 w 195"/>
                <a:gd name="T9" fmla="*/ 2147483647 h 256"/>
                <a:gd name="T10" fmla="*/ 2147483647 w 195"/>
                <a:gd name="T11" fmla="*/ 2147483647 h 256"/>
                <a:gd name="T12" fmla="*/ 2147483647 w 195"/>
                <a:gd name="T13" fmla="*/ 2147483647 h 256"/>
                <a:gd name="T14" fmla="*/ 2147483647 w 195"/>
                <a:gd name="T15" fmla="*/ 2147483647 h 256"/>
                <a:gd name="T16" fmla="*/ 2147483647 w 195"/>
                <a:gd name="T17" fmla="*/ 2147483647 h 256"/>
                <a:gd name="T18" fmla="*/ 2147483647 w 195"/>
                <a:gd name="T19" fmla="*/ 2147483647 h 256"/>
                <a:gd name="T20" fmla="*/ 2147483647 w 195"/>
                <a:gd name="T21" fmla="*/ 2147483647 h 256"/>
                <a:gd name="T22" fmla="*/ 2147483647 w 195"/>
                <a:gd name="T23" fmla="*/ 2147483647 h 256"/>
                <a:gd name="T24" fmla="*/ 2147483647 w 195"/>
                <a:gd name="T25" fmla="*/ 2147483647 h 256"/>
                <a:gd name="T26" fmla="*/ 2147483647 w 195"/>
                <a:gd name="T27" fmla="*/ 2147483647 h 256"/>
                <a:gd name="T28" fmla="*/ 2147483647 w 195"/>
                <a:gd name="T29" fmla="*/ 2147483647 h 256"/>
                <a:gd name="T30" fmla="*/ 2147483647 w 195"/>
                <a:gd name="T31" fmla="*/ 2147483647 h 256"/>
                <a:gd name="T32" fmla="*/ 2147483647 w 195"/>
                <a:gd name="T33" fmla="*/ 2147483647 h 256"/>
                <a:gd name="T34" fmla="*/ 2147483647 w 195"/>
                <a:gd name="T35" fmla="*/ 2147483647 h 256"/>
                <a:gd name="T36" fmla="*/ 2147483647 w 195"/>
                <a:gd name="T37" fmla="*/ 2147483647 h 256"/>
                <a:gd name="T38" fmla="*/ 2147483647 w 195"/>
                <a:gd name="T39" fmla="*/ 2147483647 h 256"/>
                <a:gd name="T40" fmla="*/ 2147483647 w 195"/>
                <a:gd name="T41" fmla="*/ 2147483647 h 256"/>
                <a:gd name="T42" fmla="*/ 2147483647 w 195"/>
                <a:gd name="T43" fmla="*/ 2147483647 h 256"/>
                <a:gd name="T44" fmla="*/ 2147483647 w 195"/>
                <a:gd name="T45" fmla="*/ 2147483647 h 256"/>
                <a:gd name="T46" fmla="*/ 2147483647 w 195"/>
                <a:gd name="T47" fmla="*/ 2147483647 h 256"/>
                <a:gd name="T48" fmla="*/ 2147483647 w 195"/>
                <a:gd name="T49" fmla="*/ 2147483647 h 256"/>
                <a:gd name="T50" fmla="*/ 2147483647 w 195"/>
                <a:gd name="T51" fmla="*/ 2147483647 h 256"/>
                <a:gd name="T52" fmla="*/ 2147483647 w 195"/>
                <a:gd name="T53" fmla="*/ 2147483647 h 256"/>
                <a:gd name="T54" fmla="*/ 2147483647 w 195"/>
                <a:gd name="T55" fmla="*/ 2147483647 h 256"/>
                <a:gd name="T56" fmla="*/ 2147483647 w 195"/>
                <a:gd name="T57" fmla="*/ 2147483647 h 256"/>
                <a:gd name="T58" fmla="*/ 2147483647 w 195"/>
                <a:gd name="T59" fmla="*/ 2147483647 h 256"/>
                <a:gd name="T60" fmla="*/ 2147483647 w 195"/>
                <a:gd name="T61" fmla="*/ 2147483647 h 256"/>
                <a:gd name="T62" fmla="*/ 2147483647 w 195"/>
                <a:gd name="T63" fmla="*/ 2147483647 h 256"/>
                <a:gd name="T64" fmla="*/ 2147483647 w 195"/>
                <a:gd name="T65" fmla="*/ 2147483647 h 256"/>
                <a:gd name="T66" fmla="*/ 2147483647 w 195"/>
                <a:gd name="T67" fmla="*/ 2147483647 h 256"/>
                <a:gd name="T68" fmla="*/ 2147483647 w 195"/>
                <a:gd name="T69" fmla="*/ 2147483647 h 256"/>
                <a:gd name="T70" fmla="*/ 2147483647 w 195"/>
                <a:gd name="T71" fmla="*/ 2147483647 h 256"/>
                <a:gd name="T72" fmla="*/ 2147483647 w 195"/>
                <a:gd name="T73" fmla="*/ 2147483647 h 256"/>
                <a:gd name="T74" fmla="*/ 2147483647 w 195"/>
                <a:gd name="T75" fmla="*/ 2147483647 h 256"/>
                <a:gd name="T76" fmla="*/ 2147483647 w 195"/>
                <a:gd name="T77" fmla="*/ 2147483647 h 256"/>
                <a:gd name="T78" fmla="*/ 2147483647 w 195"/>
                <a:gd name="T79" fmla="*/ 2147483647 h 256"/>
                <a:gd name="T80" fmla="*/ 2147483647 w 195"/>
                <a:gd name="T81" fmla="*/ 2147483647 h 256"/>
                <a:gd name="T82" fmla="*/ 2147483647 w 195"/>
                <a:gd name="T83" fmla="*/ 2147483647 h 256"/>
                <a:gd name="T84" fmla="*/ 2147483647 w 195"/>
                <a:gd name="T85" fmla="*/ 2147483647 h 256"/>
                <a:gd name="T86" fmla="*/ 2147483647 w 195"/>
                <a:gd name="T87" fmla="*/ 2147483647 h 256"/>
                <a:gd name="T88" fmla="*/ 2147483647 w 195"/>
                <a:gd name="T89" fmla="*/ 2147483647 h 256"/>
                <a:gd name="T90" fmla="*/ 2147483647 w 195"/>
                <a:gd name="T91" fmla="*/ 2147483647 h 256"/>
                <a:gd name="T92" fmla="*/ 2147483647 w 195"/>
                <a:gd name="T93" fmla="*/ 2147483647 h 256"/>
                <a:gd name="T94" fmla="*/ 2147483647 w 195"/>
                <a:gd name="T95" fmla="*/ 2147483647 h 256"/>
                <a:gd name="T96" fmla="*/ 2147483647 w 195"/>
                <a:gd name="T97" fmla="*/ 2147483647 h 256"/>
                <a:gd name="T98" fmla="*/ 2147483647 w 195"/>
                <a:gd name="T99" fmla="*/ 2147483647 h 2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95"/>
                <a:gd name="T151" fmla="*/ 0 h 256"/>
                <a:gd name="T152" fmla="*/ 195 w 195"/>
                <a:gd name="T153" fmla="*/ 256 h 25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95" h="256">
                  <a:moveTo>
                    <a:pt x="193" y="57"/>
                  </a:moveTo>
                  <a:lnTo>
                    <a:pt x="192" y="58"/>
                  </a:lnTo>
                  <a:lnTo>
                    <a:pt x="192" y="63"/>
                  </a:lnTo>
                  <a:lnTo>
                    <a:pt x="183" y="63"/>
                  </a:lnTo>
                  <a:lnTo>
                    <a:pt x="183" y="68"/>
                  </a:lnTo>
                  <a:lnTo>
                    <a:pt x="180" y="70"/>
                  </a:lnTo>
                  <a:lnTo>
                    <a:pt x="176" y="68"/>
                  </a:lnTo>
                  <a:lnTo>
                    <a:pt x="174" y="65"/>
                  </a:lnTo>
                  <a:lnTo>
                    <a:pt x="170" y="64"/>
                  </a:lnTo>
                  <a:lnTo>
                    <a:pt x="168" y="65"/>
                  </a:lnTo>
                  <a:lnTo>
                    <a:pt x="165" y="63"/>
                  </a:lnTo>
                  <a:lnTo>
                    <a:pt x="156" y="63"/>
                  </a:lnTo>
                  <a:lnTo>
                    <a:pt x="155" y="82"/>
                  </a:lnTo>
                  <a:lnTo>
                    <a:pt x="149" y="80"/>
                  </a:lnTo>
                  <a:lnTo>
                    <a:pt x="149" y="92"/>
                  </a:lnTo>
                  <a:lnTo>
                    <a:pt x="145" y="90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6" y="101"/>
                  </a:lnTo>
                  <a:lnTo>
                    <a:pt x="151" y="104"/>
                  </a:lnTo>
                  <a:lnTo>
                    <a:pt x="155" y="104"/>
                  </a:lnTo>
                  <a:lnTo>
                    <a:pt x="161" y="102"/>
                  </a:lnTo>
                  <a:lnTo>
                    <a:pt x="161" y="104"/>
                  </a:lnTo>
                  <a:lnTo>
                    <a:pt x="161" y="105"/>
                  </a:lnTo>
                  <a:lnTo>
                    <a:pt x="164" y="105"/>
                  </a:lnTo>
                  <a:lnTo>
                    <a:pt x="164" y="108"/>
                  </a:lnTo>
                  <a:lnTo>
                    <a:pt x="162" y="118"/>
                  </a:lnTo>
                  <a:lnTo>
                    <a:pt x="158" y="118"/>
                  </a:lnTo>
                  <a:lnTo>
                    <a:pt x="156" y="139"/>
                  </a:lnTo>
                  <a:lnTo>
                    <a:pt x="146" y="137"/>
                  </a:lnTo>
                  <a:lnTo>
                    <a:pt x="146" y="142"/>
                  </a:lnTo>
                  <a:lnTo>
                    <a:pt x="146" y="143"/>
                  </a:lnTo>
                  <a:lnTo>
                    <a:pt x="143" y="146"/>
                  </a:lnTo>
                  <a:lnTo>
                    <a:pt x="143" y="149"/>
                  </a:lnTo>
                  <a:lnTo>
                    <a:pt x="140" y="156"/>
                  </a:lnTo>
                  <a:lnTo>
                    <a:pt x="154" y="158"/>
                  </a:lnTo>
                  <a:lnTo>
                    <a:pt x="152" y="162"/>
                  </a:lnTo>
                  <a:lnTo>
                    <a:pt x="146" y="161"/>
                  </a:lnTo>
                  <a:lnTo>
                    <a:pt x="137" y="164"/>
                  </a:lnTo>
                  <a:lnTo>
                    <a:pt x="136" y="168"/>
                  </a:lnTo>
                  <a:lnTo>
                    <a:pt x="133" y="172"/>
                  </a:lnTo>
                  <a:lnTo>
                    <a:pt x="132" y="180"/>
                  </a:lnTo>
                  <a:lnTo>
                    <a:pt x="130" y="186"/>
                  </a:lnTo>
                  <a:lnTo>
                    <a:pt x="132" y="186"/>
                  </a:lnTo>
                  <a:lnTo>
                    <a:pt x="130" y="202"/>
                  </a:lnTo>
                  <a:lnTo>
                    <a:pt x="126" y="202"/>
                  </a:lnTo>
                  <a:lnTo>
                    <a:pt x="126" y="205"/>
                  </a:lnTo>
                  <a:lnTo>
                    <a:pt x="123" y="203"/>
                  </a:lnTo>
                  <a:lnTo>
                    <a:pt x="120" y="206"/>
                  </a:lnTo>
                  <a:lnTo>
                    <a:pt x="123" y="216"/>
                  </a:lnTo>
                  <a:lnTo>
                    <a:pt x="130" y="216"/>
                  </a:lnTo>
                  <a:lnTo>
                    <a:pt x="132" y="222"/>
                  </a:lnTo>
                  <a:lnTo>
                    <a:pt x="129" y="224"/>
                  </a:lnTo>
                  <a:lnTo>
                    <a:pt x="127" y="228"/>
                  </a:lnTo>
                  <a:lnTo>
                    <a:pt x="123" y="228"/>
                  </a:lnTo>
                  <a:lnTo>
                    <a:pt x="127" y="234"/>
                  </a:lnTo>
                  <a:lnTo>
                    <a:pt x="133" y="232"/>
                  </a:lnTo>
                  <a:lnTo>
                    <a:pt x="133" y="235"/>
                  </a:lnTo>
                  <a:lnTo>
                    <a:pt x="130" y="235"/>
                  </a:lnTo>
                  <a:lnTo>
                    <a:pt x="130" y="238"/>
                  </a:lnTo>
                  <a:lnTo>
                    <a:pt x="132" y="241"/>
                  </a:lnTo>
                  <a:lnTo>
                    <a:pt x="132" y="243"/>
                  </a:lnTo>
                  <a:lnTo>
                    <a:pt x="129" y="246"/>
                  </a:lnTo>
                  <a:lnTo>
                    <a:pt x="129" y="247"/>
                  </a:lnTo>
                  <a:lnTo>
                    <a:pt x="133" y="250"/>
                  </a:lnTo>
                  <a:lnTo>
                    <a:pt x="133" y="253"/>
                  </a:lnTo>
                  <a:lnTo>
                    <a:pt x="127" y="256"/>
                  </a:lnTo>
                  <a:lnTo>
                    <a:pt x="120" y="256"/>
                  </a:lnTo>
                  <a:lnTo>
                    <a:pt x="117" y="247"/>
                  </a:lnTo>
                  <a:lnTo>
                    <a:pt x="113" y="246"/>
                  </a:lnTo>
                  <a:lnTo>
                    <a:pt x="108" y="243"/>
                  </a:lnTo>
                  <a:lnTo>
                    <a:pt x="105" y="238"/>
                  </a:lnTo>
                  <a:lnTo>
                    <a:pt x="104" y="234"/>
                  </a:lnTo>
                  <a:lnTo>
                    <a:pt x="102" y="237"/>
                  </a:lnTo>
                  <a:lnTo>
                    <a:pt x="101" y="246"/>
                  </a:lnTo>
                  <a:lnTo>
                    <a:pt x="98" y="249"/>
                  </a:lnTo>
                  <a:lnTo>
                    <a:pt x="93" y="250"/>
                  </a:lnTo>
                  <a:lnTo>
                    <a:pt x="89" y="249"/>
                  </a:lnTo>
                  <a:lnTo>
                    <a:pt x="86" y="244"/>
                  </a:lnTo>
                  <a:lnTo>
                    <a:pt x="82" y="243"/>
                  </a:lnTo>
                  <a:lnTo>
                    <a:pt x="77" y="241"/>
                  </a:lnTo>
                  <a:lnTo>
                    <a:pt x="71" y="238"/>
                  </a:lnTo>
                  <a:lnTo>
                    <a:pt x="69" y="235"/>
                  </a:lnTo>
                  <a:lnTo>
                    <a:pt x="66" y="235"/>
                  </a:lnTo>
                  <a:lnTo>
                    <a:pt x="64" y="237"/>
                  </a:lnTo>
                  <a:lnTo>
                    <a:pt x="60" y="234"/>
                  </a:lnTo>
                  <a:lnTo>
                    <a:pt x="54" y="232"/>
                  </a:lnTo>
                  <a:lnTo>
                    <a:pt x="55" y="230"/>
                  </a:lnTo>
                  <a:lnTo>
                    <a:pt x="54" y="230"/>
                  </a:lnTo>
                  <a:lnTo>
                    <a:pt x="51" y="231"/>
                  </a:lnTo>
                  <a:lnTo>
                    <a:pt x="45" y="231"/>
                  </a:lnTo>
                  <a:lnTo>
                    <a:pt x="45" y="230"/>
                  </a:lnTo>
                  <a:lnTo>
                    <a:pt x="47" y="227"/>
                  </a:lnTo>
                  <a:lnTo>
                    <a:pt x="54" y="225"/>
                  </a:lnTo>
                  <a:lnTo>
                    <a:pt x="54" y="222"/>
                  </a:lnTo>
                  <a:lnTo>
                    <a:pt x="52" y="221"/>
                  </a:lnTo>
                  <a:lnTo>
                    <a:pt x="49" y="221"/>
                  </a:lnTo>
                  <a:lnTo>
                    <a:pt x="47" y="224"/>
                  </a:lnTo>
                  <a:lnTo>
                    <a:pt x="44" y="222"/>
                  </a:lnTo>
                  <a:lnTo>
                    <a:pt x="45" y="218"/>
                  </a:lnTo>
                  <a:lnTo>
                    <a:pt x="45" y="216"/>
                  </a:lnTo>
                  <a:lnTo>
                    <a:pt x="41" y="219"/>
                  </a:lnTo>
                  <a:lnTo>
                    <a:pt x="42" y="212"/>
                  </a:lnTo>
                  <a:lnTo>
                    <a:pt x="41" y="211"/>
                  </a:lnTo>
                  <a:lnTo>
                    <a:pt x="38" y="213"/>
                  </a:lnTo>
                  <a:lnTo>
                    <a:pt x="38" y="215"/>
                  </a:lnTo>
                  <a:lnTo>
                    <a:pt x="35" y="215"/>
                  </a:lnTo>
                  <a:lnTo>
                    <a:pt x="33" y="211"/>
                  </a:lnTo>
                  <a:lnTo>
                    <a:pt x="25" y="216"/>
                  </a:lnTo>
                  <a:lnTo>
                    <a:pt x="20" y="219"/>
                  </a:lnTo>
                  <a:lnTo>
                    <a:pt x="19" y="216"/>
                  </a:lnTo>
                  <a:lnTo>
                    <a:pt x="20" y="212"/>
                  </a:lnTo>
                  <a:lnTo>
                    <a:pt x="19" y="209"/>
                  </a:lnTo>
                  <a:lnTo>
                    <a:pt x="16" y="206"/>
                  </a:lnTo>
                  <a:lnTo>
                    <a:pt x="3" y="202"/>
                  </a:lnTo>
                  <a:lnTo>
                    <a:pt x="0" y="199"/>
                  </a:lnTo>
                  <a:lnTo>
                    <a:pt x="0" y="190"/>
                  </a:lnTo>
                  <a:lnTo>
                    <a:pt x="4" y="191"/>
                  </a:lnTo>
                  <a:lnTo>
                    <a:pt x="6" y="191"/>
                  </a:lnTo>
                  <a:lnTo>
                    <a:pt x="8" y="193"/>
                  </a:lnTo>
                  <a:lnTo>
                    <a:pt x="10" y="187"/>
                  </a:lnTo>
                  <a:lnTo>
                    <a:pt x="0" y="186"/>
                  </a:lnTo>
                  <a:lnTo>
                    <a:pt x="1" y="180"/>
                  </a:lnTo>
                  <a:lnTo>
                    <a:pt x="1" y="178"/>
                  </a:lnTo>
                  <a:lnTo>
                    <a:pt x="7" y="175"/>
                  </a:lnTo>
                  <a:lnTo>
                    <a:pt x="11" y="164"/>
                  </a:lnTo>
                  <a:lnTo>
                    <a:pt x="13" y="162"/>
                  </a:lnTo>
                  <a:lnTo>
                    <a:pt x="20" y="164"/>
                  </a:lnTo>
                  <a:lnTo>
                    <a:pt x="19" y="167"/>
                  </a:lnTo>
                  <a:lnTo>
                    <a:pt x="26" y="171"/>
                  </a:lnTo>
                  <a:lnTo>
                    <a:pt x="30" y="167"/>
                  </a:lnTo>
                  <a:lnTo>
                    <a:pt x="32" y="152"/>
                  </a:lnTo>
                  <a:lnTo>
                    <a:pt x="36" y="152"/>
                  </a:lnTo>
                  <a:lnTo>
                    <a:pt x="36" y="145"/>
                  </a:lnTo>
                  <a:lnTo>
                    <a:pt x="35" y="136"/>
                  </a:lnTo>
                  <a:lnTo>
                    <a:pt x="39" y="133"/>
                  </a:lnTo>
                  <a:lnTo>
                    <a:pt x="33" y="128"/>
                  </a:lnTo>
                  <a:lnTo>
                    <a:pt x="44" y="109"/>
                  </a:lnTo>
                  <a:lnTo>
                    <a:pt x="41" y="106"/>
                  </a:lnTo>
                  <a:lnTo>
                    <a:pt x="42" y="105"/>
                  </a:lnTo>
                  <a:lnTo>
                    <a:pt x="47" y="105"/>
                  </a:lnTo>
                  <a:lnTo>
                    <a:pt x="48" y="108"/>
                  </a:lnTo>
                  <a:lnTo>
                    <a:pt x="55" y="108"/>
                  </a:lnTo>
                  <a:lnTo>
                    <a:pt x="55" y="109"/>
                  </a:lnTo>
                  <a:lnTo>
                    <a:pt x="61" y="109"/>
                  </a:lnTo>
                  <a:lnTo>
                    <a:pt x="63" y="90"/>
                  </a:lnTo>
                  <a:lnTo>
                    <a:pt x="66" y="90"/>
                  </a:lnTo>
                  <a:lnTo>
                    <a:pt x="66" y="83"/>
                  </a:lnTo>
                  <a:lnTo>
                    <a:pt x="58" y="83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6" y="71"/>
                  </a:lnTo>
                  <a:lnTo>
                    <a:pt x="73" y="71"/>
                  </a:lnTo>
                  <a:lnTo>
                    <a:pt x="77" y="67"/>
                  </a:lnTo>
                  <a:lnTo>
                    <a:pt x="82" y="65"/>
                  </a:lnTo>
                  <a:lnTo>
                    <a:pt x="83" y="63"/>
                  </a:lnTo>
                  <a:lnTo>
                    <a:pt x="82" y="60"/>
                  </a:lnTo>
                  <a:lnTo>
                    <a:pt x="83" y="57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91" y="1"/>
                  </a:lnTo>
                  <a:lnTo>
                    <a:pt x="93" y="2"/>
                  </a:lnTo>
                  <a:lnTo>
                    <a:pt x="96" y="2"/>
                  </a:lnTo>
                  <a:lnTo>
                    <a:pt x="99" y="4"/>
                  </a:lnTo>
                  <a:lnTo>
                    <a:pt x="98" y="8"/>
                  </a:lnTo>
                  <a:lnTo>
                    <a:pt x="101" y="11"/>
                  </a:lnTo>
                  <a:lnTo>
                    <a:pt x="102" y="11"/>
                  </a:lnTo>
                  <a:lnTo>
                    <a:pt x="105" y="11"/>
                  </a:lnTo>
                  <a:lnTo>
                    <a:pt x="108" y="13"/>
                  </a:lnTo>
                  <a:lnTo>
                    <a:pt x="113" y="10"/>
                  </a:lnTo>
                  <a:lnTo>
                    <a:pt x="114" y="10"/>
                  </a:lnTo>
                  <a:lnTo>
                    <a:pt x="117" y="11"/>
                  </a:lnTo>
                  <a:lnTo>
                    <a:pt x="118" y="16"/>
                  </a:lnTo>
                  <a:lnTo>
                    <a:pt x="123" y="19"/>
                  </a:lnTo>
                  <a:lnTo>
                    <a:pt x="124" y="23"/>
                  </a:lnTo>
                  <a:lnTo>
                    <a:pt x="127" y="26"/>
                  </a:lnTo>
                  <a:lnTo>
                    <a:pt x="133" y="30"/>
                  </a:lnTo>
                  <a:lnTo>
                    <a:pt x="136" y="30"/>
                  </a:lnTo>
                  <a:lnTo>
                    <a:pt x="139" y="30"/>
                  </a:lnTo>
                  <a:lnTo>
                    <a:pt x="142" y="33"/>
                  </a:lnTo>
                  <a:lnTo>
                    <a:pt x="146" y="33"/>
                  </a:lnTo>
                  <a:lnTo>
                    <a:pt x="149" y="33"/>
                  </a:lnTo>
                  <a:lnTo>
                    <a:pt x="152" y="36"/>
                  </a:lnTo>
                  <a:lnTo>
                    <a:pt x="152" y="42"/>
                  </a:lnTo>
                  <a:lnTo>
                    <a:pt x="154" y="43"/>
                  </a:lnTo>
                  <a:lnTo>
                    <a:pt x="161" y="48"/>
                  </a:lnTo>
                  <a:lnTo>
                    <a:pt x="162" y="48"/>
                  </a:lnTo>
                  <a:lnTo>
                    <a:pt x="162" y="43"/>
                  </a:lnTo>
                  <a:lnTo>
                    <a:pt x="164" y="42"/>
                  </a:lnTo>
                  <a:lnTo>
                    <a:pt x="173" y="41"/>
                  </a:lnTo>
                  <a:lnTo>
                    <a:pt x="180" y="39"/>
                  </a:lnTo>
                  <a:lnTo>
                    <a:pt x="183" y="39"/>
                  </a:lnTo>
                  <a:lnTo>
                    <a:pt x="186" y="45"/>
                  </a:lnTo>
                  <a:lnTo>
                    <a:pt x="189" y="45"/>
                  </a:lnTo>
                  <a:lnTo>
                    <a:pt x="192" y="43"/>
                  </a:lnTo>
                  <a:lnTo>
                    <a:pt x="195" y="45"/>
                  </a:lnTo>
                  <a:lnTo>
                    <a:pt x="193" y="5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6" name="Freeform 246"/>
            <p:cNvSpPr>
              <a:spLocks noEditPoints="1"/>
            </p:cNvSpPr>
            <p:nvPr/>
          </p:nvSpPr>
          <p:spPr bwMode="auto">
            <a:xfrm rot="21334256">
              <a:off x="2272641" y="3984790"/>
              <a:ext cx="687757" cy="708535"/>
            </a:xfrm>
            <a:custGeom>
              <a:avLst/>
              <a:gdLst>
                <a:gd name="T0" fmla="*/ 2147483647 w 223"/>
                <a:gd name="T1" fmla="*/ 2147483647 h 195"/>
                <a:gd name="T2" fmla="*/ 2147483647 w 223"/>
                <a:gd name="T3" fmla="*/ 2147483647 h 195"/>
                <a:gd name="T4" fmla="*/ 2147483647 w 223"/>
                <a:gd name="T5" fmla="*/ 2147483647 h 195"/>
                <a:gd name="T6" fmla="*/ 2147483647 w 223"/>
                <a:gd name="T7" fmla="*/ 2147483647 h 195"/>
                <a:gd name="T8" fmla="*/ 2147483647 w 223"/>
                <a:gd name="T9" fmla="*/ 2147483647 h 195"/>
                <a:gd name="T10" fmla="*/ 2147483647 w 223"/>
                <a:gd name="T11" fmla="*/ 2147483647 h 195"/>
                <a:gd name="T12" fmla="*/ 2147483647 w 223"/>
                <a:gd name="T13" fmla="*/ 0 h 195"/>
                <a:gd name="T14" fmla="*/ 2147483647 w 223"/>
                <a:gd name="T15" fmla="*/ 2147483647 h 195"/>
                <a:gd name="T16" fmla="*/ 2147483647 w 223"/>
                <a:gd name="T17" fmla="*/ 2147483647 h 195"/>
                <a:gd name="T18" fmla="*/ 2147483647 w 223"/>
                <a:gd name="T19" fmla="*/ 2147483647 h 195"/>
                <a:gd name="T20" fmla="*/ 2147483647 w 223"/>
                <a:gd name="T21" fmla="*/ 2147483647 h 195"/>
                <a:gd name="T22" fmla="*/ 2147483647 w 223"/>
                <a:gd name="T23" fmla="*/ 2147483647 h 195"/>
                <a:gd name="T24" fmla="*/ 2147483647 w 223"/>
                <a:gd name="T25" fmla="*/ 2147483647 h 195"/>
                <a:gd name="T26" fmla="*/ 2147483647 w 223"/>
                <a:gd name="T27" fmla="*/ 2147483647 h 195"/>
                <a:gd name="T28" fmla="*/ 2147483647 w 223"/>
                <a:gd name="T29" fmla="*/ 2147483647 h 195"/>
                <a:gd name="T30" fmla="*/ 2147483647 w 223"/>
                <a:gd name="T31" fmla="*/ 2147483647 h 195"/>
                <a:gd name="T32" fmla="*/ 2147483647 w 223"/>
                <a:gd name="T33" fmla="*/ 2147483647 h 195"/>
                <a:gd name="T34" fmla="*/ 2147483647 w 223"/>
                <a:gd name="T35" fmla="*/ 2147483647 h 195"/>
                <a:gd name="T36" fmla="*/ 2147483647 w 223"/>
                <a:gd name="T37" fmla="*/ 2147483647 h 195"/>
                <a:gd name="T38" fmla="*/ 2147483647 w 223"/>
                <a:gd name="T39" fmla="*/ 2147483647 h 195"/>
                <a:gd name="T40" fmla="*/ 2147483647 w 223"/>
                <a:gd name="T41" fmla="*/ 2147483647 h 195"/>
                <a:gd name="T42" fmla="*/ 2147483647 w 223"/>
                <a:gd name="T43" fmla="*/ 2147483647 h 195"/>
                <a:gd name="T44" fmla="*/ 2147483647 w 223"/>
                <a:gd name="T45" fmla="*/ 2147483647 h 195"/>
                <a:gd name="T46" fmla="*/ 2147483647 w 223"/>
                <a:gd name="T47" fmla="*/ 2147483647 h 195"/>
                <a:gd name="T48" fmla="*/ 2147483647 w 223"/>
                <a:gd name="T49" fmla="*/ 2147483647 h 195"/>
                <a:gd name="T50" fmla="*/ 2147483647 w 223"/>
                <a:gd name="T51" fmla="*/ 2147483647 h 195"/>
                <a:gd name="T52" fmla="*/ 2147483647 w 223"/>
                <a:gd name="T53" fmla="*/ 2147483647 h 195"/>
                <a:gd name="T54" fmla="*/ 2147483647 w 223"/>
                <a:gd name="T55" fmla="*/ 2147483647 h 195"/>
                <a:gd name="T56" fmla="*/ 2147483647 w 223"/>
                <a:gd name="T57" fmla="*/ 2147483647 h 195"/>
                <a:gd name="T58" fmla="*/ 2147483647 w 223"/>
                <a:gd name="T59" fmla="*/ 2147483647 h 195"/>
                <a:gd name="T60" fmla="*/ 2147483647 w 223"/>
                <a:gd name="T61" fmla="*/ 2147483647 h 195"/>
                <a:gd name="T62" fmla="*/ 2147483647 w 223"/>
                <a:gd name="T63" fmla="*/ 2147483647 h 195"/>
                <a:gd name="T64" fmla="*/ 2147483647 w 223"/>
                <a:gd name="T65" fmla="*/ 2147483647 h 195"/>
                <a:gd name="T66" fmla="*/ 2147483647 w 223"/>
                <a:gd name="T67" fmla="*/ 2147483647 h 195"/>
                <a:gd name="T68" fmla="*/ 2147483647 w 223"/>
                <a:gd name="T69" fmla="*/ 2147483647 h 195"/>
                <a:gd name="T70" fmla="*/ 2147483647 w 223"/>
                <a:gd name="T71" fmla="*/ 2147483647 h 195"/>
                <a:gd name="T72" fmla="*/ 2147483647 w 223"/>
                <a:gd name="T73" fmla="*/ 2147483647 h 195"/>
                <a:gd name="T74" fmla="*/ 2147483647 w 223"/>
                <a:gd name="T75" fmla="*/ 2147483647 h 195"/>
                <a:gd name="T76" fmla="*/ 2147483647 w 223"/>
                <a:gd name="T77" fmla="*/ 2147483647 h 195"/>
                <a:gd name="T78" fmla="*/ 2147483647 w 223"/>
                <a:gd name="T79" fmla="*/ 2147483647 h 195"/>
                <a:gd name="T80" fmla="*/ 2147483647 w 223"/>
                <a:gd name="T81" fmla="*/ 2147483647 h 195"/>
                <a:gd name="T82" fmla="*/ 2147483647 w 223"/>
                <a:gd name="T83" fmla="*/ 2147483647 h 195"/>
                <a:gd name="T84" fmla="*/ 2147483647 w 223"/>
                <a:gd name="T85" fmla="*/ 2147483647 h 195"/>
                <a:gd name="T86" fmla="*/ 2147483647 w 223"/>
                <a:gd name="T87" fmla="*/ 2147483647 h 195"/>
                <a:gd name="T88" fmla="*/ 2147483647 w 223"/>
                <a:gd name="T89" fmla="*/ 2147483647 h 195"/>
                <a:gd name="T90" fmla="*/ 2147483647 w 223"/>
                <a:gd name="T91" fmla="*/ 2147483647 h 195"/>
                <a:gd name="T92" fmla="*/ 2147483647 w 223"/>
                <a:gd name="T93" fmla="*/ 2147483647 h 195"/>
                <a:gd name="T94" fmla="*/ 2147483647 w 223"/>
                <a:gd name="T95" fmla="*/ 2147483647 h 195"/>
                <a:gd name="T96" fmla="*/ 2147483647 w 223"/>
                <a:gd name="T97" fmla="*/ 2147483647 h 195"/>
                <a:gd name="T98" fmla="*/ 2147483647 w 223"/>
                <a:gd name="T99" fmla="*/ 2147483647 h 1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95"/>
                <a:gd name="T152" fmla="*/ 223 w 223"/>
                <a:gd name="T153" fmla="*/ 195 h 19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95">
                  <a:moveTo>
                    <a:pt x="92" y="40"/>
                  </a:moveTo>
                  <a:lnTo>
                    <a:pt x="97" y="38"/>
                  </a:lnTo>
                  <a:lnTo>
                    <a:pt x="100" y="37"/>
                  </a:lnTo>
                  <a:lnTo>
                    <a:pt x="101" y="31"/>
                  </a:lnTo>
                  <a:lnTo>
                    <a:pt x="102" y="28"/>
                  </a:lnTo>
                  <a:lnTo>
                    <a:pt x="104" y="26"/>
                  </a:lnTo>
                  <a:lnTo>
                    <a:pt x="105" y="28"/>
                  </a:lnTo>
                  <a:lnTo>
                    <a:pt x="110" y="25"/>
                  </a:lnTo>
                  <a:lnTo>
                    <a:pt x="117" y="19"/>
                  </a:lnTo>
                  <a:lnTo>
                    <a:pt x="123" y="19"/>
                  </a:lnTo>
                  <a:lnTo>
                    <a:pt x="130" y="16"/>
                  </a:lnTo>
                  <a:lnTo>
                    <a:pt x="136" y="12"/>
                  </a:lnTo>
                  <a:lnTo>
                    <a:pt x="138" y="9"/>
                  </a:lnTo>
                  <a:lnTo>
                    <a:pt x="139" y="9"/>
                  </a:lnTo>
                  <a:lnTo>
                    <a:pt x="152" y="10"/>
                  </a:lnTo>
                  <a:lnTo>
                    <a:pt x="154" y="10"/>
                  </a:lnTo>
                  <a:lnTo>
                    <a:pt x="158" y="4"/>
                  </a:lnTo>
                  <a:lnTo>
                    <a:pt x="160" y="2"/>
                  </a:lnTo>
                  <a:lnTo>
                    <a:pt x="167" y="0"/>
                  </a:lnTo>
                  <a:lnTo>
                    <a:pt x="170" y="0"/>
                  </a:lnTo>
                  <a:lnTo>
                    <a:pt x="173" y="4"/>
                  </a:lnTo>
                  <a:lnTo>
                    <a:pt x="176" y="4"/>
                  </a:lnTo>
                  <a:lnTo>
                    <a:pt x="177" y="9"/>
                  </a:lnTo>
                  <a:lnTo>
                    <a:pt x="174" y="10"/>
                  </a:lnTo>
                  <a:lnTo>
                    <a:pt x="171" y="12"/>
                  </a:lnTo>
                  <a:lnTo>
                    <a:pt x="168" y="15"/>
                  </a:lnTo>
                  <a:lnTo>
                    <a:pt x="168" y="16"/>
                  </a:lnTo>
                  <a:lnTo>
                    <a:pt x="170" y="18"/>
                  </a:lnTo>
                  <a:lnTo>
                    <a:pt x="174" y="18"/>
                  </a:lnTo>
                  <a:lnTo>
                    <a:pt x="185" y="19"/>
                  </a:lnTo>
                  <a:lnTo>
                    <a:pt x="185" y="35"/>
                  </a:lnTo>
                  <a:lnTo>
                    <a:pt x="183" y="35"/>
                  </a:lnTo>
                  <a:lnTo>
                    <a:pt x="186" y="38"/>
                  </a:lnTo>
                  <a:lnTo>
                    <a:pt x="186" y="46"/>
                  </a:lnTo>
                  <a:lnTo>
                    <a:pt x="186" y="54"/>
                  </a:lnTo>
                  <a:lnTo>
                    <a:pt x="189" y="59"/>
                  </a:lnTo>
                  <a:lnTo>
                    <a:pt x="193" y="60"/>
                  </a:lnTo>
                  <a:lnTo>
                    <a:pt x="208" y="72"/>
                  </a:lnTo>
                  <a:lnTo>
                    <a:pt x="208" y="75"/>
                  </a:lnTo>
                  <a:lnTo>
                    <a:pt x="211" y="78"/>
                  </a:lnTo>
                  <a:lnTo>
                    <a:pt x="215" y="79"/>
                  </a:lnTo>
                  <a:lnTo>
                    <a:pt x="218" y="79"/>
                  </a:lnTo>
                  <a:lnTo>
                    <a:pt x="221" y="82"/>
                  </a:lnTo>
                  <a:lnTo>
                    <a:pt x="223" y="84"/>
                  </a:lnTo>
                  <a:lnTo>
                    <a:pt x="221" y="85"/>
                  </a:lnTo>
                  <a:lnTo>
                    <a:pt x="209" y="82"/>
                  </a:lnTo>
                  <a:lnTo>
                    <a:pt x="205" y="84"/>
                  </a:lnTo>
                  <a:lnTo>
                    <a:pt x="208" y="89"/>
                  </a:lnTo>
                  <a:lnTo>
                    <a:pt x="205" y="89"/>
                  </a:lnTo>
                  <a:lnTo>
                    <a:pt x="198" y="81"/>
                  </a:lnTo>
                  <a:lnTo>
                    <a:pt x="193" y="81"/>
                  </a:lnTo>
                  <a:lnTo>
                    <a:pt x="193" y="82"/>
                  </a:lnTo>
                  <a:lnTo>
                    <a:pt x="195" y="85"/>
                  </a:lnTo>
                  <a:lnTo>
                    <a:pt x="201" y="92"/>
                  </a:lnTo>
                  <a:lnTo>
                    <a:pt x="199" y="95"/>
                  </a:lnTo>
                  <a:lnTo>
                    <a:pt x="207" y="98"/>
                  </a:lnTo>
                  <a:lnTo>
                    <a:pt x="205" y="100"/>
                  </a:lnTo>
                  <a:lnTo>
                    <a:pt x="195" y="100"/>
                  </a:lnTo>
                  <a:lnTo>
                    <a:pt x="192" y="97"/>
                  </a:lnTo>
                  <a:lnTo>
                    <a:pt x="187" y="92"/>
                  </a:lnTo>
                  <a:lnTo>
                    <a:pt x="183" y="97"/>
                  </a:lnTo>
                  <a:lnTo>
                    <a:pt x="177" y="95"/>
                  </a:lnTo>
                  <a:lnTo>
                    <a:pt x="170" y="117"/>
                  </a:lnTo>
                  <a:lnTo>
                    <a:pt x="176" y="122"/>
                  </a:lnTo>
                  <a:lnTo>
                    <a:pt x="174" y="126"/>
                  </a:lnTo>
                  <a:lnTo>
                    <a:pt x="176" y="129"/>
                  </a:lnTo>
                  <a:lnTo>
                    <a:pt x="174" y="132"/>
                  </a:lnTo>
                  <a:lnTo>
                    <a:pt x="161" y="129"/>
                  </a:lnTo>
                  <a:lnTo>
                    <a:pt x="158" y="154"/>
                  </a:lnTo>
                  <a:lnTo>
                    <a:pt x="154" y="152"/>
                  </a:lnTo>
                  <a:lnTo>
                    <a:pt x="152" y="158"/>
                  </a:lnTo>
                  <a:lnTo>
                    <a:pt x="145" y="157"/>
                  </a:lnTo>
                  <a:lnTo>
                    <a:pt x="145" y="158"/>
                  </a:lnTo>
                  <a:lnTo>
                    <a:pt x="151" y="161"/>
                  </a:lnTo>
                  <a:lnTo>
                    <a:pt x="151" y="164"/>
                  </a:lnTo>
                  <a:lnTo>
                    <a:pt x="155" y="166"/>
                  </a:lnTo>
                  <a:lnTo>
                    <a:pt x="168" y="174"/>
                  </a:lnTo>
                  <a:lnTo>
                    <a:pt x="167" y="177"/>
                  </a:lnTo>
                  <a:lnTo>
                    <a:pt x="165" y="176"/>
                  </a:lnTo>
                  <a:lnTo>
                    <a:pt x="164" y="183"/>
                  </a:lnTo>
                  <a:lnTo>
                    <a:pt x="160" y="188"/>
                  </a:lnTo>
                  <a:lnTo>
                    <a:pt x="158" y="192"/>
                  </a:lnTo>
                  <a:lnTo>
                    <a:pt x="155" y="192"/>
                  </a:lnTo>
                  <a:lnTo>
                    <a:pt x="155" y="188"/>
                  </a:lnTo>
                  <a:lnTo>
                    <a:pt x="155" y="185"/>
                  </a:lnTo>
                  <a:lnTo>
                    <a:pt x="152" y="185"/>
                  </a:lnTo>
                  <a:lnTo>
                    <a:pt x="144" y="195"/>
                  </a:lnTo>
                  <a:lnTo>
                    <a:pt x="144" y="193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8" y="188"/>
                  </a:lnTo>
                  <a:lnTo>
                    <a:pt x="136" y="186"/>
                  </a:lnTo>
                  <a:lnTo>
                    <a:pt x="135" y="183"/>
                  </a:lnTo>
                  <a:lnTo>
                    <a:pt x="133" y="182"/>
                  </a:lnTo>
                  <a:lnTo>
                    <a:pt x="132" y="180"/>
                  </a:lnTo>
                  <a:lnTo>
                    <a:pt x="132" y="177"/>
                  </a:lnTo>
                  <a:lnTo>
                    <a:pt x="132" y="176"/>
                  </a:lnTo>
                  <a:lnTo>
                    <a:pt x="132" y="172"/>
                  </a:lnTo>
                  <a:lnTo>
                    <a:pt x="130" y="170"/>
                  </a:lnTo>
                  <a:lnTo>
                    <a:pt x="130" y="169"/>
                  </a:lnTo>
                  <a:lnTo>
                    <a:pt x="124" y="158"/>
                  </a:lnTo>
                  <a:lnTo>
                    <a:pt x="124" y="155"/>
                  </a:lnTo>
                  <a:lnTo>
                    <a:pt x="122" y="148"/>
                  </a:lnTo>
                  <a:lnTo>
                    <a:pt x="122" y="144"/>
                  </a:lnTo>
                  <a:lnTo>
                    <a:pt x="120" y="138"/>
                  </a:lnTo>
                  <a:lnTo>
                    <a:pt x="117" y="135"/>
                  </a:lnTo>
                  <a:lnTo>
                    <a:pt x="116" y="130"/>
                  </a:lnTo>
                  <a:lnTo>
                    <a:pt x="114" y="130"/>
                  </a:lnTo>
                  <a:lnTo>
                    <a:pt x="113" y="128"/>
                  </a:lnTo>
                  <a:lnTo>
                    <a:pt x="111" y="125"/>
                  </a:lnTo>
                  <a:lnTo>
                    <a:pt x="110" y="122"/>
                  </a:lnTo>
                  <a:lnTo>
                    <a:pt x="113" y="122"/>
                  </a:lnTo>
                  <a:lnTo>
                    <a:pt x="116" y="120"/>
                  </a:lnTo>
                  <a:lnTo>
                    <a:pt x="117" y="119"/>
                  </a:lnTo>
                  <a:lnTo>
                    <a:pt x="117" y="117"/>
                  </a:lnTo>
                  <a:lnTo>
                    <a:pt x="117" y="114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4" y="103"/>
                  </a:lnTo>
                  <a:lnTo>
                    <a:pt x="111" y="97"/>
                  </a:lnTo>
                  <a:lnTo>
                    <a:pt x="104" y="87"/>
                  </a:lnTo>
                  <a:lnTo>
                    <a:pt x="102" y="87"/>
                  </a:lnTo>
                  <a:lnTo>
                    <a:pt x="101" y="84"/>
                  </a:lnTo>
                  <a:lnTo>
                    <a:pt x="97" y="81"/>
                  </a:lnTo>
                  <a:lnTo>
                    <a:pt x="86" y="70"/>
                  </a:lnTo>
                  <a:lnTo>
                    <a:pt x="79" y="66"/>
                  </a:lnTo>
                  <a:lnTo>
                    <a:pt x="69" y="59"/>
                  </a:lnTo>
                  <a:lnTo>
                    <a:pt x="54" y="50"/>
                  </a:lnTo>
                  <a:lnTo>
                    <a:pt x="51" y="50"/>
                  </a:lnTo>
                  <a:lnTo>
                    <a:pt x="50" y="48"/>
                  </a:lnTo>
                  <a:lnTo>
                    <a:pt x="44" y="46"/>
                  </a:lnTo>
                  <a:lnTo>
                    <a:pt x="35" y="41"/>
                  </a:lnTo>
                  <a:lnTo>
                    <a:pt x="13" y="28"/>
                  </a:lnTo>
                  <a:lnTo>
                    <a:pt x="6" y="25"/>
                  </a:lnTo>
                  <a:lnTo>
                    <a:pt x="0" y="22"/>
                  </a:lnTo>
                  <a:lnTo>
                    <a:pt x="28" y="16"/>
                  </a:lnTo>
                  <a:lnTo>
                    <a:pt x="48" y="25"/>
                  </a:lnTo>
                  <a:lnTo>
                    <a:pt x="80" y="37"/>
                  </a:lnTo>
                  <a:lnTo>
                    <a:pt x="85" y="40"/>
                  </a:lnTo>
                  <a:lnTo>
                    <a:pt x="89" y="41"/>
                  </a:lnTo>
                  <a:lnTo>
                    <a:pt x="92" y="40"/>
                  </a:lnTo>
                  <a:close/>
                  <a:moveTo>
                    <a:pt x="127" y="176"/>
                  </a:moveTo>
                  <a:lnTo>
                    <a:pt x="127" y="177"/>
                  </a:lnTo>
                  <a:lnTo>
                    <a:pt x="126" y="177"/>
                  </a:lnTo>
                  <a:lnTo>
                    <a:pt x="126" y="176"/>
                  </a:lnTo>
                  <a:lnTo>
                    <a:pt x="127" y="176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7" name="Freeform 247"/>
            <p:cNvSpPr>
              <a:spLocks/>
            </p:cNvSpPr>
            <p:nvPr/>
          </p:nvSpPr>
          <p:spPr bwMode="auto">
            <a:xfrm rot="21334256">
              <a:off x="4435977" y="4791434"/>
              <a:ext cx="768912" cy="1118735"/>
            </a:xfrm>
            <a:custGeom>
              <a:avLst/>
              <a:gdLst>
                <a:gd name="T0" fmla="*/ 2147483647 w 249"/>
                <a:gd name="T1" fmla="*/ 2147483647 h 308"/>
                <a:gd name="T2" fmla="*/ 2147483647 w 249"/>
                <a:gd name="T3" fmla="*/ 2147483647 h 308"/>
                <a:gd name="T4" fmla="*/ 2147483647 w 249"/>
                <a:gd name="T5" fmla="*/ 2147483647 h 308"/>
                <a:gd name="T6" fmla="*/ 2147483647 w 249"/>
                <a:gd name="T7" fmla="*/ 2147483647 h 308"/>
                <a:gd name="T8" fmla="*/ 2147483647 w 249"/>
                <a:gd name="T9" fmla="*/ 2147483647 h 308"/>
                <a:gd name="T10" fmla="*/ 2147483647 w 249"/>
                <a:gd name="T11" fmla="*/ 2147483647 h 308"/>
                <a:gd name="T12" fmla="*/ 2147483647 w 249"/>
                <a:gd name="T13" fmla="*/ 2147483647 h 308"/>
                <a:gd name="T14" fmla="*/ 2147483647 w 249"/>
                <a:gd name="T15" fmla="*/ 2147483647 h 308"/>
                <a:gd name="T16" fmla="*/ 2147483647 w 249"/>
                <a:gd name="T17" fmla="*/ 2147483647 h 308"/>
                <a:gd name="T18" fmla="*/ 2147483647 w 249"/>
                <a:gd name="T19" fmla="*/ 2147483647 h 308"/>
                <a:gd name="T20" fmla="*/ 2147483647 w 249"/>
                <a:gd name="T21" fmla="*/ 2147483647 h 308"/>
                <a:gd name="T22" fmla="*/ 2147483647 w 249"/>
                <a:gd name="T23" fmla="*/ 2147483647 h 308"/>
                <a:gd name="T24" fmla="*/ 2147483647 w 249"/>
                <a:gd name="T25" fmla="*/ 2147483647 h 308"/>
                <a:gd name="T26" fmla="*/ 2147483647 w 249"/>
                <a:gd name="T27" fmla="*/ 2147483647 h 308"/>
                <a:gd name="T28" fmla="*/ 2147483647 w 249"/>
                <a:gd name="T29" fmla="*/ 2147483647 h 308"/>
                <a:gd name="T30" fmla="*/ 2147483647 w 249"/>
                <a:gd name="T31" fmla="*/ 2147483647 h 308"/>
                <a:gd name="T32" fmla="*/ 2147483647 w 249"/>
                <a:gd name="T33" fmla="*/ 2147483647 h 308"/>
                <a:gd name="T34" fmla="*/ 2147483647 w 249"/>
                <a:gd name="T35" fmla="*/ 2147483647 h 308"/>
                <a:gd name="T36" fmla="*/ 2147483647 w 249"/>
                <a:gd name="T37" fmla="*/ 2147483647 h 308"/>
                <a:gd name="T38" fmla="*/ 2147483647 w 249"/>
                <a:gd name="T39" fmla="*/ 2147483647 h 308"/>
                <a:gd name="T40" fmla="*/ 2147483647 w 249"/>
                <a:gd name="T41" fmla="*/ 2147483647 h 308"/>
                <a:gd name="T42" fmla="*/ 2147483647 w 249"/>
                <a:gd name="T43" fmla="*/ 2147483647 h 308"/>
                <a:gd name="T44" fmla="*/ 2147483647 w 249"/>
                <a:gd name="T45" fmla="*/ 2147483647 h 308"/>
                <a:gd name="T46" fmla="*/ 2147483647 w 249"/>
                <a:gd name="T47" fmla="*/ 2147483647 h 308"/>
                <a:gd name="T48" fmla="*/ 2147483647 w 249"/>
                <a:gd name="T49" fmla="*/ 2147483647 h 308"/>
                <a:gd name="T50" fmla="*/ 2147483647 w 249"/>
                <a:gd name="T51" fmla="*/ 2147483647 h 308"/>
                <a:gd name="T52" fmla="*/ 2147483647 w 249"/>
                <a:gd name="T53" fmla="*/ 2147483647 h 308"/>
                <a:gd name="T54" fmla="*/ 2147483647 w 249"/>
                <a:gd name="T55" fmla="*/ 2147483647 h 308"/>
                <a:gd name="T56" fmla="*/ 2147483647 w 249"/>
                <a:gd name="T57" fmla="*/ 2147483647 h 308"/>
                <a:gd name="T58" fmla="*/ 2147483647 w 249"/>
                <a:gd name="T59" fmla="*/ 2147483647 h 308"/>
                <a:gd name="T60" fmla="*/ 2147483647 w 249"/>
                <a:gd name="T61" fmla="*/ 2147483647 h 308"/>
                <a:gd name="T62" fmla="*/ 2147483647 w 249"/>
                <a:gd name="T63" fmla="*/ 2147483647 h 308"/>
                <a:gd name="T64" fmla="*/ 2147483647 w 249"/>
                <a:gd name="T65" fmla="*/ 2147483647 h 308"/>
                <a:gd name="T66" fmla="*/ 2147483647 w 249"/>
                <a:gd name="T67" fmla="*/ 2147483647 h 308"/>
                <a:gd name="T68" fmla="*/ 2147483647 w 249"/>
                <a:gd name="T69" fmla="*/ 2147483647 h 308"/>
                <a:gd name="T70" fmla="*/ 2147483647 w 249"/>
                <a:gd name="T71" fmla="*/ 2147483647 h 308"/>
                <a:gd name="T72" fmla="*/ 2147483647 w 249"/>
                <a:gd name="T73" fmla="*/ 2147483647 h 308"/>
                <a:gd name="T74" fmla="*/ 2147483647 w 249"/>
                <a:gd name="T75" fmla="*/ 2147483647 h 308"/>
                <a:gd name="T76" fmla="*/ 2147483647 w 249"/>
                <a:gd name="T77" fmla="*/ 2147483647 h 308"/>
                <a:gd name="T78" fmla="*/ 2147483647 w 249"/>
                <a:gd name="T79" fmla="*/ 2147483647 h 308"/>
                <a:gd name="T80" fmla="*/ 2147483647 w 249"/>
                <a:gd name="T81" fmla="*/ 2147483647 h 308"/>
                <a:gd name="T82" fmla="*/ 2147483647 w 249"/>
                <a:gd name="T83" fmla="*/ 2147483647 h 308"/>
                <a:gd name="T84" fmla="*/ 2147483647 w 249"/>
                <a:gd name="T85" fmla="*/ 2147483647 h 308"/>
                <a:gd name="T86" fmla="*/ 2147483647 w 249"/>
                <a:gd name="T87" fmla="*/ 2147483647 h 308"/>
                <a:gd name="T88" fmla="*/ 2147483647 w 249"/>
                <a:gd name="T89" fmla="*/ 2147483647 h 308"/>
                <a:gd name="T90" fmla="*/ 2147483647 w 249"/>
                <a:gd name="T91" fmla="*/ 2147483647 h 308"/>
                <a:gd name="T92" fmla="*/ 2147483647 w 249"/>
                <a:gd name="T93" fmla="*/ 2147483647 h 308"/>
                <a:gd name="T94" fmla="*/ 2147483647 w 249"/>
                <a:gd name="T95" fmla="*/ 2147483647 h 308"/>
                <a:gd name="T96" fmla="*/ 2147483647 w 249"/>
                <a:gd name="T97" fmla="*/ 2147483647 h 308"/>
                <a:gd name="T98" fmla="*/ 2147483647 w 249"/>
                <a:gd name="T99" fmla="*/ 2147483647 h 308"/>
                <a:gd name="T100" fmla="*/ 2147483647 w 249"/>
                <a:gd name="T101" fmla="*/ 2147483647 h 308"/>
                <a:gd name="T102" fmla="*/ 2147483647 w 249"/>
                <a:gd name="T103" fmla="*/ 2147483647 h 308"/>
                <a:gd name="T104" fmla="*/ 2147483647 w 249"/>
                <a:gd name="T105" fmla="*/ 2147483647 h 308"/>
                <a:gd name="T106" fmla="*/ 2147483647 w 249"/>
                <a:gd name="T107" fmla="*/ 2147483647 h 308"/>
                <a:gd name="T108" fmla="*/ 2147483647 w 249"/>
                <a:gd name="T109" fmla="*/ 2147483647 h 308"/>
                <a:gd name="T110" fmla="*/ 2147483647 w 249"/>
                <a:gd name="T111" fmla="*/ 2147483647 h 308"/>
                <a:gd name="T112" fmla="*/ 2147483647 w 249"/>
                <a:gd name="T113" fmla="*/ 2147483647 h 308"/>
                <a:gd name="T114" fmla="*/ 2147483647 w 249"/>
                <a:gd name="T115" fmla="*/ 2147483647 h 308"/>
                <a:gd name="T116" fmla="*/ 2147483647 w 249"/>
                <a:gd name="T117" fmla="*/ 2147483647 h 308"/>
                <a:gd name="T118" fmla="*/ 2147483647 w 249"/>
                <a:gd name="T119" fmla="*/ 2147483647 h 3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9"/>
                <a:gd name="T181" fmla="*/ 0 h 308"/>
                <a:gd name="T182" fmla="*/ 249 w 249"/>
                <a:gd name="T183" fmla="*/ 308 h 3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9" h="308">
                  <a:moveTo>
                    <a:pt x="193" y="35"/>
                  </a:moveTo>
                  <a:lnTo>
                    <a:pt x="193" y="35"/>
                  </a:lnTo>
                  <a:lnTo>
                    <a:pt x="192" y="40"/>
                  </a:lnTo>
                  <a:lnTo>
                    <a:pt x="192" y="48"/>
                  </a:lnTo>
                  <a:lnTo>
                    <a:pt x="192" y="51"/>
                  </a:lnTo>
                  <a:lnTo>
                    <a:pt x="192" y="54"/>
                  </a:lnTo>
                  <a:lnTo>
                    <a:pt x="193" y="59"/>
                  </a:lnTo>
                  <a:lnTo>
                    <a:pt x="193" y="69"/>
                  </a:lnTo>
                  <a:lnTo>
                    <a:pt x="192" y="79"/>
                  </a:lnTo>
                  <a:lnTo>
                    <a:pt x="192" y="82"/>
                  </a:lnTo>
                  <a:lnTo>
                    <a:pt x="191" y="89"/>
                  </a:lnTo>
                  <a:lnTo>
                    <a:pt x="189" y="97"/>
                  </a:lnTo>
                  <a:lnTo>
                    <a:pt x="189" y="98"/>
                  </a:lnTo>
                  <a:lnTo>
                    <a:pt x="188" y="103"/>
                  </a:lnTo>
                  <a:lnTo>
                    <a:pt x="186" y="106"/>
                  </a:lnTo>
                  <a:lnTo>
                    <a:pt x="186" y="111"/>
                  </a:lnTo>
                  <a:lnTo>
                    <a:pt x="188" y="113"/>
                  </a:lnTo>
                  <a:lnTo>
                    <a:pt x="186" y="120"/>
                  </a:lnTo>
                  <a:lnTo>
                    <a:pt x="185" y="123"/>
                  </a:lnTo>
                  <a:lnTo>
                    <a:pt x="182" y="128"/>
                  </a:lnTo>
                  <a:lnTo>
                    <a:pt x="179" y="130"/>
                  </a:lnTo>
                  <a:lnTo>
                    <a:pt x="179" y="132"/>
                  </a:lnTo>
                  <a:lnTo>
                    <a:pt x="180" y="135"/>
                  </a:lnTo>
                  <a:lnTo>
                    <a:pt x="185" y="139"/>
                  </a:lnTo>
                  <a:lnTo>
                    <a:pt x="186" y="139"/>
                  </a:lnTo>
                  <a:lnTo>
                    <a:pt x="192" y="135"/>
                  </a:lnTo>
                  <a:lnTo>
                    <a:pt x="193" y="135"/>
                  </a:lnTo>
                  <a:lnTo>
                    <a:pt x="196" y="136"/>
                  </a:lnTo>
                  <a:lnTo>
                    <a:pt x="198" y="139"/>
                  </a:lnTo>
                  <a:lnTo>
                    <a:pt x="201" y="142"/>
                  </a:lnTo>
                  <a:lnTo>
                    <a:pt x="201" y="144"/>
                  </a:lnTo>
                  <a:lnTo>
                    <a:pt x="202" y="144"/>
                  </a:lnTo>
                  <a:lnTo>
                    <a:pt x="204" y="139"/>
                  </a:lnTo>
                  <a:lnTo>
                    <a:pt x="208" y="138"/>
                  </a:lnTo>
                  <a:lnTo>
                    <a:pt x="212" y="138"/>
                  </a:lnTo>
                  <a:lnTo>
                    <a:pt x="215" y="139"/>
                  </a:lnTo>
                  <a:lnTo>
                    <a:pt x="217" y="142"/>
                  </a:lnTo>
                  <a:lnTo>
                    <a:pt x="218" y="144"/>
                  </a:lnTo>
                  <a:lnTo>
                    <a:pt x="218" y="148"/>
                  </a:lnTo>
                  <a:lnTo>
                    <a:pt x="212" y="154"/>
                  </a:lnTo>
                  <a:lnTo>
                    <a:pt x="214" y="160"/>
                  </a:lnTo>
                  <a:lnTo>
                    <a:pt x="215" y="164"/>
                  </a:lnTo>
                  <a:lnTo>
                    <a:pt x="215" y="169"/>
                  </a:lnTo>
                  <a:lnTo>
                    <a:pt x="215" y="172"/>
                  </a:lnTo>
                  <a:lnTo>
                    <a:pt x="217" y="173"/>
                  </a:lnTo>
                  <a:lnTo>
                    <a:pt x="218" y="174"/>
                  </a:lnTo>
                  <a:lnTo>
                    <a:pt x="221" y="174"/>
                  </a:lnTo>
                  <a:lnTo>
                    <a:pt x="224" y="173"/>
                  </a:lnTo>
                  <a:lnTo>
                    <a:pt x="227" y="173"/>
                  </a:lnTo>
                  <a:lnTo>
                    <a:pt x="232" y="173"/>
                  </a:lnTo>
                  <a:lnTo>
                    <a:pt x="234" y="173"/>
                  </a:lnTo>
                  <a:lnTo>
                    <a:pt x="239" y="173"/>
                  </a:lnTo>
                  <a:lnTo>
                    <a:pt x="242" y="173"/>
                  </a:lnTo>
                  <a:lnTo>
                    <a:pt x="245" y="174"/>
                  </a:lnTo>
                  <a:lnTo>
                    <a:pt x="246" y="180"/>
                  </a:lnTo>
                  <a:lnTo>
                    <a:pt x="249" y="183"/>
                  </a:lnTo>
                  <a:lnTo>
                    <a:pt x="249" y="185"/>
                  </a:lnTo>
                  <a:lnTo>
                    <a:pt x="248" y="189"/>
                  </a:lnTo>
                  <a:lnTo>
                    <a:pt x="246" y="191"/>
                  </a:lnTo>
                  <a:lnTo>
                    <a:pt x="245" y="196"/>
                  </a:lnTo>
                  <a:lnTo>
                    <a:pt x="245" y="198"/>
                  </a:lnTo>
                  <a:lnTo>
                    <a:pt x="245" y="199"/>
                  </a:lnTo>
                  <a:lnTo>
                    <a:pt x="246" y="201"/>
                  </a:lnTo>
                  <a:lnTo>
                    <a:pt x="246" y="204"/>
                  </a:lnTo>
                  <a:lnTo>
                    <a:pt x="246" y="205"/>
                  </a:lnTo>
                  <a:lnTo>
                    <a:pt x="246" y="207"/>
                  </a:lnTo>
                  <a:lnTo>
                    <a:pt x="248" y="207"/>
                  </a:lnTo>
                  <a:lnTo>
                    <a:pt x="248" y="208"/>
                  </a:lnTo>
                  <a:lnTo>
                    <a:pt x="246" y="210"/>
                  </a:lnTo>
                  <a:lnTo>
                    <a:pt x="246" y="211"/>
                  </a:lnTo>
                  <a:lnTo>
                    <a:pt x="246" y="213"/>
                  </a:lnTo>
                  <a:lnTo>
                    <a:pt x="245" y="213"/>
                  </a:lnTo>
                  <a:lnTo>
                    <a:pt x="245" y="214"/>
                  </a:lnTo>
                  <a:lnTo>
                    <a:pt x="243" y="215"/>
                  </a:lnTo>
                  <a:lnTo>
                    <a:pt x="243" y="217"/>
                  </a:lnTo>
                  <a:lnTo>
                    <a:pt x="243" y="218"/>
                  </a:lnTo>
                  <a:lnTo>
                    <a:pt x="245" y="218"/>
                  </a:lnTo>
                  <a:lnTo>
                    <a:pt x="245" y="220"/>
                  </a:lnTo>
                  <a:lnTo>
                    <a:pt x="243" y="223"/>
                  </a:lnTo>
                  <a:lnTo>
                    <a:pt x="243" y="224"/>
                  </a:lnTo>
                  <a:lnTo>
                    <a:pt x="242" y="224"/>
                  </a:lnTo>
                  <a:lnTo>
                    <a:pt x="243" y="226"/>
                  </a:lnTo>
                  <a:lnTo>
                    <a:pt x="246" y="229"/>
                  </a:lnTo>
                  <a:lnTo>
                    <a:pt x="248" y="232"/>
                  </a:lnTo>
                  <a:lnTo>
                    <a:pt x="248" y="233"/>
                  </a:lnTo>
                  <a:lnTo>
                    <a:pt x="246" y="235"/>
                  </a:lnTo>
                  <a:lnTo>
                    <a:pt x="245" y="235"/>
                  </a:lnTo>
                  <a:lnTo>
                    <a:pt x="242" y="233"/>
                  </a:lnTo>
                  <a:lnTo>
                    <a:pt x="240" y="232"/>
                  </a:lnTo>
                  <a:lnTo>
                    <a:pt x="239" y="229"/>
                  </a:lnTo>
                  <a:lnTo>
                    <a:pt x="237" y="229"/>
                  </a:lnTo>
                  <a:lnTo>
                    <a:pt x="237" y="227"/>
                  </a:lnTo>
                  <a:lnTo>
                    <a:pt x="236" y="227"/>
                  </a:lnTo>
                  <a:lnTo>
                    <a:pt x="236" y="229"/>
                  </a:lnTo>
                  <a:lnTo>
                    <a:pt x="234" y="229"/>
                  </a:lnTo>
                  <a:lnTo>
                    <a:pt x="233" y="230"/>
                  </a:lnTo>
                  <a:lnTo>
                    <a:pt x="233" y="232"/>
                  </a:lnTo>
                  <a:lnTo>
                    <a:pt x="232" y="232"/>
                  </a:lnTo>
                  <a:lnTo>
                    <a:pt x="230" y="233"/>
                  </a:lnTo>
                  <a:lnTo>
                    <a:pt x="229" y="235"/>
                  </a:lnTo>
                  <a:lnTo>
                    <a:pt x="227" y="236"/>
                  </a:lnTo>
                  <a:lnTo>
                    <a:pt x="227" y="237"/>
                  </a:lnTo>
                  <a:lnTo>
                    <a:pt x="226" y="242"/>
                  </a:lnTo>
                  <a:lnTo>
                    <a:pt x="226" y="246"/>
                  </a:lnTo>
                  <a:lnTo>
                    <a:pt x="224" y="251"/>
                  </a:lnTo>
                  <a:lnTo>
                    <a:pt x="224" y="252"/>
                  </a:lnTo>
                  <a:lnTo>
                    <a:pt x="221" y="252"/>
                  </a:lnTo>
                  <a:lnTo>
                    <a:pt x="218" y="252"/>
                  </a:lnTo>
                  <a:lnTo>
                    <a:pt x="212" y="251"/>
                  </a:lnTo>
                  <a:lnTo>
                    <a:pt x="210" y="246"/>
                  </a:lnTo>
                  <a:lnTo>
                    <a:pt x="208" y="245"/>
                  </a:lnTo>
                  <a:lnTo>
                    <a:pt x="205" y="242"/>
                  </a:lnTo>
                  <a:lnTo>
                    <a:pt x="202" y="240"/>
                  </a:lnTo>
                  <a:lnTo>
                    <a:pt x="199" y="239"/>
                  </a:lnTo>
                  <a:lnTo>
                    <a:pt x="199" y="237"/>
                  </a:lnTo>
                  <a:lnTo>
                    <a:pt x="196" y="236"/>
                  </a:lnTo>
                  <a:lnTo>
                    <a:pt x="195" y="233"/>
                  </a:lnTo>
                  <a:lnTo>
                    <a:pt x="193" y="232"/>
                  </a:lnTo>
                  <a:lnTo>
                    <a:pt x="191" y="232"/>
                  </a:lnTo>
                  <a:lnTo>
                    <a:pt x="186" y="230"/>
                  </a:lnTo>
                  <a:lnTo>
                    <a:pt x="185" y="229"/>
                  </a:lnTo>
                  <a:lnTo>
                    <a:pt x="182" y="223"/>
                  </a:lnTo>
                  <a:lnTo>
                    <a:pt x="182" y="220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9" y="205"/>
                  </a:lnTo>
                  <a:lnTo>
                    <a:pt x="173" y="205"/>
                  </a:lnTo>
                  <a:lnTo>
                    <a:pt x="171" y="205"/>
                  </a:lnTo>
                  <a:lnTo>
                    <a:pt x="169" y="205"/>
                  </a:lnTo>
                  <a:lnTo>
                    <a:pt x="166" y="204"/>
                  </a:lnTo>
                  <a:lnTo>
                    <a:pt x="163" y="204"/>
                  </a:lnTo>
                  <a:lnTo>
                    <a:pt x="158" y="204"/>
                  </a:lnTo>
                  <a:lnTo>
                    <a:pt x="155" y="204"/>
                  </a:lnTo>
                  <a:lnTo>
                    <a:pt x="151" y="205"/>
                  </a:lnTo>
                  <a:lnTo>
                    <a:pt x="149" y="210"/>
                  </a:lnTo>
                  <a:lnTo>
                    <a:pt x="149" y="214"/>
                  </a:lnTo>
                  <a:lnTo>
                    <a:pt x="149" y="218"/>
                  </a:lnTo>
                  <a:lnTo>
                    <a:pt x="149" y="221"/>
                  </a:lnTo>
                  <a:lnTo>
                    <a:pt x="152" y="224"/>
                  </a:lnTo>
                  <a:lnTo>
                    <a:pt x="155" y="226"/>
                  </a:lnTo>
                  <a:lnTo>
                    <a:pt x="158" y="227"/>
                  </a:lnTo>
                  <a:lnTo>
                    <a:pt x="160" y="229"/>
                  </a:lnTo>
                  <a:lnTo>
                    <a:pt x="161" y="232"/>
                  </a:lnTo>
                  <a:lnTo>
                    <a:pt x="164" y="239"/>
                  </a:lnTo>
                  <a:lnTo>
                    <a:pt x="166" y="245"/>
                  </a:lnTo>
                  <a:lnTo>
                    <a:pt x="167" y="246"/>
                  </a:lnTo>
                  <a:lnTo>
                    <a:pt x="166" y="248"/>
                  </a:lnTo>
                  <a:lnTo>
                    <a:pt x="167" y="249"/>
                  </a:lnTo>
                  <a:lnTo>
                    <a:pt x="167" y="254"/>
                  </a:lnTo>
                  <a:lnTo>
                    <a:pt x="166" y="255"/>
                  </a:lnTo>
                  <a:lnTo>
                    <a:pt x="163" y="258"/>
                  </a:lnTo>
                  <a:lnTo>
                    <a:pt x="160" y="259"/>
                  </a:lnTo>
                  <a:lnTo>
                    <a:pt x="157" y="265"/>
                  </a:lnTo>
                  <a:lnTo>
                    <a:pt x="155" y="274"/>
                  </a:lnTo>
                  <a:lnTo>
                    <a:pt x="154" y="280"/>
                  </a:lnTo>
                  <a:lnTo>
                    <a:pt x="154" y="286"/>
                  </a:lnTo>
                  <a:lnTo>
                    <a:pt x="154" y="290"/>
                  </a:lnTo>
                  <a:lnTo>
                    <a:pt x="148" y="296"/>
                  </a:lnTo>
                  <a:lnTo>
                    <a:pt x="148" y="299"/>
                  </a:lnTo>
                  <a:lnTo>
                    <a:pt x="154" y="305"/>
                  </a:lnTo>
                  <a:lnTo>
                    <a:pt x="142" y="308"/>
                  </a:lnTo>
                  <a:lnTo>
                    <a:pt x="138" y="308"/>
                  </a:lnTo>
                  <a:lnTo>
                    <a:pt x="133" y="305"/>
                  </a:lnTo>
                  <a:lnTo>
                    <a:pt x="127" y="300"/>
                  </a:lnTo>
                  <a:lnTo>
                    <a:pt x="125" y="299"/>
                  </a:lnTo>
                  <a:lnTo>
                    <a:pt x="122" y="299"/>
                  </a:lnTo>
                  <a:lnTo>
                    <a:pt x="120" y="300"/>
                  </a:lnTo>
                  <a:lnTo>
                    <a:pt x="117" y="300"/>
                  </a:lnTo>
                  <a:lnTo>
                    <a:pt x="114" y="296"/>
                  </a:lnTo>
                  <a:lnTo>
                    <a:pt x="116" y="293"/>
                  </a:lnTo>
                  <a:lnTo>
                    <a:pt x="114" y="290"/>
                  </a:lnTo>
                  <a:lnTo>
                    <a:pt x="119" y="281"/>
                  </a:lnTo>
                  <a:lnTo>
                    <a:pt x="110" y="274"/>
                  </a:lnTo>
                  <a:lnTo>
                    <a:pt x="107" y="273"/>
                  </a:lnTo>
                  <a:lnTo>
                    <a:pt x="104" y="273"/>
                  </a:lnTo>
                  <a:lnTo>
                    <a:pt x="92" y="265"/>
                  </a:lnTo>
                  <a:lnTo>
                    <a:pt x="85" y="261"/>
                  </a:lnTo>
                  <a:lnTo>
                    <a:pt x="84" y="258"/>
                  </a:lnTo>
                  <a:lnTo>
                    <a:pt x="84" y="252"/>
                  </a:lnTo>
                  <a:lnTo>
                    <a:pt x="81" y="248"/>
                  </a:lnTo>
                  <a:lnTo>
                    <a:pt x="75" y="246"/>
                  </a:lnTo>
                  <a:lnTo>
                    <a:pt x="66" y="240"/>
                  </a:lnTo>
                  <a:lnTo>
                    <a:pt x="91" y="230"/>
                  </a:lnTo>
                  <a:lnTo>
                    <a:pt x="92" y="227"/>
                  </a:lnTo>
                  <a:lnTo>
                    <a:pt x="92" y="221"/>
                  </a:lnTo>
                  <a:lnTo>
                    <a:pt x="91" y="215"/>
                  </a:lnTo>
                  <a:lnTo>
                    <a:pt x="89" y="210"/>
                  </a:lnTo>
                  <a:lnTo>
                    <a:pt x="89" y="202"/>
                  </a:lnTo>
                  <a:lnTo>
                    <a:pt x="81" y="189"/>
                  </a:lnTo>
                  <a:lnTo>
                    <a:pt x="89" y="179"/>
                  </a:lnTo>
                  <a:lnTo>
                    <a:pt x="92" y="167"/>
                  </a:lnTo>
                  <a:lnTo>
                    <a:pt x="94" y="164"/>
                  </a:lnTo>
                  <a:lnTo>
                    <a:pt x="94" y="158"/>
                  </a:lnTo>
                  <a:lnTo>
                    <a:pt x="94" y="154"/>
                  </a:lnTo>
                  <a:lnTo>
                    <a:pt x="82" y="152"/>
                  </a:lnTo>
                  <a:lnTo>
                    <a:pt x="75" y="150"/>
                  </a:lnTo>
                  <a:lnTo>
                    <a:pt x="73" y="144"/>
                  </a:lnTo>
                  <a:lnTo>
                    <a:pt x="70" y="141"/>
                  </a:lnTo>
                  <a:lnTo>
                    <a:pt x="67" y="138"/>
                  </a:lnTo>
                  <a:lnTo>
                    <a:pt x="67" y="135"/>
                  </a:lnTo>
                  <a:lnTo>
                    <a:pt x="70" y="132"/>
                  </a:lnTo>
                  <a:lnTo>
                    <a:pt x="70" y="129"/>
                  </a:lnTo>
                  <a:lnTo>
                    <a:pt x="62" y="122"/>
                  </a:lnTo>
                  <a:lnTo>
                    <a:pt x="59" y="120"/>
                  </a:lnTo>
                  <a:lnTo>
                    <a:pt x="51" y="117"/>
                  </a:lnTo>
                  <a:lnTo>
                    <a:pt x="47" y="114"/>
                  </a:lnTo>
                  <a:lnTo>
                    <a:pt x="45" y="110"/>
                  </a:lnTo>
                  <a:lnTo>
                    <a:pt x="42" y="106"/>
                  </a:lnTo>
                  <a:lnTo>
                    <a:pt x="40" y="104"/>
                  </a:lnTo>
                  <a:lnTo>
                    <a:pt x="29" y="106"/>
                  </a:lnTo>
                  <a:lnTo>
                    <a:pt x="25" y="101"/>
                  </a:lnTo>
                  <a:lnTo>
                    <a:pt x="19" y="98"/>
                  </a:lnTo>
                  <a:lnTo>
                    <a:pt x="13" y="95"/>
                  </a:lnTo>
                  <a:lnTo>
                    <a:pt x="7" y="91"/>
                  </a:lnTo>
                  <a:lnTo>
                    <a:pt x="0" y="89"/>
                  </a:lnTo>
                  <a:lnTo>
                    <a:pt x="1" y="85"/>
                  </a:lnTo>
                  <a:lnTo>
                    <a:pt x="28" y="88"/>
                  </a:lnTo>
                  <a:lnTo>
                    <a:pt x="34" y="82"/>
                  </a:lnTo>
                  <a:lnTo>
                    <a:pt x="40" y="81"/>
                  </a:lnTo>
                  <a:lnTo>
                    <a:pt x="47" y="81"/>
                  </a:lnTo>
                  <a:lnTo>
                    <a:pt x="48" y="72"/>
                  </a:lnTo>
                  <a:lnTo>
                    <a:pt x="53" y="72"/>
                  </a:lnTo>
                  <a:lnTo>
                    <a:pt x="56" y="70"/>
                  </a:lnTo>
                  <a:lnTo>
                    <a:pt x="56" y="67"/>
                  </a:lnTo>
                  <a:lnTo>
                    <a:pt x="47" y="59"/>
                  </a:lnTo>
                  <a:lnTo>
                    <a:pt x="42" y="56"/>
                  </a:lnTo>
                  <a:lnTo>
                    <a:pt x="37" y="53"/>
                  </a:lnTo>
                  <a:lnTo>
                    <a:pt x="28" y="50"/>
                  </a:lnTo>
                  <a:lnTo>
                    <a:pt x="28" y="47"/>
                  </a:lnTo>
                  <a:lnTo>
                    <a:pt x="37" y="44"/>
                  </a:lnTo>
                  <a:lnTo>
                    <a:pt x="38" y="41"/>
                  </a:lnTo>
                  <a:lnTo>
                    <a:pt x="54" y="31"/>
                  </a:lnTo>
                  <a:lnTo>
                    <a:pt x="63" y="28"/>
                  </a:lnTo>
                  <a:lnTo>
                    <a:pt x="67" y="24"/>
                  </a:lnTo>
                  <a:lnTo>
                    <a:pt x="79" y="3"/>
                  </a:lnTo>
                  <a:lnTo>
                    <a:pt x="85" y="3"/>
                  </a:lnTo>
                  <a:lnTo>
                    <a:pt x="86" y="2"/>
                  </a:lnTo>
                  <a:lnTo>
                    <a:pt x="107" y="16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1" y="12"/>
                  </a:lnTo>
                  <a:lnTo>
                    <a:pt x="114" y="16"/>
                  </a:lnTo>
                  <a:lnTo>
                    <a:pt x="116" y="16"/>
                  </a:lnTo>
                  <a:lnTo>
                    <a:pt x="117" y="16"/>
                  </a:lnTo>
                  <a:lnTo>
                    <a:pt x="117" y="12"/>
                  </a:lnTo>
                  <a:lnTo>
                    <a:pt x="119" y="12"/>
                  </a:lnTo>
                  <a:lnTo>
                    <a:pt x="119" y="13"/>
                  </a:lnTo>
                  <a:lnTo>
                    <a:pt x="120" y="13"/>
                  </a:lnTo>
                  <a:lnTo>
                    <a:pt x="122" y="12"/>
                  </a:lnTo>
                  <a:lnTo>
                    <a:pt x="122" y="10"/>
                  </a:lnTo>
                  <a:lnTo>
                    <a:pt x="119" y="7"/>
                  </a:lnTo>
                  <a:lnTo>
                    <a:pt x="120" y="3"/>
                  </a:lnTo>
                  <a:lnTo>
                    <a:pt x="122" y="2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0" y="2"/>
                  </a:lnTo>
                  <a:lnTo>
                    <a:pt x="132" y="12"/>
                  </a:lnTo>
                  <a:lnTo>
                    <a:pt x="142" y="13"/>
                  </a:lnTo>
                  <a:lnTo>
                    <a:pt x="151" y="7"/>
                  </a:lnTo>
                  <a:lnTo>
                    <a:pt x="152" y="10"/>
                  </a:lnTo>
                  <a:lnTo>
                    <a:pt x="158" y="10"/>
                  </a:lnTo>
                  <a:lnTo>
                    <a:pt x="157" y="13"/>
                  </a:lnTo>
                  <a:lnTo>
                    <a:pt x="155" y="16"/>
                  </a:lnTo>
                  <a:lnTo>
                    <a:pt x="155" y="19"/>
                  </a:lnTo>
                  <a:lnTo>
                    <a:pt x="155" y="21"/>
                  </a:lnTo>
                  <a:lnTo>
                    <a:pt x="155" y="22"/>
                  </a:lnTo>
                  <a:lnTo>
                    <a:pt x="154" y="22"/>
                  </a:lnTo>
                  <a:lnTo>
                    <a:pt x="151" y="22"/>
                  </a:lnTo>
                  <a:lnTo>
                    <a:pt x="171" y="50"/>
                  </a:lnTo>
                  <a:lnTo>
                    <a:pt x="164" y="60"/>
                  </a:lnTo>
                  <a:lnTo>
                    <a:pt x="179" y="67"/>
                  </a:lnTo>
                  <a:lnTo>
                    <a:pt x="188" y="51"/>
                  </a:lnTo>
                  <a:lnTo>
                    <a:pt x="174" y="41"/>
                  </a:lnTo>
                  <a:lnTo>
                    <a:pt x="183" y="29"/>
                  </a:lnTo>
                  <a:lnTo>
                    <a:pt x="186" y="31"/>
                  </a:lnTo>
                  <a:lnTo>
                    <a:pt x="186" y="21"/>
                  </a:lnTo>
                  <a:lnTo>
                    <a:pt x="193" y="21"/>
                  </a:lnTo>
                  <a:lnTo>
                    <a:pt x="193" y="3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8" name="Freeform 248"/>
            <p:cNvSpPr>
              <a:spLocks/>
            </p:cNvSpPr>
            <p:nvPr/>
          </p:nvSpPr>
          <p:spPr bwMode="auto">
            <a:xfrm rot="21334256">
              <a:off x="5551175" y="2259592"/>
              <a:ext cx="731219" cy="1033065"/>
            </a:xfrm>
            <a:custGeom>
              <a:avLst/>
              <a:gdLst>
                <a:gd name="T0" fmla="*/ 2147483647 w 207"/>
                <a:gd name="T1" fmla="*/ 2147483647 h 264"/>
                <a:gd name="T2" fmla="*/ 2147483647 w 207"/>
                <a:gd name="T3" fmla="*/ 2147483647 h 264"/>
                <a:gd name="T4" fmla="*/ 2147483647 w 207"/>
                <a:gd name="T5" fmla="*/ 2147483647 h 264"/>
                <a:gd name="T6" fmla="*/ 2147483647 w 207"/>
                <a:gd name="T7" fmla="*/ 2147483647 h 264"/>
                <a:gd name="T8" fmla="*/ 2147483647 w 207"/>
                <a:gd name="T9" fmla="*/ 2147483647 h 264"/>
                <a:gd name="T10" fmla="*/ 2147483647 w 207"/>
                <a:gd name="T11" fmla="*/ 2147483647 h 264"/>
                <a:gd name="T12" fmla="*/ 2147483647 w 207"/>
                <a:gd name="T13" fmla="*/ 2147483647 h 264"/>
                <a:gd name="T14" fmla="*/ 2147483647 w 207"/>
                <a:gd name="T15" fmla="*/ 0 h 264"/>
                <a:gd name="T16" fmla="*/ 2147483647 w 207"/>
                <a:gd name="T17" fmla="*/ 2147483647 h 264"/>
                <a:gd name="T18" fmla="*/ 2147483647 w 207"/>
                <a:gd name="T19" fmla="*/ 2147483647 h 264"/>
                <a:gd name="T20" fmla="*/ 2147483647 w 207"/>
                <a:gd name="T21" fmla="*/ 2147483647 h 264"/>
                <a:gd name="T22" fmla="*/ 2147483647 w 207"/>
                <a:gd name="T23" fmla="*/ 2147483647 h 264"/>
                <a:gd name="T24" fmla="*/ 2147483647 w 207"/>
                <a:gd name="T25" fmla="*/ 2147483647 h 264"/>
                <a:gd name="T26" fmla="*/ 2147483647 w 207"/>
                <a:gd name="T27" fmla="*/ 2147483647 h 264"/>
                <a:gd name="T28" fmla="*/ 2147483647 w 207"/>
                <a:gd name="T29" fmla="*/ 2147483647 h 264"/>
                <a:gd name="T30" fmla="*/ 2147483647 w 207"/>
                <a:gd name="T31" fmla="*/ 2147483647 h 264"/>
                <a:gd name="T32" fmla="*/ 2147483647 w 207"/>
                <a:gd name="T33" fmla="*/ 2147483647 h 264"/>
                <a:gd name="T34" fmla="*/ 2147483647 w 207"/>
                <a:gd name="T35" fmla="*/ 2147483647 h 264"/>
                <a:gd name="T36" fmla="*/ 2147483647 w 207"/>
                <a:gd name="T37" fmla="*/ 2147483647 h 264"/>
                <a:gd name="T38" fmla="*/ 2147483647 w 207"/>
                <a:gd name="T39" fmla="*/ 2147483647 h 264"/>
                <a:gd name="T40" fmla="*/ 2147483647 w 207"/>
                <a:gd name="T41" fmla="*/ 2147483647 h 264"/>
                <a:gd name="T42" fmla="*/ 2147483647 w 207"/>
                <a:gd name="T43" fmla="*/ 2147483647 h 264"/>
                <a:gd name="T44" fmla="*/ 2147483647 w 207"/>
                <a:gd name="T45" fmla="*/ 2147483647 h 264"/>
                <a:gd name="T46" fmla="*/ 2147483647 w 207"/>
                <a:gd name="T47" fmla="*/ 2147483647 h 264"/>
                <a:gd name="T48" fmla="*/ 2147483647 w 207"/>
                <a:gd name="T49" fmla="*/ 2147483647 h 264"/>
                <a:gd name="T50" fmla="*/ 2147483647 w 207"/>
                <a:gd name="T51" fmla="*/ 2147483647 h 264"/>
                <a:gd name="T52" fmla="*/ 2147483647 w 207"/>
                <a:gd name="T53" fmla="*/ 2147483647 h 264"/>
                <a:gd name="T54" fmla="*/ 2147483647 w 207"/>
                <a:gd name="T55" fmla="*/ 2147483647 h 264"/>
                <a:gd name="T56" fmla="*/ 2147483647 w 207"/>
                <a:gd name="T57" fmla="*/ 2147483647 h 264"/>
                <a:gd name="T58" fmla="*/ 2147483647 w 207"/>
                <a:gd name="T59" fmla="*/ 2147483647 h 264"/>
                <a:gd name="T60" fmla="*/ 2147483647 w 207"/>
                <a:gd name="T61" fmla="*/ 2147483647 h 264"/>
                <a:gd name="T62" fmla="*/ 2147483647 w 207"/>
                <a:gd name="T63" fmla="*/ 2147483647 h 264"/>
                <a:gd name="T64" fmla="*/ 2147483647 w 207"/>
                <a:gd name="T65" fmla="*/ 2147483647 h 264"/>
                <a:gd name="T66" fmla="*/ 2147483647 w 207"/>
                <a:gd name="T67" fmla="*/ 2147483647 h 264"/>
                <a:gd name="T68" fmla="*/ 2147483647 w 207"/>
                <a:gd name="T69" fmla="*/ 2147483647 h 264"/>
                <a:gd name="T70" fmla="*/ 2147483647 w 207"/>
                <a:gd name="T71" fmla="*/ 2147483647 h 264"/>
                <a:gd name="T72" fmla="*/ 2147483647 w 207"/>
                <a:gd name="T73" fmla="*/ 2147483647 h 264"/>
                <a:gd name="T74" fmla="*/ 2147483647 w 207"/>
                <a:gd name="T75" fmla="*/ 2147483647 h 264"/>
                <a:gd name="T76" fmla="*/ 2147483647 w 207"/>
                <a:gd name="T77" fmla="*/ 2147483647 h 264"/>
                <a:gd name="T78" fmla="*/ 2147483647 w 207"/>
                <a:gd name="T79" fmla="*/ 2147483647 h 264"/>
                <a:gd name="T80" fmla="*/ 2147483647 w 207"/>
                <a:gd name="T81" fmla="*/ 2147483647 h 264"/>
                <a:gd name="T82" fmla="*/ 2147483647 w 207"/>
                <a:gd name="T83" fmla="*/ 2147483647 h 264"/>
                <a:gd name="T84" fmla="*/ 2147483647 w 207"/>
                <a:gd name="T85" fmla="*/ 2147483647 h 264"/>
                <a:gd name="T86" fmla="*/ 2147483647 w 207"/>
                <a:gd name="T87" fmla="*/ 2147483647 h 264"/>
                <a:gd name="T88" fmla="*/ 2147483647 w 207"/>
                <a:gd name="T89" fmla="*/ 2147483647 h 264"/>
                <a:gd name="T90" fmla="*/ 2147483647 w 207"/>
                <a:gd name="T91" fmla="*/ 2147483647 h 264"/>
                <a:gd name="T92" fmla="*/ 2147483647 w 207"/>
                <a:gd name="T93" fmla="*/ 2147483647 h 264"/>
                <a:gd name="T94" fmla="*/ 2147483647 w 207"/>
                <a:gd name="T95" fmla="*/ 2147483647 h 264"/>
                <a:gd name="T96" fmla="*/ 2147483647 w 207"/>
                <a:gd name="T97" fmla="*/ 2147483647 h 264"/>
                <a:gd name="T98" fmla="*/ 2147483647 w 207"/>
                <a:gd name="T99" fmla="*/ 2147483647 h 264"/>
                <a:gd name="T100" fmla="*/ 2147483647 w 207"/>
                <a:gd name="T101" fmla="*/ 2147483647 h 264"/>
                <a:gd name="T102" fmla="*/ 2147483647 w 207"/>
                <a:gd name="T103" fmla="*/ 2147483647 h 264"/>
                <a:gd name="T104" fmla="*/ 2147483647 w 207"/>
                <a:gd name="T105" fmla="*/ 2147483647 h 264"/>
                <a:gd name="T106" fmla="*/ 2147483647 w 207"/>
                <a:gd name="T107" fmla="*/ 2147483647 h 264"/>
                <a:gd name="T108" fmla="*/ 2147483647 w 207"/>
                <a:gd name="T109" fmla="*/ 2147483647 h 264"/>
                <a:gd name="T110" fmla="*/ 0 w 207"/>
                <a:gd name="T111" fmla="*/ 2147483647 h 264"/>
                <a:gd name="T112" fmla="*/ 2147483647 w 207"/>
                <a:gd name="T113" fmla="*/ 2147483647 h 264"/>
                <a:gd name="T114" fmla="*/ 2147483647 w 207"/>
                <a:gd name="T115" fmla="*/ 2147483647 h 264"/>
                <a:gd name="T116" fmla="*/ 2147483647 w 207"/>
                <a:gd name="T117" fmla="*/ 2147483647 h 2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7"/>
                <a:gd name="T178" fmla="*/ 0 h 264"/>
                <a:gd name="T179" fmla="*/ 207 w 207"/>
                <a:gd name="T180" fmla="*/ 264 h 2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7" h="264">
                  <a:moveTo>
                    <a:pt x="63" y="2"/>
                  </a:moveTo>
                  <a:lnTo>
                    <a:pt x="63" y="3"/>
                  </a:lnTo>
                  <a:lnTo>
                    <a:pt x="63" y="8"/>
                  </a:lnTo>
                  <a:lnTo>
                    <a:pt x="63" y="15"/>
                  </a:lnTo>
                  <a:lnTo>
                    <a:pt x="63" y="27"/>
                  </a:lnTo>
                  <a:lnTo>
                    <a:pt x="70" y="27"/>
                  </a:lnTo>
                  <a:lnTo>
                    <a:pt x="78" y="27"/>
                  </a:lnTo>
                  <a:lnTo>
                    <a:pt x="81" y="28"/>
                  </a:lnTo>
                  <a:lnTo>
                    <a:pt x="89" y="28"/>
                  </a:lnTo>
                  <a:lnTo>
                    <a:pt x="97" y="30"/>
                  </a:lnTo>
                  <a:lnTo>
                    <a:pt x="106" y="30"/>
                  </a:lnTo>
                  <a:lnTo>
                    <a:pt x="113" y="30"/>
                  </a:lnTo>
                  <a:lnTo>
                    <a:pt x="114" y="30"/>
                  </a:lnTo>
                  <a:lnTo>
                    <a:pt x="116" y="28"/>
                  </a:lnTo>
                  <a:lnTo>
                    <a:pt x="117" y="28"/>
                  </a:lnTo>
                  <a:lnTo>
                    <a:pt x="117" y="25"/>
                  </a:lnTo>
                  <a:lnTo>
                    <a:pt x="117" y="22"/>
                  </a:lnTo>
                  <a:lnTo>
                    <a:pt x="117" y="18"/>
                  </a:lnTo>
                  <a:lnTo>
                    <a:pt x="117" y="12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6" y="2"/>
                  </a:lnTo>
                  <a:lnTo>
                    <a:pt x="129" y="3"/>
                  </a:lnTo>
                  <a:lnTo>
                    <a:pt x="132" y="3"/>
                  </a:lnTo>
                  <a:lnTo>
                    <a:pt x="135" y="2"/>
                  </a:lnTo>
                  <a:lnTo>
                    <a:pt x="136" y="2"/>
                  </a:lnTo>
                  <a:lnTo>
                    <a:pt x="135" y="13"/>
                  </a:lnTo>
                  <a:lnTo>
                    <a:pt x="136" y="27"/>
                  </a:lnTo>
                  <a:lnTo>
                    <a:pt x="135" y="31"/>
                  </a:lnTo>
                  <a:lnTo>
                    <a:pt x="135" y="38"/>
                  </a:lnTo>
                  <a:lnTo>
                    <a:pt x="133" y="40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4"/>
                  </a:lnTo>
                  <a:lnTo>
                    <a:pt x="129" y="47"/>
                  </a:lnTo>
                  <a:lnTo>
                    <a:pt x="130" y="52"/>
                  </a:lnTo>
                  <a:lnTo>
                    <a:pt x="130" y="57"/>
                  </a:lnTo>
                  <a:lnTo>
                    <a:pt x="130" y="71"/>
                  </a:lnTo>
                  <a:lnTo>
                    <a:pt x="130" y="75"/>
                  </a:lnTo>
                  <a:lnTo>
                    <a:pt x="132" y="78"/>
                  </a:lnTo>
                  <a:lnTo>
                    <a:pt x="133" y="76"/>
                  </a:lnTo>
                  <a:lnTo>
                    <a:pt x="136" y="76"/>
                  </a:lnTo>
                  <a:lnTo>
                    <a:pt x="138" y="75"/>
                  </a:lnTo>
                  <a:lnTo>
                    <a:pt x="141" y="75"/>
                  </a:lnTo>
                  <a:lnTo>
                    <a:pt x="144" y="75"/>
                  </a:lnTo>
                  <a:lnTo>
                    <a:pt x="147" y="75"/>
                  </a:lnTo>
                  <a:lnTo>
                    <a:pt x="150" y="75"/>
                  </a:lnTo>
                  <a:lnTo>
                    <a:pt x="152" y="76"/>
                  </a:lnTo>
                  <a:lnTo>
                    <a:pt x="154" y="76"/>
                  </a:lnTo>
                  <a:lnTo>
                    <a:pt x="154" y="79"/>
                  </a:lnTo>
                  <a:lnTo>
                    <a:pt x="154" y="85"/>
                  </a:lnTo>
                  <a:lnTo>
                    <a:pt x="154" y="91"/>
                  </a:lnTo>
                  <a:lnTo>
                    <a:pt x="155" y="94"/>
                  </a:lnTo>
                  <a:lnTo>
                    <a:pt x="158" y="94"/>
                  </a:lnTo>
                  <a:lnTo>
                    <a:pt x="164" y="94"/>
                  </a:lnTo>
                  <a:lnTo>
                    <a:pt x="166" y="94"/>
                  </a:lnTo>
                  <a:lnTo>
                    <a:pt x="166" y="97"/>
                  </a:lnTo>
                  <a:lnTo>
                    <a:pt x="166" y="104"/>
                  </a:lnTo>
                  <a:lnTo>
                    <a:pt x="169" y="103"/>
                  </a:lnTo>
                  <a:lnTo>
                    <a:pt x="170" y="103"/>
                  </a:lnTo>
                  <a:lnTo>
                    <a:pt x="169" y="110"/>
                  </a:lnTo>
                  <a:lnTo>
                    <a:pt x="169" y="115"/>
                  </a:lnTo>
                  <a:lnTo>
                    <a:pt x="167" y="120"/>
                  </a:lnTo>
                  <a:lnTo>
                    <a:pt x="169" y="123"/>
                  </a:lnTo>
                  <a:lnTo>
                    <a:pt x="167" y="126"/>
                  </a:lnTo>
                  <a:lnTo>
                    <a:pt x="170" y="126"/>
                  </a:lnTo>
                  <a:lnTo>
                    <a:pt x="171" y="128"/>
                  </a:lnTo>
                  <a:lnTo>
                    <a:pt x="171" y="129"/>
                  </a:lnTo>
                  <a:lnTo>
                    <a:pt x="171" y="134"/>
                  </a:lnTo>
                  <a:lnTo>
                    <a:pt x="171" y="138"/>
                  </a:lnTo>
                  <a:lnTo>
                    <a:pt x="173" y="139"/>
                  </a:lnTo>
                  <a:lnTo>
                    <a:pt x="179" y="139"/>
                  </a:lnTo>
                  <a:lnTo>
                    <a:pt x="180" y="142"/>
                  </a:lnTo>
                  <a:lnTo>
                    <a:pt x="179" y="148"/>
                  </a:lnTo>
                  <a:lnTo>
                    <a:pt x="177" y="157"/>
                  </a:lnTo>
                  <a:lnTo>
                    <a:pt x="177" y="178"/>
                  </a:lnTo>
                  <a:lnTo>
                    <a:pt x="177" y="180"/>
                  </a:lnTo>
                  <a:lnTo>
                    <a:pt x="182" y="180"/>
                  </a:lnTo>
                  <a:lnTo>
                    <a:pt x="193" y="180"/>
                  </a:lnTo>
                  <a:lnTo>
                    <a:pt x="201" y="180"/>
                  </a:lnTo>
                  <a:lnTo>
                    <a:pt x="202" y="180"/>
                  </a:lnTo>
                  <a:lnTo>
                    <a:pt x="202" y="183"/>
                  </a:lnTo>
                  <a:lnTo>
                    <a:pt x="202" y="186"/>
                  </a:lnTo>
                  <a:lnTo>
                    <a:pt x="202" y="188"/>
                  </a:lnTo>
                  <a:lnTo>
                    <a:pt x="204" y="191"/>
                  </a:lnTo>
                  <a:lnTo>
                    <a:pt x="201" y="192"/>
                  </a:lnTo>
                  <a:lnTo>
                    <a:pt x="199" y="194"/>
                  </a:lnTo>
                  <a:lnTo>
                    <a:pt x="199" y="197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201" y="204"/>
                  </a:lnTo>
                  <a:lnTo>
                    <a:pt x="202" y="205"/>
                  </a:lnTo>
                  <a:lnTo>
                    <a:pt x="204" y="207"/>
                  </a:lnTo>
                  <a:lnTo>
                    <a:pt x="204" y="208"/>
                  </a:lnTo>
                  <a:lnTo>
                    <a:pt x="204" y="210"/>
                  </a:lnTo>
                  <a:lnTo>
                    <a:pt x="202" y="210"/>
                  </a:lnTo>
                  <a:lnTo>
                    <a:pt x="205" y="213"/>
                  </a:lnTo>
                  <a:lnTo>
                    <a:pt x="205" y="214"/>
                  </a:lnTo>
                  <a:lnTo>
                    <a:pt x="205" y="222"/>
                  </a:lnTo>
                  <a:lnTo>
                    <a:pt x="205" y="224"/>
                  </a:lnTo>
                  <a:lnTo>
                    <a:pt x="207" y="226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198" y="229"/>
                  </a:lnTo>
                  <a:lnTo>
                    <a:pt x="196" y="229"/>
                  </a:lnTo>
                  <a:lnTo>
                    <a:pt x="185" y="229"/>
                  </a:lnTo>
                  <a:lnTo>
                    <a:pt x="176" y="229"/>
                  </a:lnTo>
                  <a:lnTo>
                    <a:pt x="176" y="233"/>
                  </a:lnTo>
                  <a:lnTo>
                    <a:pt x="176" y="241"/>
                  </a:lnTo>
                  <a:lnTo>
                    <a:pt x="174" y="260"/>
                  </a:lnTo>
                  <a:lnTo>
                    <a:pt x="174" y="263"/>
                  </a:lnTo>
                  <a:lnTo>
                    <a:pt x="174" y="264"/>
                  </a:lnTo>
                  <a:lnTo>
                    <a:pt x="167" y="264"/>
                  </a:lnTo>
                  <a:lnTo>
                    <a:pt x="157" y="264"/>
                  </a:lnTo>
                  <a:lnTo>
                    <a:pt x="155" y="264"/>
                  </a:lnTo>
                  <a:lnTo>
                    <a:pt x="151" y="264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2" y="255"/>
                  </a:lnTo>
                  <a:lnTo>
                    <a:pt x="141" y="255"/>
                  </a:lnTo>
                  <a:lnTo>
                    <a:pt x="139" y="255"/>
                  </a:lnTo>
                  <a:lnTo>
                    <a:pt x="138" y="254"/>
                  </a:lnTo>
                  <a:lnTo>
                    <a:pt x="136" y="249"/>
                  </a:lnTo>
                  <a:lnTo>
                    <a:pt x="133" y="246"/>
                  </a:lnTo>
                  <a:lnTo>
                    <a:pt x="129" y="246"/>
                  </a:lnTo>
                  <a:lnTo>
                    <a:pt x="126" y="245"/>
                  </a:lnTo>
                  <a:lnTo>
                    <a:pt x="122" y="245"/>
                  </a:lnTo>
                  <a:lnTo>
                    <a:pt x="119" y="246"/>
                  </a:lnTo>
                  <a:lnTo>
                    <a:pt x="117" y="248"/>
                  </a:lnTo>
                  <a:lnTo>
                    <a:pt x="117" y="249"/>
                  </a:lnTo>
                  <a:lnTo>
                    <a:pt x="116" y="252"/>
                  </a:lnTo>
                  <a:lnTo>
                    <a:pt x="116" y="254"/>
                  </a:lnTo>
                  <a:lnTo>
                    <a:pt x="114" y="254"/>
                  </a:lnTo>
                  <a:lnTo>
                    <a:pt x="110" y="255"/>
                  </a:lnTo>
                  <a:lnTo>
                    <a:pt x="101" y="254"/>
                  </a:lnTo>
                  <a:lnTo>
                    <a:pt x="101" y="238"/>
                  </a:lnTo>
                  <a:lnTo>
                    <a:pt x="86" y="236"/>
                  </a:lnTo>
                  <a:lnTo>
                    <a:pt x="86" y="227"/>
                  </a:lnTo>
                  <a:lnTo>
                    <a:pt x="85" y="227"/>
                  </a:lnTo>
                  <a:lnTo>
                    <a:pt x="84" y="227"/>
                  </a:lnTo>
                  <a:lnTo>
                    <a:pt x="84" y="216"/>
                  </a:lnTo>
                  <a:lnTo>
                    <a:pt x="120" y="217"/>
                  </a:lnTo>
                  <a:lnTo>
                    <a:pt x="123" y="186"/>
                  </a:lnTo>
                  <a:lnTo>
                    <a:pt x="114" y="186"/>
                  </a:lnTo>
                  <a:lnTo>
                    <a:pt x="116" y="175"/>
                  </a:lnTo>
                  <a:lnTo>
                    <a:pt x="119" y="175"/>
                  </a:lnTo>
                  <a:lnTo>
                    <a:pt x="119" y="161"/>
                  </a:lnTo>
                  <a:lnTo>
                    <a:pt x="62" y="101"/>
                  </a:lnTo>
                  <a:lnTo>
                    <a:pt x="59" y="101"/>
                  </a:lnTo>
                  <a:lnTo>
                    <a:pt x="60" y="50"/>
                  </a:lnTo>
                  <a:lnTo>
                    <a:pt x="41" y="50"/>
                  </a:lnTo>
                  <a:lnTo>
                    <a:pt x="41" y="53"/>
                  </a:lnTo>
                  <a:lnTo>
                    <a:pt x="16" y="52"/>
                  </a:lnTo>
                  <a:lnTo>
                    <a:pt x="15" y="57"/>
                  </a:lnTo>
                  <a:lnTo>
                    <a:pt x="0" y="57"/>
                  </a:lnTo>
                  <a:lnTo>
                    <a:pt x="1" y="31"/>
                  </a:lnTo>
                  <a:lnTo>
                    <a:pt x="38" y="34"/>
                  </a:lnTo>
                  <a:lnTo>
                    <a:pt x="38" y="37"/>
                  </a:lnTo>
                  <a:lnTo>
                    <a:pt x="43" y="37"/>
                  </a:lnTo>
                  <a:lnTo>
                    <a:pt x="45" y="2"/>
                  </a:lnTo>
                  <a:lnTo>
                    <a:pt x="48" y="2"/>
                  </a:lnTo>
                  <a:lnTo>
                    <a:pt x="51" y="2"/>
                  </a:lnTo>
                  <a:lnTo>
                    <a:pt x="54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9" name="Freeform 249"/>
            <p:cNvSpPr>
              <a:spLocks/>
            </p:cNvSpPr>
            <p:nvPr/>
          </p:nvSpPr>
          <p:spPr bwMode="auto">
            <a:xfrm rot="21334256">
              <a:off x="4627156" y="4128755"/>
              <a:ext cx="507564" cy="898232"/>
            </a:xfrm>
            <a:custGeom>
              <a:avLst/>
              <a:gdLst>
                <a:gd name="T0" fmla="*/ 2147483647 w 164"/>
                <a:gd name="T1" fmla="*/ 2147483647 h 247"/>
                <a:gd name="T2" fmla="*/ 2147483647 w 164"/>
                <a:gd name="T3" fmla="*/ 2147483647 h 247"/>
                <a:gd name="T4" fmla="*/ 2147483647 w 164"/>
                <a:gd name="T5" fmla="*/ 2147483647 h 247"/>
                <a:gd name="T6" fmla="*/ 2147483647 w 164"/>
                <a:gd name="T7" fmla="*/ 2147483647 h 247"/>
                <a:gd name="T8" fmla="*/ 2147483647 w 164"/>
                <a:gd name="T9" fmla="*/ 2147483647 h 247"/>
                <a:gd name="T10" fmla="*/ 2147483647 w 164"/>
                <a:gd name="T11" fmla="*/ 2147483647 h 247"/>
                <a:gd name="T12" fmla="*/ 2147483647 w 164"/>
                <a:gd name="T13" fmla="*/ 2147483647 h 247"/>
                <a:gd name="T14" fmla="*/ 2147483647 w 164"/>
                <a:gd name="T15" fmla="*/ 2147483647 h 247"/>
                <a:gd name="T16" fmla="*/ 2147483647 w 164"/>
                <a:gd name="T17" fmla="*/ 2147483647 h 247"/>
                <a:gd name="T18" fmla="*/ 2147483647 w 164"/>
                <a:gd name="T19" fmla="*/ 2147483647 h 247"/>
                <a:gd name="T20" fmla="*/ 2147483647 w 164"/>
                <a:gd name="T21" fmla="*/ 2147483647 h 247"/>
                <a:gd name="T22" fmla="*/ 2147483647 w 164"/>
                <a:gd name="T23" fmla="*/ 2147483647 h 247"/>
                <a:gd name="T24" fmla="*/ 2147483647 w 164"/>
                <a:gd name="T25" fmla="*/ 2147483647 h 247"/>
                <a:gd name="T26" fmla="*/ 2147483647 w 164"/>
                <a:gd name="T27" fmla="*/ 2147483647 h 247"/>
                <a:gd name="T28" fmla="*/ 2147483647 w 164"/>
                <a:gd name="T29" fmla="*/ 2147483647 h 247"/>
                <a:gd name="T30" fmla="*/ 2147483647 w 164"/>
                <a:gd name="T31" fmla="*/ 2147483647 h 247"/>
                <a:gd name="T32" fmla="*/ 2147483647 w 164"/>
                <a:gd name="T33" fmla="*/ 2147483647 h 247"/>
                <a:gd name="T34" fmla="*/ 2147483647 w 164"/>
                <a:gd name="T35" fmla="*/ 2147483647 h 247"/>
                <a:gd name="T36" fmla="*/ 2147483647 w 164"/>
                <a:gd name="T37" fmla="*/ 2147483647 h 247"/>
                <a:gd name="T38" fmla="*/ 2147483647 w 164"/>
                <a:gd name="T39" fmla="*/ 2147483647 h 247"/>
                <a:gd name="T40" fmla="*/ 2147483647 w 164"/>
                <a:gd name="T41" fmla="*/ 2147483647 h 247"/>
                <a:gd name="T42" fmla="*/ 2147483647 w 164"/>
                <a:gd name="T43" fmla="*/ 2147483647 h 247"/>
                <a:gd name="T44" fmla="*/ 2147483647 w 164"/>
                <a:gd name="T45" fmla="*/ 2147483647 h 247"/>
                <a:gd name="T46" fmla="*/ 2147483647 w 164"/>
                <a:gd name="T47" fmla="*/ 2147483647 h 247"/>
                <a:gd name="T48" fmla="*/ 2147483647 w 164"/>
                <a:gd name="T49" fmla="*/ 2147483647 h 247"/>
                <a:gd name="T50" fmla="*/ 2147483647 w 164"/>
                <a:gd name="T51" fmla="*/ 2147483647 h 247"/>
                <a:gd name="T52" fmla="*/ 2147483647 w 164"/>
                <a:gd name="T53" fmla="*/ 2147483647 h 247"/>
                <a:gd name="T54" fmla="*/ 2147483647 w 164"/>
                <a:gd name="T55" fmla="*/ 2147483647 h 247"/>
                <a:gd name="T56" fmla="*/ 2147483647 w 164"/>
                <a:gd name="T57" fmla="*/ 2147483647 h 247"/>
                <a:gd name="T58" fmla="*/ 2147483647 w 164"/>
                <a:gd name="T59" fmla="*/ 2147483647 h 247"/>
                <a:gd name="T60" fmla="*/ 2147483647 w 164"/>
                <a:gd name="T61" fmla="*/ 2147483647 h 247"/>
                <a:gd name="T62" fmla="*/ 2147483647 w 164"/>
                <a:gd name="T63" fmla="*/ 2147483647 h 247"/>
                <a:gd name="T64" fmla="*/ 2147483647 w 164"/>
                <a:gd name="T65" fmla="*/ 2147483647 h 247"/>
                <a:gd name="T66" fmla="*/ 2147483647 w 164"/>
                <a:gd name="T67" fmla="*/ 2147483647 h 247"/>
                <a:gd name="T68" fmla="*/ 2147483647 w 164"/>
                <a:gd name="T69" fmla="*/ 2147483647 h 247"/>
                <a:gd name="T70" fmla="*/ 2147483647 w 164"/>
                <a:gd name="T71" fmla="*/ 2147483647 h 247"/>
                <a:gd name="T72" fmla="*/ 2147483647 w 164"/>
                <a:gd name="T73" fmla="*/ 2147483647 h 247"/>
                <a:gd name="T74" fmla="*/ 2147483647 w 164"/>
                <a:gd name="T75" fmla="*/ 2147483647 h 247"/>
                <a:gd name="T76" fmla="*/ 2147483647 w 164"/>
                <a:gd name="T77" fmla="*/ 2147483647 h 247"/>
                <a:gd name="T78" fmla="*/ 2147483647 w 164"/>
                <a:gd name="T79" fmla="*/ 2147483647 h 247"/>
                <a:gd name="T80" fmla="*/ 2147483647 w 164"/>
                <a:gd name="T81" fmla="*/ 2147483647 h 247"/>
                <a:gd name="T82" fmla="*/ 2147483647 w 164"/>
                <a:gd name="T83" fmla="*/ 2147483647 h 247"/>
                <a:gd name="T84" fmla="*/ 2147483647 w 164"/>
                <a:gd name="T85" fmla="*/ 2147483647 h 247"/>
                <a:gd name="T86" fmla="*/ 2147483647 w 164"/>
                <a:gd name="T87" fmla="*/ 2147483647 h 247"/>
                <a:gd name="T88" fmla="*/ 2147483647 w 164"/>
                <a:gd name="T89" fmla="*/ 2147483647 h 247"/>
                <a:gd name="T90" fmla="*/ 2147483647 w 164"/>
                <a:gd name="T91" fmla="*/ 2147483647 h 247"/>
                <a:gd name="T92" fmla="*/ 2147483647 w 164"/>
                <a:gd name="T93" fmla="*/ 2147483647 h 247"/>
                <a:gd name="T94" fmla="*/ 2147483647 w 164"/>
                <a:gd name="T95" fmla="*/ 2147483647 h 247"/>
                <a:gd name="T96" fmla="*/ 2147483647 w 164"/>
                <a:gd name="T97" fmla="*/ 2147483647 h 247"/>
                <a:gd name="T98" fmla="*/ 2147483647 w 164"/>
                <a:gd name="T99" fmla="*/ 2147483647 h 247"/>
                <a:gd name="T100" fmla="*/ 2147483647 w 164"/>
                <a:gd name="T101" fmla="*/ 2147483647 h 247"/>
                <a:gd name="T102" fmla="*/ 2147483647 w 164"/>
                <a:gd name="T103" fmla="*/ 2147483647 h 247"/>
                <a:gd name="T104" fmla="*/ 2147483647 w 164"/>
                <a:gd name="T105" fmla="*/ 2147483647 h 247"/>
                <a:gd name="T106" fmla="*/ 2147483647 w 164"/>
                <a:gd name="T107" fmla="*/ 2147483647 h 247"/>
                <a:gd name="T108" fmla="*/ 2147483647 w 164"/>
                <a:gd name="T109" fmla="*/ 2147483647 h 2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64"/>
                <a:gd name="T166" fmla="*/ 0 h 247"/>
                <a:gd name="T167" fmla="*/ 164 w 164"/>
                <a:gd name="T168" fmla="*/ 247 h 2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64" h="247">
                  <a:moveTo>
                    <a:pt x="128" y="35"/>
                  </a:moveTo>
                  <a:lnTo>
                    <a:pt x="129" y="39"/>
                  </a:lnTo>
                  <a:lnTo>
                    <a:pt x="131" y="42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3" y="47"/>
                  </a:lnTo>
                  <a:lnTo>
                    <a:pt x="135" y="53"/>
                  </a:lnTo>
                  <a:lnTo>
                    <a:pt x="135" y="57"/>
                  </a:lnTo>
                  <a:lnTo>
                    <a:pt x="135" y="64"/>
                  </a:lnTo>
                  <a:lnTo>
                    <a:pt x="136" y="69"/>
                  </a:lnTo>
                  <a:lnTo>
                    <a:pt x="136" y="70"/>
                  </a:lnTo>
                  <a:lnTo>
                    <a:pt x="138" y="75"/>
                  </a:lnTo>
                  <a:lnTo>
                    <a:pt x="141" y="76"/>
                  </a:lnTo>
                  <a:lnTo>
                    <a:pt x="142" y="76"/>
                  </a:lnTo>
                  <a:lnTo>
                    <a:pt x="145" y="83"/>
                  </a:lnTo>
                  <a:lnTo>
                    <a:pt x="148" y="89"/>
                  </a:lnTo>
                  <a:lnTo>
                    <a:pt x="148" y="91"/>
                  </a:lnTo>
                  <a:lnTo>
                    <a:pt x="144" y="92"/>
                  </a:lnTo>
                  <a:lnTo>
                    <a:pt x="141" y="94"/>
                  </a:lnTo>
                  <a:lnTo>
                    <a:pt x="139" y="97"/>
                  </a:lnTo>
                  <a:lnTo>
                    <a:pt x="139" y="99"/>
                  </a:lnTo>
                  <a:lnTo>
                    <a:pt x="141" y="101"/>
                  </a:lnTo>
                  <a:lnTo>
                    <a:pt x="141" y="102"/>
                  </a:lnTo>
                  <a:lnTo>
                    <a:pt x="142" y="104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2" y="108"/>
                  </a:lnTo>
                  <a:lnTo>
                    <a:pt x="144" y="111"/>
                  </a:lnTo>
                  <a:lnTo>
                    <a:pt x="147" y="114"/>
                  </a:lnTo>
                  <a:lnTo>
                    <a:pt x="150" y="113"/>
                  </a:lnTo>
                  <a:lnTo>
                    <a:pt x="151" y="111"/>
                  </a:lnTo>
                  <a:lnTo>
                    <a:pt x="153" y="114"/>
                  </a:lnTo>
                  <a:lnTo>
                    <a:pt x="153" y="116"/>
                  </a:lnTo>
                  <a:lnTo>
                    <a:pt x="151" y="116"/>
                  </a:lnTo>
                  <a:lnTo>
                    <a:pt x="144" y="117"/>
                  </a:lnTo>
                  <a:lnTo>
                    <a:pt x="142" y="116"/>
                  </a:lnTo>
                  <a:lnTo>
                    <a:pt x="141" y="116"/>
                  </a:lnTo>
                  <a:lnTo>
                    <a:pt x="139" y="116"/>
                  </a:lnTo>
                  <a:lnTo>
                    <a:pt x="138" y="121"/>
                  </a:lnTo>
                  <a:lnTo>
                    <a:pt x="139" y="127"/>
                  </a:lnTo>
                  <a:lnTo>
                    <a:pt x="141" y="130"/>
                  </a:lnTo>
                  <a:lnTo>
                    <a:pt x="142" y="132"/>
                  </a:lnTo>
                  <a:lnTo>
                    <a:pt x="145" y="130"/>
                  </a:lnTo>
                  <a:lnTo>
                    <a:pt x="148" y="130"/>
                  </a:lnTo>
                  <a:lnTo>
                    <a:pt x="150" y="132"/>
                  </a:lnTo>
                  <a:lnTo>
                    <a:pt x="153" y="133"/>
                  </a:lnTo>
                  <a:lnTo>
                    <a:pt x="154" y="136"/>
                  </a:lnTo>
                  <a:lnTo>
                    <a:pt x="157" y="142"/>
                  </a:lnTo>
                  <a:lnTo>
                    <a:pt x="160" y="148"/>
                  </a:lnTo>
                  <a:lnTo>
                    <a:pt x="161" y="149"/>
                  </a:lnTo>
                  <a:lnTo>
                    <a:pt x="163" y="152"/>
                  </a:lnTo>
                  <a:lnTo>
                    <a:pt x="164" y="155"/>
                  </a:lnTo>
                  <a:lnTo>
                    <a:pt x="160" y="158"/>
                  </a:lnTo>
                  <a:lnTo>
                    <a:pt x="157" y="160"/>
                  </a:lnTo>
                  <a:lnTo>
                    <a:pt x="151" y="162"/>
                  </a:lnTo>
                  <a:lnTo>
                    <a:pt x="150" y="162"/>
                  </a:lnTo>
                  <a:lnTo>
                    <a:pt x="147" y="160"/>
                  </a:lnTo>
                  <a:lnTo>
                    <a:pt x="145" y="160"/>
                  </a:lnTo>
                  <a:lnTo>
                    <a:pt x="144" y="160"/>
                  </a:lnTo>
                  <a:lnTo>
                    <a:pt x="142" y="160"/>
                  </a:lnTo>
                  <a:lnTo>
                    <a:pt x="141" y="157"/>
                  </a:lnTo>
                  <a:lnTo>
                    <a:pt x="136" y="160"/>
                  </a:lnTo>
                  <a:lnTo>
                    <a:pt x="135" y="161"/>
                  </a:lnTo>
                  <a:lnTo>
                    <a:pt x="128" y="164"/>
                  </a:lnTo>
                  <a:lnTo>
                    <a:pt x="128" y="165"/>
                  </a:lnTo>
                  <a:lnTo>
                    <a:pt x="128" y="170"/>
                  </a:lnTo>
                  <a:lnTo>
                    <a:pt x="129" y="170"/>
                  </a:lnTo>
                  <a:lnTo>
                    <a:pt x="129" y="173"/>
                  </a:lnTo>
                  <a:lnTo>
                    <a:pt x="129" y="174"/>
                  </a:lnTo>
                  <a:lnTo>
                    <a:pt x="129" y="176"/>
                  </a:lnTo>
                  <a:lnTo>
                    <a:pt x="131" y="179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3"/>
                  </a:lnTo>
                  <a:lnTo>
                    <a:pt x="123" y="184"/>
                  </a:lnTo>
                  <a:lnTo>
                    <a:pt x="123" y="186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3" y="195"/>
                  </a:lnTo>
                  <a:lnTo>
                    <a:pt x="125" y="198"/>
                  </a:lnTo>
                  <a:lnTo>
                    <a:pt x="126" y="198"/>
                  </a:lnTo>
                  <a:lnTo>
                    <a:pt x="126" y="199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4"/>
                  </a:lnTo>
                  <a:lnTo>
                    <a:pt x="128" y="208"/>
                  </a:lnTo>
                  <a:lnTo>
                    <a:pt x="131" y="208"/>
                  </a:lnTo>
                  <a:lnTo>
                    <a:pt x="131" y="209"/>
                  </a:lnTo>
                  <a:lnTo>
                    <a:pt x="131" y="212"/>
                  </a:lnTo>
                  <a:lnTo>
                    <a:pt x="129" y="214"/>
                  </a:lnTo>
                  <a:lnTo>
                    <a:pt x="128" y="215"/>
                  </a:lnTo>
                  <a:lnTo>
                    <a:pt x="114" y="215"/>
                  </a:lnTo>
                  <a:lnTo>
                    <a:pt x="114" y="201"/>
                  </a:lnTo>
                  <a:lnTo>
                    <a:pt x="107" y="201"/>
                  </a:lnTo>
                  <a:lnTo>
                    <a:pt x="107" y="211"/>
                  </a:lnTo>
                  <a:lnTo>
                    <a:pt x="104" y="209"/>
                  </a:lnTo>
                  <a:lnTo>
                    <a:pt x="95" y="221"/>
                  </a:lnTo>
                  <a:lnTo>
                    <a:pt x="109" y="231"/>
                  </a:lnTo>
                  <a:lnTo>
                    <a:pt x="100" y="247"/>
                  </a:lnTo>
                  <a:lnTo>
                    <a:pt x="85" y="240"/>
                  </a:lnTo>
                  <a:lnTo>
                    <a:pt x="92" y="230"/>
                  </a:lnTo>
                  <a:lnTo>
                    <a:pt x="72" y="202"/>
                  </a:lnTo>
                  <a:lnTo>
                    <a:pt x="75" y="202"/>
                  </a:lnTo>
                  <a:lnTo>
                    <a:pt x="76" y="202"/>
                  </a:lnTo>
                  <a:lnTo>
                    <a:pt x="76" y="201"/>
                  </a:lnTo>
                  <a:lnTo>
                    <a:pt x="76" y="199"/>
                  </a:lnTo>
                  <a:lnTo>
                    <a:pt x="76" y="196"/>
                  </a:lnTo>
                  <a:lnTo>
                    <a:pt x="78" y="193"/>
                  </a:lnTo>
                  <a:lnTo>
                    <a:pt x="79" y="190"/>
                  </a:lnTo>
                  <a:lnTo>
                    <a:pt x="73" y="190"/>
                  </a:lnTo>
                  <a:lnTo>
                    <a:pt x="72" y="187"/>
                  </a:lnTo>
                  <a:lnTo>
                    <a:pt x="63" y="193"/>
                  </a:lnTo>
                  <a:lnTo>
                    <a:pt x="53" y="192"/>
                  </a:lnTo>
                  <a:lnTo>
                    <a:pt x="51" y="182"/>
                  </a:lnTo>
                  <a:lnTo>
                    <a:pt x="50" y="180"/>
                  </a:lnTo>
                  <a:lnTo>
                    <a:pt x="47" y="180"/>
                  </a:lnTo>
                  <a:lnTo>
                    <a:pt x="43" y="182"/>
                  </a:lnTo>
                  <a:lnTo>
                    <a:pt x="41" y="183"/>
                  </a:lnTo>
                  <a:lnTo>
                    <a:pt x="40" y="187"/>
                  </a:lnTo>
                  <a:lnTo>
                    <a:pt x="43" y="190"/>
                  </a:lnTo>
                  <a:lnTo>
                    <a:pt x="43" y="192"/>
                  </a:lnTo>
                  <a:lnTo>
                    <a:pt x="41" y="193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38" y="192"/>
                  </a:lnTo>
                  <a:lnTo>
                    <a:pt x="38" y="196"/>
                  </a:lnTo>
                  <a:lnTo>
                    <a:pt x="37" y="196"/>
                  </a:lnTo>
                  <a:lnTo>
                    <a:pt x="35" y="196"/>
                  </a:lnTo>
                  <a:lnTo>
                    <a:pt x="32" y="192"/>
                  </a:lnTo>
                  <a:lnTo>
                    <a:pt x="31" y="195"/>
                  </a:lnTo>
                  <a:lnTo>
                    <a:pt x="29" y="195"/>
                  </a:lnTo>
                  <a:lnTo>
                    <a:pt x="28" y="196"/>
                  </a:lnTo>
                  <a:lnTo>
                    <a:pt x="7" y="182"/>
                  </a:lnTo>
                  <a:lnTo>
                    <a:pt x="6" y="180"/>
                  </a:lnTo>
                  <a:lnTo>
                    <a:pt x="19" y="167"/>
                  </a:lnTo>
                  <a:lnTo>
                    <a:pt x="16" y="165"/>
                  </a:lnTo>
                  <a:lnTo>
                    <a:pt x="35" y="146"/>
                  </a:lnTo>
                  <a:lnTo>
                    <a:pt x="37" y="141"/>
                  </a:lnTo>
                  <a:lnTo>
                    <a:pt x="38" y="136"/>
                  </a:lnTo>
                  <a:lnTo>
                    <a:pt x="38" y="133"/>
                  </a:lnTo>
                  <a:lnTo>
                    <a:pt x="38" y="130"/>
                  </a:lnTo>
                  <a:lnTo>
                    <a:pt x="32" y="138"/>
                  </a:lnTo>
                  <a:lnTo>
                    <a:pt x="22" y="130"/>
                  </a:lnTo>
                  <a:lnTo>
                    <a:pt x="19" y="130"/>
                  </a:lnTo>
                  <a:lnTo>
                    <a:pt x="15" y="127"/>
                  </a:lnTo>
                  <a:lnTo>
                    <a:pt x="16" y="116"/>
                  </a:lnTo>
                  <a:lnTo>
                    <a:pt x="21" y="117"/>
                  </a:lnTo>
                  <a:lnTo>
                    <a:pt x="24" y="119"/>
                  </a:lnTo>
                  <a:lnTo>
                    <a:pt x="28" y="116"/>
                  </a:lnTo>
                  <a:lnTo>
                    <a:pt x="29" y="114"/>
                  </a:lnTo>
                  <a:lnTo>
                    <a:pt x="29" y="111"/>
                  </a:lnTo>
                  <a:lnTo>
                    <a:pt x="28" y="108"/>
                  </a:lnTo>
                  <a:lnTo>
                    <a:pt x="28" y="107"/>
                  </a:lnTo>
                  <a:lnTo>
                    <a:pt x="27" y="105"/>
                  </a:lnTo>
                  <a:lnTo>
                    <a:pt x="37" y="101"/>
                  </a:lnTo>
                  <a:lnTo>
                    <a:pt x="40" y="101"/>
                  </a:lnTo>
                  <a:lnTo>
                    <a:pt x="43" y="101"/>
                  </a:lnTo>
                  <a:lnTo>
                    <a:pt x="46" y="101"/>
                  </a:lnTo>
                  <a:lnTo>
                    <a:pt x="48" y="99"/>
                  </a:lnTo>
                  <a:lnTo>
                    <a:pt x="51" y="99"/>
                  </a:lnTo>
                  <a:lnTo>
                    <a:pt x="54" y="98"/>
                  </a:lnTo>
                  <a:lnTo>
                    <a:pt x="51" y="97"/>
                  </a:lnTo>
                  <a:lnTo>
                    <a:pt x="51" y="94"/>
                  </a:lnTo>
                  <a:lnTo>
                    <a:pt x="51" y="91"/>
                  </a:lnTo>
                  <a:lnTo>
                    <a:pt x="51" y="88"/>
                  </a:lnTo>
                  <a:lnTo>
                    <a:pt x="51" y="85"/>
                  </a:lnTo>
                  <a:lnTo>
                    <a:pt x="50" y="82"/>
                  </a:lnTo>
                  <a:lnTo>
                    <a:pt x="47" y="80"/>
                  </a:lnTo>
                  <a:lnTo>
                    <a:pt x="44" y="79"/>
                  </a:lnTo>
                  <a:lnTo>
                    <a:pt x="44" y="78"/>
                  </a:lnTo>
                  <a:lnTo>
                    <a:pt x="41" y="73"/>
                  </a:lnTo>
                  <a:lnTo>
                    <a:pt x="40" y="72"/>
                  </a:lnTo>
                  <a:lnTo>
                    <a:pt x="38" y="70"/>
                  </a:lnTo>
                  <a:lnTo>
                    <a:pt x="37" y="69"/>
                  </a:lnTo>
                  <a:lnTo>
                    <a:pt x="35" y="63"/>
                  </a:lnTo>
                  <a:lnTo>
                    <a:pt x="34" y="63"/>
                  </a:lnTo>
                  <a:lnTo>
                    <a:pt x="32" y="64"/>
                  </a:lnTo>
                  <a:lnTo>
                    <a:pt x="34" y="66"/>
                  </a:lnTo>
                  <a:lnTo>
                    <a:pt x="32" y="66"/>
                  </a:lnTo>
                  <a:lnTo>
                    <a:pt x="31" y="66"/>
                  </a:lnTo>
                  <a:lnTo>
                    <a:pt x="29" y="64"/>
                  </a:lnTo>
                  <a:lnTo>
                    <a:pt x="29" y="63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0"/>
                  </a:lnTo>
                  <a:lnTo>
                    <a:pt x="25" y="57"/>
                  </a:lnTo>
                  <a:lnTo>
                    <a:pt x="24" y="54"/>
                  </a:lnTo>
                  <a:lnTo>
                    <a:pt x="21" y="54"/>
                  </a:lnTo>
                  <a:lnTo>
                    <a:pt x="18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8" y="45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7"/>
                  </a:lnTo>
                  <a:lnTo>
                    <a:pt x="6" y="6"/>
                  </a:lnTo>
                  <a:lnTo>
                    <a:pt x="5" y="4"/>
                  </a:lnTo>
                  <a:lnTo>
                    <a:pt x="3" y="4"/>
                  </a:lnTo>
                  <a:lnTo>
                    <a:pt x="2" y="3"/>
                  </a:lnTo>
                  <a:lnTo>
                    <a:pt x="3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9" y="4"/>
                  </a:lnTo>
                  <a:lnTo>
                    <a:pt x="9" y="6"/>
                  </a:lnTo>
                  <a:lnTo>
                    <a:pt x="10" y="10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0" y="16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6" y="20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31" y="19"/>
                  </a:lnTo>
                  <a:lnTo>
                    <a:pt x="32" y="22"/>
                  </a:lnTo>
                  <a:lnTo>
                    <a:pt x="34" y="23"/>
                  </a:lnTo>
                  <a:lnTo>
                    <a:pt x="35" y="22"/>
                  </a:lnTo>
                  <a:lnTo>
                    <a:pt x="34" y="19"/>
                  </a:lnTo>
                  <a:lnTo>
                    <a:pt x="35" y="19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40" y="19"/>
                  </a:lnTo>
                  <a:lnTo>
                    <a:pt x="43" y="19"/>
                  </a:lnTo>
                  <a:lnTo>
                    <a:pt x="44" y="20"/>
                  </a:lnTo>
                  <a:lnTo>
                    <a:pt x="46" y="20"/>
                  </a:lnTo>
                  <a:lnTo>
                    <a:pt x="47" y="20"/>
                  </a:lnTo>
                  <a:lnTo>
                    <a:pt x="50" y="19"/>
                  </a:lnTo>
                  <a:lnTo>
                    <a:pt x="53" y="19"/>
                  </a:lnTo>
                  <a:lnTo>
                    <a:pt x="54" y="22"/>
                  </a:lnTo>
                  <a:lnTo>
                    <a:pt x="56" y="23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6" y="31"/>
                  </a:lnTo>
                  <a:lnTo>
                    <a:pt x="56" y="32"/>
                  </a:lnTo>
                  <a:lnTo>
                    <a:pt x="57" y="32"/>
                  </a:lnTo>
                  <a:lnTo>
                    <a:pt x="59" y="32"/>
                  </a:lnTo>
                  <a:lnTo>
                    <a:pt x="60" y="32"/>
                  </a:lnTo>
                  <a:lnTo>
                    <a:pt x="60" y="34"/>
                  </a:lnTo>
                  <a:lnTo>
                    <a:pt x="60" y="35"/>
                  </a:lnTo>
                  <a:lnTo>
                    <a:pt x="59" y="35"/>
                  </a:lnTo>
                  <a:lnTo>
                    <a:pt x="57" y="36"/>
                  </a:lnTo>
                  <a:lnTo>
                    <a:pt x="59" y="36"/>
                  </a:lnTo>
                  <a:lnTo>
                    <a:pt x="54" y="36"/>
                  </a:lnTo>
                  <a:lnTo>
                    <a:pt x="51" y="39"/>
                  </a:lnTo>
                  <a:lnTo>
                    <a:pt x="48" y="41"/>
                  </a:lnTo>
                  <a:lnTo>
                    <a:pt x="46" y="42"/>
                  </a:lnTo>
                  <a:lnTo>
                    <a:pt x="44" y="48"/>
                  </a:lnTo>
                  <a:lnTo>
                    <a:pt x="46" y="51"/>
                  </a:lnTo>
                  <a:lnTo>
                    <a:pt x="47" y="54"/>
                  </a:lnTo>
                  <a:lnTo>
                    <a:pt x="48" y="56"/>
                  </a:lnTo>
                  <a:lnTo>
                    <a:pt x="53" y="53"/>
                  </a:lnTo>
                  <a:lnTo>
                    <a:pt x="56" y="51"/>
                  </a:lnTo>
                  <a:lnTo>
                    <a:pt x="59" y="50"/>
                  </a:lnTo>
                  <a:lnTo>
                    <a:pt x="57" y="48"/>
                  </a:lnTo>
                  <a:lnTo>
                    <a:pt x="65" y="47"/>
                  </a:lnTo>
                  <a:lnTo>
                    <a:pt x="65" y="48"/>
                  </a:lnTo>
                  <a:lnTo>
                    <a:pt x="68" y="48"/>
                  </a:lnTo>
                  <a:lnTo>
                    <a:pt x="69" y="48"/>
                  </a:lnTo>
                  <a:lnTo>
                    <a:pt x="69" y="50"/>
                  </a:lnTo>
                  <a:lnTo>
                    <a:pt x="69" y="54"/>
                  </a:lnTo>
                  <a:lnTo>
                    <a:pt x="68" y="54"/>
                  </a:lnTo>
                  <a:lnTo>
                    <a:pt x="72" y="56"/>
                  </a:lnTo>
                  <a:lnTo>
                    <a:pt x="73" y="57"/>
                  </a:lnTo>
                  <a:lnTo>
                    <a:pt x="75" y="58"/>
                  </a:lnTo>
                  <a:lnTo>
                    <a:pt x="85" y="56"/>
                  </a:lnTo>
                  <a:lnTo>
                    <a:pt x="91" y="53"/>
                  </a:lnTo>
                  <a:lnTo>
                    <a:pt x="92" y="53"/>
                  </a:lnTo>
                  <a:lnTo>
                    <a:pt x="92" y="48"/>
                  </a:lnTo>
                  <a:lnTo>
                    <a:pt x="91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100" y="42"/>
                  </a:lnTo>
                  <a:lnTo>
                    <a:pt x="107" y="39"/>
                  </a:lnTo>
                  <a:lnTo>
                    <a:pt x="112" y="38"/>
                  </a:lnTo>
                  <a:lnTo>
                    <a:pt x="117" y="36"/>
                  </a:lnTo>
                  <a:lnTo>
                    <a:pt x="120" y="35"/>
                  </a:lnTo>
                  <a:lnTo>
                    <a:pt x="123" y="35"/>
                  </a:lnTo>
                  <a:lnTo>
                    <a:pt x="128" y="34"/>
                  </a:lnTo>
                  <a:lnTo>
                    <a:pt x="128" y="3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30" name="Freeform 250"/>
            <p:cNvSpPr>
              <a:spLocks/>
            </p:cNvSpPr>
            <p:nvPr/>
          </p:nvSpPr>
          <p:spPr bwMode="auto">
            <a:xfrm rot="21334256">
              <a:off x="3807499" y="2726716"/>
              <a:ext cx="845941" cy="483163"/>
            </a:xfrm>
            <a:custGeom>
              <a:avLst/>
              <a:gdLst>
                <a:gd name="T0" fmla="*/ 2147483647 w 274"/>
                <a:gd name="T1" fmla="*/ 2147483647 h 133"/>
                <a:gd name="T2" fmla="*/ 2147483647 w 274"/>
                <a:gd name="T3" fmla="*/ 2147483647 h 133"/>
                <a:gd name="T4" fmla="*/ 2147483647 w 274"/>
                <a:gd name="T5" fmla="*/ 2147483647 h 133"/>
                <a:gd name="T6" fmla="*/ 2147483647 w 274"/>
                <a:gd name="T7" fmla="*/ 2147483647 h 133"/>
                <a:gd name="T8" fmla="*/ 2147483647 w 274"/>
                <a:gd name="T9" fmla="*/ 2147483647 h 133"/>
                <a:gd name="T10" fmla="*/ 2147483647 w 274"/>
                <a:gd name="T11" fmla="*/ 2147483647 h 133"/>
                <a:gd name="T12" fmla="*/ 2147483647 w 274"/>
                <a:gd name="T13" fmla="*/ 2147483647 h 133"/>
                <a:gd name="T14" fmla="*/ 2147483647 w 274"/>
                <a:gd name="T15" fmla="*/ 2147483647 h 133"/>
                <a:gd name="T16" fmla="*/ 2147483647 w 274"/>
                <a:gd name="T17" fmla="*/ 2147483647 h 133"/>
                <a:gd name="T18" fmla="*/ 2147483647 w 274"/>
                <a:gd name="T19" fmla="*/ 2147483647 h 133"/>
                <a:gd name="T20" fmla="*/ 2147483647 w 274"/>
                <a:gd name="T21" fmla="*/ 2147483647 h 133"/>
                <a:gd name="T22" fmla="*/ 2147483647 w 274"/>
                <a:gd name="T23" fmla="*/ 2147483647 h 133"/>
                <a:gd name="T24" fmla="*/ 2147483647 w 274"/>
                <a:gd name="T25" fmla="*/ 2147483647 h 133"/>
                <a:gd name="T26" fmla="*/ 2147483647 w 274"/>
                <a:gd name="T27" fmla="*/ 2147483647 h 133"/>
                <a:gd name="T28" fmla="*/ 2147483647 w 274"/>
                <a:gd name="T29" fmla="*/ 2147483647 h 133"/>
                <a:gd name="T30" fmla="*/ 2147483647 w 274"/>
                <a:gd name="T31" fmla="*/ 2147483647 h 133"/>
                <a:gd name="T32" fmla="*/ 2147483647 w 274"/>
                <a:gd name="T33" fmla="*/ 2147483647 h 133"/>
                <a:gd name="T34" fmla="*/ 2147483647 w 274"/>
                <a:gd name="T35" fmla="*/ 2147483647 h 133"/>
                <a:gd name="T36" fmla="*/ 2147483647 w 274"/>
                <a:gd name="T37" fmla="*/ 2147483647 h 133"/>
                <a:gd name="T38" fmla="*/ 2147483647 w 274"/>
                <a:gd name="T39" fmla="*/ 2147483647 h 133"/>
                <a:gd name="T40" fmla="*/ 2147483647 w 274"/>
                <a:gd name="T41" fmla="*/ 2147483647 h 133"/>
                <a:gd name="T42" fmla="*/ 2147483647 w 274"/>
                <a:gd name="T43" fmla="*/ 2147483647 h 133"/>
                <a:gd name="T44" fmla="*/ 2147483647 w 274"/>
                <a:gd name="T45" fmla="*/ 2147483647 h 133"/>
                <a:gd name="T46" fmla="*/ 2147483647 w 274"/>
                <a:gd name="T47" fmla="*/ 2147483647 h 133"/>
                <a:gd name="T48" fmla="*/ 2147483647 w 274"/>
                <a:gd name="T49" fmla="*/ 2147483647 h 133"/>
                <a:gd name="T50" fmla="*/ 2147483647 w 274"/>
                <a:gd name="T51" fmla="*/ 2147483647 h 133"/>
                <a:gd name="T52" fmla="*/ 2147483647 w 274"/>
                <a:gd name="T53" fmla="*/ 2147483647 h 133"/>
                <a:gd name="T54" fmla="*/ 2147483647 w 274"/>
                <a:gd name="T55" fmla="*/ 2147483647 h 133"/>
                <a:gd name="T56" fmla="*/ 2147483647 w 274"/>
                <a:gd name="T57" fmla="*/ 2147483647 h 133"/>
                <a:gd name="T58" fmla="*/ 2147483647 w 274"/>
                <a:gd name="T59" fmla="*/ 2147483647 h 133"/>
                <a:gd name="T60" fmla="*/ 2147483647 w 274"/>
                <a:gd name="T61" fmla="*/ 2147483647 h 133"/>
                <a:gd name="T62" fmla="*/ 2147483647 w 274"/>
                <a:gd name="T63" fmla="*/ 2147483647 h 133"/>
                <a:gd name="T64" fmla="*/ 2147483647 w 274"/>
                <a:gd name="T65" fmla="*/ 2147483647 h 133"/>
                <a:gd name="T66" fmla="*/ 2147483647 w 274"/>
                <a:gd name="T67" fmla="*/ 2147483647 h 133"/>
                <a:gd name="T68" fmla="*/ 2147483647 w 274"/>
                <a:gd name="T69" fmla="*/ 2147483647 h 133"/>
                <a:gd name="T70" fmla="*/ 2147483647 w 274"/>
                <a:gd name="T71" fmla="*/ 2147483647 h 133"/>
                <a:gd name="T72" fmla="*/ 2147483647 w 274"/>
                <a:gd name="T73" fmla="*/ 2147483647 h 133"/>
                <a:gd name="T74" fmla="*/ 2147483647 w 274"/>
                <a:gd name="T75" fmla="*/ 2147483647 h 133"/>
                <a:gd name="T76" fmla="*/ 2147483647 w 274"/>
                <a:gd name="T77" fmla="*/ 2147483647 h 133"/>
                <a:gd name="T78" fmla="*/ 2147483647 w 274"/>
                <a:gd name="T79" fmla="*/ 2147483647 h 133"/>
                <a:gd name="T80" fmla="*/ 2147483647 w 274"/>
                <a:gd name="T81" fmla="*/ 2147483647 h 133"/>
                <a:gd name="T82" fmla="*/ 2147483647 w 274"/>
                <a:gd name="T83" fmla="*/ 2147483647 h 133"/>
                <a:gd name="T84" fmla="*/ 2147483647 w 274"/>
                <a:gd name="T85" fmla="*/ 2147483647 h 133"/>
                <a:gd name="T86" fmla="*/ 2147483647 w 274"/>
                <a:gd name="T87" fmla="*/ 2147483647 h 133"/>
                <a:gd name="T88" fmla="*/ 2147483647 w 274"/>
                <a:gd name="T89" fmla="*/ 2147483647 h 13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4"/>
                <a:gd name="T136" fmla="*/ 0 h 133"/>
                <a:gd name="T137" fmla="*/ 274 w 274"/>
                <a:gd name="T138" fmla="*/ 133 h 13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4" h="133">
                  <a:moveTo>
                    <a:pt x="274" y="67"/>
                  </a:moveTo>
                  <a:lnTo>
                    <a:pt x="271" y="97"/>
                  </a:lnTo>
                  <a:lnTo>
                    <a:pt x="271" y="108"/>
                  </a:lnTo>
                  <a:lnTo>
                    <a:pt x="267" y="108"/>
                  </a:lnTo>
                  <a:lnTo>
                    <a:pt x="264" y="107"/>
                  </a:lnTo>
                  <a:lnTo>
                    <a:pt x="262" y="105"/>
                  </a:lnTo>
                  <a:lnTo>
                    <a:pt x="257" y="107"/>
                  </a:lnTo>
                  <a:lnTo>
                    <a:pt x="257" y="105"/>
                  </a:lnTo>
                  <a:lnTo>
                    <a:pt x="255" y="104"/>
                  </a:lnTo>
                  <a:lnTo>
                    <a:pt x="254" y="105"/>
                  </a:lnTo>
                  <a:lnTo>
                    <a:pt x="252" y="107"/>
                  </a:lnTo>
                  <a:lnTo>
                    <a:pt x="251" y="107"/>
                  </a:lnTo>
                  <a:lnTo>
                    <a:pt x="249" y="108"/>
                  </a:lnTo>
                  <a:lnTo>
                    <a:pt x="249" y="116"/>
                  </a:lnTo>
                  <a:lnTo>
                    <a:pt x="211" y="114"/>
                  </a:lnTo>
                  <a:lnTo>
                    <a:pt x="211" y="124"/>
                  </a:lnTo>
                  <a:lnTo>
                    <a:pt x="191" y="124"/>
                  </a:lnTo>
                  <a:lnTo>
                    <a:pt x="191" y="120"/>
                  </a:lnTo>
                  <a:lnTo>
                    <a:pt x="164" y="119"/>
                  </a:lnTo>
                  <a:lnTo>
                    <a:pt x="163" y="113"/>
                  </a:lnTo>
                  <a:lnTo>
                    <a:pt x="155" y="113"/>
                  </a:lnTo>
                  <a:lnTo>
                    <a:pt x="154" y="114"/>
                  </a:lnTo>
                  <a:lnTo>
                    <a:pt x="158" y="126"/>
                  </a:lnTo>
                  <a:lnTo>
                    <a:pt x="142" y="133"/>
                  </a:lnTo>
                  <a:lnTo>
                    <a:pt x="139" y="130"/>
                  </a:lnTo>
                  <a:lnTo>
                    <a:pt x="136" y="132"/>
                  </a:lnTo>
                  <a:lnTo>
                    <a:pt x="133" y="124"/>
                  </a:lnTo>
                  <a:lnTo>
                    <a:pt x="126" y="126"/>
                  </a:lnTo>
                  <a:lnTo>
                    <a:pt x="92" y="123"/>
                  </a:lnTo>
                  <a:lnTo>
                    <a:pt x="94" y="101"/>
                  </a:lnTo>
                  <a:lnTo>
                    <a:pt x="45" y="98"/>
                  </a:lnTo>
                  <a:lnTo>
                    <a:pt x="43" y="110"/>
                  </a:lnTo>
                  <a:lnTo>
                    <a:pt x="41" y="111"/>
                  </a:lnTo>
                  <a:lnTo>
                    <a:pt x="40" y="110"/>
                  </a:lnTo>
                  <a:lnTo>
                    <a:pt x="40" y="107"/>
                  </a:lnTo>
                  <a:lnTo>
                    <a:pt x="40" y="105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32" y="102"/>
                  </a:lnTo>
                  <a:lnTo>
                    <a:pt x="31" y="105"/>
                  </a:lnTo>
                  <a:lnTo>
                    <a:pt x="31" y="110"/>
                  </a:lnTo>
                  <a:lnTo>
                    <a:pt x="29" y="111"/>
                  </a:lnTo>
                  <a:lnTo>
                    <a:pt x="28" y="110"/>
                  </a:lnTo>
                  <a:lnTo>
                    <a:pt x="26" y="107"/>
                  </a:lnTo>
                  <a:lnTo>
                    <a:pt x="26" y="108"/>
                  </a:lnTo>
                  <a:lnTo>
                    <a:pt x="26" y="110"/>
                  </a:lnTo>
                  <a:lnTo>
                    <a:pt x="19" y="110"/>
                  </a:lnTo>
                  <a:lnTo>
                    <a:pt x="18" y="108"/>
                  </a:lnTo>
                  <a:lnTo>
                    <a:pt x="18" y="104"/>
                  </a:lnTo>
                  <a:lnTo>
                    <a:pt x="16" y="102"/>
                  </a:lnTo>
                  <a:lnTo>
                    <a:pt x="15" y="104"/>
                  </a:lnTo>
                  <a:lnTo>
                    <a:pt x="13" y="104"/>
                  </a:lnTo>
                  <a:lnTo>
                    <a:pt x="10" y="107"/>
                  </a:lnTo>
                  <a:lnTo>
                    <a:pt x="9" y="108"/>
                  </a:lnTo>
                  <a:lnTo>
                    <a:pt x="7" y="108"/>
                  </a:lnTo>
                  <a:lnTo>
                    <a:pt x="6" y="105"/>
                  </a:lnTo>
                  <a:lnTo>
                    <a:pt x="7" y="69"/>
                  </a:lnTo>
                  <a:lnTo>
                    <a:pt x="10" y="66"/>
                  </a:lnTo>
                  <a:lnTo>
                    <a:pt x="0" y="51"/>
                  </a:lnTo>
                  <a:lnTo>
                    <a:pt x="1" y="51"/>
                  </a:lnTo>
                  <a:lnTo>
                    <a:pt x="6" y="56"/>
                  </a:lnTo>
                  <a:lnTo>
                    <a:pt x="9" y="57"/>
                  </a:lnTo>
                  <a:lnTo>
                    <a:pt x="10" y="56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5" y="44"/>
                  </a:lnTo>
                  <a:lnTo>
                    <a:pt x="18" y="44"/>
                  </a:lnTo>
                  <a:lnTo>
                    <a:pt x="19" y="45"/>
                  </a:lnTo>
                  <a:lnTo>
                    <a:pt x="22" y="39"/>
                  </a:lnTo>
                  <a:lnTo>
                    <a:pt x="40" y="41"/>
                  </a:lnTo>
                  <a:lnTo>
                    <a:pt x="43" y="39"/>
                  </a:lnTo>
                  <a:lnTo>
                    <a:pt x="43" y="41"/>
                  </a:lnTo>
                  <a:lnTo>
                    <a:pt x="45" y="41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1" y="44"/>
                  </a:lnTo>
                  <a:lnTo>
                    <a:pt x="53" y="44"/>
                  </a:lnTo>
                  <a:lnTo>
                    <a:pt x="54" y="45"/>
                  </a:lnTo>
                  <a:lnTo>
                    <a:pt x="60" y="39"/>
                  </a:lnTo>
                  <a:lnTo>
                    <a:pt x="63" y="39"/>
                  </a:lnTo>
                  <a:lnTo>
                    <a:pt x="66" y="36"/>
                  </a:lnTo>
                  <a:lnTo>
                    <a:pt x="63" y="35"/>
                  </a:lnTo>
                  <a:lnTo>
                    <a:pt x="56" y="23"/>
                  </a:lnTo>
                  <a:lnTo>
                    <a:pt x="51" y="13"/>
                  </a:lnTo>
                  <a:lnTo>
                    <a:pt x="50" y="7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65" y="6"/>
                  </a:lnTo>
                  <a:lnTo>
                    <a:pt x="73" y="3"/>
                  </a:lnTo>
                  <a:lnTo>
                    <a:pt x="81" y="6"/>
                  </a:lnTo>
                  <a:lnTo>
                    <a:pt x="91" y="4"/>
                  </a:lnTo>
                  <a:lnTo>
                    <a:pt x="89" y="22"/>
                  </a:lnTo>
                  <a:lnTo>
                    <a:pt x="122" y="23"/>
                  </a:lnTo>
                  <a:lnTo>
                    <a:pt x="125" y="39"/>
                  </a:lnTo>
                  <a:lnTo>
                    <a:pt x="133" y="39"/>
                  </a:lnTo>
                  <a:lnTo>
                    <a:pt x="139" y="39"/>
                  </a:lnTo>
                  <a:lnTo>
                    <a:pt x="150" y="44"/>
                  </a:lnTo>
                  <a:lnTo>
                    <a:pt x="150" y="47"/>
                  </a:lnTo>
                  <a:lnTo>
                    <a:pt x="204" y="50"/>
                  </a:lnTo>
                  <a:lnTo>
                    <a:pt x="205" y="60"/>
                  </a:lnTo>
                  <a:lnTo>
                    <a:pt x="208" y="60"/>
                  </a:lnTo>
                  <a:lnTo>
                    <a:pt x="207" y="61"/>
                  </a:lnTo>
                  <a:lnTo>
                    <a:pt x="208" y="61"/>
                  </a:lnTo>
                  <a:lnTo>
                    <a:pt x="210" y="64"/>
                  </a:lnTo>
                  <a:lnTo>
                    <a:pt x="211" y="64"/>
                  </a:lnTo>
                  <a:lnTo>
                    <a:pt x="211" y="63"/>
                  </a:lnTo>
                  <a:lnTo>
                    <a:pt x="214" y="63"/>
                  </a:lnTo>
                  <a:lnTo>
                    <a:pt x="214" y="66"/>
                  </a:lnTo>
                  <a:lnTo>
                    <a:pt x="215" y="64"/>
                  </a:lnTo>
                  <a:lnTo>
                    <a:pt x="217" y="63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0" y="64"/>
                  </a:lnTo>
                  <a:lnTo>
                    <a:pt x="224" y="63"/>
                  </a:lnTo>
                  <a:lnTo>
                    <a:pt x="224" y="64"/>
                  </a:lnTo>
                  <a:lnTo>
                    <a:pt x="226" y="64"/>
                  </a:lnTo>
                  <a:lnTo>
                    <a:pt x="227" y="61"/>
                  </a:lnTo>
                  <a:lnTo>
                    <a:pt x="229" y="63"/>
                  </a:lnTo>
                  <a:lnTo>
                    <a:pt x="236" y="63"/>
                  </a:lnTo>
                  <a:lnTo>
                    <a:pt x="239" y="64"/>
                  </a:lnTo>
                  <a:lnTo>
                    <a:pt x="240" y="63"/>
                  </a:lnTo>
                  <a:lnTo>
                    <a:pt x="240" y="60"/>
                  </a:lnTo>
                  <a:lnTo>
                    <a:pt x="252" y="60"/>
                  </a:lnTo>
                  <a:lnTo>
                    <a:pt x="252" y="56"/>
                  </a:lnTo>
                  <a:lnTo>
                    <a:pt x="254" y="48"/>
                  </a:lnTo>
                  <a:lnTo>
                    <a:pt x="265" y="48"/>
                  </a:lnTo>
                  <a:lnTo>
                    <a:pt x="265" y="47"/>
                  </a:lnTo>
                  <a:lnTo>
                    <a:pt x="265" y="45"/>
                  </a:lnTo>
                  <a:lnTo>
                    <a:pt x="273" y="47"/>
                  </a:lnTo>
                  <a:lnTo>
                    <a:pt x="271" y="63"/>
                  </a:lnTo>
                  <a:lnTo>
                    <a:pt x="268" y="63"/>
                  </a:lnTo>
                  <a:lnTo>
                    <a:pt x="268" y="66"/>
                  </a:lnTo>
                  <a:lnTo>
                    <a:pt x="273" y="67"/>
                  </a:lnTo>
                  <a:lnTo>
                    <a:pt x="274" y="6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3" name="Freeform 252"/>
            <p:cNvSpPr>
              <a:spLocks/>
            </p:cNvSpPr>
            <p:nvPr/>
          </p:nvSpPr>
          <p:spPr bwMode="auto">
            <a:xfrm rot="21334256">
              <a:off x="5295452" y="3608315"/>
              <a:ext cx="740026" cy="578827"/>
            </a:xfrm>
            <a:custGeom>
              <a:avLst/>
              <a:gdLst>
                <a:gd name="T0" fmla="*/ 2147483647 w 240"/>
                <a:gd name="T1" fmla="*/ 2147483647 h 159"/>
                <a:gd name="T2" fmla="*/ 2147483647 w 240"/>
                <a:gd name="T3" fmla="*/ 2147483647 h 159"/>
                <a:gd name="T4" fmla="*/ 2147483647 w 240"/>
                <a:gd name="T5" fmla="*/ 2147483647 h 159"/>
                <a:gd name="T6" fmla="*/ 2147483647 w 240"/>
                <a:gd name="T7" fmla="*/ 2147483647 h 159"/>
                <a:gd name="T8" fmla="*/ 2147483647 w 240"/>
                <a:gd name="T9" fmla="*/ 2147483647 h 159"/>
                <a:gd name="T10" fmla="*/ 2147483647 w 240"/>
                <a:gd name="T11" fmla="*/ 2147483647 h 159"/>
                <a:gd name="T12" fmla="*/ 2147483647 w 240"/>
                <a:gd name="T13" fmla="*/ 2147483647 h 159"/>
                <a:gd name="T14" fmla="*/ 2147483647 w 240"/>
                <a:gd name="T15" fmla="*/ 2147483647 h 159"/>
                <a:gd name="T16" fmla="*/ 2147483647 w 240"/>
                <a:gd name="T17" fmla="*/ 2147483647 h 159"/>
                <a:gd name="T18" fmla="*/ 2147483647 w 240"/>
                <a:gd name="T19" fmla="*/ 2147483647 h 159"/>
                <a:gd name="T20" fmla="*/ 2147483647 w 240"/>
                <a:gd name="T21" fmla="*/ 2147483647 h 159"/>
                <a:gd name="T22" fmla="*/ 2147483647 w 240"/>
                <a:gd name="T23" fmla="*/ 2147483647 h 159"/>
                <a:gd name="T24" fmla="*/ 2147483647 w 240"/>
                <a:gd name="T25" fmla="*/ 2147483647 h 159"/>
                <a:gd name="T26" fmla="*/ 2147483647 w 240"/>
                <a:gd name="T27" fmla="*/ 2147483647 h 159"/>
                <a:gd name="T28" fmla="*/ 2147483647 w 240"/>
                <a:gd name="T29" fmla="*/ 2147483647 h 159"/>
                <a:gd name="T30" fmla="*/ 2147483647 w 240"/>
                <a:gd name="T31" fmla="*/ 2147483647 h 159"/>
                <a:gd name="T32" fmla="*/ 2147483647 w 240"/>
                <a:gd name="T33" fmla="*/ 2147483647 h 159"/>
                <a:gd name="T34" fmla="*/ 2147483647 w 240"/>
                <a:gd name="T35" fmla="*/ 2147483647 h 159"/>
                <a:gd name="T36" fmla="*/ 2147483647 w 240"/>
                <a:gd name="T37" fmla="*/ 2147483647 h 159"/>
                <a:gd name="T38" fmla="*/ 2147483647 w 240"/>
                <a:gd name="T39" fmla="*/ 2147483647 h 159"/>
                <a:gd name="T40" fmla="*/ 2147483647 w 240"/>
                <a:gd name="T41" fmla="*/ 2147483647 h 159"/>
                <a:gd name="T42" fmla="*/ 2147483647 w 240"/>
                <a:gd name="T43" fmla="*/ 2147483647 h 159"/>
                <a:gd name="T44" fmla="*/ 2147483647 w 240"/>
                <a:gd name="T45" fmla="*/ 2147483647 h 159"/>
                <a:gd name="T46" fmla="*/ 2147483647 w 240"/>
                <a:gd name="T47" fmla="*/ 2147483647 h 159"/>
                <a:gd name="T48" fmla="*/ 2147483647 w 240"/>
                <a:gd name="T49" fmla="*/ 2147483647 h 159"/>
                <a:gd name="T50" fmla="*/ 2147483647 w 240"/>
                <a:gd name="T51" fmla="*/ 2147483647 h 159"/>
                <a:gd name="T52" fmla="*/ 2147483647 w 240"/>
                <a:gd name="T53" fmla="*/ 2147483647 h 159"/>
                <a:gd name="T54" fmla="*/ 2147483647 w 240"/>
                <a:gd name="T55" fmla="*/ 2147483647 h 159"/>
                <a:gd name="T56" fmla="*/ 2147483647 w 240"/>
                <a:gd name="T57" fmla="*/ 2147483647 h 159"/>
                <a:gd name="T58" fmla="*/ 2147483647 w 240"/>
                <a:gd name="T59" fmla="*/ 2147483647 h 159"/>
                <a:gd name="T60" fmla="*/ 2147483647 w 240"/>
                <a:gd name="T61" fmla="*/ 2147483647 h 159"/>
                <a:gd name="T62" fmla="*/ 2147483647 w 240"/>
                <a:gd name="T63" fmla="*/ 2147483647 h 159"/>
                <a:gd name="T64" fmla="*/ 2147483647 w 240"/>
                <a:gd name="T65" fmla="*/ 2147483647 h 159"/>
                <a:gd name="T66" fmla="*/ 2147483647 w 240"/>
                <a:gd name="T67" fmla="*/ 2147483647 h 159"/>
                <a:gd name="T68" fmla="*/ 2147483647 w 240"/>
                <a:gd name="T69" fmla="*/ 2147483647 h 159"/>
                <a:gd name="T70" fmla="*/ 2147483647 w 240"/>
                <a:gd name="T71" fmla="*/ 2147483647 h 159"/>
                <a:gd name="T72" fmla="*/ 2147483647 w 240"/>
                <a:gd name="T73" fmla="*/ 2147483647 h 159"/>
                <a:gd name="T74" fmla="*/ 2147483647 w 240"/>
                <a:gd name="T75" fmla="*/ 2147483647 h 159"/>
                <a:gd name="T76" fmla="*/ 2147483647 w 240"/>
                <a:gd name="T77" fmla="*/ 2147483647 h 159"/>
                <a:gd name="T78" fmla="*/ 2147483647 w 240"/>
                <a:gd name="T79" fmla="*/ 2147483647 h 159"/>
                <a:gd name="T80" fmla="*/ 2147483647 w 240"/>
                <a:gd name="T81" fmla="*/ 2147483647 h 159"/>
                <a:gd name="T82" fmla="*/ 2147483647 w 240"/>
                <a:gd name="T83" fmla="*/ 2147483647 h 159"/>
                <a:gd name="T84" fmla="*/ 2147483647 w 240"/>
                <a:gd name="T85" fmla="*/ 2147483647 h 159"/>
                <a:gd name="T86" fmla="*/ 2147483647 w 240"/>
                <a:gd name="T87" fmla="*/ 2147483647 h 159"/>
                <a:gd name="T88" fmla="*/ 2147483647 w 240"/>
                <a:gd name="T89" fmla="*/ 2147483647 h 159"/>
                <a:gd name="T90" fmla="*/ 2147483647 w 240"/>
                <a:gd name="T91" fmla="*/ 2147483647 h 159"/>
                <a:gd name="T92" fmla="*/ 2147483647 w 240"/>
                <a:gd name="T93" fmla="*/ 2147483647 h 159"/>
                <a:gd name="T94" fmla="*/ 2147483647 w 240"/>
                <a:gd name="T95" fmla="*/ 2147483647 h 159"/>
                <a:gd name="T96" fmla="*/ 2147483647 w 240"/>
                <a:gd name="T97" fmla="*/ 2147483647 h 159"/>
                <a:gd name="T98" fmla="*/ 2147483647 w 240"/>
                <a:gd name="T99" fmla="*/ 2147483647 h 159"/>
                <a:gd name="T100" fmla="*/ 2147483647 w 240"/>
                <a:gd name="T101" fmla="*/ 2147483647 h 159"/>
                <a:gd name="T102" fmla="*/ 2147483647 w 240"/>
                <a:gd name="T103" fmla="*/ 2147483647 h 159"/>
                <a:gd name="T104" fmla="*/ 2147483647 w 240"/>
                <a:gd name="T105" fmla="*/ 2147483647 h 159"/>
                <a:gd name="T106" fmla="*/ 2147483647 w 240"/>
                <a:gd name="T107" fmla="*/ 2147483647 h 159"/>
                <a:gd name="T108" fmla="*/ 2147483647 w 240"/>
                <a:gd name="T109" fmla="*/ 2147483647 h 159"/>
                <a:gd name="T110" fmla="*/ 2147483647 w 240"/>
                <a:gd name="T111" fmla="*/ 2147483647 h 159"/>
                <a:gd name="T112" fmla="*/ 2147483647 w 240"/>
                <a:gd name="T113" fmla="*/ 2147483647 h 159"/>
                <a:gd name="T114" fmla="*/ 2147483647 w 240"/>
                <a:gd name="T115" fmla="*/ 2147483647 h 159"/>
                <a:gd name="T116" fmla="*/ 2147483647 w 240"/>
                <a:gd name="T117" fmla="*/ 0 h 159"/>
                <a:gd name="T118" fmla="*/ 2147483647 w 240"/>
                <a:gd name="T119" fmla="*/ 2147483647 h 1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0"/>
                <a:gd name="T181" fmla="*/ 0 h 159"/>
                <a:gd name="T182" fmla="*/ 240 w 240"/>
                <a:gd name="T183" fmla="*/ 159 h 15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0" h="159">
                  <a:moveTo>
                    <a:pt x="221" y="9"/>
                  </a:moveTo>
                  <a:lnTo>
                    <a:pt x="222" y="9"/>
                  </a:lnTo>
                  <a:lnTo>
                    <a:pt x="222" y="11"/>
                  </a:lnTo>
                  <a:lnTo>
                    <a:pt x="224" y="13"/>
                  </a:lnTo>
                  <a:lnTo>
                    <a:pt x="227" y="11"/>
                  </a:lnTo>
                  <a:lnTo>
                    <a:pt x="227" y="13"/>
                  </a:lnTo>
                  <a:lnTo>
                    <a:pt x="228" y="14"/>
                  </a:lnTo>
                  <a:lnTo>
                    <a:pt x="228" y="17"/>
                  </a:lnTo>
                  <a:lnTo>
                    <a:pt x="228" y="20"/>
                  </a:lnTo>
                  <a:lnTo>
                    <a:pt x="228" y="22"/>
                  </a:lnTo>
                  <a:lnTo>
                    <a:pt x="233" y="22"/>
                  </a:lnTo>
                  <a:lnTo>
                    <a:pt x="234" y="26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7" y="28"/>
                  </a:lnTo>
                  <a:lnTo>
                    <a:pt x="237" y="29"/>
                  </a:lnTo>
                  <a:lnTo>
                    <a:pt x="236" y="33"/>
                  </a:lnTo>
                  <a:lnTo>
                    <a:pt x="234" y="35"/>
                  </a:lnTo>
                  <a:lnTo>
                    <a:pt x="236" y="38"/>
                  </a:lnTo>
                  <a:lnTo>
                    <a:pt x="234" y="39"/>
                  </a:lnTo>
                  <a:lnTo>
                    <a:pt x="234" y="41"/>
                  </a:lnTo>
                  <a:lnTo>
                    <a:pt x="236" y="42"/>
                  </a:lnTo>
                  <a:lnTo>
                    <a:pt x="237" y="44"/>
                  </a:lnTo>
                  <a:lnTo>
                    <a:pt x="237" y="45"/>
                  </a:lnTo>
                  <a:lnTo>
                    <a:pt x="237" y="47"/>
                  </a:lnTo>
                  <a:lnTo>
                    <a:pt x="239" y="47"/>
                  </a:lnTo>
                  <a:lnTo>
                    <a:pt x="240" y="48"/>
                  </a:lnTo>
                  <a:lnTo>
                    <a:pt x="240" y="50"/>
                  </a:lnTo>
                  <a:lnTo>
                    <a:pt x="240" y="51"/>
                  </a:lnTo>
                  <a:lnTo>
                    <a:pt x="239" y="51"/>
                  </a:lnTo>
                  <a:lnTo>
                    <a:pt x="237" y="51"/>
                  </a:lnTo>
                  <a:lnTo>
                    <a:pt x="234" y="50"/>
                  </a:lnTo>
                  <a:lnTo>
                    <a:pt x="231" y="48"/>
                  </a:lnTo>
                  <a:lnTo>
                    <a:pt x="230" y="50"/>
                  </a:lnTo>
                  <a:lnTo>
                    <a:pt x="230" y="51"/>
                  </a:lnTo>
                  <a:lnTo>
                    <a:pt x="231" y="53"/>
                  </a:lnTo>
                  <a:lnTo>
                    <a:pt x="234" y="54"/>
                  </a:lnTo>
                  <a:lnTo>
                    <a:pt x="234" y="55"/>
                  </a:lnTo>
                  <a:lnTo>
                    <a:pt x="236" y="58"/>
                  </a:lnTo>
                  <a:lnTo>
                    <a:pt x="237" y="61"/>
                  </a:lnTo>
                  <a:lnTo>
                    <a:pt x="239" y="63"/>
                  </a:lnTo>
                  <a:lnTo>
                    <a:pt x="239" y="66"/>
                  </a:lnTo>
                  <a:lnTo>
                    <a:pt x="240" y="69"/>
                  </a:lnTo>
                  <a:lnTo>
                    <a:pt x="239" y="70"/>
                  </a:lnTo>
                  <a:lnTo>
                    <a:pt x="239" y="72"/>
                  </a:lnTo>
                  <a:lnTo>
                    <a:pt x="237" y="72"/>
                  </a:lnTo>
                  <a:lnTo>
                    <a:pt x="236" y="73"/>
                  </a:lnTo>
                  <a:lnTo>
                    <a:pt x="236" y="76"/>
                  </a:lnTo>
                  <a:lnTo>
                    <a:pt x="237" y="77"/>
                  </a:lnTo>
                  <a:lnTo>
                    <a:pt x="239" y="79"/>
                  </a:lnTo>
                  <a:lnTo>
                    <a:pt x="239" y="80"/>
                  </a:lnTo>
                  <a:lnTo>
                    <a:pt x="239" y="83"/>
                  </a:lnTo>
                  <a:lnTo>
                    <a:pt x="239" y="85"/>
                  </a:lnTo>
                  <a:lnTo>
                    <a:pt x="240" y="88"/>
                  </a:lnTo>
                  <a:lnTo>
                    <a:pt x="240" y="89"/>
                  </a:lnTo>
                  <a:lnTo>
                    <a:pt x="237" y="92"/>
                  </a:lnTo>
                  <a:lnTo>
                    <a:pt x="233" y="92"/>
                  </a:lnTo>
                  <a:lnTo>
                    <a:pt x="233" y="86"/>
                  </a:lnTo>
                  <a:lnTo>
                    <a:pt x="212" y="85"/>
                  </a:lnTo>
                  <a:lnTo>
                    <a:pt x="205" y="92"/>
                  </a:lnTo>
                  <a:lnTo>
                    <a:pt x="200" y="89"/>
                  </a:lnTo>
                  <a:lnTo>
                    <a:pt x="196" y="83"/>
                  </a:lnTo>
                  <a:lnTo>
                    <a:pt x="190" y="89"/>
                  </a:lnTo>
                  <a:lnTo>
                    <a:pt x="187" y="88"/>
                  </a:lnTo>
                  <a:lnTo>
                    <a:pt x="181" y="92"/>
                  </a:lnTo>
                  <a:lnTo>
                    <a:pt x="190" y="104"/>
                  </a:lnTo>
                  <a:lnTo>
                    <a:pt x="170" y="123"/>
                  </a:lnTo>
                  <a:lnTo>
                    <a:pt x="177" y="130"/>
                  </a:lnTo>
                  <a:lnTo>
                    <a:pt x="171" y="138"/>
                  </a:lnTo>
                  <a:lnTo>
                    <a:pt x="176" y="143"/>
                  </a:lnTo>
                  <a:lnTo>
                    <a:pt x="164" y="155"/>
                  </a:lnTo>
                  <a:lnTo>
                    <a:pt x="159" y="159"/>
                  </a:lnTo>
                  <a:lnTo>
                    <a:pt x="152" y="151"/>
                  </a:lnTo>
                  <a:lnTo>
                    <a:pt x="155" y="148"/>
                  </a:lnTo>
                  <a:lnTo>
                    <a:pt x="145" y="138"/>
                  </a:lnTo>
                  <a:lnTo>
                    <a:pt x="142" y="140"/>
                  </a:lnTo>
                  <a:lnTo>
                    <a:pt x="133" y="133"/>
                  </a:lnTo>
                  <a:lnTo>
                    <a:pt x="136" y="130"/>
                  </a:lnTo>
                  <a:lnTo>
                    <a:pt x="121" y="121"/>
                  </a:lnTo>
                  <a:lnTo>
                    <a:pt x="123" y="118"/>
                  </a:lnTo>
                  <a:lnTo>
                    <a:pt x="118" y="117"/>
                  </a:lnTo>
                  <a:lnTo>
                    <a:pt x="111" y="130"/>
                  </a:lnTo>
                  <a:lnTo>
                    <a:pt x="95" y="121"/>
                  </a:lnTo>
                  <a:lnTo>
                    <a:pt x="101" y="111"/>
                  </a:lnTo>
                  <a:lnTo>
                    <a:pt x="82" y="99"/>
                  </a:lnTo>
                  <a:lnTo>
                    <a:pt x="77" y="104"/>
                  </a:lnTo>
                  <a:lnTo>
                    <a:pt x="73" y="101"/>
                  </a:lnTo>
                  <a:lnTo>
                    <a:pt x="72" y="102"/>
                  </a:lnTo>
                  <a:lnTo>
                    <a:pt x="64" y="114"/>
                  </a:lnTo>
                  <a:lnTo>
                    <a:pt x="61" y="113"/>
                  </a:lnTo>
                  <a:lnTo>
                    <a:pt x="60" y="114"/>
                  </a:lnTo>
                  <a:lnTo>
                    <a:pt x="54" y="110"/>
                  </a:lnTo>
                  <a:lnTo>
                    <a:pt x="55" y="107"/>
                  </a:lnTo>
                  <a:lnTo>
                    <a:pt x="42" y="99"/>
                  </a:lnTo>
                  <a:lnTo>
                    <a:pt x="44" y="96"/>
                  </a:lnTo>
                  <a:lnTo>
                    <a:pt x="41" y="95"/>
                  </a:lnTo>
                  <a:lnTo>
                    <a:pt x="39" y="91"/>
                  </a:lnTo>
                  <a:lnTo>
                    <a:pt x="41" y="92"/>
                  </a:lnTo>
                  <a:lnTo>
                    <a:pt x="44" y="91"/>
                  </a:lnTo>
                  <a:lnTo>
                    <a:pt x="45" y="91"/>
                  </a:lnTo>
                  <a:lnTo>
                    <a:pt x="47" y="94"/>
                  </a:lnTo>
                  <a:lnTo>
                    <a:pt x="48" y="94"/>
                  </a:lnTo>
                  <a:lnTo>
                    <a:pt x="48" y="92"/>
                  </a:lnTo>
                  <a:lnTo>
                    <a:pt x="51" y="94"/>
                  </a:lnTo>
                  <a:lnTo>
                    <a:pt x="52" y="94"/>
                  </a:lnTo>
                  <a:lnTo>
                    <a:pt x="52" y="76"/>
                  </a:lnTo>
                  <a:lnTo>
                    <a:pt x="55" y="72"/>
                  </a:lnTo>
                  <a:lnTo>
                    <a:pt x="58" y="70"/>
                  </a:lnTo>
                  <a:lnTo>
                    <a:pt x="58" y="63"/>
                  </a:lnTo>
                  <a:lnTo>
                    <a:pt x="54" y="63"/>
                  </a:lnTo>
                  <a:lnTo>
                    <a:pt x="54" y="50"/>
                  </a:lnTo>
                  <a:lnTo>
                    <a:pt x="36" y="48"/>
                  </a:lnTo>
                  <a:lnTo>
                    <a:pt x="36" y="41"/>
                  </a:lnTo>
                  <a:lnTo>
                    <a:pt x="38" y="41"/>
                  </a:lnTo>
                  <a:lnTo>
                    <a:pt x="39" y="33"/>
                  </a:lnTo>
                  <a:lnTo>
                    <a:pt x="29" y="38"/>
                  </a:lnTo>
                  <a:lnTo>
                    <a:pt x="17" y="38"/>
                  </a:lnTo>
                  <a:lnTo>
                    <a:pt x="6" y="36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7" y="26"/>
                  </a:lnTo>
                  <a:lnTo>
                    <a:pt x="8" y="28"/>
                  </a:lnTo>
                  <a:lnTo>
                    <a:pt x="7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29"/>
                  </a:lnTo>
                  <a:lnTo>
                    <a:pt x="13" y="31"/>
                  </a:lnTo>
                  <a:lnTo>
                    <a:pt x="14" y="32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20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3" y="29"/>
                  </a:lnTo>
                  <a:lnTo>
                    <a:pt x="22" y="31"/>
                  </a:lnTo>
                  <a:lnTo>
                    <a:pt x="20" y="29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30" y="23"/>
                  </a:lnTo>
                  <a:lnTo>
                    <a:pt x="33" y="19"/>
                  </a:lnTo>
                  <a:lnTo>
                    <a:pt x="35" y="17"/>
                  </a:lnTo>
                  <a:lnTo>
                    <a:pt x="36" y="19"/>
                  </a:lnTo>
                  <a:lnTo>
                    <a:pt x="35" y="22"/>
                  </a:lnTo>
                  <a:lnTo>
                    <a:pt x="33" y="25"/>
                  </a:lnTo>
                  <a:lnTo>
                    <a:pt x="35" y="28"/>
                  </a:lnTo>
                  <a:lnTo>
                    <a:pt x="36" y="29"/>
                  </a:lnTo>
                  <a:lnTo>
                    <a:pt x="41" y="28"/>
                  </a:lnTo>
                  <a:lnTo>
                    <a:pt x="39" y="25"/>
                  </a:lnTo>
                  <a:lnTo>
                    <a:pt x="38" y="25"/>
                  </a:lnTo>
                  <a:lnTo>
                    <a:pt x="36" y="23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47" y="20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7" y="20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48" y="17"/>
                  </a:lnTo>
                  <a:lnTo>
                    <a:pt x="50" y="16"/>
                  </a:lnTo>
                  <a:lnTo>
                    <a:pt x="51" y="17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5" y="14"/>
                  </a:lnTo>
                  <a:lnTo>
                    <a:pt x="55" y="13"/>
                  </a:lnTo>
                  <a:lnTo>
                    <a:pt x="60" y="13"/>
                  </a:lnTo>
                  <a:lnTo>
                    <a:pt x="61" y="11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63" y="14"/>
                  </a:lnTo>
                  <a:lnTo>
                    <a:pt x="63" y="16"/>
                  </a:lnTo>
                  <a:lnTo>
                    <a:pt x="64" y="14"/>
                  </a:lnTo>
                  <a:lnTo>
                    <a:pt x="67" y="11"/>
                  </a:lnTo>
                  <a:lnTo>
                    <a:pt x="69" y="11"/>
                  </a:lnTo>
                  <a:lnTo>
                    <a:pt x="69" y="13"/>
                  </a:lnTo>
                  <a:lnTo>
                    <a:pt x="69" y="14"/>
                  </a:lnTo>
                  <a:lnTo>
                    <a:pt x="66" y="16"/>
                  </a:lnTo>
                  <a:lnTo>
                    <a:pt x="67" y="17"/>
                  </a:lnTo>
                  <a:lnTo>
                    <a:pt x="67" y="19"/>
                  </a:lnTo>
                  <a:lnTo>
                    <a:pt x="72" y="22"/>
                  </a:lnTo>
                  <a:lnTo>
                    <a:pt x="74" y="20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8" y="19"/>
                  </a:lnTo>
                  <a:lnTo>
                    <a:pt x="89" y="17"/>
                  </a:lnTo>
                  <a:lnTo>
                    <a:pt x="88" y="16"/>
                  </a:lnTo>
                  <a:lnTo>
                    <a:pt x="89" y="14"/>
                  </a:lnTo>
                  <a:lnTo>
                    <a:pt x="89" y="11"/>
                  </a:lnTo>
                  <a:lnTo>
                    <a:pt x="91" y="11"/>
                  </a:lnTo>
                  <a:lnTo>
                    <a:pt x="93" y="13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95" y="14"/>
                  </a:lnTo>
                  <a:lnTo>
                    <a:pt x="93" y="16"/>
                  </a:lnTo>
                  <a:lnTo>
                    <a:pt x="95" y="19"/>
                  </a:lnTo>
                  <a:lnTo>
                    <a:pt x="96" y="17"/>
                  </a:lnTo>
                  <a:lnTo>
                    <a:pt x="98" y="14"/>
                  </a:lnTo>
                  <a:lnTo>
                    <a:pt x="99" y="14"/>
                  </a:lnTo>
                  <a:lnTo>
                    <a:pt x="102" y="17"/>
                  </a:lnTo>
                  <a:lnTo>
                    <a:pt x="107" y="16"/>
                  </a:lnTo>
                  <a:lnTo>
                    <a:pt x="108" y="14"/>
                  </a:lnTo>
                  <a:lnTo>
                    <a:pt x="107" y="11"/>
                  </a:lnTo>
                  <a:lnTo>
                    <a:pt x="108" y="9"/>
                  </a:lnTo>
                  <a:lnTo>
                    <a:pt x="105" y="7"/>
                  </a:lnTo>
                  <a:lnTo>
                    <a:pt x="105" y="6"/>
                  </a:lnTo>
                  <a:lnTo>
                    <a:pt x="110" y="7"/>
                  </a:lnTo>
                  <a:lnTo>
                    <a:pt x="111" y="3"/>
                  </a:lnTo>
                  <a:lnTo>
                    <a:pt x="113" y="3"/>
                  </a:lnTo>
                  <a:lnTo>
                    <a:pt x="113" y="4"/>
                  </a:lnTo>
                  <a:lnTo>
                    <a:pt x="114" y="6"/>
                  </a:lnTo>
                  <a:lnTo>
                    <a:pt x="115" y="6"/>
                  </a:lnTo>
                  <a:lnTo>
                    <a:pt x="114" y="9"/>
                  </a:lnTo>
                  <a:lnTo>
                    <a:pt x="114" y="11"/>
                  </a:lnTo>
                  <a:lnTo>
                    <a:pt x="115" y="11"/>
                  </a:lnTo>
                  <a:lnTo>
                    <a:pt x="117" y="11"/>
                  </a:lnTo>
                  <a:lnTo>
                    <a:pt x="118" y="7"/>
                  </a:lnTo>
                  <a:lnTo>
                    <a:pt x="121" y="7"/>
                  </a:lnTo>
                  <a:lnTo>
                    <a:pt x="121" y="9"/>
                  </a:lnTo>
                  <a:lnTo>
                    <a:pt x="120" y="10"/>
                  </a:lnTo>
                  <a:lnTo>
                    <a:pt x="118" y="11"/>
                  </a:lnTo>
                  <a:lnTo>
                    <a:pt x="120" y="13"/>
                  </a:lnTo>
                  <a:lnTo>
                    <a:pt x="123" y="11"/>
                  </a:lnTo>
                  <a:lnTo>
                    <a:pt x="124" y="13"/>
                  </a:lnTo>
                  <a:lnTo>
                    <a:pt x="126" y="13"/>
                  </a:lnTo>
                  <a:lnTo>
                    <a:pt x="127" y="16"/>
                  </a:lnTo>
                  <a:lnTo>
                    <a:pt x="129" y="14"/>
                  </a:lnTo>
                  <a:lnTo>
                    <a:pt x="129" y="13"/>
                  </a:lnTo>
                  <a:lnTo>
                    <a:pt x="126" y="9"/>
                  </a:lnTo>
                  <a:lnTo>
                    <a:pt x="127" y="7"/>
                  </a:lnTo>
                  <a:lnTo>
                    <a:pt x="130" y="9"/>
                  </a:lnTo>
                  <a:lnTo>
                    <a:pt x="133" y="9"/>
                  </a:lnTo>
                  <a:lnTo>
                    <a:pt x="136" y="6"/>
                  </a:lnTo>
                  <a:lnTo>
                    <a:pt x="136" y="1"/>
                  </a:lnTo>
                  <a:lnTo>
                    <a:pt x="139" y="1"/>
                  </a:lnTo>
                  <a:lnTo>
                    <a:pt x="140" y="1"/>
                  </a:lnTo>
                  <a:lnTo>
                    <a:pt x="140" y="3"/>
                  </a:lnTo>
                  <a:lnTo>
                    <a:pt x="139" y="4"/>
                  </a:lnTo>
                  <a:lnTo>
                    <a:pt x="140" y="9"/>
                  </a:lnTo>
                  <a:lnTo>
                    <a:pt x="142" y="7"/>
                  </a:lnTo>
                  <a:lnTo>
                    <a:pt x="143" y="4"/>
                  </a:lnTo>
                  <a:lnTo>
                    <a:pt x="146" y="6"/>
                  </a:lnTo>
                  <a:lnTo>
                    <a:pt x="146" y="3"/>
                  </a:lnTo>
                  <a:lnTo>
                    <a:pt x="149" y="1"/>
                  </a:lnTo>
                  <a:lnTo>
                    <a:pt x="152" y="3"/>
                  </a:lnTo>
                  <a:lnTo>
                    <a:pt x="154" y="3"/>
                  </a:lnTo>
                  <a:lnTo>
                    <a:pt x="154" y="6"/>
                  </a:lnTo>
                  <a:lnTo>
                    <a:pt x="155" y="7"/>
                  </a:lnTo>
                  <a:lnTo>
                    <a:pt x="157" y="9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62" y="6"/>
                  </a:lnTo>
                  <a:lnTo>
                    <a:pt x="164" y="3"/>
                  </a:lnTo>
                  <a:lnTo>
                    <a:pt x="165" y="3"/>
                  </a:lnTo>
                  <a:lnTo>
                    <a:pt x="167" y="7"/>
                  </a:lnTo>
                  <a:lnTo>
                    <a:pt x="168" y="7"/>
                  </a:lnTo>
                  <a:lnTo>
                    <a:pt x="168" y="4"/>
                  </a:lnTo>
                  <a:lnTo>
                    <a:pt x="171" y="3"/>
                  </a:lnTo>
                  <a:lnTo>
                    <a:pt x="171" y="6"/>
                  </a:lnTo>
                  <a:lnTo>
                    <a:pt x="174" y="9"/>
                  </a:lnTo>
                  <a:lnTo>
                    <a:pt x="176" y="6"/>
                  </a:lnTo>
                  <a:lnTo>
                    <a:pt x="176" y="7"/>
                  </a:lnTo>
                  <a:lnTo>
                    <a:pt x="177" y="10"/>
                  </a:lnTo>
                  <a:lnTo>
                    <a:pt x="180" y="11"/>
                  </a:lnTo>
                  <a:lnTo>
                    <a:pt x="183" y="10"/>
                  </a:lnTo>
                  <a:lnTo>
                    <a:pt x="184" y="6"/>
                  </a:lnTo>
                  <a:lnTo>
                    <a:pt x="186" y="6"/>
                  </a:lnTo>
                  <a:lnTo>
                    <a:pt x="189" y="7"/>
                  </a:lnTo>
                  <a:lnTo>
                    <a:pt x="190" y="6"/>
                  </a:lnTo>
                  <a:lnTo>
                    <a:pt x="195" y="6"/>
                  </a:lnTo>
                  <a:lnTo>
                    <a:pt x="198" y="4"/>
                  </a:lnTo>
                  <a:lnTo>
                    <a:pt x="199" y="4"/>
                  </a:lnTo>
                  <a:lnTo>
                    <a:pt x="202" y="7"/>
                  </a:lnTo>
                  <a:lnTo>
                    <a:pt x="203" y="7"/>
                  </a:lnTo>
                  <a:lnTo>
                    <a:pt x="205" y="6"/>
                  </a:lnTo>
                  <a:lnTo>
                    <a:pt x="205" y="1"/>
                  </a:lnTo>
                  <a:lnTo>
                    <a:pt x="206" y="0"/>
                  </a:lnTo>
                  <a:lnTo>
                    <a:pt x="208" y="4"/>
                  </a:lnTo>
                  <a:lnTo>
                    <a:pt x="209" y="9"/>
                  </a:lnTo>
                  <a:lnTo>
                    <a:pt x="212" y="9"/>
                  </a:lnTo>
                  <a:lnTo>
                    <a:pt x="214" y="9"/>
                  </a:lnTo>
                  <a:lnTo>
                    <a:pt x="218" y="10"/>
                  </a:lnTo>
                  <a:lnTo>
                    <a:pt x="220" y="10"/>
                  </a:lnTo>
                  <a:lnTo>
                    <a:pt x="221" y="9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4" name="Freeform 253"/>
            <p:cNvSpPr>
              <a:spLocks/>
            </p:cNvSpPr>
            <p:nvPr/>
          </p:nvSpPr>
          <p:spPr bwMode="auto">
            <a:xfrm rot="21334256">
              <a:off x="3874648" y="3611659"/>
              <a:ext cx="782666" cy="565855"/>
            </a:xfrm>
            <a:custGeom>
              <a:avLst/>
              <a:gdLst>
                <a:gd name="T0" fmla="*/ 2147483647 w 254"/>
                <a:gd name="T1" fmla="*/ 2147483647 h 156"/>
                <a:gd name="T2" fmla="*/ 2147483647 w 254"/>
                <a:gd name="T3" fmla="*/ 2147483647 h 156"/>
                <a:gd name="T4" fmla="*/ 2147483647 w 254"/>
                <a:gd name="T5" fmla="*/ 2147483647 h 156"/>
                <a:gd name="T6" fmla="*/ 2147483647 w 254"/>
                <a:gd name="T7" fmla="*/ 2147483647 h 156"/>
                <a:gd name="T8" fmla="*/ 2147483647 w 254"/>
                <a:gd name="T9" fmla="*/ 2147483647 h 156"/>
                <a:gd name="T10" fmla="*/ 2147483647 w 254"/>
                <a:gd name="T11" fmla="*/ 2147483647 h 156"/>
                <a:gd name="T12" fmla="*/ 2147483647 w 254"/>
                <a:gd name="T13" fmla="*/ 2147483647 h 156"/>
                <a:gd name="T14" fmla="*/ 2147483647 w 254"/>
                <a:gd name="T15" fmla="*/ 2147483647 h 156"/>
                <a:gd name="T16" fmla="*/ 2147483647 w 254"/>
                <a:gd name="T17" fmla="*/ 2147483647 h 156"/>
                <a:gd name="T18" fmla="*/ 2147483647 w 254"/>
                <a:gd name="T19" fmla="*/ 2147483647 h 156"/>
                <a:gd name="T20" fmla="*/ 2147483647 w 254"/>
                <a:gd name="T21" fmla="*/ 2147483647 h 156"/>
                <a:gd name="T22" fmla="*/ 2147483647 w 254"/>
                <a:gd name="T23" fmla="*/ 2147483647 h 156"/>
                <a:gd name="T24" fmla="*/ 2147483647 w 254"/>
                <a:gd name="T25" fmla="*/ 2147483647 h 156"/>
                <a:gd name="T26" fmla="*/ 2147483647 w 254"/>
                <a:gd name="T27" fmla="*/ 2147483647 h 156"/>
                <a:gd name="T28" fmla="*/ 2147483647 w 254"/>
                <a:gd name="T29" fmla="*/ 2147483647 h 156"/>
                <a:gd name="T30" fmla="*/ 2147483647 w 254"/>
                <a:gd name="T31" fmla="*/ 2147483647 h 156"/>
                <a:gd name="T32" fmla="*/ 2147483647 w 254"/>
                <a:gd name="T33" fmla="*/ 2147483647 h 156"/>
                <a:gd name="T34" fmla="*/ 2147483647 w 254"/>
                <a:gd name="T35" fmla="*/ 2147483647 h 156"/>
                <a:gd name="T36" fmla="*/ 2147483647 w 254"/>
                <a:gd name="T37" fmla="*/ 2147483647 h 156"/>
                <a:gd name="T38" fmla="*/ 2147483647 w 254"/>
                <a:gd name="T39" fmla="*/ 2147483647 h 156"/>
                <a:gd name="T40" fmla="*/ 2147483647 w 254"/>
                <a:gd name="T41" fmla="*/ 2147483647 h 156"/>
                <a:gd name="T42" fmla="*/ 2147483647 w 254"/>
                <a:gd name="T43" fmla="*/ 2147483647 h 156"/>
                <a:gd name="T44" fmla="*/ 2147483647 w 254"/>
                <a:gd name="T45" fmla="*/ 2147483647 h 156"/>
                <a:gd name="T46" fmla="*/ 2147483647 w 254"/>
                <a:gd name="T47" fmla="*/ 2147483647 h 156"/>
                <a:gd name="T48" fmla="*/ 2147483647 w 254"/>
                <a:gd name="T49" fmla="*/ 2147483647 h 156"/>
                <a:gd name="T50" fmla="*/ 2147483647 w 254"/>
                <a:gd name="T51" fmla="*/ 2147483647 h 156"/>
                <a:gd name="T52" fmla="*/ 2147483647 w 254"/>
                <a:gd name="T53" fmla="*/ 2147483647 h 156"/>
                <a:gd name="T54" fmla="*/ 2147483647 w 254"/>
                <a:gd name="T55" fmla="*/ 2147483647 h 156"/>
                <a:gd name="T56" fmla="*/ 2147483647 w 254"/>
                <a:gd name="T57" fmla="*/ 2147483647 h 156"/>
                <a:gd name="T58" fmla="*/ 2147483647 w 254"/>
                <a:gd name="T59" fmla="*/ 2147483647 h 156"/>
                <a:gd name="T60" fmla="*/ 2147483647 w 254"/>
                <a:gd name="T61" fmla="*/ 2147483647 h 156"/>
                <a:gd name="T62" fmla="*/ 2147483647 w 254"/>
                <a:gd name="T63" fmla="*/ 2147483647 h 156"/>
                <a:gd name="T64" fmla="*/ 2147483647 w 254"/>
                <a:gd name="T65" fmla="*/ 2147483647 h 156"/>
                <a:gd name="T66" fmla="*/ 2147483647 w 254"/>
                <a:gd name="T67" fmla="*/ 2147483647 h 156"/>
                <a:gd name="T68" fmla="*/ 2147483647 w 254"/>
                <a:gd name="T69" fmla="*/ 2147483647 h 156"/>
                <a:gd name="T70" fmla="*/ 2147483647 w 254"/>
                <a:gd name="T71" fmla="*/ 2147483647 h 156"/>
                <a:gd name="T72" fmla="*/ 2147483647 w 254"/>
                <a:gd name="T73" fmla="*/ 2147483647 h 156"/>
                <a:gd name="T74" fmla="*/ 2147483647 w 254"/>
                <a:gd name="T75" fmla="*/ 2147483647 h 156"/>
                <a:gd name="T76" fmla="*/ 2147483647 w 254"/>
                <a:gd name="T77" fmla="*/ 2147483647 h 156"/>
                <a:gd name="T78" fmla="*/ 2147483647 w 254"/>
                <a:gd name="T79" fmla="*/ 2147483647 h 156"/>
                <a:gd name="T80" fmla="*/ 2147483647 w 254"/>
                <a:gd name="T81" fmla="*/ 2147483647 h 156"/>
                <a:gd name="T82" fmla="*/ 2147483647 w 254"/>
                <a:gd name="T83" fmla="*/ 2147483647 h 156"/>
                <a:gd name="T84" fmla="*/ 2147483647 w 254"/>
                <a:gd name="T85" fmla="*/ 2147483647 h 156"/>
                <a:gd name="T86" fmla="*/ 2147483647 w 254"/>
                <a:gd name="T87" fmla="*/ 2147483647 h 156"/>
                <a:gd name="T88" fmla="*/ 2147483647 w 254"/>
                <a:gd name="T89" fmla="*/ 2147483647 h 156"/>
                <a:gd name="T90" fmla="*/ 2147483647 w 254"/>
                <a:gd name="T91" fmla="*/ 2147483647 h 156"/>
                <a:gd name="T92" fmla="*/ 2147483647 w 254"/>
                <a:gd name="T93" fmla="*/ 2147483647 h 156"/>
                <a:gd name="T94" fmla="*/ 2147483647 w 254"/>
                <a:gd name="T95" fmla="*/ 2147483647 h 156"/>
                <a:gd name="T96" fmla="*/ 2147483647 w 254"/>
                <a:gd name="T97" fmla="*/ 2147483647 h 156"/>
                <a:gd name="T98" fmla="*/ 2147483647 w 254"/>
                <a:gd name="T99" fmla="*/ 2147483647 h 156"/>
                <a:gd name="T100" fmla="*/ 2147483647 w 254"/>
                <a:gd name="T101" fmla="*/ 2147483647 h 156"/>
                <a:gd name="T102" fmla="*/ 2147483647 w 254"/>
                <a:gd name="T103" fmla="*/ 2147483647 h 156"/>
                <a:gd name="T104" fmla="*/ 2147483647 w 254"/>
                <a:gd name="T105" fmla="*/ 2147483647 h 156"/>
                <a:gd name="T106" fmla="*/ 2147483647 w 254"/>
                <a:gd name="T107" fmla="*/ 2147483647 h 156"/>
                <a:gd name="T108" fmla="*/ 2147483647 w 254"/>
                <a:gd name="T109" fmla="*/ 2147483647 h 156"/>
                <a:gd name="T110" fmla="*/ 2147483647 w 254"/>
                <a:gd name="T111" fmla="*/ 2147483647 h 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4"/>
                <a:gd name="T169" fmla="*/ 0 h 156"/>
                <a:gd name="T170" fmla="*/ 254 w 254"/>
                <a:gd name="T171" fmla="*/ 156 h 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4" h="156">
                  <a:moveTo>
                    <a:pt x="151" y="22"/>
                  </a:moveTo>
                  <a:lnTo>
                    <a:pt x="167" y="23"/>
                  </a:lnTo>
                  <a:lnTo>
                    <a:pt x="166" y="33"/>
                  </a:lnTo>
                  <a:lnTo>
                    <a:pt x="170" y="33"/>
                  </a:lnTo>
                  <a:lnTo>
                    <a:pt x="175" y="35"/>
                  </a:lnTo>
                  <a:lnTo>
                    <a:pt x="180" y="32"/>
                  </a:lnTo>
                  <a:lnTo>
                    <a:pt x="180" y="48"/>
                  </a:lnTo>
                  <a:lnTo>
                    <a:pt x="232" y="51"/>
                  </a:lnTo>
                  <a:lnTo>
                    <a:pt x="232" y="63"/>
                  </a:lnTo>
                  <a:lnTo>
                    <a:pt x="220" y="63"/>
                  </a:lnTo>
                  <a:lnTo>
                    <a:pt x="218" y="70"/>
                  </a:lnTo>
                  <a:lnTo>
                    <a:pt x="216" y="68"/>
                  </a:lnTo>
                  <a:lnTo>
                    <a:pt x="214" y="70"/>
                  </a:lnTo>
                  <a:lnTo>
                    <a:pt x="214" y="73"/>
                  </a:lnTo>
                  <a:lnTo>
                    <a:pt x="218" y="74"/>
                  </a:lnTo>
                  <a:lnTo>
                    <a:pt x="217" y="85"/>
                  </a:lnTo>
                  <a:lnTo>
                    <a:pt x="220" y="85"/>
                  </a:lnTo>
                  <a:lnTo>
                    <a:pt x="218" y="87"/>
                  </a:lnTo>
                  <a:lnTo>
                    <a:pt x="254" y="89"/>
                  </a:lnTo>
                  <a:lnTo>
                    <a:pt x="252" y="115"/>
                  </a:lnTo>
                  <a:lnTo>
                    <a:pt x="248" y="118"/>
                  </a:lnTo>
                  <a:lnTo>
                    <a:pt x="254" y="126"/>
                  </a:lnTo>
                  <a:lnTo>
                    <a:pt x="251" y="128"/>
                  </a:lnTo>
                  <a:lnTo>
                    <a:pt x="249" y="130"/>
                  </a:lnTo>
                  <a:lnTo>
                    <a:pt x="246" y="131"/>
                  </a:lnTo>
                  <a:lnTo>
                    <a:pt x="243" y="133"/>
                  </a:lnTo>
                  <a:lnTo>
                    <a:pt x="242" y="133"/>
                  </a:lnTo>
                  <a:lnTo>
                    <a:pt x="239" y="134"/>
                  </a:lnTo>
                  <a:lnTo>
                    <a:pt x="238" y="136"/>
                  </a:lnTo>
                  <a:lnTo>
                    <a:pt x="236" y="139"/>
                  </a:lnTo>
                  <a:lnTo>
                    <a:pt x="236" y="140"/>
                  </a:lnTo>
                  <a:lnTo>
                    <a:pt x="236" y="142"/>
                  </a:lnTo>
                  <a:lnTo>
                    <a:pt x="235" y="142"/>
                  </a:lnTo>
                  <a:lnTo>
                    <a:pt x="233" y="143"/>
                  </a:lnTo>
                  <a:lnTo>
                    <a:pt x="230" y="142"/>
                  </a:lnTo>
                  <a:lnTo>
                    <a:pt x="229" y="143"/>
                  </a:lnTo>
                  <a:lnTo>
                    <a:pt x="229" y="146"/>
                  </a:lnTo>
                  <a:lnTo>
                    <a:pt x="227" y="148"/>
                  </a:lnTo>
                  <a:lnTo>
                    <a:pt x="226" y="149"/>
                  </a:lnTo>
                  <a:lnTo>
                    <a:pt x="224" y="149"/>
                  </a:lnTo>
                  <a:lnTo>
                    <a:pt x="223" y="149"/>
                  </a:lnTo>
                  <a:lnTo>
                    <a:pt x="221" y="149"/>
                  </a:lnTo>
                  <a:lnTo>
                    <a:pt x="221" y="150"/>
                  </a:lnTo>
                  <a:lnTo>
                    <a:pt x="218" y="153"/>
                  </a:lnTo>
                  <a:lnTo>
                    <a:pt x="217" y="155"/>
                  </a:lnTo>
                  <a:lnTo>
                    <a:pt x="216" y="156"/>
                  </a:lnTo>
                  <a:lnTo>
                    <a:pt x="214" y="156"/>
                  </a:lnTo>
                  <a:lnTo>
                    <a:pt x="208" y="145"/>
                  </a:lnTo>
                  <a:lnTo>
                    <a:pt x="211" y="143"/>
                  </a:lnTo>
                  <a:lnTo>
                    <a:pt x="213" y="133"/>
                  </a:lnTo>
                  <a:lnTo>
                    <a:pt x="195" y="131"/>
                  </a:lnTo>
                  <a:lnTo>
                    <a:pt x="194" y="136"/>
                  </a:lnTo>
                  <a:lnTo>
                    <a:pt x="179" y="136"/>
                  </a:lnTo>
                  <a:lnTo>
                    <a:pt x="179" y="145"/>
                  </a:lnTo>
                  <a:lnTo>
                    <a:pt x="157" y="143"/>
                  </a:lnTo>
                  <a:lnTo>
                    <a:pt x="157" y="133"/>
                  </a:lnTo>
                  <a:lnTo>
                    <a:pt x="154" y="131"/>
                  </a:lnTo>
                  <a:lnTo>
                    <a:pt x="160" y="123"/>
                  </a:lnTo>
                  <a:lnTo>
                    <a:pt x="132" y="109"/>
                  </a:lnTo>
                  <a:lnTo>
                    <a:pt x="139" y="102"/>
                  </a:lnTo>
                  <a:lnTo>
                    <a:pt x="125" y="96"/>
                  </a:lnTo>
                  <a:lnTo>
                    <a:pt x="111" y="96"/>
                  </a:lnTo>
                  <a:lnTo>
                    <a:pt x="109" y="96"/>
                  </a:lnTo>
                  <a:lnTo>
                    <a:pt x="109" y="99"/>
                  </a:lnTo>
                  <a:lnTo>
                    <a:pt x="107" y="107"/>
                  </a:lnTo>
                  <a:lnTo>
                    <a:pt x="113" y="107"/>
                  </a:lnTo>
                  <a:lnTo>
                    <a:pt x="113" y="112"/>
                  </a:lnTo>
                  <a:lnTo>
                    <a:pt x="117" y="112"/>
                  </a:lnTo>
                  <a:lnTo>
                    <a:pt x="117" y="120"/>
                  </a:lnTo>
                  <a:lnTo>
                    <a:pt x="111" y="124"/>
                  </a:lnTo>
                  <a:lnTo>
                    <a:pt x="103" y="121"/>
                  </a:lnTo>
                  <a:lnTo>
                    <a:pt x="104" y="111"/>
                  </a:lnTo>
                  <a:lnTo>
                    <a:pt x="68" y="108"/>
                  </a:lnTo>
                  <a:lnTo>
                    <a:pt x="66" y="105"/>
                  </a:lnTo>
                  <a:lnTo>
                    <a:pt x="60" y="108"/>
                  </a:lnTo>
                  <a:lnTo>
                    <a:pt x="57" y="104"/>
                  </a:lnTo>
                  <a:lnTo>
                    <a:pt x="59" y="102"/>
                  </a:lnTo>
                  <a:lnTo>
                    <a:pt x="47" y="86"/>
                  </a:lnTo>
                  <a:lnTo>
                    <a:pt x="29" y="96"/>
                  </a:lnTo>
                  <a:lnTo>
                    <a:pt x="32" y="101"/>
                  </a:lnTo>
                  <a:lnTo>
                    <a:pt x="31" y="102"/>
                  </a:lnTo>
                  <a:lnTo>
                    <a:pt x="31" y="105"/>
                  </a:lnTo>
                  <a:lnTo>
                    <a:pt x="26" y="104"/>
                  </a:lnTo>
                  <a:lnTo>
                    <a:pt x="26" y="102"/>
                  </a:lnTo>
                  <a:lnTo>
                    <a:pt x="22" y="102"/>
                  </a:lnTo>
                  <a:lnTo>
                    <a:pt x="19" y="98"/>
                  </a:lnTo>
                  <a:lnTo>
                    <a:pt x="15" y="95"/>
                  </a:lnTo>
                  <a:lnTo>
                    <a:pt x="13" y="92"/>
                  </a:lnTo>
                  <a:lnTo>
                    <a:pt x="10" y="90"/>
                  </a:lnTo>
                  <a:lnTo>
                    <a:pt x="19" y="82"/>
                  </a:lnTo>
                  <a:lnTo>
                    <a:pt x="0" y="60"/>
                  </a:lnTo>
                  <a:lnTo>
                    <a:pt x="32" y="35"/>
                  </a:lnTo>
                  <a:lnTo>
                    <a:pt x="38" y="41"/>
                  </a:lnTo>
                  <a:lnTo>
                    <a:pt x="34" y="46"/>
                  </a:lnTo>
                  <a:lnTo>
                    <a:pt x="38" y="51"/>
                  </a:lnTo>
                  <a:lnTo>
                    <a:pt x="43" y="48"/>
                  </a:lnTo>
                  <a:lnTo>
                    <a:pt x="43" y="45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66" y="20"/>
                  </a:lnTo>
                  <a:lnTo>
                    <a:pt x="60" y="14"/>
                  </a:lnTo>
                  <a:lnTo>
                    <a:pt x="68" y="5"/>
                  </a:lnTo>
                  <a:lnTo>
                    <a:pt x="73" y="0"/>
                  </a:lnTo>
                  <a:lnTo>
                    <a:pt x="78" y="4"/>
                  </a:lnTo>
                  <a:lnTo>
                    <a:pt x="73" y="10"/>
                  </a:lnTo>
                  <a:lnTo>
                    <a:pt x="92" y="27"/>
                  </a:lnTo>
                  <a:lnTo>
                    <a:pt x="97" y="23"/>
                  </a:lnTo>
                  <a:lnTo>
                    <a:pt x="129" y="27"/>
                  </a:lnTo>
                  <a:lnTo>
                    <a:pt x="132" y="24"/>
                  </a:lnTo>
                  <a:lnTo>
                    <a:pt x="135" y="23"/>
                  </a:lnTo>
                  <a:lnTo>
                    <a:pt x="138" y="22"/>
                  </a:lnTo>
                  <a:lnTo>
                    <a:pt x="144" y="19"/>
                  </a:lnTo>
                  <a:lnTo>
                    <a:pt x="151" y="2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5" name="Freeform 254"/>
            <p:cNvSpPr>
              <a:spLocks noEditPoints="1"/>
            </p:cNvSpPr>
            <p:nvPr/>
          </p:nvSpPr>
          <p:spPr bwMode="auto">
            <a:xfrm rot="21334256">
              <a:off x="2925795" y="1327960"/>
              <a:ext cx="857472" cy="1171619"/>
            </a:xfrm>
            <a:custGeom>
              <a:avLst/>
              <a:gdLst>
                <a:gd name="T0" fmla="*/ 2147483647 w 263"/>
                <a:gd name="T1" fmla="*/ 2147483647 h 313"/>
                <a:gd name="T2" fmla="*/ 2147483647 w 263"/>
                <a:gd name="T3" fmla="*/ 2147483647 h 313"/>
                <a:gd name="T4" fmla="*/ 2147483647 w 263"/>
                <a:gd name="T5" fmla="*/ 2147483647 h 313"/>
                <a:gd name="T6" fmla="*/ 2147483647 w 263"/>
                <a:gd name="T7" fmla="*/ 2147483647 h 313"/>
                <a:gd name="T8" fmla="*/ 2147483647 w 263"/>
                <a:gd name="T9" fmla="*/ 2147483647 h 313"/>
                <a:gd name="T10" fmla="*/ 2147483647 w 263"/>
                <a:gd name="T11" fmla="*/ 2147483647 h 313"/>
                <a:gd name="T12" fmla="*/ 2147483647 w 263"/>
                <a:gd name="T13" fmla="*/ 2147483647 h 313"/>
                <a:gd name="T14" fmla="*/ 2147483647 w 263"/>
                <a:gd name="T15" fmla="*/ 2147483647 h 313"/>
                <a:gd name="T16" fmla="*/ 2147483647 w 263"/>
                <a:gd name="T17" fmla="*/ 2147483647 h 313"/>
                <a:gd name="T18" fmla="*/ 2147483647 w 263"/>
                <a:gd name="T19" fmla="*/ 2147483647 h 313"/>
                <a:gd name="T20" fmla="*/ 2147483647 w 263"/>
                <a:gd name="T21" fmla="*/ 2147483647 h 313"/>
                <a:gd name="T22" fmla="*/ 2147483647 w 263"/>
                <a:gd name="T23" fmla="*/ 2147483647 h 313"/>
                <a:gd name="T24" fmla="*/ 2147483647 w 263"/>
                <a:gd name="T25" fmla="*/ 2147483647 h 313"/>
                <a:gd name="T26" fmla="*/ 2147483647 w 263"/>
                <a:gd name="T27" fmla="*/ 2147483647 h 313"/>
                <a:gd name="T28" fmla="*/ 2147483647 w 263"/>
                <a:gd name="T29" fmla="*/ 2147483647 h 313"/>
                <a:gd name="T30" fmla="*/ 2147483647 w 263"/>
                <a:gd name="T31" fmla="*/ 2147483647 h 313"/>
                <a:gd name="T32" fmla="*/ 2147483647 w 263"/>
                <a:gd name="T33" fmla="*/ 2147483647 h 313"/>
                <a:gd name="T34" fmla="*/ 2147483647 w 263"/>
                <a:gd name="T35" fmla="*/ 2147483647 h 313"/>
                <a:gd name="T36" fmla="*/ 2147483647 w 263"/>
                <a:gd name="T37" fmla="*/ 2147483647 h 313"/>
                <a:gd name="T38" fmla="*/ 2147483647 w 263"/>
                <a:gd name="T39" fmla="*/ 2147483647 h 313"/>
                <a:gd name="T40" fmla="*/ 2147483647 w 263"/>
                <a:gd name="T41" fmla="*/ 2147483647 h 313"/>
                <a:gd name="T42" fmla="*/ 2147483647 w 263"/>
                <a:gd name="T43" fmla="*/ 2147483647 h 313"/>
                <a:gd name="T44" fmla="*/ 2147483647 w 263"/>
                <a:gd name="T45" fmla="*/ 2147483647 h 313"/>
                <a:gd name="T46" fmla="*/ 2147483647 w 263"/>
                <a:gd name="T47" fmla="*/ 2147483647 h 313"/>
                <a:gd name="T48" fmla="*/ 2147483647 w 263"/>
                <a:gd name="T49" fmla="*/ 2147483647 h 313"/>
                <a:gd name="T50" fmla="*/ 2147483647 w 263"/>
                <a:gd name="T51" fmla="*/ 2147483647 h 313"/>
                <a:gd name="T52" fmla="*/ 2147483647 w 263"/>
                <a:gd name="T53" fmla="*/ 2147483647 h 313"/>
                <a:gd name="T54" fmla="*/ 2147483647 w 263"/>
                <a:gd name="T55" fmla="*/ 2147483647 h 313"/>
                <a:gd name="T56" fmla="*/ 2147483647 w 263"/>
                <a:gd name="T57" fmla="*/ 2147483647 h 313"/>
                <a:gd name="T58" fmla="*/ 2147483647 w 263"/>
                <a:gd name="T59" fmla="*/ 2147483647 h 313"/>
                <a:gd name="T60" fmla="*/ 2147483647 w 263"/>
                <a:gd name="T61" fmla="*/ 2147483647 h 313"/>
                <a:gd name="T62" fmla="*/ 2147483647 w 263"/>
                <a:gd name="T63" fmla="*/ 2147483647 h 313"/>
                <a:gd name="T64" fmla="*/ 2147483647 w 263"/>
                <a:gd name="T65" fmla="*/ 2147483647 h 313"/>
                <a:gd name="T66" fmla="*/ 2147483647 w 263"/>
                <a:gd name="T67" fmla="*/ 2147483647 h 313"/>
                <a:gd name="T68" fmla="*/ 2147483647 w 263"/>
                <a:gd name="T69" fmla="*/ 2147483647 h 313"/>
                <a:gd name="T70" fmla="*/ 2147483647 w 263"/>
                <a:gd name="T71" fmla="*/ 2147483647 h 313"/>
                <a:gd name="T72" fmla="*/ 2147483647 w 263"/>
                <a:gd name="T73" fmla="*/ 2147483647 h 313"/>
                <a:gd name="T74" fmla="*/ 2147483647 w 263"/>
                <a:gd name="T75" fmla="*/ 2147483647 h 313"/>
                <a:gd name="T76" fmla="*/ 2147483647 w 263"/>
                <a:gd name="T77" fmla="*/ 2147483647 h 313"/>
                <a:gd name="T78" fmla="*/ 2147483647 w 263"/>
                <a:gd name="T79" fmla="*/ 2147483647 h 313"/>
                <a:gd name="T80" fmla="*/ 2147483647 w 263"/>
                <a:gd name="T81" fmla="*/ 2147483647 h 313"/>
                <a:gd name="T82" fmla="*/ 2147483647 w 263"/>
                <a:gd name="T83" fmla="*/ 2147483647 h 313"/>
                <a:gd name="T84" fmla="*/ 2147483647 w 263"/>
                <a:gd name="T85" fmla="*/ 2147483647 h 313"/>
                <a:gd name="T86" fmla="*/ 2147483647 w 263"/>
                <a:gd name="T87" fmla="*/ 2147483647 h 313"/>
                <a:gd name="T88" fmla="*/ 2147483647 w 263"/>
                <a:gd name="T89" fmla="*/ 2147483647 h 313"/>
                <a:gd name="T90" fmla="*/ 2147483647 w 263"/>
                <a:gd name="T91" fmla="*/ 2147483647 h 313"/>
                <a:gd name="T92" fmla="*/ 2147483647 w 263"/>
                <a:gd name="T93" fmla="*/ 2147483647 h 313"/>
                <a:gd name="T94" fmla="*/ 2147483647 w 263"/>
                <a:gd name="T95" fmla="*/ 2147483647 h 313"/>
                <a:gd name="T96" fmla="*/ 2147483647 w 263"/>
                <a:gd name="T97" fmla="*/ 2147483647 h 313"/>
                <a:gd name="T98" fmla="*/ 2147483647 w 263"/>
                <a:gd name="T99" fmla="*/ 2147483647 h 313"/>
                <a:gd name="T100" fmla="*/ 2147483647 w 263"/>
                <a:gd name="T101" fmla="*/ 2147483647 h 313"/>
                <a:gd name="T102" fmla="*/ 2147483647 w 263"/>
                <a:gd name="T103" fmla="*/ 2147483647 h 313"/>
                <a:gd name="T104" fmla="*/ 2147483647 w 263"/>
                <a:gd name="T105" fmla="*/ 2147483647 h 313"/>
                <a:gd name="T106" fmla="*/ 2147483647 w 263"/>
                <a:gd name="T107" fmla="*/ 2147483647 h 313"/>
                <a:gd name="T108" fmla="*/ 2147483647 w 263"/>
                <a:gd name="T109" fmla="*/ 2147483647 h 313"/>
                <a:gd name="T110" fmla="*/ 2147483647 w 263"/>
                <a:gd name="T111" fmla="*/ 2147483647 h 313"/>
                <a:gd name="T112" fmla="*/ 2147483647 w 263"/>
                <a:gd name="T113" fmla="*/ 2147483647 h 3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63"/>
                <a:gd name="T172" fmla="*/ 0 h 313"/>
                <a:gd name="T173" fmla="*/ 263 w 263"/>
                <a:gd name="T174" fmla="*/ 313 h 3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63" h="313">
                  <a:moveTo>
                    <a:pt x="132" y="85"/>
                  </a:moveTo>
                  <a:lnTo>
                    <a:pt x="135" y="82"/>
                  </a:lnTo>
                  <a:lnTo>
                    <a:pt x="140" y="77"/>
                  </a:lnTo>
                  <a:lnTo>
                    <a:pt x="144" y="74"/>
                  </a:lnTo>
                  <a:lnTo>
                    <a:pt x="145" y="73"/>
                  </a:lnTo>
                  <a:lnTo>
                    <a:pt x="151" y="73"/>
                  </a:lnTo>
                  <a:lnTo>
                    <a:pt x="170" y="73"/>
                  </a:lnTo>
                  <a:lnTo>
                    <a:pt x="173" y="72"/>
                  </a:lnTo>
                  <a:lnTo>
                    <a:pt x="176" y="70"/>
                  </a:lnTo>
                  <a:lnTo>
                    <a:pt x="181" y="67"/>
                  </a:lnTo>
                  <a:lnTo>
                    <a:pt x="182" y="66"/>
                  </a:lnTo>
                  <a:lnTo>
                    <a:pt x="183" y="64"/>
                  </a:lnTo>
                  <a:lnTo>
                    <a:pt x="183" y="61"/>
                  </a:lnTo>
                  <a:lnTo>
                    <a:pt x="183" y="60"/>
                  </a:lnTo>
                  <a:lnTo>
                    <a:pt x="185" y="60"/>
                  </a:lnTo>
                  <a:lnTo>
                    <a:pt x="186" y="61"/>
                  </a:lnTo>
                  <a:lnTo>
                    <a:pt x="188" y="60"/>
                  </a:lnTo>
                  <a:lnTo>
                    <a:pt x="189" y="60"/>
                  </a:lnTo>
                  <a:lnTo>
                    <a:pt x="191" y="58"/>
                  </a:lnTo>
                  <a:lnTo>
                    <a:pt x="192" y="58"/>
                  </a:lnTo>
                  <a:lnTo>
                    <a:pt x="191" y="66"/>
                  </a:lnTo>
                  <a:lnTo>
                    <a:pt x="191" y="69"/>
                  </a:lnTo>
                  <a:lnTo>
                    <a:pt x="191" y="73"/>
                  </a:lnTo>
                  <a:lnTo>
                    <a:pt x="194" y="80"/>
                  </a:lnTo>
                  <a:lnTo>
                    <a:pt x="194" y="83"/>
                  </a:lnTo>
                  <a:lnTo>
                    <a:pt x="195" y="85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3" y="92"/>
                  </a:lnTo>
                  <a:lnTo>
                    <a:pt x="205" y="92"/>
                  </a:lnTo>
                  <a:lnTo>
                    <a:pt x="216" y="94"/>
                  </a:lnTo>
                  <a:lnTo>
                    <a:pt x="226" y="96"/>
                  </a:lnTo>
                  <a:lnTo>
                    <a:pt x="230" y="98"/>
                  </a:lnTo>
                  <a:lnTo>
                    <a:pt x="235" y="99"/>
                  </a:lnTo>
                  <a:lnTo>
                    <a:pt x="238" y="101"/>
                  </a:lnTo>
                  <a:lnTo>
                    <a:pt x="236" y="108"/>
                  </a:lnTo>
                  <a:lnTo>
                    <a:pt x="241" y="110"/>
                  </a:lnTo>
                  <a:lnTo>
                    <a:pt x="241" y="117"/>
                  </a:lnTo>
                  <a:lnTo>
                    <a:pt x="245" y="118"/>
                  </a:lnTo>
                  <a:lnTo>
                    <a:pt x="244" y="132"/>
                  </a:lnTo>
                  <a:lnTo>
                    <a:pt x="241" y="154"/>
                  </a:lnTo>
                  <a:lnTo>
                    <a:pt x="251" y="155"/>
                  </a:lnTo>
                  <a:lnTo>
                    <a:pt x="249" y="162"/>
                  </a:lnTo>
                  <a:lnTo>
                    <a:pt x="236" y="161"/>
                  </a:lnTo>
                  <a:lnTo>
                    <a:pt x="232" y="205"/>
                  </a:lnTo>
                  <a:lnTo>
                    <a:pt x="233" y="205"/>
                  </a:lnTo>
                  <a:lnTo>
                    <a:pt x="235" y="203"/>
                  </a:lnTo>
                  <a:lnTo>
                    <a:pt x="236" y="202"/>
                  </a:lnTo>
                  <a:lnTo>
                    <a:pt x="238" y="202"/>
                  </a:lnTo>
                  <a:lnTo>
                    <a:pt x="239" y="208"/>
                  </a:lnTo>
                  <a:lnTo>
                    <a:pt x="244" y="208"/>
                  </a:lnTo>
                  <a:lnTo>
                    <a:pt x="246" y="209"/>
                  </a:lnTo>
                  <a:lnTo>
                    <a:pt x="248" y="212"/>
                  </a:lnTo>
                  <a:lnTo>
                    <a:pt x="249" y="212"/>
                  </a:lnTo>
                  <a:lnTo>
                    <a:pt x="252" y="212"/>
                  </a:lnTo>
                  <a:lnTo>
                    <a:pt x="254" y="215"/>
                  </a:lnTo>
                  <a:lnTo>
                    <a:pt x="258" y="215"/>
                  </a:lnTo>
                  <a:lnTo>
                    <a:pt x="263" y="217"/>
                  </a:lnTo>
                  <a:lnTo>
                    <a:pt x="260" y="256"/>
                  </a:lnTo>
                  <a:lnTo>
                    <a:pt x="260" y="263"/>
                  </a:lnTo>
                  <a:lnTo>
                    <a:pt x="257" y="269"/>
                  </a:lnTo>
                  <a:lnTo>
                    <a:pt x="255" y="272"/>
                  </a:lnTo>
                  <a:lnTo>
                    <a:pt x="257" y="275"/>
                  </a:lnTo>
                  <a:lnTo>
                    <a:pt x="252" y="285"/>
                  </a:lnTo>
                  <a:lnTo>
                    <a:pt x="248" y="285"/>
                  </a:lnTo>
                  <a:lnTo>
                    <a:pt x="241" y="296"/>
                  </a:lnTo>
                  <a:lnTo>
                    <a:pt x="241" y="297"/>
                  </a:lnTo>
                  <a:lnTo>
                    <a:pt x="239" y="299"/>
                  </a:lnTo>
                  <a:lnTo>
                    <a:pt x="239" y="303"/>
                  </a:lnTo>
                  <a:lnTo>
                    <a:pt x="233" y="306"/>
                  </a:lnTo>
                  <a:lnTo>
                    <a:pt x="233" y="313"/>
                  </a:lnTo>
                  <a:lnTo>
                    <a:pt x="227" y="313"/>
                  </a:lnTo>
                  <a:lnTo>
                    <a:pt x="225" y="312"/>
                  </a:lnTo>
                  <a:lnTo>
                    <a:pt x="222" y="309"/>
                  </a:lnTo>
                  <a:lnTo>
                    <a:pt x="216" y="303"/>
                  </a:lnTo>
                  <a:lnTo>
                    <a:pt x="213" y="302"/>
                  </a:lnTo>
                  <a:lnTo>
                    <a:pt x="211" y="302"/>
                  </a:lnTo>
                  <a:lnTo>
                    <a:pt x="207" y="299"/>
                  </a:lnTo>
                  <a:lnTo>
                    <a:pt x="200" y="293"/>
                  </a:lnTo>
                  <a:lnTo>
                    <a:pt x="198" y="291"/>
                  </a:lnTo>
                  <a:lnTo>
                    <a:pt x="192" y="290"/>
                  </a:lnTo>
                  <a:lnTo>
                    <a:pt x="188" y="288"/>
                  </a:lnTo>
                  <a:lnTo>
                    <a:pt x="183" y="285"/>
                  </a:lnTo>
                  <a:lnTo>
                    <a:pt x="182" y="283"/>
                  </a:lnTo>
                  <a:lnTo>
                    <a:pt x="181" y="280"/>
                  </a:lnTo>
                  <a:lnTo>
                    <a:pt x="181" y="275"/>
                  </a:lnTo>
                  <a:lnTo>
                    <a:pt x="179" y="274"/>
                  </a:lnTo>
                  <a:lnTo>
                    <a:pt x="176" y="271"/>
                  </a:lnTo>
                  <a:lnTo>
                    <a:pt x="175" y="269"/>
                  </a:lnTo>
                  <a:lnTo>
                    <a:pt x="173" y="266"/>
                  </a:lnTo>
                  <a:lnTo>
                    <a:pt x="173" y="258"/>
                  </a:lnTo>
                  <a:lnTo>
                    <a:pt x="172" y="256"/>
                  </a:lnTo>
                  <a:lnTo>
                    <a:pt x="172" y="253"/>
                  </a:lnTo>
                  <a:lnTo>
                    <a:pt x="170" y="253"/>
                  </a:lnTo>
                  <a:lnTo>
                    <a:pt x="170" y="250"/>
                  </a:lnTo>
                  <a:lnTo>
                    <a:pt x="166" y="243"/>
                  </a:lnTo>
                  <a:lnTo>
                    <a:pt x="164" y="241"/>
                  </a:lnTo>
                  <a:lnTo>
                    <a:pt x="163" y="239"/>
                  </a:lnTo>
                  <a:lnTo>
                    <a:pt x="154" y="225"/>
                  </a:lnTo>
                  <a:lnTo>
                    <a:pt x="145" y="215"/>
                  </a:lnTo>
                  <a:lnTo>
                    <a:pt x="140" y="209"/>
                  </a:lnTo>
                  <a:lnTo>
                    <a:pt x="131" y="200"/>
                  </a:lnTo>
                  <a:lnTo>
                    <a:pt x="128" y="198"/>
                  </a:lnTo>
                  <a:lnTo>
                    <a:pt x="123" y="195"/>
                  </a:lnTo>
                  <a:lnTo>
                    <a:pt x="118" y="193"/>
                  </a:lnTo>
                  <a:lnTo>
                    <a:pt x="115" y="192"/>
                  </a:lnTo>
                  <a:lnTo>
                    <a:pt x="112" y="192"/>
                  </a:lnTo>
                  <a:lnTo>
                    <a:pt x="109" y="192"/>
                  </a:lnTo>
                  <a:lnTo>
                    <a:pt x="101" y="189"/>
                  </a:lnTo>
                  <a:lnTo>
                    <a:pt x="96" y="189"/>
                  </a:lnTo>
                  <a:lnTo>
                    <a:pt x="93" y="190"/>
                  </a:lnTo>
                  <a:lnTo>
                    <a:pt x="88" y="192"/>
                  </a:lnTo>
                  <a:lnTo>
                    <a:pt x="87" y="193"/>
                  </a:lnTo>
                  <a:lnTo>
                    <a:pt x="85" y="195"/>
                  </a:lnTo>
                  <a:lnTo>
                    <a:pt x="87" y="195"/>
                  </a:lnTo>
                  <a:lnTo>
                    <a:pt x="88" y="195"/>
                  </a:lnTo>
                  <a:lnTo>
                    <a:pt x="90" y="193"/>
                  </a:lnTo>
                  <a:lnTo>
                    <a:pt x="90" y="195"/>
                  </a:lnTo>
                  <a:lnTo>
                    <a:pt x="88" y="196"/>
                  </a:lnTo>
                  <a:lnTo>
                    <a:pt x="87" y="198"/>
                  </a:lnTo>
                  <a:lnTo>
                    <a:pt x="87" y="199"/>
                  </a:lnTo>
                  <a:lnTo>
                    <a:pt x="87" y="200"/>
                  </a:lnTo>
                  <a:lnTo>
                    <a:pt x="88" y="202"/>
                  </a:lnTo>
                  <a:lnTo>
                    <a:pt x="88" y="200"/>
                  </a:lnTo>
                  <a:lnTo>
                    <a:pt x="90" y="199"/>
                  </a:lnTo>
                  <a:lnTo>
                    <a:pt x="88" y="198"/>
                  </a:lnTo>
                  <a:lnTo>
                    <a:pt x="90" y="196"/>
                  </a:lnTo>
                  <a:lnTo>
                    <a:pt x="90" y="195"/>
                  </a:lnTo>
                  <a:lnTo>
                    <a:pt x="91" y="193"/>
                  </a:lnTo>
                  <a:lnTo>
                    <a:pt x="93" y="193"/>
                  </a:lnTo>
                  <a:lnTo>
                    <a:pt x="93" y="195"/>
                  </a:lnTo>
                  <a:lnTo>
                    <a:pt x="91" y="198"/>
                  </a:lnTo>
                  <a:lnTo>
                    <a:pt x="91" y="202"/>
                  </a:lnTo>
                  <a:lnTo>
                    <a:pt x="90" y="203"/>
                  </a:lnTo>
                  <a:lnTo>
                    <a:pt x="91" y="205"/>
                  </a:lnTo>
                  <a:lnTo>
                    <a:pt x="93" y="203"/>
                  </a:lnTo>
                  <a:lnTo>
                    <a:pt x="93" y="202"/>
                  </a:lnTo>
                  <a:lnTo>
                    <a:pt x="94" y="202"/>
                  </a:lnTo>
                  <a:lnTo>
                    <a:pt x="94" y="203"/>
                  </a:lnTo>
                  <a:lnTo>
                    <a:pt x="96" y="205"/>
                  </a:lnTo>
                  <a:lnTo>
                    <a:pt x="96" y="203"/>
                  </a:lnTo>
                  <a:lnTo>
                    <a:pt x="96" y="202"/>
                  </a:lnTo>
                  <a:lnTo>
                    <a:pt x="96" y="200"/>
                  </a:lnTo>
                  <a:lnTo>
                    <a:pt x="96" y="199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6" y="198"/>
                  </a:lnTo>
                  <a:lnTo>
                    <a:pt x="97" y="200"/>
                  </a:lnTo>
                  <a:lnTo>
                    <a:pt x="98" y="203"/>
                  </a:lnTo>
                  <a:lnTo>
                    <a:pt x="97" y="205"/>
                  </a:lnTo>
                  <a:lnTo>
                    <a:pt x="97" y="206"/>
                  </a:lnTo>
                  <a:lnTo>
                    <a:pt x="96" y="208"/>
                  </a:lnTo>
                  <a:lnTo>
                    <a:pt x="94" y="208"/>
                  </a:lnTo>
                  <a:lnTo>
                    <a:pt x="91" y="208"/>
                  </a:lnTo>
                  <a:lnTo>
                    <a:pt x="88" y="205"/>
                  </a:lnTo>
                  <a:lnTo>
                    <a:pt x="78" y="195"/>
                  </a:lnTo>
                  <a:lnTo>
                    <a:pt x="75" y="192"/>
                  </a:lnTo>
                  <a:lnTo>
                    <a:pt x="74" y="190"/>
                  </a:lnTo>
                  <a:lnTo>
                    <a:pt x="71" y="187"/>
                  </a:lnTo>
                  <a:lnTo>
                    <a:pt x="63" y="173"/>
                  </a:lnTo>
                  <a:lnTo>
                    <a:pt x="62" y="168"/>
                  </a:lnTo>
                  <a:lnTo>
                    <a:pt x="59" y="162"/>
                  </a:lnTo>
                  <a:lnTo>
                    <a:pt x="57" y="155"/>
                  </a:lnTo>
                  <a:lnTo>
                    <a:pt x="52" y="142"/>
                  </a:lnTo>
                  <a:lnTo>
                    <a:pt x="49" y="132"/>
                  </a:lnTo>
                  <a:lnTo>
                    <a:pt x="46" y="120"/>
                  </a:lnTo>
                  <a:lnTo>
                    <a:pt x="43" y="110"/>
                  </a:lnTo>
                  <a:lnTo>
                    <a:pt x="41" y="108"/>
                  </a:lnTo>
                  <a:lnTo>
                    <a:pt x="38" y="91"/>
                  </a:lnTo>
                  <a:lnTo>
                    <a:pt x="38" y="88"/>
                  </a:lnTo>
                  <a:lnTo>
                    <a:pt x="35" y="79"/>
                  </a:lnTo>
                  <a:lnTo>
                    <a:pt x="33" y="72"/>
                  </a:lnTo>
                  <a:lnTo>
                    <a:pt x="31" y="70"/>
                  </a:lnTo>
                  <a:lnTo>
                    <a:pt x="30" y="67"/>
                  </a:lnTo>
                  <a:lnTo>
                    <a:pt x="27" y="66"/>
                  </a:lnTo>
                  <a:lnTo>
                    <a:pt x="25" y="64"/>
                  </a:lnTo>
                  <a:lnTo>
                    <a:pt x="22" y="63"/>
                  </a:lnTo>
                  <a:lnTo>
                    <a:pt x="21" y="61"/>
                  </a:lnTo>
                  <a:lnTo>
                    <a:pt x="19" y="60"/>
                  </a:lnTo>
                  <a:lnTo>
                    <a:pt x="21" y="60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30" y="64"/>
                  </a:lnTo>
                  <a:lnTo>
                    <a:pt x="35" y="70"/>
                  </a:lnTo>
                  <a:lnTo>
                    <a:pt x="37" y="72"/>
                  </a:lnTo>
                  <a:lnTo>
                    <a:pt x="43" y="77"/>
                  </a:lnTo>
                  <a:lnTo>
                    <a:pt x="49" y="82"/>
                  </a:lnTo>
                  <a:lnTo>
                    <a:pt x="50" y="83"/>
                  </a:lnTo>
                  <a:lnTo>
                    <a:pt x="53" y="85"/>
                  </a:lnTo>
                  <a:lnTo>
                    <a:pt x="60" y="88"/>
                  </a:lnTo>
                  <a:lnTo>
                    <a:pt x="63" y="89"/>
                  </a:lnTo>
                  <a:lnTo>
                    <a:pt x="65" y="89"/>
                  </a:lnTo>
                  <a:lnTo>
                    <a:pt x="71" y="91"/>
                  </a:lnTo>
                  <a:lnTo>
                    <a:pt x="76" y="92"/>
                  </a:lnTo>
                  <a:lnTo>
                    <a:pt x="85" y="94"/>
                  </a:lnTo>
                  <a:lnTo>
                    <a:pt x="96" y="94"/>
                  </a:lnTo>
                  <a:lnTo>
                    <a:pt x="100" y="94"/>
                  </a:lnTo>
                  <a:lnTo>
                    <a:pt x="101" y="94"/>
                  </a:lnTo>
                  <a:lnTo>
                    <a:pt x="106" y="94"/>
                  </a:lnTo>
                  <a:lnTo>
                    <a:pt x="109" y="94"/>
                  </a:lnTo>
                  <a:lnTo>
                    <a:pt x="112" y="94"/>
                  </a:lnTo>
                  <a:lnTo>
                    <a:pt x="116" y="92"/>
                  </a:lnTo>
                  <a:lnTo>
                    <a:pt x="118" y="92"/>
                  </a:lnTo>
                  <a:lnTo>
                    <a:pt x="119" y="92"/>
                  </a:lnTo>
                  <a:lnTo>
                    <a:pt x="120" y="92"/>
                  </a:lnTo>
                  <a:lnTo>
                    <a:pt x="122" y="91"/>
                  </a:lnTo>
                  <a:lnTo>
                    <a:pt x="125" y="89"/>
                  </a:lnTo>
                  <a:lnTo>
                    <a:pt x="129" y="88"/>
                  </a:lnTo>
                  <a:lnTo>
                    <a:pt x="131" y="86"/>
                  </a:lnTo>
                  <a:lnTo>
                    <a:pt x="132" y="85"/>
                  </a:lnTo>
                  <a:close/>
                  <a:moveTo>
                    <a:pt x="208" y="45"/>
                  </a:moveTo>
                  <a:lnTo>
                    <a:pt x="208" y="47"/>
                  </a:lnTo>
                  <a:lnTo>
                    <a:pt x="210" y="47"/>
                  </a:lnTo>
                  <a:lnTo>
                    <a:pt x="208" y="48"/>
                  </a:lnTo>
                  <a:lnTo>
                    <a:pt x="205" y="48"/>
                  </a:lnTo>
                  <a:lnTo>
                    <a:pt x="204" y="50"/>
                  </a:lnTo>
                  <a:lnTo>
                    <a:pt x="207" y="51"/>
                  </a:lnTo>
                  <a:lnTo>
                    <a:pt x="205" y="51"/>
                  </a:lnTo>
                  <a:lnTo>
                    <a:pt x="203" y="51"/>
                  </a:lnTo>
                  <a:lnTo>
                    <a:pt x="200" y="52"/>
                  </a:lnTo>
                  <a:lnTo>
                    <a:pt x="198" y="52"/>
                  </a:lnTo>
                  <a:lnTo>
                    <a:pt x="200" y="51"/>
                  </a:lnTo>
                  <a:lnTo>
                    <a:pt x="200" y="50"/>
                  </a:lnTo>
                  <a:lnTo>
                    <a:pt x="203" y="48"/>
                  </a:lnTo>
                  <a:lnTo>
                    <a:pt x="205" y="45"/>
                  </a:lnTo>
                  <a:lnTo>
                    <a:pt x="208" y="45"/>
                  </a:lnTo>
                  <a:close/>
                  <a:moveTo>
                    <a:pt x="9" y="48"/>
                  </a:moveTo>
                  <a:lnTo>
                    <a:pt x="9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9" y="48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0" y="44"/>
                  </a:lnTo>
                  <a:close/>
                  <a:moveTo>
                    <a:pt x="189" y="1"/>
                  </a:moveTo>
                  <a:lnTo>
                    <a:pt x="189" y="1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8" y="0"/>
                  </a:lnTo>
                  <a:lnTo>
                    <a:pt x="188" y="1"/>
                  </a:lnTo>
                  <a:lnTo>
                    <a:pt x="189" y="1"/>
                  </a:lnTo>
                  <a:close/>
                  <a:moveTo>
                    <a:pt x="192" y="3"/>
                  </a:moveTo>
                  <a:lnTo>
                    <a:pt x="192" y="3"/>
                  </a:lnTo>
                  <a:lnTo>
                    <a:pt x="192" y="4"/>
                  </a:lnTo>
                  <a:lnTo>
                    <a:pt x="191" y="3"/>
                  </a:lnTo>
                  <a:lnTo>
                    <a:pt x="192" y="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6" name="Freeform 255"/>
            <p:cNvSpPr>
              <a:spLocks noEditPoints="1"/>
            </p:cNvSpPr>
            <p:nvPr/>
          </p:nvSpPr>
          <p:spPr bwMode="auto">
            <a:xfrm rot="21334256">
              <a:off x="5292734" y="3221303"/>
              <a:ext cx="678128" cy="496135"/>
            </a:xfrm>
            <a:custGeom>
              <a:avLst/>
              <a:gdLst>
                <a:gd name="T0" fmla="*/ 2147483647 w 220"/>
                <a:gd name="T1" fmla="*/ 2147483647 h 136"/>
                <a:gd name="T2" fmla="*/ 2147483647 w 220"/>
                <a:gd name="T3" fmla="*/ 2147483647 h 136"/>
                <a:gd name="T4" fmla="*/ 2147483647 w 220"/>
                <a:gd name="T5" fmla="*/ 2147483647 h 136"/>
                <a:gd name="T6" fmla="*/ 2147483647 w 220"/>
                <a:gd name="T7" fmla="*/ 2147483647 h 136"/>
                <a:gd name="T8" fmla="*/ 2147483647 w 220"/>
                <a:gd name="T9" fmla="*/ 2147483647 h 136"/>
                <a:gd name="T10" fmla="*/ 2147483647 w 220"/>
                <a:gd name="T11" fmla="*/ 2147483647 h 136"/>
                <a:gd name="T12" fmla="*/ 2147483647 w 220"/>
                <a:gd name="T13" fmla="*/ 2147483647 h 136"/>
                <a:gd name="T14" fmla="*/ 2147483647 w 220"/>
                <a:gd name="T15" fmla="*/ 2147483647 h 136"/>
                <a:gd name="T16" fmla="*/ 2147483647 w 220"/>
                <a:gd name="T17" fmla="*/ 2147483647 h 136"/>
                <a:gd name="T18" fmla="*/ 2147483647 w 220"/>
                <a:gd name="T19" fmla="*/ 2147483647 h 136"/>
                <a:gd name="T20" fmla="*/ 2147483647 w 220"/>
                <a:gd name="T21" fmla="*/ 2147483647 h 136"/>
                <a:gd name="T22" fmla="*/ 2147483647 w 220"/>
                <a:gd name="T23" fmla="*/ 2147483647 h 136"/>
                <a:gd name="T24" fmla="*/ 2147483647 w 220"/>
                <a:gd name="T25" fmla="*/ 2147483647 h 136"/>
                <a:gd name="T26" fmla="*/ 2147483647 w 220"/>
                <a:gd name="T27" fmla="*/ 2147483647 h 136"/>
                <a:gd name="T28" fmla="*/ 2147483647 w 220"/>
                <a:gd name="T29" fmla="*/ 2147483647 h 136"/>
                <a:gd name="T30" fmla="*/ 2147483647 w 220"/>
                <a:gd name="T31" fmla="*/ 2147483647 h 136"/>
                <a:gd name="T32" fmla="*/ 2147483647 w 220"/>
                <a:gd name="T33" fmla="*/ 2147483647 h 136"/>
                <a:gd name="T34" fmla="*/ 2147483647 w 220"/>
                <a:gd name="T35" fmla="*/ 2147483647 h 136"/>
                <a:gd name="T36" fmla="*/ 2147483647 w 220"/>
                <a:gd name="T37" fmla="*/ 2147483647 h 136"/>
                <a:gd name="T38" fmla="*/ 2147483647 w 220"/>
                <a:gd name="T39" fmla="*/ 2147483647 h 136"/>
                <a:gd name="T40" fmla="*/ 2147483647 w 220"/>
                <a:gd name="T41" fmla="*/ 2147483647 h 136"/>
                <a:gd name="T42" fmla="*/ 2147483647 w 220"/>
                <a:gd name="T43" fmla="*/ 2147483647 h 136"/>
                <a:gd name="T44" fmla="*/ 2147483647 w 220"/>
                <a:gd name="T45" fmla="*/ 2147483647 h 136"/>
                <a:gd name="T46" fmla="*/ 2147483647 w 220"/>
                <a:gd name="T47" fmla="*/ 2147483647 h 136"/>
                <a:gd name="T48" fmla="*/ 2147483647 w 220"/>
                <a:gd name="T49" fmla="*/ 2147483647 h 136"/>
                <a:gd name="T50" fmla="*/ 2147483647 w 220"/>
                <a:gd name="T51" fmla="*/ 2147483647 h 136"/>
                <a:gd name="T52" fmla="*/ 2147483647 w 220"/>
                <a:gd name="T53" fmla="*/ 2147483647 h 136"/>
                <a:gd name="T54" fmla="*/ 2147483647 w 220"/>
                <a:gd name="T55" fmla="*/ 2147483647 h 136"/>
                <a:gd name="T56" fmla="*/ 2147483647 w 220"/>
                <a:gd name="T57" fmla="*/ 2147483647 h 136"/>
                <a:gd name="T58" fmla="*/ 2147483647 w 220"/>
                <a:gd name="T59" fmla="*/ 2147483647 h 136"/>
                <a:gd name="T60" fmla="*/ 2147483647 w 220"/>
                <a:gd name="T61" fmla="*/ 2147483647 h 136"/>
                <a:gd name="T62" fmla="*/ 2147483647 w 220"/>
                <a:gd name="T63" fmla="*/ 2147483647 h 136"/>
                <a:gd name="T64" fmla="*/ 2147483647 w 220"/>
                <a:gd name="T65" fmla="*/ 2147483647 h 136"/>
                <a:gd name="T66" fmla="*/ 2147483647 w 220"/>
                <a:gd name="T67" fmla="*/ 2147483647 h 136"/>
                <a:gd name="T68" fmla="*/ 2147483647 w 220"/>
                <a:gd name="T69" fmla="*/ 2147483647 h 136"/>
                <a:gd name="T70" fmla="*/ 2147483647 w 220"/>
                <a:gd name="T71" fmla="*/ 2147483647 h 136"/>
                <a:gd name="T72" fmla="*/ 2147483647 w 220"/>
                <a:gd name="T73" fmla="*/ 2147483647 h 136"/>
                <a:gd name="T74" fmla="*/ 2147483647 w 220"/>
                <a:gd name="T75" fmla="*/ 2147483647 h 136"/>
                <a:gd name="T76" fmla="*/ 2147483647 w 220"/>
                <a:gd name="T77" fmla="*/ 2147483647 h 136"/>
                <a:gd name="T78" fmla="*/ 2147483647 w 220"/>
                <a:gd name="T79" fmla="*/ 2147483647 h 136"/>
                <a:gd name="T80" fmla="*/ 2147483647 w 220"/>
                <a:gd name="T81" fmla="*/ 2147483647 h 136"/>
                <a:gd name="T82" fmla="*/ 2147483647 w 220"/>
                <a:gd name="T83" fmla="*/ 2147483647 h 136"/>
                <a:gd name="T84" fmla="*/ 2147483647 w 220"/>
                <a:gd name="T85" fmla="*/ 2147483647 h 136"/>
                <a:gd name="T86" fmla="*/ 2147483647 w 220"/>
                <a:gd name="T87" fmla="*/ 2147483647 h 136"/>
                <a:gd name="T88" fmla="*/ 2147483647 w 220"/>
                <a:gd name="T89" fmla="*/ 2147483647 h 136"/>
                <a:gd name="T90" fmla="*/ 2147483647 w 220"/>
                <a:gd name="T91" fmla="*/ 2147483647 h 136"/>
                <a:gd name="T92" fmla="*/ 2147483647 w 220"/>
                <a:gd name="T93" fmla="*/ 2147483647 h 136"/>
                <a:gd name="T94" fmla="*/ 2147483647 w 220"/>
                <a:gd name="T95" fmla="*/ 2147483647 h 136"/>
                <a:gd name="T96" fmla="*/ 2147483647 w 220"/>
                <a:gd name="T97" fmla="*/ 2147483647 h 136"/>
                <a:gd name="T98" fmla="*/ 2147483647 w 220"/>
                <a:gd name="T99" fmla="*/ 2147483647 h 136"/>
                <a:gd name="T100" fmla="*/ 2147483647 w 220"/>
                <a:gd name="T101" fmla="*/ 2147483647 h 136"/>
                <a:gd name="T102" fmla="*/ 2147483647 w 220"/>
                <a:gd name="T103" fmla="*/ 2147483647 h 136"/>
                <a:gd name="T104" fmla="*/ 2147483647 w 220"/>
                <a:gd name="T105" fmla="*/ 2147483647 h 136"/>
                <a:gd name="T106" fmla="*/ 0 w 220"/>
                <a:gd name="T107" fmla="*/ 2147483647 h 136"/>
                <a:gd name="T108" fmla="*/ 2147483647 w 220"/>
                <a:gd name="T109" fmla="*/ 2147483647 h 136"/>
                <a:gd name="T110" fmla="*/ 2147483647 w 220"/>
                <a:gd name="T111" fmla="*/ 2147483647 h 136"/>
                <a:gd name="T112" fmla="*/ 2147483647 w 220"/>
                <a:gd name="T113" fmla="*/ 2147483647 h 136"/>
                <a:gd name="T114" fmla="*/ 2147483647 w 220"/>
                <a:gd name="T115" fmla="*/ 2147483647 h 1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20"/>
                <a:gd name="T175" fmla="*/ 0 h 136"/>
                <a:gd name="T176" fmla="*/ 220 w 220"/>
                <a:gd name="T177" fmla="*/ 136 h 1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20" h="136">
                  <a:moveTo>
                    <a:pt x="37" y="32"/>
                  </a:moveTo>
                  <a:lnTo>
                    <a:pt x="48" y="47"/>
                  </a:lnTo>
                  <a:lnTo>
                    <a:pt x="59" y="39"/>
                  </a:lnTo>
                  <a:lnTo>
                    <a:pt x="66" y="39"/>
                  </a:lnTo>
                  <a:lnTo>
                    <a:pt x="69" y="38"/>
                  </a:lnTo>
                  <a:lnTo>
                    <a:pt x="78" y="38"/>
                  </a:lnTo>
                  <a:lnTo>
                    <a:pt x="79" y="25"/>
                  </a:lnTo>
                  <a:lnTo>
                    <a:pt x="103" y="26"/>
                  </a:lnTo>
                  <a:lnTo>
                    <a:pt x="104" y="14"/>
                  </a:lnTo>
                  <a:lnTo>
                    <a:pt x="125" y="16"/>
                  </a:lnTo>
                  <a:lnTo>
                    <a:pt x="126" y="6"/>
                  </a:lnTo>
                  <a:lnTo>
                    <a:pt x="157" y="7"/>
                  </a:lnTo>
                  <a:lnTo>
                    <a:pt x="158" y="0"/>
                  </a:lnTo>
                  <a:lnTo>
                    <a:pt x="167" y="0"/>
                  </a:lnTo>
                  <a:lnTo>
                    <a:pt x="189" y="1"/>
                  </a:lnTo>
                  <a:lnTo>
                    <a:pt x="188" y="13"/>
                  </a:lnTo>
                  <a:lnTo>
                    <a:pt x="189" y="19"/>
                  </a:lnTo>
                  <a:lnTo>
                    <a:pt x="189" y="23"/>
                  </a:lnTo>
                  <a:lnTo>
                    <a:pt x="188" y="29"/>
                  </a:lnTo>
                  <a:lnTo>
                    <a:pt x="186" y="35"/>
                  </a:lnTo>
                  <a:lnTo>
                    <a:pt x="186" y="42"/>
                  </a:lnTo>
                  <a:lnTo>
                    <a:pt x="185" y="50"/>
                  </a:lnTo>
                  <a:lnTo>
                    <a:pt x="185" y="55"/>
                  </a:lnTo>
                  <a:lnTo>
                    <a:pt x="183" y="67"/>
                  </a:lnTo>
                  <a:lnTo>
                    <a:pt x="183" y="72"/>
                  </a:lnTo>
                  <a:lnTo>
                    <a:pt x="183" y="75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9" y="76"/>
                  </a:lnTo>
                  <a:lnTo>
                    <a:pt x="199" y="76"/>
                  </a:lnTo>
                  <a:lnTo>
                    <a:pt x="205" y="77"/>
                  </a:lnTo>
                  <a:lnTo>
                    <a:pt x="207" y="77"/>
                  </a:lnTo>
                  <a:lnTo>
                    <a:pt x="207" y="83"/>
                  </a:lnTo>
                  <a:lnTo>
                    <a:pt x="207" y="94"/>
                  </a:lnTo>
                  <a:lnTo>
                    <a:pt x="205" y="99"/>
                  </a:lnTo>
                  <a:lnTo>
                    <a:pt x="205" y="105"/>
                  </a:lnTo>
                  <a:lnTo>
                    <a:pt x="208" y="108"/>
                  </a:lnTo>
                  <a:lnTo>
                    <a:pt x="211" y="111"/>
                  </a:lnTo>
                  <a:lnTo>
                    <a:pt x="213" y="113"/>
                  </a:lnTo>
                  <a:lnTo>
                    <a:pt x="213" y="114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07" y="116"/>
                  </a:lnTo>
                  <a:lnTo>
                    <a:pt x="205" y="116"/>
                  </a:lnTo>
                  <a:lnTo>
                    <a:pt x="202" y="116"/>
                  </a:lnTo>
                  <a:lnTo>
                    <a:pt x="201" y="111"/>
                  </a:lnTo>
                  <a:lnTo>
                    <a:pt x="199" y="107"/>
                  </a:lnTo>
                  <a:lnTo>
                    <a:pt x="198" y="108"/>
                  </a:lnTo>
                  <a:lnTo>
                    <a:pt x="198" y="113"/>
                  </a:lnTo>
                  <a:lnTo>
                    <a:pt x="196" y="114"/>
                  </a:lnTo>
                  <a:lnTo>
                    <a:pt x="195" y="114"/>
                  </a:lnTo>
                  <a:lnTo>
                    <a:pt x="192" y="111"/>
                  </a:lnTo>
                  <a:lnTo>
                    <a:pt x="191" y="111"/>
                  </a:lnTo>
                  <a:lnTo>
                    <a:pt x="188" y="113"/>
                  </a:lnTo>
                  <a:lnTo>
                    <a:pt x="183" y="113"/>
                  </a:lnTo>
                  <a:lnTo>
                    <a:pt x="182" y="114"/>
                  </a:lnTo>
                  <a:lnTo>
                    <a:pt x="179" y="113"/>
                  </a:lnTo>
                  <a:lnTo>
                    <a:pt x="177" y="113"/>
                  </a:lnTo>
                  <a:lnTo>
                    <a:pt x="176" y="117"/>
                  </a:lnTo>
                  <a:lnTo>
                    <a:pt x="173" y="118"/>
                  </a:lnTo>
                  <a:lnTo>
                    <a:pt x="170" y="117"/>
                  </a:lnTo>
                  <a:lnTo>
                    <a:pt x="169" y="114"/>
                  </a:lnTo>
                  <a:lnTo>
                    <a:pt x="169" y="113"/>
                  </a:lnTo>
                  <a:lnTo>
                    <a:pt x="167" y="116"/>
                  </a:lnTo>
                  <a:lnTo>
                    <a:pt x="164" y="113"/>
                  </a:lnTo>
                  <a:lnTo>
                    <a:pt x="164" y="110"/>
                  </a:lnTo>
                  <a:lnTo>
                    <a:pt x="161" y="111"/>
                  </a:lnTo>
                  <a:lnTo>
                    <a:pt x="161" y="114"/>
                  </a:lnTo>
                  <a:lnTo>
                    <a:pt x="160" y="114"/>
                  </a:lnTo>
                  <a:lnTo>
                    <a:pt x="158" y="110"/>
                  </a:lnTo>
                  <a:lnTo>
                    <a:pt x="157" y="110"/>
                  </a:lnTo>
                  <a:lnTo>
                    <a:pt x="155" y="113"/>
                  </a:lnTo>
                  <a:lnTo>
                    <a:pt x="152" y="113"/>
                  </a:lnTo>
                  <a:lnTo>
                    <a:pt x="151" y="116"/>
                  </a:lnTo>
                  <a:lnTo>
                    <a:pt x="150" y="116"/>
                  </a:lnTo>
                  <a:lnTo>
                    <a:pt x="148" y="114"/>
                  </a:lnTo>
                  <a:lnTo>
                    <a:pt x="147" y="113"/>
                  </a:lnTo>
                  <a:lnTo>
                    <a:pt x="147" y="110"/>
                  </a:lnTo>
                  <a:lnTo>
                    <a:pt x="145" y="110"/>
                  </a:lnTo>
                  <a:lnTo>
                    <a:pt x="142" y="108"/>
                  </a:lnTo>
                  <a:lnTo>
                    <a:pt x="139" y="110"/>
                  </a:lnTo>
                  <a:lnTo>
                    <a:pt x="139" y="113"/>
                  </a:lnTo>
                  <a:lnTo>
                    <a:pt x="136" y="111"/>
                  </a:lnTo>
                  <a:lnTo>
                    <a:pt x="135" y="114"/>
                  </a:lnTo>
                  <a:lnTo>
                    <a:pt x="133" y="116"/>
                  </a:lnTo>
                  <a:lnTo>
                    <a:pt x="132" y="111"/>
                  </a:lnTo>
                  <a:lnTo>
                    <a:pt x="133" y="110"/>
                  </a:lnTo>
                  <a:lnTo>
                    <a:pt x="133" y="108"/>
                  </a:lnTo>
                  <a:lnTo>
                    <a:pt x="132" y="108"/>
                  </a:lnTo>
                  <a:lnTo>
                    <a:pt x="129" y="108"/>
                  </a:lnTo>
                  <a:lnTo>
                    <a:pt x="129" y="113"/>
                  </a:lnTo>
                  <a:lnTo>
                    <a:pt x="126" y="116"/>
                  </a:lnTo>
                  <a:lnTo>
                    <a:pt x="123" y="116"/>
                  </a:lnTo>
                  <a:lnTo>
                    <a:pt x="120" y="114"/>
                  </a:lnTo>
                  <a:lnTo>
                    <a:pt x="119" y="116"/>
                  </a:lnTo>
                  <a:lnTo>
                    <a:pt x="122" y="120"/>
                  </a:lnTo>
                  <a:lnTo>
                    <a:pt x="122" y="121"/>
                  </a:lnTo>
                  <a:lnTo>
                    <a:pt x="120" y="123"/>
                  </a:lnTo>
                  <a:lnTo>
                    <a:pt x="119" y="120"/>
                  </a:lnTo>
                  <a:lnTo>
                    <a:pt x="117" y="120"/>
                  </a:lnTo>
                  <a:lnTo>
                    <a:pt x="116" y="118"/>
                  </a:lnTo>
                  <a:lnTo>
                    <a:pt x="113" y="120"/>
                  </a:lnTo>
                  <a:lnTo>
                    <a:pt x="111" y="118"/>
                  </a:lnTo>
                  <a:lnTo>
                    <a:pt x="113" y="117"/>
                  </a:lnTo>
                  <a:lnTo>
                    <a:pt x="114" y="116"/>
                  </a:lnTo>
                  <a:lnTo>
                    <a:pt x="114" y="114"/>
                  </a:lnTo>
                  <a:lnTo>
                    <a:pt x="111" y="114"/>
                  </a:lnTo>
                  <a:lnTo>
                    <a:pt x="110" y="118"/>
                  </a:lnTo>
                  <a:lnTo>
                    <a:pt x="108" y="118"/>
                  </a:lnTo>
                  <a:lnTo>
                    <a:pt x="107" y="118"/>
                  </a:lnTo>
                  <a:lnTo>
                    <a:pt x="107" y="116"/>
                  </a:lnTo>
                  <a:lnTo>
                    <a:pt x="108" y="113"/>
                  </a:lnTo>
                  <a:lnTo>
                    <a:pt x="107" y="113"/>
                  </a:lnTo>
                  <a:lnTo>
                    <a:pt x="106" y="111"/>
                  </a:lnTo>
                  <a:lnTo>
                    <a:pt x="106" y="110"/>
                  </a:lnTo>
                  <a:lnTo>
                    <a:pt x="104" y="110"/>
                  </a:lnTo>
                  <a:lnTo>
                    <a:pt x="103" y="114"/>
                  </a:lnTo>
                  <a:lnTo>
                    <a:pt x="98" y="113"/>
                  </a:lnTo>
                  <a:lnTo>
                    <a:pt x="98" y="114"/>
                  </a:lnTo>
                  <a:lnTo>
                    <a:pt x="101" y="116"/>
                  </a:lnTo>
                  <a:lnTo>
                    <a:pt x="100" y="118"/>
                  </a:lnTo>
                  <a:lnTo>
                    <a:pt x="101" y="121"/>
                  </a:lnTo>
                  <a:lnTo>
                    <a:pt x="100" y="123"/>
                  </a:lnTo>
                  <a:lnTo>
                    <a:pt x="95" y="124"/>
                  </a:lnTo>
                  <a:lnTo>
                    <a:pt x="92" y="121"/>
                  </a:lnTo>
                  <a:lnTo>
                    <a:pt x="91" y="121"/>
                  </a:lnTo>
                  <a:lnTo>
                    <a:pt x="89" y="124"/>
                  </a:lnTo>
                  <a:lnTo>
                    <a:pt x="88" y="126"/>
                  </a:lnTo>
                  <a:lnTo>
                    <a:pt x="86" y="123"/>
                  </a:lnTo>
                  <a:lnTo>
                    <a:pt x="88" y="121"/>
                  </a:lnTo>
                  <a:lnTo>
                    <a:pt x="92" y="118"/>
                  </a:lnTo>
                  <a:lnTo>
                    <a:pt x="91" y="118"/>
                  </a:lnTo>
                  <a:lnTo>
                    <a:pt x="86" y="120"/>
                  </a:lnTo>
                  <a:lnTo>
                    <a:pt x="84" y="118"/>
                  </a:lnTo>
                  <a:lnTo>
                    <a:pt x="82" y="118"/>
                  </a:lnTo>
                  <a:lnTo>
                    <a:pt x="82" y="121"/>
                  </a:lnTo>
                  <a:lnTo>
                    <a:pt x="81" y="123"/>
                  </a:lnTo>
                  <a:lnTo>
                    <a:pt x="82" y="124"/>
                  </a:lnTo>
                  <a:lnTo>
                    <a:pt x="81" y="126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3" y="127"/>
                  </a:lnTo>
                  <a:lnTo>
                    <a:pt x="70" y="124"/>
                  </a:lnTo>
                  <a:lnTo>
                    <a:pt x="69" y="124"/>
                  </a:lnTo>
                  <a:lnTo>
                    <a:pt x="67" y="127"/>
                  </a:lnTo>
                  <a:lnTo>
                    <a:pt x="65" y="129"/>
                  </a:lnTo>
                  <a:lnTo>
                    <a:pt x="60" y="126"/>
                  </a:lnTo>
                  <a:lnTo>
                    <a:pt x="60" y="124"/>
                  </a:lnTo>
                  <a:lnTo>
                    <a:pt x="59" y="123"/>
                  </a:lnTo>
                  <a:lnTo>
                    <a:pt x="62" y="121"/>
                  </a:lnTo>
                  <a:lnTo>
                    <a:pt x="62" y="120"/>
                  </a:lnTo>
                  <a:lnTo>
                    <a:pt x="62" y="118"/>
                  </a:lnTo>
                  <a:lnTo>
                    <a:pt x="60" y="118"/>
                  </a:lnTo>
                  <a:lnTo>
                    <a:pt x="57" y="121"/>
                  </a:lnTo>
                  <a:lnTo>
                    <a:pt x="56" y="123"/>
                  </a:lnTo>
                  <a:lnTo>
                    <a:pt x="56" y="121"/>
                  </a:lnTo>
                  <a:lnTo>
                    <a:pt x="56" y="120"/>
                  </a:lnTo>
                  <a:lnTo>
                    <a:pt x="56" y="118"/>
                  </a:lnTo>
                  <a:lnTo>
                    <a:pt x="54" y="118"/>
                  </a:lnTo>
                  <a:lnTo>
                    <a:pt x="53" y="120"/>
                  </a:lnTo>
                  <a:lnTo>
                    <a:pt x="48" y="120"/>
                  </a:lnTo>
                  <a:lnTo>
                    <a:pt x="48" y="121"/>
                  </a:lnTo>
                  <a:lnTo>
                    <a:pt x="47" y="124"/>
                  </a:lnTo>
                  <a:lnTo>
                    <a:pt x="45" y="126"/>
                  </a:lnTo>
                  <a:lnTo>
                    <a:pt x="44" y="124"/>
                  </a:lnTo>
                  <a:lnTo>
                    <a:pt x="43" y="123"/>
                  </a:lnTo>
                  <a:lnTo>
                    <a:pt x="41" y="124"/>
                  </a:lnTo>
                  <a:lnTo>
                    <a:pt x="43" y="127"/>
                  </a:lnTo>
                  <a:lnTo>
                    <a:pt x="43" y="129"/>
                  </a:lnTo>
                  <a:lnTo>
                    <a:pt x="40" y="127"/>
                  </a:lnTo>
                  <a:lnTo>
                    <a:pt x="38" y="124"/>
                  </a:lnTo>
                  <a:lnTo>
                    <a:pt x="38" y="126"/>
                  </a:lnTo>
                  <a:lnTo>
                    <a:pt x="40" y="127"/>
                  </a:lnTo>
                  <a:lnTo>
                    <a:pt x="38" y="129"/>
                  </a:lnTo>
                  <a:lnTo>
                    <a:pt x="32" y="129"/>
                  </a:lnTo>
                  <a:lnTo>
                    <a:pt x="31" y="129"/>
                  </a:lnTo>
                  <a:lnTo>
                    <a:pt x="29" y="130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4" y="135"/>
                  </a:lnTo>
                  <a:lnTo>
                    <a:pt x="29" y="136"/>
                  </a:lnTo>
                  <a:lnTo>
                    <a:pt x="28" y="135"/>
                  </a:lnTo>
                  <a:lnTo>
                    <a:pt x="26" y="132"/>
                  </a:lnTo>
                  <a:lnTo>
                    <a:pt x="28" y="129"/>
                  </a:lnTo>
                  <a:lnTo>
                    <a:pt x="29" y="126"/>
                  </a:lnTo>
                  <a:lnTo>
                    <a:pt x="28" y="124"/>
                  </a:lnTo>
                  <a:lnTo>
                    <a:pt x="26" y="126"/>
                  </a:lnTo>
                  <a:lnTo>
                    <a:pt x="23" y="130"/>
                  </a:lnTo>
                  <a:lnTo>
                    <a:pt x="23" y="126"/>
                  </a:lnTo>
                  <a:lnTo>
                    <a:pt x="23" y="116"/>
                  </a:lnTo>
                  <a:lnTo>
                    <a:pt x="19" y="116"/>
                  </a:lnTo>
                  <a:lnTo>
                    <a:pt x="22" y="89"/>
                  </a:lnTo>
                  <a:lnTo>
                    <a:pt x="21" y="89"/>
                  </a:lnTo>
                  <a:lnTo>
                    <a:pt x="21" y="82"/>
                  </a:lnTo>
                  <a:lnTo>
                    <a:pt x="26" y="85"/>
                  </a:lnTo>
                  <a:lnTo>
                    <a:pt x="26" y="76"/>
                  </a:lnTo>
                  <a:lnTo>
                    <a:pt x="31" y="77"/>
                  </a:lnTo>
                  <a:lnTo>
                    <a:pt x="35" y="77"/>
                  </a:lnTo>
                  <a:lnTo>
                    <a:pt x="35" y="75"/>
                  </a:lnTo>
                  <a:lnTo>
                    <a:pt x="37" y="67"/>
                  </a:lnTo>
                  <a:lnTo>
                    <a:pt x="43" y="67"/>
                  </a:lnTo>
                  <a:lnTo>
                    <a:pt x="43" y="60"/>
                  </a:lnTo>
                  <a:lnTo>
                    <a:pt x="16" y="58"/>
                  </a:lnTo>
                  <a:lnTo>
                    <a:pt x="9" y="58"/>
                  </a:lnTo>
                  <a:lnTo>
                    <a:pt x="9" y="61"/>
                  </a:lnTo>
                  <a:lnTo>
                    <a:pt x="0" y="60"/>
                  </a:lnTo>
                  <a:lnTo>
                    <a:pt x="1" y="32"/>
                  </a:lnTo>
                  <a:lnTo>
                    <a:pt x="1" y="25"/>
                  </a:lnTo>
                  <a:lnTo>
                    <a:pt x="35" y="26"/>
                  </a:lnTo>
                  <a:lnTo>
                    <a:pt x="35" y="28"/>
                  </a:lnTo>
                  <a:lnTo>
                    <a:pt x="37" y="32"/>
                  </a:lnTo>
                  <a:close/>
                  <a:moveTo>
                    <a:pt x="217" y="117"/>
                  </a:moveTo>
                  <a:lnTo>
                    <a:pt x="220" y="118"/>
                  </a:lnTo>
                  <a:lnTo>
                    <a:pt x="217" y="120"/>
                  </a:lnTo>
                  <a:lnTo>
                    <a:pt x="215" y="118"/>
                  </a:lnTo>
                  <a:lnTo>
                    <a:pt x="215" y="116"/>
                  </a:lnTo>
                  <a:lnTo>
                    <a:pt x="214" y="116"/>
                  </a:lnTo>
                  <a:lnTo>
                    <a:pt x="215" y="116"/>
                  </a:lnTo>
                  <a:lnTo>
                    <a:pt x="217" y="116"/>
                  </a:lnTo>
                  <a:lnTo>
                    <a:pt x="217" y="11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7" name="Freeform 256"/>
            <p:cNvSpPr>
              <a:spLocks/>
            </p:cNvSpPr>
            <p:nvPr/>
          </p:nvSpPr>
          <p:spPr bwMode="auto">
            <a:xfrm rot="21334256">
              <a:off x="3233787" y="3034494"/>
              <a:ext cx="825308" cy="834999"/>
            </a:xfrm>
            <a:custGeom>
              <a:avLst/>
              <a:gdLst>
                <a:gd name="T0" fmla="*/ 2147483647 w 268"/>
                <a:gd name="T1" fmla="*/ 2147483647 h 229"/>
                <a:gd name="T2" fmla="*/ 2147483647 w 268"/>
                <a:gd name="T3" fmla="*/ 2147483647 h 229"/>
                <a:gd name="T4" fmla="*/ 2147483647 w 268"/>
                <a:gd name="T5" fmla="*/ 2147483647 h 229"/>
                <a:gd name="T6" fmla="*/ 2147483647 w 268"/>
                <a:gd name="T7" fmla="*/ 2147483647 h 229"/>
                <a:gd name="T8" fmla="*/ 2147483647 w 268"/>
                <a:gd name="T9" fmla="*/ 2147483647 h 229"/>
                <a:gd name="T10" fmla="*/ 2147483647 w 268"/>
                <a:gd name="T11" fmla="*/ 2147483647 h 229"/>
                <a:gd name="T12" fmla="*/ 2147483647 w 268"/>
                <a:gd name="T13" fmla="*/ 2147483647 h 229"/>
                <a:gd name="T14" fmla="*/ 2147483647 w 268"/>
                <a:gd name="T15" fmla="*/ 2147483647 h 229"/>
                <a:gd name="T16" fmla="*/ 2147483647 w 268"/>
                <a:gd name="T17" fmla="*/ 2147483647 h 229"/>
                <a:gd name="T18" fmla="*/ 2147483647 w 268"/>
                <a:gd name="T19" fmla="*/ 2147483647 h 229"/>
                <a:gd name="T20" fmla="*/ 2147483647 w 268"/>
                <a:gd name="T21" fmla="*/ 2147483647 h 229"/>
                <a:gd name="T22" fmla="*/ 2147483647 w 268"/>
                <a:gd name="T23" fmla="*/ 2147483647 h 229"/>
                <a:gd name="T24" fmla="*/ 2147483647 w 268"/>
                <a:gd name="T25" fmla="*/ 2147483647 h 229"/>
                <a:gd name="T26" fmla="*/ 2147483647 w 268"/>
                <a:gd name="T27" fmla="*/ 2147483647 h 229"/>
                <a:gd name="T28" fmla="*/ 2147483647 w 268"/>
                <a:gd name="T29" fmla="*/ 2147483647 h 229"/>
                <a:gd name="T30" fmla="*/ 2147483647 w 268"/>
                <a:gd name="T31" fmla="*/ 2147483647 h 229"/>
                <a:gd name="T32" fmla="*/ 2147483647 w 268"/>
                <a:gd name="T33" fmla="*/ 2147483647 h 229"/>
                <a:gd name="T34" fmla="*/ 2147483647 w 268"/>
                <a:gd name="T35" fmla="*/ 2147483647 h 229"/>
                <a:gd name="T36" fmla="*/ 2147483647 w 268"/>
                <a:gd name="T37" fmla="*/ 2147483647 h 229"/>
                <a:gd name="T38" fmla="*/ 2147483647 w 268"/>
                <a:gd name="T39" fmla="*/ 2147483647 h 229"/>
                <a:gd name="T40" fmla="*/ 2147483647 w 268"/>
                <a:gd name="T41" fmla="*/ 2147483647 h 229"/>
                <a:gd name="T42" fmla="*/ 2147483647 w 268"/>
                <a:gd name="T43" fmla="*/ 2147483647 h 229"/>
                <a:gd name="T44" fmla="*/ 2147483647 w 268"/>
                <a:gd name="T45" fmla="*/ 2147483647 h 229"/>
                <a:gd name="T46" fmla="*/ 2147483647 w 268"/>
                <a:gd name="T47" fmla="*/ 2147483647 h 229"/>
                <a:gd name="T48" fmla="*/ 2147483647 w 268"/>
                <a:gd name="T49" fmla="*/ 2147483647 h 229"/>
                <a:gd name="T50" fmla="*/ 2147483647 w 268"/>
                <a:gd name="T51" fmla="*/ 2147483647 h 229"/>
                <a:gd name="T52" fmla="*/ 2147483647 w 268"/>
                <a:gd name="T53" fmla="*/ 2147483647 h 229"/>
                <a:gd name="T54" fmla="*/ 2147483647 w 268"/>
                <a:gd name="T55" fmla="*/ 2147483647 h 229"/>
                <a:gd name="T56" fmla="*/ 2147483647 w 268"/>
                <a:gd name="T57" fmla="*/ 2147483647 h 229"/>
                <a:gd name="T58" fmla="*/ 2147483647 w 268"/>
                <a:gd name="T59" fmla="*/ 2147483647 h 229"/>
                <a:gd name="T60" fmla="*/ 2147483647 w 268"/>
                <a:gd name="T61" fmla="*/ 2147483647 h 229"/>
                <a:gd name="T62" fmla="*/ 2147483647 w 268"/>
                <a:gd name="T63" fmla="*/ 2147483647 h 229"/>
                <a:gd name="T64" fmla="*/ 2147483647 w 268"/>
                <a:gd name="T65" fmla="*/ 2147483647 h 229"/>
                <a:gd name="T66" fmla="*/ 2147483647 w 268"/>
                <a:gd name="T67" fmla="*/ 2147483647 h 229"/>
                <a:gd name="T68" fmla="*/ 2147483647 w 268"/>
                <a:gd name="T69" fmla="*/ 2147483647 h 229"/>
                <a:gd name="T70" fmla="*/ 2147483647 w 268"/>
                <a:gd name="T71" fmla="*/ 2147483647 h 229"/>
                <a:gd name="T72" fmla="*/ 2147483647 w 268"/>
                <a:gd name="T73" fmla="*/ 2147483647 h 229"/>
                <a:gd name="T74" fmla="*/ 2147483647 w 268"/>
                <a:gd name="T75" fmla="*/ 2147483647 h 229"/>
                <a:gd name="T76" fmla="*/ 2147483647 w 268"/>
                <a:gd name="T77" fmla="*/ 2147483647 h 229"/>
                <a:gd name="T78" fmla="*/ 2147483647 w 268"/>
                <a:gd name="T79" fmla="*/ 2147483647 h 229"/>
                <a:gd name="T80" fmla="*/ 2147483647 w 268"/>
                <a:gd name="T81" fmla="*/ 0 h 229"/>
                <a:gd name="T82" fmla="*/ 2147483647 w 268"/>
                <a:gd name="T83" fmla="*/ 2147483647 h 229"/>
                <a:gd name="T84" fmla="*/ 2147483647 w 268"/>
                <a:gd name="T85" fmla="*/ 2147483647 h 229"/>
                <a:gd name="T86" fmla="*/ 2147483647 w 268"/>
                <a:gd name="T87" fmla="*/ 2147483647 h 229"/>
                <a:gd name="T88" fmla="*/ 2147483647 w 268"/>
                <a:gd name="T89" fmla="*/ 2147483647 h 229"/>
                <a:gd name="T90" fmla="*/ 2147483647 w 268"/>
                <a:gd name="T91" fmla="*/ 2147483647 h 229"/>
                <a:gd name="T92" fmla="*/ 2147483647 w 268"/>
                <a:gd name="T93" fmla="*/ 2147483647 h 229"/>
                <a:gd name="T94" fmla="*/ 2147483647 w 268"/>
                <a:gd name="T95" fmla="*/ 2147483647 h 229"/>
                <a:gd name="T96" fmla="*/ 2147483647 w 268"/>
                <a:gd name="T97" fmla="*/ 2147483647 h 229"/>
                <a:gd name="T98" fmla="*/ 2147483647 w 268"/>
                <a:gd name="T99" fmla="*/ 2147483647 h 229"/>
                <a:gd name="T100" fmla="*/ 2147483647 w 268"/>
                <a:gd name="T101" fmla="*/ 2147483647 h 229"/>
                <a:gd name="T102" fmla="*/ 2147483647 w 268"/>
                <a:gd name="T103" fmla="*/ 2147483647 h 229"/>
                <a:gd name="T104" fmla="*/ 2147483647 w 268"/>
                <a:gd name="T105" fmla="*/ 2147483647 h 229"/>
                <a:gd name="T106" fmla="*/ 2147483647 w 268"/>
                <a:gd name="T107" fmla="*/ 2147483647 h 229"/>
                <a:gd name="T108" fmla="*/ 2147483647 w 268"/>
                <a:gd name="T109" fmla="*/ 2147483647 h 229"/>
                <a:gd name="T110" fmla="*/ 2147483647 w 268"/>
                <a:gd name="T111" fmla="*/ 2147483647 h 2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8"/>
                <a:gd name="T169" fmla="*/ 0 h 229"/>
                <a:gd name="T170" fmla="*/ 268 w 268"/>
                <a:gd name="T171" fmla="*/ 229 h 2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8" h="229">
                  <a:moveTo>
                    <a:pt x="189" y="29"/>
                  </a:moveTo>
                  <a:lnTo>
                    <a:pt x="193" y="32"/>
                  </a:lnTo>
                  <a:lnTo>
                    <a:pt x="193" y="35"/>
                  </a:lnTo>
                  <a:lnTo>
                    <a:pt x="198" y="43"/>
                  </a:lnTo>
                  <a:lnTo>
                    <a:pt x="196" y="44"/>
                  </a:lnTo>
                  <a:lnTo>
                    <a:pt x="196" y="45"/>
                  </a:lnTo>
                  <a:lnTo>
                    <a:pt x="202" y="48"/>
                  </a:lnTo>
                  <a:lnTo>
                    <a:pt x="203" y="48"/>
                  </a:lnTo>
                  <a:lnTo>
                    <a:pt x="203" y="50"/>
                  </a:lnTo>
                  <a:lnTo>
                    <a:pt x="211" y="54"/>
                  </a:lnTo>
                  <a:lnTo>
                    <a:pt x="212" y="57"/>
                  </a:lnTo>
                  <a:lnTo>
                    <a:pt x="214" y="60"/>
                  </a:lnTo>
                  <a:lnTo>
                    <a:pt x="214" y="62"/>
                  </a:lnTo>
                  <a:lnTo>
                    <a:pt x="220" y="66"/>
                  </a:lnTo>
                  <a:lnTo>
                    <a:pt x="211" y="75"/>
                  </a:lnTo>
                  <a:lnTo>
                    <a:pt x="212" y="76"/>
                  </a:lnTo>
                  <a:lnTo>
                    <a:pt x="195" y="97"/>
                  </a:lnTo>
                  <a:lnTo>
                    <a:pt x="236" y="136"/>
                  </a:lnTo>
                  <a:lnTo>
                    <a:pt x="244" y="129"/>
                  </a:lnTo>
                  <a:lnTo>
                    <a:pt x="268" y="151"/>
                  </a:lnTo>
                  <a:lnTo>
                    <a:pt x="255" y="166"/>
                  </a:lnTo>
                  <a:lnTo>
                    <a:pt x="264" y="174"/>
                  </a:lnTo>
                  <a:lnTo>
                    <a:pt x="256" y="183"/>
                  </a:lnTo>
                  <a:lnTo>
                    <a:pt x="262" y="189"/>
                  </a:lnTo>
                  <a:lnTo>
                    <a:pt x="242" y="210"/>
                  </a:lnTo>
                  <a:lnTo>
                    <a:pt x="242" y="211"/>
                  </a:lnTo>
                  <a:lnTo>
                    <a:pt x="239" y="214"/>
                  </a:lnTo>
                  <a:lnTo>
                    <a:pt x="239" y="217"/>
                  </a:lnTo>
                  <a:lnTo>
                    <a:pt x="234" y="220"/>
                  </a:lnTo>
                  <a:lnTo>
                    <a:pt x="230" y="215"/>
                  </a:lnTo>
                  <a:lnTo>
                    <a:pt x="234" y="210"/>
                  </a:lnTo>
                  <a:lnTo>
                    <a:pt x="228" y="204"/>
                  </a:lnTo>
                  <a:lnTo>
                    <a:pt x="196" y="229"/>
                  </a:lnTo>
                  <a:lnTo>
                    <a:pt x="183" y="214"/>
                  </a:lnTo>
                  <a:lnTo>
                    <a:pt x="196" y="204"/>
                  </a:lnTo>
                  <a:lnTo>
                    <a:pt x="193" y="201"/>
                  </a:lnTo>
                  <a:lnTo>
                    <a:pt x="189" y="199"/>
                  </a:lnTo>
                  <a:lnTo>
                    <a:pt x="186" y="196"/>
                  </a:lnTo>
                  <a:lnTo>
                    <a:pt x="186" y="192"/>
                  </a:lnTo>
                  <a:lnTo>
                    <a:pt x="183" y="188"/>
                  </a:lnTo>
                  <a:lnTo>
                    <a:pt x="176" y="192"/>
                  </a:lnTo>
                  <a:lnTo>
                    <a:pt x="164" y="177"/>
                  </a:lnTo>
                  <a:lnTo>
                    <a:pt x="184" y="169"/>
                  </a:lnTo>
                  <a:lnTo>
                    <a:pt x="171" y="151"/>
                  </a:lnTo>
                  <a:lnTo>
                    <a:pt x="165" y="155"/>
                  </a:lnTo>
                  <a:lnTo>
                    <a:pt x="162" y="147"/>
                  </a:lnTo>
                  <a:lnTo>
                    <a:pt x="155" y="139"/>
                  </a:lnTo>
                  <a:lnTo>
                    <a:pt x="152" y="135"/>
                  </a:lnTo>
                  <a:lnTo>
                    <a:pt x="145" y="128"/>
                  </a:lnTo>
                  <a:lnTo>
                    <a:pt x="148" y="125"/>
                  </a:lnTo>
                  <a:lnTo>
                    <a:pt x="152" y="129"/>
                  </a:lnTo>
                  <a:lnTo>
                    <a:pt x="159" y="122"/>
                  </a:lnTo>
                  <a:lnTo>
                    <a:pt x="158" y="116"/>
                  </a:lnTo>
                  <a:lnTo>
                    <a:pt x="155" y="114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40" y="119"/>
                  </a:lnTo>
                  <a:lnTo>
                    <a:pt x="139" y="122"/>
                  </a:lnTo>
                  <a:lnTo>
                    <a:pt x="137" y="122"/>
                  </a:lnTo>
                  <a:lnTo>
                    <a:pt x="136" y="123"/>
                  </a:lnTo>
                  <a:lnTo>
                    <a:pt x="123" y="119"/>
                  </a:lnTo>
                  <a:lnTo>
                    <a:pt x="123" y="122"/>
                  </a:lnTo>
                  <a:lnTo>
                    <a:pt x="111" y="119"/>
                  </a:lnTo>
                  <a:lnTo>
                    <a:pt x="96" y="110"/>
                  </a:lnTo>
                  <a:lnTo>
                    <a:pt x="95" y="100"/>
                  </a:lnTo>
                  <a:lnTo>
                    <a:pt x="96" y="92"/>
                  </a:lnTo>
                  <a:lnTo>
                    <a:pt x="96" y="84"/>
                  </a:lnTo>
                  <a:lnTo>
                    <a:pt x="67" y="81"/>
                  </a:lnTo>
                  <a:lnTo>
                    <a:pt x="67" y="84"/>
                  </a:lnTo>
                  <a:lnTo>
                    <a:pt x="61" y="79"/>
                  </a:lnTo>
                  <a:lnTo>
                    <a:pt x="66" y="79"/>
                  </a:lnTo>
                  <a:lnTo>
                    <a:pt x="66" y="76"/>
                  </a:lnTo>
                  <a:lnTo>
                    <a:pt x="64" y="75"/>
                  </a:lnTo>
                  <a:lnTo>
                    <a:pt x="63" y="72"/>
                  </a:lnTo>
                  <a:lnTo>
                    <a:pt x="63" y="69"/>
                  </a:lnTo>
                  <a:lnTo>
                    <a:pt x="64" y="67"/>
                  </a:lnTo>
                  <a:lnTo>
                    <a:pt x="67" y="65"/>
                  </a:lnTo>
                  <a:lnTo>
                    <a:pt x="66" y="62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57" y="57"/>
                  </a:lnTo>
                  <a:lnTo>
                    <a:pt x="54" y="59"/>
                  </a:lnTo>
                  <a:lnTo>
                    <a:pt x="52" y="59"/>
                  </a:lnTo>
                  <a:lnTo>
                    <a:pt x="52" y="56"/>
                  </a:lnTo>
                  <a:lnTo>
                    <a:pt x="48" y="57"/>
                  </a:lnTo>
                  <a:lnTo>
                    <a:pt x="47" y="54"/>
                  </a:lnTo>
                  <a:lnTo>
                    <a:pt x="42" y="53"/>
                  </a:lnTo>
                  <a:lnTo>
                    <a:pt x="42" y="51"/>
                  </a:lnTo>
                  <a:lnTo>
                    <a:pt x="45" y="50"/>
                  </a:lnTo>
                  <a:lnTo>
                    <a:pt x="45" y="48"/>
                  </a:lnTo>
                  <a:lnTo>
                    <a:pt x="42" y="47"/>
                  </a:lnTo>
                  <a:lnTo>
                    <a:pt x="44" y="44"/>
                  </a:lnTo>
                  <a:lnTo>
                    <a:pt x="44" y="41"/>
                  </a:lnTo>
                  <a:lnTo>
                    <a:pt x="41" y="40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6" y="41"/>
                  </a:lnTo>
                  <a:lnTo>
                    <a:pt x="35" y="41"/>
                  </a:lnTo>
                  <a:lnTo>
                    <a:pt x="35" y="37"/>
                  </a:lnTo>
                  <a:lnTo>
                    <a:pt x="32" y="34"/>
                  </a:lnTo>
                  <a:lnTo>
                    <a:pt x="30" y="34"/>
                  </a:lnTo>
                  <a:lnTo>
                    <a:pt x="29" y="35"/>
                  </a:lnTo>
                  <a:lnTo>
                    <a:pt x="28" y="38"/>
                  </a:lnTo>
                  <a:lnTo>
                    <a:pt x="28" y="43"/>
                  </a:lnTo>
                  <a:lnTo>
                    <a:pt x="26" y="44"/>
                  </a:lnTo>
                  <a:lnTo>
                    <a:pt x="23" y="45"/>
                  </a:lnTo>
                  <a:lnTo>
                    <a:pt x="19" y="47"/>
                  </a:lnTo>
                  <a:lnTo>
                    <a:pt x="13" y="47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0" y="37"/>
                  </a:lnTo>
                  <a:lnTo>
                    <a:pt x="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6"/>
                  </a:lnTo>
                  <a:lnTo>
                    <a:pt x="33" y="7"/>
                  </a:lnTo>
                  <a:lnTo>
                    <a:pt x="33" y="12"/>
                  </a:lnTo>
                  <a:lnTo>
                    <a:pt x="35" y="13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9" y="16"/>
                  </a:lnTo>
                  <a:lnTo>
                    <a:pt x="41" y="18"/>
                  </a:lnTo>
                  <a:lnTo>
                    <a:pt x="44" y="19"/>
                  </a:lnTo>
                  <a:lnTo>
                    <a:pt x="47" y="9"/>
                  </a:lnTo>
                  <a:lnTo>
                    <a:pt x="48" y="9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5"/>
                  </a:lnTo>
                  <a:lnTo>
                    <a:pt x="54" y="16"/>
                  </a:lnTo>
                  <a:lnTo>
                    <a:pt x="51" y="21"/>
                  </a:lnTo>
                  <a:lnTo>
                    <a:pt x="51" y="28"/>
                  </a:lnTo>
                  <a:lnTo>
                    <a:pt x="60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6" y="25"/>
                  </a:lnTo>
                  <a:lnTo>
                    <a:pt x="70" y="29"/>
                  </a:lnTo>
                  <a:lnTo>
                    <a:pt x="70" y="32"/>
                  </a:lnTo>
                  <a:lnTo>
                    <a:pt x="72" y="34"/>
                  </a:lnTo>
                  <a:lnTo>
                    <a:pt x="73" y="38"/>
                  </a:lnTo>
                  <a:lnTo>
                    <a:pt x="77" y="34"/>
                  </a:lnTo>
                  <a:lnTo>
                    <a:pt x="85" y="35"/>
                  </a:lnTo>
                  <a:lnTo>
                    <a:pt x="94" y="41"/>
                  </a:lnTo>
                  <a:lnTo>
                    <a:pt x="95" y="35"/>
                  </a:lnTo>
                  <a:lnTo>
                    <a:pt x="98" y="31"/>
                  </a:lnTo>
                  <a:lnTo>
                    <a:pt x="108" y="19"/>
                  </a:lnTo>
                  <a:lnTo>
                    <a:pt x="133" y="35"/>
                  </a:lnTo>
                  <a:lnTo>
                    <a:pt x="137" y="34"/>
                  </a:lnTo>
                  <a:lnTo>
                    <a:pt x="148" y="34"/>
                  </a:lnTo>
                  <a:lnTo>
                    <a:pt x="149" y="35"/>
                  </a:lnTo>
                  <a:lnTo>
                    <a:pt x="151" y="37"/>
                  </a:lnTo>
                  <a:lnTo>
                    <a:pt x="155" y="34"/>
                  </a:lnTo>
                  <a:lnTo>
                    <a:pt x="164" y="32"/>
                  </a:lnTo>
                  <a:lnTo>
                    <a:pt x="180" y="35"/>
                  </a:lnTo>
                  <a:lnTo>
                    <a:pt x="183" y="35"/>
                  </a:lnTo>
                  <a:lnTo>
                    <a:pt x="186" y="29"/>
                  </a:lnTo>
                  <a:lnTo>
                    <a:pt x="189" y="29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8" name="Freeform 257"/>
            <p:cNvSpPr>
              <a:spLocks/>
            </p:cNvSpPr>
            <p:nvPr/>
          </p:nvSpPr>
          <p:spPr bwMode="auto">
            <a:xfrm rot="21334256">
              <a:off x="3707372" y="2050810"/>
              <a:ext cx="1013936" cy="924799"/>
            </a:xfrm>
            <a:custGeom>
              <a:avLst/>
              <a:gdLst>
                <a:gd name="T0" fmla="*/ 2147483647 w 290"/>
                <a:gd name="T1" fmla="*/ 2147483647 h 230"/>
                <a:gd name="T2" fmla="*/ 2147483647 w 290"/>
                <a:gd name="T3" fmla="*/ 2147483647 h 230"/>
                <a:gd name="T4" fmla="*/ 2147483647 w 290"/>
                <a:gd name="T5" fmla="*/ 2147483647 h 230"/>
                <a:gd name="T6" fmla="*/ 2147483647 w 290"/>
                <a:gd name="T7" fmla="*/ 2147483647 h 230"/>
                <a:gd name="T8" fmla="*/ 2147483647 w 290"/>
                <a:gd name="T9" fmla="*/ 2147483647 h 230"/>
                <a:gd name="T10" fmla="*/ 2147483647 w 290"/>
                <a:gd name="T11" fmla="*/ 2147483647 h 230"/>
                <a:gd name="T12" fmla="*/ 2147483647 w 290"/>
                <a:gd name="T13" fmla="*/ 2147483647 h 230"/>
                <a:gd name="T14" fmla="*/ 2147483647 w 290"/>
                <a:gd name="T15" fmla="*/ 2147483647 h 230"/>
                <a:gd name="T16" fmla="*/ 2147483647 w 290"/>
                <a:gd name="T17" fmla="*/ 2147483647 h 230"/>
                <a:gd name="T18" fmla="*/ 2147483647 w 290"/>
                <a:gd name="T19" fmla="*/ 2147483647 h 230"/>
                <a:gd name="T20" fmla="*/ 2147483647 w 290"/>
                <a:gd name="T21" fmla="*/ 2147483647 h 230"/>
                <a:gd name="T22" fmla="*/ 2147483647 w 290"/>
                <a:gd name="T23" fmla="*/ 2147483647 h 230"/>
                <a:gd name="T24" fmla="*/ 2147483647 w 290"/>
                <a:gd name="T25" fmla="*/ 2147483647 h 230"/>
                <a:gd name="T26" fmla="*/ 2147483647 w 290"/>
                <a:gd name="T27" fmla="*/ 2147483647 h 230"/>
                <a:gd name="T28" fmla="*/ 2147483647 w 290"/>
                <a:gd name="T29" fmla="*/ 2147483647 h 230"/>
                <a:gd name="T30" fmla="*/ 2147483647 w 290"/>
                <a:gd name="T31" fmla="*/ 2147483647 h 230"/>
                <a:gd name="T32" fmla="*/ 2147483647 w 290"/>
                <a:gd name="T33" fmla="*/ 2147483647 h 230"/>
                <a:gd name="T34" fmla="*/ 2147483647 w 290"/>
                <a:gd name="T35" fmla="*/ 2147483647 h 230"/>
                <a:gd name="T36" fmla="*/ 2147483647 w 290"/>
                <a:gd name="T37" fmla="*/ 2147483647 h 230"/>
                <a:gd name="T38" fmla="*/ 2147483647 w 290"/>
                <a:gd name="T39" fmla="*/ 2147483647 h 230"/>
                <a:gd name="T40" fmla="*/ 2147483647 w 290"/>
                <a:gd name="T41" fmla="*/ 2147483647 h 230"/>
                <a:gd name="T42" fmla="*/ 2147483647 w 290"/>
                <a:gd name="T43" fmla="*/ 2147483647 h 230"/>
                <a:gd name="T44" fmla="*/ 2147483647 w 290"/>
                <a:gd name="T45" fmla="*/ 2147483647 h 230"/>
                <a:gd name="T46" fmla="*/ 2147483647 w 290"/>
                <a:gd name="T47" fmla="*/ 2147483647 h 230"/>
                <a:gd name="T48" fmla="*/ 2147483647 w 290"/>
                <a:gd name="T49" fmla="*/ 2147483647 h 230"/>
                <a:gd name="T50" fmla="*/ 2147483647 w 290"/>
                <a:gd name="T51" fmla="*/ 2147483647 h 230"/>
                <a:gd name="T52" fmla="*/ 2147483647 w 290"/>
                <a:gd name="T53" fmla="*/ 2147483647 h 230"/>
                <a:gd name="T54" fmla="*/ 2147483647 w 290"/>
                <a:gd name="T55" fmla="*/ 2147483647 h 230"/>
                <a:gd name="T56" fmla="*/ 2147483647 w 290"/>
                <a:gd name="T57" fmla="*/ 2147483647 h 230"/>
                <a:gd name="T58" fmla="*/ 2147483647 w 290"/>
                <a:gd name="T59" fmla="*/ 2147483647 h 230"/>
                <a:gd name="T60" fmla="*/ 2147483647 w 290"/>
                <a:gd name="T61" fmla="*/ 2147483647 h 230"/>
                <a:gd name="T62" fmla="*/ 2147483647 w 290"/>
                <a:gd name="T63" fmla="*/ 2147483647 h 230"/>
                <a:gd name="T64" fmla="*/ 2147483647 w 290"/>
                <a:gd name="T65" fmla="*/ 2147483647 h 230"/>
                <a:gd name="T66" fmla="*/ 2147483647 w 290"/>
                <a:gd name="T67" fmla="*/ 2147483647 h 230"/>
                <a:gd name="T68" fmla="*/ 2147483647 w 290"/>
                <a:gd name="T69" fmla="*/ 2147483647 h 230"/>
                <a:gd name="T70" fmla="*/ 2147483647 w 290"/>
                <a:gd name="T71" fmla="*/ 2147483647 h 230"/>
                <a:gd name="T72" fmla="*/ 2147483647 w 290"/>
                <a:gd name="T73" fmla="*/ 2147483647 h 230"/>
                <a:gd name="T74" fmla="*/ 2147483647 w 290"/>
                <a:gd name="T75" fmla="*/ 2147483647 h 230"/>
                <a:gd name="T76" fmla="*/ 2147483647 w 290"/>
                <a:gd name="T77" fmla="*/ 2147483647 h 230"/>
                <a:gd name="T78" fmla="*/ 2147483647 w 290"/>
                <a:gd name="T79" fmla="*/ 2147483647 h 230"/>
                <a:gd name="T80" fmla="*/ 2147483647 w 290"/>
                <a:gd name="T81" fmla="*/ 2147483647 h 230"/>
                <a:gd name="T82" fmla="*/ 2147483647 w 290"/>
                <a:gd name="T83" fmla="*/ 2147483647 h 230"/>
                <a:gd name="T84" fmla="*/ 2147483647 w 290"/>
                <a:gd name="T85" fmla="*/ 2147483647 h 230"/>
                <a:gd name="T86" fmla="*/ 2147483647 w 290"/>
                <a:gd name="T87" fmla="*/ 2147483647 h 230"/>
                <a:gd name="T88" fmla="*/ 2147483647 w 290"/>
                <a:gd name="T89" fmla="*/ 2147483647 h 230"/>
                <a:gd name="T90" fmla="*/ 2147483647 w 290"/>
                <a:gd name="T91" fmla="*/ 2147483647 h 230"/>
                <a:gd name="T92" fmla="*/ 2147483647 w 290"/>
                <a:gd name="T93" fmla="*/ 2147483647 h 230"/>
                <a:gd name="T94" fmla="*/ 2147483647 w 290"/>
                <a:gd name="T95" fmla="*/ 2147483647 h 230"/>
                <a:gd name="T96" fmla="*/ 2147483647 w 290"/>
                <a:gd name="T97" fmla="*/ 2147483647 h 230"/>
                <a:gd name="T98" fmla="*/ 2147483647 w 290"/>
                <a:gd name="T99" fmla="*/ 2147483647 h 230"/>
                <a:gd name="T100" fmla="*/ 2147483647 w 290"/>
                <a:gd name="T101" fmla="*/ 2147483647 h 230"/>
                <a:gd name="T102" fmla="*/ 2147483647 w 290"/>
                <a:gd name="T103" fmla="*/ 2147483647 h 230"/>
                <a:gd name="T104" fmla="*/ 2147483647 w 290"/>
                <a:gd name="T105" fmla="*/ 2147483647 h 230"/>
                <a:gd name="T106" fmla="*/ 0 w 290"/>
                <a:gd name="T107" fmla="*/ 2147483647 h 230"/>
                <a:gd name="T108" fmla="*/ 2147483647 w 290"/>
                <a:gd name="T109" fmla="*/ 2147483647 h 230"/>
                <a:gd name="T110" fmla="*/ 2147483647 w 290"/>
                <a:gd name="T111" fmla="*/ 2147483647 h 230"/>
                <a:gd name="T112" fmla="*/ 2147483647 w 290"/>
                <a:gd name="T113" fmla="*/ 2147483647 h 230"/>
                <a:gd name="T114" fmla="*/ 2147483647 w 290"/>
                <a:gd name="T115" fmla="*/ 2147483647 h 230"/>
                <a:gd name="T116" fmla="*/ 2147483647 w 290"/>
                <a:gd name="T117" fmla="*/ 0 h 23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0"/>
                <a:gd name="T178" fmla="*/ 0 h 230"/>
                <a:gd name="T179" fmla="*/ 290 w 290"/>
                <a:gd name="T180" fmla="*/ 230 h 23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0" h="230">
                  <a:moveTo>
                    <a:pt x="88" y="4"/>
                  </a:moveTo>
                  <a:lnTo>
                    <a:pt x="150" y="9"/>
                  </a:lnTo>
                  <a:lnTo>
                    <a:pt x="162" y="14"/>
                  </a:lnTo>
                  <a:lnTo>
                    <a:pt x="159" y="19"/>
                  </a:lnTo>
                  <a:lnTo>
                    <a:pt x="182" y="33"/>
                  </a:lnTo>
                  <a:lnTo>
                    <a:pt x="179" y="36"/>
                  </a:lnTo>
                  <a:lnTo>
                    <a:pt x="178" y="39"/>
                  </a:lnTo>
                  <a:lnTo>
                    <a:pt x="175" y="41"/>
                  </a:lnTo>
                  <a:lnTo>
                    <a:pt x="172" y="44"/>
                  </a:lnTo>
                  <a:lnTo>
                    <a:pt x="169" y="45"/>
                  </a:lnTo>
                  <a:lnTo>
                    <a:pt x="169" y="48"/>
                  </a:lnTo>
                  <a:lnTo>
                    <a:pt x="172" y="48"/>
                  </a:lnTo>
                  <a:lnTo>
                    <a:pt x="170" y="79"/>
                  </a:lnTo>
                  <a:lnTo>
                    <a:pt x="172" y="76"/>
                  </a:lnTo>
                  <a:lnTo>
                    <a:pt x="175" y="76"/>
                  </a:lnTo>
                  <a:lnTo>
                    <a:pt x="176" y="76"/>
                  </a:lnTo>
                  <a:lnTo>
                    <a:pt x="179" y="79"/>
                  </a:lnTo>
                  <a:lnTo>
                    <a:pt x="179" y="82"/>
                  </a:lnTo>
                  <a:lnTo>
                    <a:pt x="182" y="82"/>
                  </a:lnTo>
                  <a:lnTo>
                    <a:pt x="182" y="92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200" y="96"/>
                  </a:lnTo>
                  <a:lnTo>
                    <a:pt x="201" y="95"/>
                  </a:lnTo>
                  <a:lnTo>
                    <a:pt x="208" y="95"/>
                  </a:lnTo>
                  <a:lnTo>
                    <a:pt x="208" y="114"/>
                  </a:lnTo>
                  <a:lnTo>
                    <a:pt x="204" y="114"/>
                  </a:lnTo>
                  <a:lnTo>
                    <a:pt x="204" y="133"/>
                  </a:lnTo>
                  <a:lnTo>
                    <a:pt x="203" y="135"/>
                  </a:lnTo>
                  <a:lnTo>
                    <a:pt x="200" y="135"/>
                  </a:lnTo>
                  <a:lnTo>
                    <a:pt x="200" y="133"/>
                  </a:lnTo>
                  <a:lnTo>
                    <a:pt x="197" y="132"/>
                  </a:lnTo>
                  <a:lnTo>
                    <a:pt x="197" y="154"/>
                  </a:lnTo>
                  <a:lnTo>
                    <a:pt x="191" y="167"/>
                  </a:lnTo>
                  <a:lnTo>
                    <a:pt x="200" y="170"/>
                  </a:lnTo>
                  <a:lnTo>
                    <a:pt x="198" y="173"/>
                  </a:lnTo>
                  <a:lnTo>
                    <a:pt x="216" y="180"/>
                  </a:lnTo>
                  <a:lnTo>
                    <a:pt x="219" y="176"/>
                  </a:lnTo>
                  <a:lnTo>
                    <a:pt x="233" y="181"/>
                  </a:lnTo>
                  <a:lnTo>
                    <a:pt x="233" y="178"/>
                  </a:lnTo>
                  <a:lnTo>
                    <a:pt x="233" y="177"/>
                  </a:lnTo>
                  <a:lnTo>
                    <a:pt x="230" y="177"/>
                  </a:lnTo>
                  <a:lnTo>
                    <a:pt x="230" y="176"/>
                  </a:lnTo>
                  <a:lnTo>
                    <a:pt x="225" y="174"/>
                  </a:lnTo>
                  <a:lnTo>
                    <a:pt x="225" y="171"/>
                  </a:lnTo>
                  <a:lnTo>
                    <a:pt x="226" y="170"/>
                  </a:lnTo>
                  <a:lnTo>
                    <a:pt x="236" y="173"/>
                  </a:lnTo>
                  <a:lnTo>
                    <a:pt x="236" y="161"/>
                  </a:lnTo>
                  <a:lnTo>
                    <a:pt x="254" y="161"/>
                  </a:lnTo>
                  <a:lnTo>
                    <a:pt x="270" y="162"/>
                  </a:lnTo>
                  <a:lnTo>
                    <a:pt x="283" y="164"/>
                  </a:lnTo>
                  <a:lnTo>
                    <a:pt x="282" y="186"/>
                  </a:lnTo>
                  <a:lnTo>
                    <a:pt x="290" y="186"/>
                  </a:lnTo>
                  <a:lnTo>
                    <a:pt x="289" y="192"/>
                  </a:lnTo>
                  <a:lnTo>
                    <a:pt x="286" y="192"/>
                  </a:lnTo>
                  <a:lnTo>
                    <a:pt x="285" y="211"/>
                  </a:lnTo>
                  <a:lnTo>
                    <a:pt x="277" y="209"/>
                  </a:lnTo>
                  <a:lnTo>
                    <a:pt x="277" y="211"/>
                  </a:lnTo>
                  <a:lnTo>
                    <a:pt x="277" y="212"/>
                  </a:lnTo>
                  <a:lnTo>
                    <a:pt x="266" y="212"/>
                  </a:lnTo>
                  <a:lnTo>
                    <a:pt x="264" y="220"/>
                  </a:lnTo>
                  <a:lnTo>
                    <a:pt x="264" y="224"/>
                  </a:lnTo>
                  <a:lnTo>
                    <a:pt x="252" y="224"/>
                  </a:lnTo>
                  <a:lnTo>
                    <a:pt x="252" y="227"/>
                  </a:lnTo>
                  <a:lnTo>
                    <a:pt x="251" y="228"/>
                  </a:lnTo>
                  <a:lnTo>
                    <a:pt x="248" y="227"/>
                  </a:lnTo>
                  <a:lnTo>
                    <a:pt x="241" y="227"/>
                  </a:lnTo>
                  <a:lnTo>
                    <a:pt x="239" y="225"/>
                  </a:lnTo>
                  <a:lnTo>
                    <a:pt x="238" y="228"/>
                  </a:lnTo>
                  <a:lnTo>
                    <a:pt x="236" y="228"/>
                  </a:lnTo>
                  <a:lnTo>
                    <a:pt x="236" y="227"/>
                  </a:lnTo>
                  <a:lnTo>
                    <a:pt x="232" y="228"/>
                  </a:lnTo>
                  <a:lnTo>
                    <a:pt x="230" y="225"/>
                  </a:lnTo>
                  <a:lnTo>
                    <a:pt x="229" y="225"/>
                  </a:lnTo>
                  <a:lnTo>
                    <a:pt x="229" y="227"/>
                  </a:lnTo>
                  <a:lnTo>
                    <a:pt x="227" y="228"/>
                  </a:lnTo>
                  <a:lnTo>
                    <a:pt x="226" y="230"/>
                  </a:lnTo>
                  <a:lnTo>
                    <a:pt x="226" y="227"/>
                  </a:lnTo>
                  <a:lnTo>
                    <a:pt x="223" y="227"/>
                  </a:lnTo>
                  <a:lnTo>
                    <a:pt x="223" y="228"/>
                  </a:lnTo>
                  <a:lnTo>
                    <a:pt x="222" y="228"/>
                  </a:lnTo>
                  <a:lnTo>
                    <a:pt x="220" y="225"/>
                  </a:lnTo>
                  <a:lnTo>
                    <a:pt x="219" y="225"/>
                  </a:lnTo>
                  <a:lnTo>
                    <a:pt x="220" y="224"/>
                  </a:lnTo>
                  <a:lnTo>
                    <a:pt x="217" y="224"/>
                  </a:lnTo>
                  <a:lnTo>
                    <a:pt x="216" y="214"/>
                  </a:lnTo>
                  <a:lnTo>
                    <a:pt x="162" y="211"/>
                  </a:lnTo>
                  <a:lnTo>
                    <a:pt x="162" y="208"/>
                  </a:lnTo>
                  <a:lnTo>
                    <a:pt x="151" y="203"/>
                  </a:lnTo>
                  <a:lnTo>
                    <a:pt x="145" y="203"/>
                  </a:lnTo>
                  <a:lnTo>
                    <a:pt x="137" y="203"/>
                  </a:lnTo>
                  <a:lnTo>
                    <a:pt x="134" y="187"/>
                  </a:lnTo>
                  <a:lnTo>
                    <a:pt x="101" y="186"/>
                  </a:lnTo>
                  <a:lnTo>
                    <a:pt x="103" y="168"/>
                  </a:lnTo>
                  <a:lnTo>
                    <a:pt x="93" y="170"/>
                  </a:lnTo>
                  <a:lnTo>
                    <a:pt x="85" y="167"/>
                  </a:lnTo>
                  <a:lnTo>
                    <a:pt x="77" y="170"/>
                  </a:lnTo>
                  <a:lnTo>
                    <a:pt x="62" y="164"/>
                  </a:lnTo>
                  <a:lnTo>
                    <a:pt x="60" y="164"/>
                  </a:lnTo>
                  <a:lnTo>
                    <a:pt x="62" y="171"/>
                  </a:lnTo>
                  <a:lnTo>
                    <a:pt x="63" y="177"/>
                  </a:lnTo>
                  <a:lnTo>
                    <a:pt x="68" y="187"/>
                  </a:lnTo>
                  <a:lnTo>
                    <a:pt x="75" y="199"/>
                  </a:lnTo>
                  <a:lnTo>
                    <a:pt x="78" y="200"/>
                  </a:lnTo>
                  <a:lnTo>
                    <a:pt x="75" y="203"/>
                  </a:lnTo>
                  <a:lnTo>
                    <a:pt x="72" y="203"/>
                  </a:lnTo>
                  <a:lnTo>
                    <a:pt x="66" y="209"/>
                  </a:lnTo>
                  <a:lnTo>
                    <a:pt x="65" y="208"/>
                  </a:lnTo>
                  <a:lnTo>
                    <a:pt x="63" y="208"/>
                  </a:lnTo>
                  <a:lnTo>
                    <a:pt x="62" y="206"/>
                  </a:lnTo>
                  <a:lnTo>
                    <a:pt x="60" y="208"/>
                  </a:lnTo>
                  <a:lnTo>
                    <a:pt x="57" y="205"/>
                  </a:lnTo>
                  <a:lnTo>
                    <a:pt x="55" y="205"/>
                  </a:lnTo>
                  <a:lnTo>
                    <a:pt x="55" y="203"/>
                  </a:lnTo>
                  <a:lnTo>
                    <a:pt x="53" y="195"/>
                  </a:lnTo>
                  <a:lnTo>
                    <a:pt x="53" y="193"/>
                  </a:lnTo>
                  <a:lnTo>
                    <a:pt x="55" y="189"/>
                  </a:lnTo>
                  <a:lnTo>
                    <a:pt x="55" y="187"/>
                  </a:lnTo>
                  <a:lnTo>
                    <a:pt x="52" y="186"/>
                  </a:lnTo>
                  <a:lnTo>
                    <a:pt x="49" y="178"/>
                  </a:lnTo>
                  <a:lnTo>
                    <a:pt x="47" y="177"/>
                  </a:lnTo>
                  <a:lnTo>
                    <a:pt x="46" y="176"/>
                  </a:lnTo>
                  <a:lnTo>
                    <a:pt x="43" y="176"/>
                  </a:lnTo>
                  <a:lnTo>
                    <a:pt x="40" y="174"/>
                  </a:lnTo>
                  <a:lnTo>
                    <a:pt x="37" y="171"/>
                  </a:lnTo>
                  <a:lnTo>
                    <a:pt x="35" y="168"/>
                  </a:lnTo>
                  <a:lnTo>
                    <a:pt x="35" y="164"/>
                  </a:lnTo>
                  <a:lnTo>
                    <a:pt x="33" y="159"/>
                  </a:lnTo>
                  <a:lnTo>
                    <a:pt x="33" y="158"/>
                  </a:lnTo>
                  <a:lnTo>
                    <a:pt x="30" y="157"/>
                  </a:lnTo>
                  <a:lnTo>
                    <a:pt x="31" y="155"/>
                  </a:lnTo>
                  <a:lnTo>
                    <a:pt x="30" y="154"/>
                  </a:lnTo>
                  <a:lnTo>
                    <a:pt x="28" y="152"/>
                  </a:lnTo>
                  <a:lnTo>
                    <a:pt x="28" y="151"/>
                  </a:lnTo>
                  <a:lnTo>
                    <a:pt x="27" y="151"/>
                  </a:lnTo>
                  <a:lnTo>
                    <a:pt x="25" y="151"/>
                  </a:lnTo>
                  <a:lnTo>
                    <a:pt x="25" y="149"/>
                  </a:lnTo>
                  <a:lnTo>
                    <a:pt x="25" y="148"/>
                  </a:lnTo>
                  <a:lnTo>
                    <a:pt x="25" y="146"/>
                  </a:lnTo>
                  <a:lnTo>
                    <a:pt x="24" y="145"/>
                  </a:lnTo>
                  <a:lnTo>
                    <a:pt x="22" y="146"/>
                  </a:lnTo>
                  <a:lnTo>
                    <a:pt x="21" y="146"/>
                  </a:lnTo>
                  <a:lnTo>
                    <a:pt x="19" y="148"/>
                  </a:lnTo>
                  <a:lnTo>
                    <a:pt x="19" y="146"/>
                  </a:lnTo>
                  <a:lnTo>
                    <a:pt x="21" y="145"/>
                  </a:lnTo>
                  <a:lnTo>
                    <a:pt x="21" y="142"/>
                  </a:lnTo>
                  <a:lnTo>
                    <a:pt x="18" y="118"/>
                  </a:lnTo>
                  <a:lnTo>
                    <a:pt x="16" y="117"/>
                  </a:lnTo>
                  <a:lnTo>
                    <a:pt x="9" y="113"/>
                  </a:lnTo>
                  <a:lnTo>
                    <a:pt x="6" y="110"/>
                  </a:lnTo>
                  <a:lnTo>
                    <a:pt x="0" y="102"/>
                  </a:lnTo>
                  <a:lnTo>
                    <a:pt x="0" y="95"/>
                  </a:lnTo>
                  <a:lnTo>
                    <a:pt x="6" y="92"/>
                  </a:lnTo>
                  <a:lnTo>
                    <a:pt x="6" y="88"/>
                  </a:lnTo>
                  <a:lnTo>
                    <a:pt x="8" y="86"/>
                  </a:lnTo>
                  <a:lnTo>
                    <a:pt x="8" y="85"/>
                  </a:lnTo>
                  <a:lnTo>
                    <a:pt x="15" y="74"/>
                  </a:lnTo>
                  <a:lnTo>
                    <a:pt x="19" y="74"/>
                  </a:lnTo>
                  <a:lnTo>
                    <a:pt x="24" y="64"/>
                  </a:lnTo>
                  <a:lnTo>
                    <a:pt x="22" y="61"/>
                  </a:lnTo>
                  <a:lnTo>
                    <a:pt x="24" y="58"/>
                  </a:lnTo>
                  <a:lnTo>
                    <a:pt x="27" y="52"/>
                  </a:lnTo>
                  <a:lnTo>
                    <a:pt x="27" y="45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88" y="4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9" name="Freeform 258"/>
            <p:cNvSpPr>
              <a:spLocks/>
            </p:cNvSpPr>
            <p:nvPr/>
          </p:nvSpPr>
          <p:spPr bwMode="auto">
            <a:xfrm rot="21334256">
              <a:off x="4271301" y="3054535"/>
              <a:ext cx="504814" cy="768523"/>
            </a:xfrm>
            <a:custGeom>
              <a:avLst/>
              <a:gdLst>
                <a:gd name="T0" fmla="*/ 2147483647 w 163"/>
                <a:gd name="T1" fmla="*/ 0 h 212"/>
                <a:gd name="T2" fmla="*/ 2147483647 w 163"/>
                <a:gd name="T3" fmla="*/ 2147483647 h 212"/>
                <a:gd name="T4" fmla="*/ 2147483647 w 163"/>
                <a:gd name="T5" fmla="*/ 2147483647 h 212"/>
                <a:gd name="T6" fmla="*/ 2147483647 w 163"/>
                <a:gd name="T7" fmla="*/ 2147483647 h 212"/>
                <a:gd name="T8" fmla="*/ 2147483647 w 163"/>
                <a:gd name="T9" fmla="*/ 2147483647 h 212"/>
                <a:gd name="T10" fmla="*/ 2147483647 w 163"/>
                <a:gd name="T11" fmla="*/ 2147483647 h 212"/>
                <a:gd name="T12" fmla="*/ 2147483647 w 163"/>
                <a:gd name="T13" fmla="*/ 2147483647 h 212"/>
                <a:gd name="T14" fmla="*/ 2147483647 w 163"/>
                <a:gd name="T15" fmla="*/ 2147483647 h 212"/>
                <a:gd name="T16" fmla="*/ 2147483647 w 163"/>
                <a:gd name="T17" fmla="*/ 2147483647 h 212"/>
                <a:gd name="T18" fmla="*/ 2147483647 w 163"/>
                <a:gd name="T19" fmla="*/ 2147483647 h 212"/>
                <a:gd name="T20" fmla="*/ 2147483647 w 163"/>
                <a:gd name="T21" fmla="*/ 2147483647 h 212"/>
                <a:gd name="T22" fmla="*/ 2147483647 w 163"/>
                <a:gd name="T23" fmla="*/ 2147483647 h 212"/>
                <a:gd name="T24" fmla="*/ 2147483647 w 163"/>
                <a:gd name="T25" fmla="*/ 2147483647 h 212"/>
                <a:gd name="T26" fmla="*/ 2147483647 w 163"/>
                <a:gd name="T27" fmla="*/ 2147483647 h 212"/>
                <a:gd name="T28" fmla="*/ 2147483647 w 163"/>
                <a:gd name="T29" fmla="*/ 2147483647 h 212"/>
                <a:gd name="T30" fmla="*/ 2147483647 w 163"/>
                <a:gd name="T31" fmla="*/ 2147483647 h 212"/>
                <a:gd name="T32" fmla="*/ 2147483647 w 163"/>
                <a:gd name="T33" fmla="*/ 2147483647 h 212"/>
                <a:gd name="T34" fmla="*/ 2147483647 w 163"/>
                <a:gd name="T35" fmla="*/ 2147483647 h 212"/>
                <a:gd name="T36" fmla="*/ 2147483647 w 163"/>
                <a:gd name="T37" fmla="*/ 2147483647 h 212"/>
                <a:gd name="T38" fmla="*/ 2147483647 w 163"/>
                <a:gd name="T39" fmla="*/ 2147483647 h 212"/>
                <a:gd name="T40" fmla="*/ 2147483647 w 163"/>
                <a:gd name="T41" fmla="*/ 2147483647 h 212"/>
                <a:gd name="T42" fmla="*/ 2147483647 w 163"/>
                <a:gd name="T43" fmla="*/ 2147483647 h 212"/>
                <a:gd name="T44" fmla="*/ 2147483647 w 163"/>
                <a:gd name="T45" fmla="*/ 2147483647 h 212"/>
                <a:gd name="T46" fmla="*/ 2147483647 w 163"/>
                <a:gd name="T47" fmla="*/ 2147483647 h 212"/>
                <a:gd name="T48" fmla="*/ 0 w 163"/>
                <a:gd name="T49" fmla="*/ 2147483647 h 212"/>
                <a:gd name="T50" fmla="*/ 2147483647 w 163"/>
                <a:gd name="T51" fmla="*/ 2147483647 h 212"/>
                <a:gd name="T52" fmla="*/ 2147483647 w 163"/>
                <a:gd name="T53" fmla="*/ 2147483647 h 212"/>
                <a:gd name="T54" fmla="*/ 2147483647 w 163"/>
                <a:gd name="T55" fmla="*/ 2147483647 h 212"/>
                <a:gd name="T56" fmla="*/ 2147483647 w 163"/>
                <a:gd name="T57" fmla="*/ 2147483647 h 212"/>
                <a:gd name="T58" fmla="*/ 2147483647 w 163"/>
                <a:gd name="T59" fmla="*/ 2147483647 h 212"/>
                <a:gd name="T60" fmla="*/ 2147483647 w 163"/>
                <a:gd name="T61" fmla="*/ 2147483647 h 212"/>
                <a:gd name="T62" fmla="*/ 2147483647 w 163"/>
                <a:gd name="T63" fmla="*/ 2147483647 h 212"/>
                <a:gd name="T64" fmla="*/ 2147483647 w 163"/>
                <a:gd name="T65" fmla="*/ 2147483647 h 212"/>
                <a:gd name="T66" fmla="*/ 2147483647 w 163"/>
                <a:gd name="T67" fmla="*/ 2147483647 h 212"/>
                <a:gd name="T68" fmla="*/ 2147483647 w 163"/>
                <a:gd name="T69" fmla="*/ 2147483647 h 212"/>
                <a:gd name="T70" fmla="*/ 2147483647 w 163"/>
                <a:gd name="T71" fmla="*/ 2147483647 h 212"/>
                <a:gd name="T72" fmla="*/ 2147483647 w 163"/>
                <a:gd name="T73" fmla="*/ 2147483647 h 212"/>
                <a:gd name="T74" fmla="*/ 2147483647 w 163"/>
                <a:gd name="T75" fmla="*/ 2147483647 h 212"/>
                <a:gd name="T76" fmla="*/ 2147483647 w 163"/>
                <a:gd name="T77" fmla="*/ 2147483647 h 212"/>
                <a:gd name="T78" fmla="*/ 2147483647 w 163"/>
                <a:gd name="T79" fmla="*/ 2147483647 h 212"/>
                <a:gd name="T80" fmla="*/ 2147483647 w 163"/>
                <a:gd name="T81" fmla="*/ 2147483647 h 212"/>
                <a:gd name="T82" fmla="*/ 2147483647 w 163"/>
                <a:gd name="T83" fmla="*/ 2147483647 h 212"/>
                <a:gd name="T84" fmla="*/ 2147483647 w 163"/>
                <a:gd name="T85" fmla="*/ 2147483647 h 212"/>
                <a:gd name="T86" fmla="*/ 2147483647 w 163"/>
                <a:gd name="T87" fmla="*/ 2147483647 h 212"/>
                <a:gd name="T88" fmla="*/ 2147483647 w 163"/>
                <a:gd name="T89" fmla="*/ 2147483647 h 212"/>
                <a:gd name="T90" fmla="*/ 2147483647 w 163"/>
                <a:gd name="T91" fmla="*/ 2147483647 h 212"/>
                <a:gd name="T92" fmla="*/ 2147483647 w 163"/>
                <a:gd name="T93" fmla="*/ 2147483647 h 212"/>
                <a:gd name="T94" fmla="*/ 2147483647 w 163"/>
                <a:gd name="T95" fmla="*/ 2147483647 h 212"/>
                <a:gd name="T96" fmla="*/ 2147483647 w 163"/>
                <a:gd name="T97" fmla="*/ 2147483647 h 212"/>
                <a:gd name="T98" fmla="*/ 2147483647 w 163"/>
                <a:gd name="T99" fmla="*/ 2147483647 h 212"/>
                <a:gd name="T100" fmla="*/ 2147483647 w 163"/>
                <a:gd name="T101" fmla="*/ 2147483647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0" name="Freeform 259"/>
            <p:cNvSpPr>
              <a:spLocks/>
            </p:cNvSpPr>
            <p:nvPr/>
          </p:nvSpPr>
          <p:spPr bwMode="auto">
            <a:xfrm rot="21334256">
              <a:off x="3306382" y="3343130"/>
              <a:ext cx="678128" cy="869047"/>
            </a:xfrm>
            <a:custGeom>
              <a:avLst/>
              <a:gdLst>
                <a:gd name="T0" fmla="*/ 2147483647 w 220"/>
                <a:gd name="T1" fmla="*/ 2147483647 h 239"/>
                <a:gd name="T2" fmla="*/ 2147483647 w 220"/>
                <a:gd name="T3" fmla="*/ 2147483647 h 239"/>
                <a:gd name="T4" fmla="*/ 2147483647 w 220"/>
                <a:gd name="T5" fmla="*/ 2147483647 h 239"/>
                <a:gd name="T6" fmla="*/ 2147483647 w 220"/>
                <a:gd name="T7" fmla="*/ 2147483647 h 239"/>
                <a:gd name="T8" fmla="*/ 2147483647 w 220"/>
                <a:gd name="T9" fmla="*/ 2147483647 h 239"/>
                <a:gd name="T10" fmla="*/ 2147483647 w 220"/>
                <a:gd name="T11" fmla="*/ 2147483647 h 239"/>
                <a:gd name="T12" fmla="*/ 2147483647 w 220"/>
                <a:gd name="T13" fmla="*/ 2147483647 h 239"/>
                <a:gd name="T14" fmla="*/ 2147483647 w 220"/>
                <a:gd name="T15" fmla="*/ 2147483647 h 239"/>
                <a:gd name="T16" fmla="*/ 2147483647 w 220"/>
                <a:gd name="T17" fmla="*/ 2147483647 h 239"/>
                <a:gd name="T18" fmla="*/ 2147483647 w 220"/>
                <a:gd name="T19" fmla="*/ 2147483647 h 239"/>
                <a:gd name="T20" fmla="*/ 2147483647 w 220"/>
                <a:gd name="T21" fmla="*/ 2147483647 h 239"/>
                <a:gd name="T22" fmla="*/ 2147483647 w 220"/>
                <a:gd name="T23" fmla="*/ 2147483647 h 239"/>
                <a:gd name="T24" fmla="*/ 2147483647 w 220"/>
                <a:gd name="T25" fmla="*/ 2147483647 h 239"/>
                <a:gd name="T26" fmla="*/ 2147483647 w 220"/>
                <a:gd name="T27" fmla="*/ 2147483647 h 239"/>
                <a:gd name="T28" fmla="*/ 2147483647 w 220"/>
                <a:gd name="T29" fmla="*/ 2147483647 h 239"/>
                <a:gd name="T30" fmla="*/ 2147483647 w 220"/>
                <a:gd name="T31" fmla="*/ 2147483647 h 239"/>
                <a:gd name="T32" fmla="*/ 2147483647 w 220"/>
                <a:gd name="T33" fmla="*/ 2147483647 h 239"/>
                <a:gd name="T34" fmla="*/ 2147483647 w 220"/>
                <a:gd name="T35" fmla="*/ 2147483647 h 239"/>
                <a:gd name="T36" fmla="*/ 2147483647 w 220"/>
                <a:gd name="T37" fmla="*/ 2147483647 h 239"/>
                <a:gd name="T38" fmla="*/ 2147483647 w 220"/>
                <a:gd name="T39" fmla="*/ 2147483647 h 239"/>
                <a:gd name="T40" fmla="*/ 2147483647 w 220"/>
                <a:gd name="T41" fmla="*/ 2147483647 h 239"/>
                <a:gd name="T42" fmla="*/ 2147483647 w 220"/>
                <a:gd name="T43" fmla="*/ 2147483647 h 239"/>
                <a:gd name="T44" fmla="*/ 2147483647 w 220"/>
                <a:gd name="T45" fmla="*/ 2147483647 h 239"/>
                <a:gd name="T46" fmla="*/ 2147483647 w 220"/>
                <a:gd name="T47" fmla="*/ 2147483647 h 239"/>
                <a:gd name="T48" fmla="*/ 2147483647 w 220"/>
                <a:gd name="T49" fmla="*/ 2147483647 h 239"/>
                <a:gd name="T50" fmla="*/ 2147483647 w 220"/>
                <a:gd name="T51" fmla="*/ 2147483647 h 239"/>
                <a:gd name="T52" fmla="*/ 2147483647 w 220"/>
                <a:gd name="T53" fmla="*/ 2147483647 h 239"/>
                <a:gd name="T54" fmla="*/ 2147483647 w 220"/>
                <a:gd name="T55" fmla="*/ 2147483647 h 239"/>
                <a:gd name="T56" fmla="*/ 2147483647 w 220"/>
                <a:gd name="T57" fmla="*/ 2147483647 h 239"/>
                <a:gd name="T58" fmla="*/ 2147483647 w 220"/>
                <a:gd name="T59" fmla="*/ 2147483647 h 239"/>
                <a:gd name="T60" fmla="*/ 2147483647 w 220"/>
                <a:gd name="T61" fmla="*/ 2147483647 h 239"/>
                <a:gd name="T62" fmla="*/ 2147483647 w 220"/>
                <a:gd name="T63" fmla="*/ 2147483647 h 239"/>
                <a:gd name="T64" fmla="*/ 2147483647 w 220"/>
                <a:gd name="T65" fmla="*/ 2147483647 h 239"/>
                <a:gd name="T66" fmla="*/ 0 w 220"/>
                <a:gd name="T67" fmla="*/ 2147483647 h 239"/>
                <a:gd name="T68" fmla="*/ 2147483647 w 220"/>
                <a:gd name="T69" fmla="*/ 2147483647 h 239"/>
                <a:gd name="T70" fmla="*/ 2147483647 w 220"/>
                <a:gd name="T71" fmla="*/ 2147483647 h 239"/>
                <a:gd name="T72" fmla="*/ 2147483647 w 220"/>
                <a:gd name="T73" fmla="*/ 2147483647 h 239"/>
                <a:gd name="T74" fmla="*/ 2147483647 w 220"/>
                <a:gd name="T75" fmla="*/ 2147483647 h 239"/>
                <a:gd name="T76" fmla="*/ 2147483647 w 220"/>
                <a:gd name="T77" fmla="*/ 2147483647 h 239"/>
                <a:gd name="T78" fmla="*/ 2147483647 w 220"/>
                <a:gd name="T79" fmla="*/ 2147483647 h 239"/>
                <a:gd name="T80" fmla="*/ 2147483647 w 220"/>
                <a:gd name="T81" fmla="*/ 2147483647 h 239"/>
                <a:gd name="T82" fmla="*/ 2147483647 w 220"/>
                <a:gd name="T83" fmla="*/ 2147483647 h 239"/>
                <a:gd name="T84" fmla="*/ 2147483647 w 220"/>
                <a:gd name="T85" fmla="*/ 2147483647 h 239"/>
                <a:gd name="T86" fmla="*/ 2147483647 w 220"/>
                <a:gd name="T87" fmla="*/ 2147483647 h 239"/>
                <a:gd name="T88" fmla="*/ 2147483647 w 220"/>
                <a:gd name="T89" fmla="*/ 2147483647 h 239"/>
                <a:gd name="T90" fmla="*/ 2147483647 w 220"/>
                <a:gd name="T91" fmla="*/ 2147483647 h 239"/>
                <a:gd name="T92" fmla="*/ 2147483647 w 220"/>
                <a:gd name="T93" fmla="*/ 2147483647 h 239"/>
                <a:gd name="T94" fmla="*/ 2147483647 w 220"/>
                <a:gd name="T95" fmla="*/ 2147483647 h 239"/>
                <a:gd name="T96" fmla="*/ 2147483647 w 220"/>
                <a:gd name="T97" fmla="*/ 2147483647 h 239"/>
                <a:gd name="T98" fmla="*/ 2147483647 w 220"/>
                <a:gd name="T99" fmla="*/ 2147483647 h 239"/>
                <a:gd name="T100" fmla="*/ 2147483647 w 220"/>
                <a:gd name="T101" fmla="*/ 2147483647 h 239"/>
                <a:gd name="T102" fmla="*/ 2147483647 w 220"/>
                <a:gd name="T103" fmla="*/ 2147483647 h 239"/>
                <a:gd name="T104" fmla="*/ 2147483647 w 220"/>
                <a:gd name="T105" fmla="*/ 2147483647 h 239"/>
                <a:gd name="T106" fmla="*/ 2147483647 w 220"/>
                <a:gd name="T107" fmla="*/ 2147483647 h 239"/>
                <a:gd name="T108" fmla="*/ 2147483647 w 220"/>
                <a:gd name="T109" fmla="*/ 2147483647 h 239"/>
                <a:gd name="T110" fmla="*/ 2147483647 w 220"/>
                <a:gd name="T111" fmla="*/ 2147483647 h 239"/>
                <a:gd name="T112" fmla="*/ 2147483647 w 220"/>
                <a:gd name="T113" fmla="*/ 2147483647 h 239"/>
                <a:gd name="T114" fmla="*/ 2147483647 w 220"/>
                <a:gd name="T115" fmla="*/ 2147483647 h 239"/>
                <a:gd name="T116" fmla="*/ 2147483647 w 220"/>
                <a:gd name="T117" fmla="*/ 2147483647 h 2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0"/>
                <a:gd name="T178" fmla="*/ 0 h 239"/>
                <a:gd name="T179" fmla="*/ 220 w 220"/>
                <a:gd name="T180" fmla="*/ 239 h 2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0" h="239">
                  <a:moveTo>
                    <a:pt x="177" y="150"/>
                  </a:moveTo>
                  <a:lnTo>
                    <a:pt x="196" y="172"/>
                  </a:lnTo>
                  <a:lnTo>
                    <a:pt x="187" y="180"/>
                  </a:lnTo>
                  <a:lnTo>
                    <a:pt x="190" y="182"/>
                  </a:lnTo>
                  <a:lnTo>
                    <a:pt x="192" y="185"/>
                  </a:lnTo>
                  <a:lnTo>
                    <a:pt x="196" y="188"/>
                  </a:lnTo>
                  <a:lnTo>
                    <a:pt x="199" y="192"/>
                  </a:lnTo>
                  <a:lnTo>
                    <a:pt x="203" y="192"/>
                  </a:lnTo>
                  <a:lnTo>
                    <a:pt x="203" y="194"/>
                  </a:lnTo>
                  <a:lnTo>
                    <a:pt x="208" y="195"/>
                  </a:lnTo>
                  <a:lnTo>
                    <a:pt x="220" y="208"/>
                  </a:lnTo>
                  <a:lnTo>
                    <a:pt x="202" y="227"/>
                  </a:lnTo>
                  <a:lnTo>
                    <a:pt x="196" y="221"/>
                  </a:lnTo>
                  <a:lnTo>
                    <a:pt x="195" y="223"/>
                  </a:lnTo>
                  <a:lnTo>
                    <a:pt x="192" y="220"/>
                  </a:lnTo>
                  <a:lnTo>
                    <a:pt x="187" y="223"/>
                  </a:lnTo>
                  <a:lnTo>
                    <a:pt x="193" y="227"/>
                  </a:lnTo>
                  <a:lnTo>
                    <a:pt x="190" y="230"/>
                  </a:lnTo>
                  <a:lnTo>
                    <a:pt x="192" y="232"/>
                  </a:lnTo>
                  <a:lnTo>
                    <a:pt x="189" y="238"/>
                  </a:lnTo>
                  <a:lnTo>
                    <a:pt x="187" y="236"/>
                  </a:lnTo>
                  <a:lnTo>
                    <a:pt x="184" y="233"/>
                  </a:lnTo>
                  <a:lnTo>
                    <a:pt x="183" y="233"/>
                  </a:lnTo>
                  <a:lnTo>
                    <a:pt x="179" y="236"/>
                  </a:lnTo>
                  <a:lnTo>
                    <a:pt x="174" y="236"/>
                  </a:lnTo>
                  <a:lnTo>
                    <a:pt x="171" y="239"/>
                  </a:lnTo>
                  <a:lnTo>
                    <a:pt x="170" y="239"/>
                  </a:lnTo>
                  <a:lnTo>
                    <a:pt x="167" y="236"/>
                  </a:lnTo>
                  <a:lnTo>
                    <a:pt x="165" y="232"/>
                  </a:lnTo>
                  <a:lnTo>
                    <a:pt x="164" y="229"/>
                  </a:lnTo>
                  <a:lnTo>
                    <a:pt x="162" y="226"/>
                  </a:lnTo>
                  <a:lnTo>
                    <a:pt x="162" y="227"/>
                  </a:lnTo>
                  <a:lnTo>
                    <a:pt x="161" y="227"/>
                  </a:lnTo>
                  <a:lnTo>
                    <a:pt x="161" y="232"/>
                  </a:lnTo>
                  <a:lnTo>
                    <a:pt x="158" y="233"/>
                  </a:lnTo>
                  <a:lnTo>
                    <a:pt x="157" y="233"/>
                  </a:lnTo>
                  <a:lnTo>
                    <a:pt x="155" y="232"/>
                  </a:lnTo>
                  <a:lnTo>
                    <a:pt x="157" y="220"/>
                  </a:lnTo>
                  <a:lnTo>
                    <a:pt x="154" y="218"/>
                  </a:lnTo>
                  <a:lnTo>
                    <a:pt x="151" y="220"/>
                  </a:lnTo>
                  <a:lnTo>
                    <a:pt x="148" y="220"/>
                  </a:lnTo>
                  <a:lnTo>
                    <a:pt x="145" y="214"/>
                  </a:lnTo>
                  <a:lnTo>
                    <a:pt x="142" y="214"/>
                  </a:lnTo>
                  <a:lnTo>
                    <a:pt x="135" y="216"/>
                  </a:lnTo>
                  <a:lnTo>
                    <a:pt x="126" y="217"/>
                  </a:lnTo>
                  <a:lnTo>
                    <a:pt x="124" y="218"/>
                  </a:lnTo>
                  <a:lnTo>
                    <a:pt x="124" y="223"/>
                  </a:lnTo>
                  <a:lnTo>
                    <a:pt x="123" y="223"/>
                  </a:lnTo>
                  <a:lnTo>
                    <a:pt x="116" y="218"/>
                  </a:lnTo>
                  <a:lnTo>
                    <a:pt x="114" y="217"/>
                  </a:lnTo>
                  <a:lnTo>
                    <a:pt x="114" y="211"/>
                  </a:lnTo>
                  <a:lnTo>
                    <a:pt x="111" y="208"/>
                  </a:lnTo>
                  <a:lnTo>
                    <a:pt x="108" y="208"/>
                  </a:lnTo>
                  <a:lnTo>
                    <a:pt x="104" y="208"/>
                  </a:lnTo>
                  <a:lnTo>
                    <a:pt x="101" y="205"/>
                  </a:lnTo>
                  <a:lnTo>
                    <a:pt x="98" y="205"/>
                  </a:lnTo>
                  <a:lnTo>
                    <a:pt x="95" y="205"/>
                  </a:lnTo>
                  <a:lnTo>
                    <a:pt x="89" y="201"/>
                  </a:lnTo>
                  <a:lnTo>
                    <a:pt x="86" y="198"/>
                  </a:lnTo>
                  <a:lnTo>
                    <a:pt x="85" y="194"/>
                  </a:lnTo>
                  <a:lnTo>
                    <a:pt x="80" y="191"/>
                  </a:lnTo>
                  <a:lnTo>
                    <a:pt x="79" y="186"/>
                  </a:lnTo>
                  <a:lnTo>
                    <a:pt x="76" y="185"/>
                  </a:lnTo>
                  <a:lnTo>
                    <a:pt x="75" y="185"/>
                  </a:lnTo>
                  <a:lnTo>
                    <a:pt x="70" y="188"/>
                  </a:lnTo>
                  <a:lnTo>
                    <a:pt x="67" y="186"/>
                  </a:lnTo>
                  <a:lnTo>
                    <a:pt x="64" y="186"/>
                  </a:lnTo>
                  <a:lnTo>
                    <a:pt x="63" y="186"/>
                  </a:lnTo>
                  <a:lnTo>
                    <a:pt x="60" y="183"/>
                  </a:lnTo>
                  <a:lnTo>
                    <a:pt x="61" y="179"/>
                  </a:lnTo>
                  <a:lnTo>
                    <a:pt x="58" y="177"/>
                  </a:lnTo>
                  <a:lnTo>
                    <a:pt x="55" y="177"/>
                  </a:lnTo>
                  <a:lnTo>
                    <a:pt x="53" y="176"/>
                  </a:lnTo>
                  <a:lnTo>
                    <a:pt x="48" y="175"/>
                  </a:lnTo>
                  <a:lnTo>
                    <a:pt x="47" y="175"/>
                  </a:lnTo>
                  <a:lnTo>
                    <a:pt x="45" y="173"/>
                  </a:lnTo>
                  <a:lnTo>
                    <a:pt x="45" y="166"/>
                  </a:lnTo>
                  <a:lnTo>
                    <a:pt x="45" y="164"/>
                  </a:lnTo>
                  <a:lnTo>
                    <a:pt x="42" y="164"/>
                  </a:lnTo>
                  <a:lnTo>
                    <a:pt x="41" y="163"/>
                  </a:lnTo>
                  <a:lnTo>
                    <a:pt x="42" y="160"/>
                  </a:lnTo>
                  <a:lnTo>
                    <a:pt x="41" y="158"/>
                  </a:lnTo>
                  <a:lnTo>
                    <a:pt x="38" y="157"/>
                  </a:lnTo>
                  <a:lnTo>
                    <a:pt x="36" y="155"/>
                  </a:lnTo>
                  <a:lnTo>
                    <a:pt x="35" y="150"/>
                  </a:lnTo>
                  <a:lnTo>
                    <a:pt x="32" y="147"/>
                  </a:lnTo>
                  <a:lnTo>
                    <a:pt x="31" y="145"/>
                  </a:lnTo>
                  <a:lnTo>
                    <a:pt x="25" y="138"/>
                  </a:lnTo>
                  <a:lnTo>
                    <a:pt x="25" y="135"/>
                  </a:lnTo>
                  <a:lnTo>
                    <a:pt x="26" y="128"/>
                  </a:lnTo>
                  <a:lnTo>
                    <a:pt x="25" y="125"/>
                  </a:lnTo>
                  <a:lnTo>
                    <a:pt x="22" y="123"/>
                  </a:lnTo>
                  <a:lnTo>
                    <a:pt x="17" y="123"/>
                  </a:lnTo>
                  <a:lnTo>
                    <a:pt x="16" y="123"/>
                  </a:lnTo>
                  <a:lnTo>
                    <a:pt x="14" y="123"/>
                  </a:lnTo>
                  <a:lnTo>
                    <a:pt x="11" y="120"/>
                  </a:lnTo>
                  <a:lnTo>
                    <a:pt x="7" y="119"/>
                  </a:lnTo>
                  <a:lnTo>
                    <a:pt x="6" y="117"/>
                  </a:lnTo>
                  <a:lnTo>
                    <a:pt x="6" y="114"/>
                  </a:lnTo>
                  <a:lnTo>
                    <a:pt x="3" y="113"/>
                  </a:lnTo>
                  <a:lnTo>
                    <a:pt x="1" y="113"/>
                  </a:lnTo>
                  <a:lnTo>
                    <a:pt x="0" y="113"/>
                  </a:lnTo>
                  <a:lnTo>
                    <a:pt x="0" y="112"/>
                  </a:lnTo>
                  <a:lnTo>
                    <a:pt x="1" y="106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4" y="100"/>
                  </a:lnTo>
                  <a:lnTo>
                    <a:pt x="4" y="95"/>
                  </a:lnTo>
                  <a:lnTo>
                    <a:pt x="9" y="94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10" y="81"/>
                  </a:lnTo>
                  <a:lnTo>
                    <a:pt x="10" y="78"/>
                  </a:lnTo>
                  <a:lnTo>
                    <a:pt x="10" y="76"/>
                  </a:lnTo>
                  <a:lnTo>
                    <a:pt x="13" y="73"/>
                  </a:lnTo>
                  <a:lnTo>
                    <a:pt x="13" y="70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11" y="68"/>
                  </a:lnTo>
                  <a:lnTo>
                    <a:pt x="13" y="63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11" y="50"/>
                  </a:lnTo>
                  <a:lnTo>
                    <a:pt x="14" y="50"/>
                  </a:lnTo>
                  <a:lnTo>
                    <a:pt x="14" y="47"/>
                  </a:lnTo>
                  <a:lnTo>
                    <a:pt x="17" y="46"/>
                  </a:lnTo>
                  <a:lnTo>
                    <a:pt x="17" y="43"/>
                  </a:lnTo>
                  <a:lnTo>
                    <a:pt x="19" y="40"/>
                  </a:lnTo>
                  <a:lnTo>
                    <a:pt x="19" y="37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0" y="21"/>
                  </a:lnTo>
                  <a:lnTo>
                    <a:pt x="28" y="13"/>
                  </a:lnTo>
                  <a:lnTo>
                    <a:pt x="29" y="12"/>
                  </a:lnTo>
                  <a:lnTo>
                    <a:pt x="32" y="7"/>
                  </a:lnTo>
                  <a:lnTo>
                    <a:pt x="36" y="7"/>
                  </a:lnTo>
                  <a:lnTo>
                    <a:pt x="38" y="5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0"/>
                  </a:lnTo>
                  <a:lnTo>
                    <a:pt x="48" y="5"/>
                  </a:lnTo>
                  <a:lnTo>
                    <a:pt x="48" y="2"/>
                  </a:lnTo>
                  <a:lnTo>
                    <a:pt x="77" y="5"/>
                  </a:lnTo>
                  <a:lnTo>
                    <a:pt x="77" y="13"/>
                  </a:lnTo>
                  <a:lnTo>
                    <a:pt x="76" y="21"/>
                  </a:lnTo>
                  <a:lnTo>
                    <a:pt x="77" y="31"/>
                  </a:lnTo>
                  <a:lnTo>
                    <a:pt x="92" y="40"/>
                  </a:lnTo>
                  <a:lnTo>
                    <a:pt x="104" y="43"/>
                  </a:lnTo>
                  <a:lnTo>
                    <a:pt x="104" y="40"/>
                  </a:lnTo>
                  <a:lnTo>
                    <a:pt x="117" y="44"/>
                  </a:lnTo>
                  <a:lnTo>
                    <a:pt x="118" y="43"/>
                  </a:lnTo>
                  <a:lnTo>
                    <a:pt x="120" y="43"/>
                  </a:lnTo>
                  <a:lnTo>
                    <a:pt x="121" y="40"/>
                  </a:lnTo>
                  <a:lnTo>
                    <a:pt x="124" y="40"/>
                  </a:lnTo>
                  <a:lnTo>
                    <a:pt x="132" y="29"/>
                  </a:lnTo>
                  <a:lnTo>
                    <a:pt x="136" y="35"/>
                  </a:lnTo>
                  <a:lnTo>
                    <a:pt x="139" y="37"/>
                  </a:lnTo>
                  <a:lnTo>
                    <a:pt x="140" y="43"/>
                  </a:lnTo>
                  <a:lnTo>
                    <a:pt x="133" y="50"/>
                  </a:lnTo>
                  <a:lnTo>
                    <a:pt x="129" y="46"/>
                  </a:lnTo>
                  <a:lnTo>
                    <a:pt x="126" y="49"/>
                  </a:lnTo>
                  <a:lnTo>
                    <a:pt x="133" y="56"/>
                  </a:lnTo>
                  <a:lnTo>
                    <a:pt x="136" y="60"/>
                  </a:lnTo>
                  <a:lnTo>
                    <a:pt x="143" y="68"/>
                  </a:lnTo>
                  <a:lnTo>
                    <a:pt x="146" y="76"/>
                  </a:lnTo>
                  <a:lnTo>
                    <a:pt x="152" y="72"/>
                  </a:lnTo>
                  <a:lnTo>
                    <a:pt x="165" y="90"/>
                  </a:lnTo>
                  <a:lnTo>
                    <a:pt x="145" y="98"/>
                  </a:lnTo>
                  <a:lnTo>
                    <a:pt x="157" y="113"/>
                  </a:lnTo>
                  <a:lnTo>
                    <a:pt x="164" y="109"/>
                  </a:lnTo>
                  <a:lnTo>
                    <a:pt x="167" y="113"/>
                  </a:lnTo>
                  <a:lnTo>
                    <a:pt x="167" y="117"/>
                  </a:lnTo>
                  <a:lnTo>
                    <a:pt x="170" y="120"/>
                  </a:lnTo>
                  <a:lnTo>
                    <a:pt x="174" y="122"/>
                  </a:lnTo>
                  <a:lnTo>
                    <a:pt x="177" y="125"/>
                  </a:lnTo>
                  <a:lnTo>
                    <a:pt x="164" y="135"/>
                  </a:lnTo>
                  <a:lnTo>
                    <a:pt x="177" y="15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1" name="Freeform 260"/>
            <p:cNvSpPr>
              <a:spLocks/>
            </p:cNvSpPr>
            <p:nvPr/>
          </p:nvSpPr>
          <p:spPr bwMode="auto">
            <a:xfrm rot="21334256">
              <a:off x="4775591" y="1864691"/>
              <a:ext cx="689132" cy="598283"/>
            </a:xfrm>
            <a:custGeom>
              <a:avLst/>
              <a:gdLst>
                <a:gd name="T0" fmla="*/ 2147483647 w 223"/>
                <a:gd name="T1" fmla="*/ 2147483647 h 164"/>
                <a:gd name="T2" fmla="*/ 2147483647 w 223"/>
                <a:gd name="T3" fmla="*/ 2147483647 h 164"/>
                <a:gd name="T4" fmla="*/ 2147483647 w 223"/>
                <a:gd name="T5" fmla="*/ 2147483647 h 164"/>
                <a:gd name="T6" fmla="*/ 2147483647 w 223"/>
                <a:gd name="T7" fmla="*/ 2147483647 h 164"/>
                <a:gd name="T8" fmla="*/ 2147483647 w 223"/>
                <a:gd name="T9" fmla="*/ 2147483647 h 164"/>
                <a:gd name="T10" fmla="*/ 2147483647 w 223"/>
                <a:gd name="T11" fmla="*/ 2147483647 h 164"/>
                <a:gd name="T12" fmla="*/ 2147483647 w 223"/>
                <a:gd name="T13" fmla="*/ 2147483647 h 164"/>
                <a:gd name="T14" fmla="*/ 2147483647 w 223"/>
                <a:gd name="T15" fmla="*/ 2147483647 h 164"/>
                <a:gd name="T16" fmla="*/ 2147483647 w 223"/>
                <a:gd name="T17" fmla="*/ 2147483647 h 164"/>
                <a:gd name="T18" fmla="*/ 2147483647 w 223"/>
                <a:gd name="T19" fmla="*/ 2147483647 h 164"/>
                <a:gd name="T20" fmla="*/ 2147483647 w 223"/>
                <a:gd name="T21" fmla="*/ 2147483647 h 164"/>
                <a:gd name="T22" fmla="*/ 2147483647 w 223"/>
                <a:gd name="T23" fmla="*/ 2147483647 h 164"/>
                <a:gd name="T24" fmla="*/ 2147483647 w 223"/>
                <a:gd name="T25" fmla="*/ 2147483647 h 164"/>
                <a:gd name="T26" fmla="*/ 2147483647 w 223"/>
                <a:gd name="T27" fmla="*/ 2147483647 h 164"/>
                <a:gd name="T28" fmla="*/ 2147483647 w 223"/>
                <a:gd name="T29" fmla="*/ 2147483647 h 164"/>
                <a:gd name="T30" fmla="*/ 2147483647 w 223"/>
                <a:gd name="T31" fmla="*/ 2147483647 h 164"/>
                <a:gd name="T32" fmla="*/ 2147483647 w 223"/>
                <a:gd name="T33" fmla="*/ 2147483647 h 164"/>
                <a:gd name="T34" fmla="*/ 2147483647 w 223"/>
                <a:gd name="T35" fmla="*/ 2147483647 h 164"/>
                <a:gd name="T36" fmla="*/ 2147483647 w 223"/>
                <a:gd name="T37" fmla="*/ 2147483647 h 164"/>
                <a:gd name="T38" fmla="*/ 2147483647 w 223"/>
                <a:gd name="T39" fmla="*/ 2147483647 h 164"/>
                <a:gd name="T40" fmla="*/ 2147483647 w 223"/>
                <a:gd name="T41" fmla="*/ 2147483647 h 164"/>
                <a:gd name="T42" fmla="*/ 2147483647 w 223"/>
                <a:gd name="T43" fmla="*/ 2147483647 h 164"/>
                <a:gd name="T44" fmla="*/ 2147483647 w 223"/>
                <a:gd name="T45" fmla="*/ 2147483647 h 164"/>
                <a:gd name="T46" fmla="*/ 2147483647 w 223"/>
                <a:gd name="T47" fmla="*/ 2147483647 h 164"/>
                <a:gd name="T48" fmla="*/ 2147483647 w 223"/>
                <a:gd name="T49" fmla="*/ 2147483647 h 164"/>
                <a:gd name="T50" fmla="*/ 2147483647 w 223"/>
                <a:gd name="T51" fmla="*/ 2147483647 h 164"/>
                <a:gd name="T52" fmla="*/ 2147483647 w 223"/>
                <a:gd name="T53" fmla="*/ 2147483647 h 164"/>
                <a:gd name="T54" fmla="*/ 0 w 223"/>
                <a:gd name="T55" fmla="*/ 2147483647 h 164"/>
                <a:gd name="T56" fmla="*/ 2147483647 w 223"/>
                <a:gd name="T57" fmla="*/ 2147483647 h 164"/>
                <a:gd name="T58" fmla="*/ 2147483647 w 223"/>
                <a:gd name="T59" fmla="*/ 2147483647 h 164"/>
                <a:gd name="T60" fmla="*/ 2147483647 w 223"/>
                <a:gd name="T61" fmla="*/ 2147483647 h 164"/>
                <a:gd name="T62" fmla="*/ 2147483647 w 223"/>
                <a:gd name="T63" fmla="*/ 2147483647 h 164"/>
                <a:gd name="T64" fmla="*/ 2147483647 w 223"/>
                <a:gd name="T65" fmla="*/ 2147483647 h 164"/>
                <a:gd name="T66" fmla="*/ 2147483647 w 223"/>
                <a:gd name="T67" fmla="*/ 2147483647 h 164"/>
                <a:gd name="T68" fmla="*/ 2147483647 w 223"/>
                <a:gd name="T69" fmla="*/ 2147483647 h 164"/>
                <a:gd name="T70" fmla="*/ 2147483647 w 223"/>
                <a:gd name="T71" fmla="*/ 2147483647 h 164"/>
                <a:gd name="T72" fmla="*/ 2147483647 w 223"/>
                <a:gd name="T73" fmla="*/ 2147483647 h 164"/>
                <a:gd name="T74" fmla="*/ 2147483647 w 223"/>
                <a:gd name="T75" fmla="*/ 2147483647 h 164"/>
                <a:gd name="T76" fmla="*/ 2147483647 w 223"/>
                <a:gd name="T77" fmla="*/ 2147483647 h 164"/>
                <a:gd name="T78" fmla="*/ 2147483647 w 223"/>
                <a:gd name="T79" fmla="*/ 2147483647 h 164"/>
                <a:gd name="T80" fmla="*/ 2147483647 w 223"/>
                <a:gd name="T81" fmla="*/ 2147483647 h 164"/>
                <a:gd name="T82" fmla="*/ 2147483647 w 223"/>
                <a:gd name="T83" fmla="*/ 2147483647 h 164"/>
                <a:gd name="T84" fmla="*/ 2147483647 w 223"/>
                <a:gd name="T85" fmla="*/ 0 h 164"/>
                <a:gd name="T86" fmla="*/ 2147483647 w 223"/>
                <a:gd name="T87" fmla="*/ 2147483647 h 164"/>
                <a:gd name="T88" fmla="*/ 2147483647 w 223"/>
                <a:gd name="T89" fmla="*/ 2147483647 h 164"/>
                <a:gd name="T90" fmla="*/ 2147483647 w 223"/>
                <a:gd name="T91" fmla="*/ 2147483647 h 164"/>
                <a:gd name="T92" fmla="*/ 2147483647 w 223"/>
                <a:gd name="T93" fmla="*/ 2147483647 h 164"/>
                <a:gd name="T94" fmla="*/ 2147483647 w 223"/>
                <a:gd name="T95" fmla="*/ 2147483647 h 164"/>
                <a:gd name="T96" fmla="*/ 2147483647 w 223"/>
                <a:gd name="T97" fmla="*/ 2147483647 h 164"/>
                <a:gd name="T98" fmla="*/ 2147483647 w 223"/>
                <a:gd name="T99" fmla="*/ 2147483647 h 164"/>
                <a:gd name="T100" fmla="*/ 2147483647 w 223"/>
                <a:gd name="T101" fmla="*/ 2147483647 h 164"/>
                <a:gd name="T102" fmla="*/ 2147483647 w 223"/>
                <a:gd name="T103" fmla="*/ 2147483647 h 164"/>
                <a:gd name="T104" fmla="*/ 2147483647 w 223"/>
                <a:gd name="T105" fmla="*/ 2147483647 h 164"/>
                <a:gd name="T106" fmla="*/ 2147483647 w 223"/>
                <a:gd name="T107" fmla="*/ 2147483647 h 164"/>
                <a:gd name="T108" fmla="*/ 2147483647 w 223"/>
                <a:gd name="T109" fmla="*/ 2147483647 h 164"/>
                <a:gd name="T110" fmla="*/ 2147483647 w 223"/>
                <a:gd name="T111" fmla="*/ 2147483647 h 1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"/>
                <a:gd name="T169" fmla="*/ 0 h 164"/>
                <a:gd name="T170" fmla="*/ 223 w 223"/>
                <a:gd name="T171" fmla="*/ 164 h 1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" h="164">
                  <a:moveTo>
                    <a:pt x="179" y="66"/>
                  </a:moveTo>
                  <a:lnTo>
                    <a:pt x="184" y="66"/>
                  </a:lnTo>
                  <a:lnTo>
                    <a:pt x="187" y="66"/>
                  </a:lnTo>
                  <a:lnTo>
                    <a:pt x="187" y="67"/>
                  </a:lnTo>
                  <a:lnTo>
                    <a:pt x="187" y="70"/>
                  </a:lnTo>
                  <a:lnTo>
                    <a:pt x="185" y="79"/>
                  </a:lnTo>
                  <a:lnTo>
                    <a:pt x="185" y="86"/>
                  </a:lnTo>
                  <a:lnTo>
                    <a:pt x="185" y="91"/>
                  </a:lnTo>
                  <a:lnTo>
                    <a:pt x="184" y="95"/>
                  </a:lnTo>
                  <a:lnTo>
                    <a:pt x="182" y="95"/>
                  </a:lnTo>
                  <a:lnTo>
                    <a:pt x="178" y="94"/>
                  </a:lnTo>
                  <a:lnTo>
                    <a:pt x="178" y="97"/>
                  </a:lnTo>
                  <a:lnTo>
                    <a:pt x="178" y="100"/>
                  </a:lnTo>
                  <a:lnTo>
                    <a:pt x="173" y="100"/>
                  </a:lnTo>
                  <a:lnTo>
                    <a:pt x="173" y="103"/>
                  </a:lnTo>
                  <a:lnTo>
                    <a:pt x="173" y="107"/>
                  </a:lnTo>
                  <a:lnTo>
                    <a:pt x="176" y="107"/>
                  </a:lnTo>
                  <a:lnTo>
                    <a:pt x="179" y="107"/>
                  </a:lnTo>
                  <a:lnTo>
                    <a:pt x="181" y="108"/>
                  </a:lnTo>
                  <a:lnTo>
                    <a:pt x="181" y="110"/>
                  </a:lnTo>
                  <a:lnTo>
                    <a:pt x="181" y="113"/>
                  </a:lnTo>
                  <a:lnTo>
                    <a:pt x="181" y="117"/>
                  </a:lnTo>
                  <a:lnTo>
                    <a:pt x="181" y="120"/>
                  </a:lnTo>
                  <a:lnTo>
                    <a:pt x="182" y="120"/>
                  </a:lnTo>
                  <a:lnTo>
                    <a:pt x="184" y="120"/>
                  </a:lnTo>
                  <a:lnTo>
                    <a:pt x="191" y="120"/>
                  </a:lnTo>
                  <a:lnTo>
                    <a:pt x="194" y="122"/>
                  </a:lnTo>
                  <a:lnTo>
                    <a:pt x="194" y="123"/>
                  </a:lnTo>
                  <a:lnTo>
                    <a:pt x="194" y="126"/>
                  </a:lnTo>
                  <a:lnTo>
                    <a:pt x="194" y="130"/>
                  </a:lnTo>
                  <a:lnTo>
                    <a:pt x="194" y="133"/>
                  </a:lnTo>
                  <a:lnTo>
                    <a:pt x="195" y="136"/>
                  </a:lnTo>
                  <a:lnTo>
                    <a:pt x="198" y="136"/>
                  </a:lnTo>
                  <a:lnTo>
                    <a:pt x="200" y="138"/>
                  </a:lnTo>
                  <a:lnTo>
                    <a:pt x="201" y="138"/>
                  </a:lnTo>
                  <a:lnTo>
                    <a:pt x="206" y="138"/>
                  </a:lnTo>
                  <a:lnTo>
                    <a:pt x="210" y="139"/>
                  </a:lnTo>
                  <a:lnTo>
                    <a:pt x="213" y="141"/>
                  </a:lnTo>
                  <a:lnTo>
                    <a:pt x="217" y="142"/>
                  </a:lnTo>
                  <a:lnTo>
                    <a:pt x="219" y="142"/>
                  </a:lnTo>
                  <a:lnTo>
                    <a:pt x="223" y="142"/>
                  </a:lnTo>
                  <a:lnTo>
                    <a:pt x="222" y="145"/>
                  </a:lnTo>
                  <a:lnTo>
                    <a:pt x="223" y="145"/>
                  </a:lnTo>
                  <a:lnTo>
                    <a:pt x="223" y="147"/>
                  </a:lnTo>
                  <a:lnTo>
                    <a:pt x="197" y="145"/>
                  </a:lnTo>
                  <a:lnTo>
                    <a:pt x="197" y="150"/>
                  </a:lnTo>
                  <a:lnTo>
                    <a:pt x="173" y="148"/>
                  </a:lnTo>
                  <a:lnTo>
                    <a:pt x="173" y="142"/>
                  </a:lnTo>
                  <a:lnTo>
                    <a:pt x="160" y="141"/>
                  </a:lnTo>
                  <a:lnTo>
                    <a:pt x="159" y="139"/>
                  </a:lnTo>
                  <a:lnTo>
                    <a:pt x="159" y="138"/>
                  </a:lnTo>
                  <a:lnTo>
                    <a:pt x="162" y="136"/>
                  </a:lnTo>
                  <a:lnTo>
                    <a:pt x="160" y="133"/>
                  </a:lnTo>
                  <a:lnTo>
                    <a:pt x="159" y="133"/>
                  </a:lnTo>
                  <a:lnTo>
                    <a:pt x="154" y="132"/>
                  </a:lnTo>
                  <a:lnTo>
                    <a:pt x="156" y="133"/>
                  </a:lnTo>
                  <a:lnTo>
                    <a:pt x="156" y="136"/>
                  </a:lnTo>
                  <a:lnTo>
                    <a:pt x="151" y="141"/>
                  </a:lnTo>
                  <a:lnTo>
                    <a:pt x="156" y="141"/>
                  </a:lnTo>
                  <a:lnTo>
                    <a:pt x="154" y="164"/>
                  </a:lnTo>
                  <a:lnTo>
                    <a:pt x="129" y="164"/>
                  </a:lnTo>
                  <a:lnTo>
                    <a:pt x="129" y="161"/>
                  </a:lnTo>
                  <a:lnTo>
                    <a:pt x="126" y="161"/>
                  </a:lnTo>
                  <a:lnTo>
                    <a:pt x="124" y="163"/>
                  </a:lnTo>
                  <a:lnTo>
                    <a:pt x="112" y="158"/>
                  </a:lnTo>
                  <a:lnTo>
                    <a:pt x="110" y="157"/>
                  </a:lnTo>
                  <a:lnTo>
                    <a:pt x="109" y="154"/>
                  </a:lnTo>
                  <a:lnTo>
                    <a:pt x="107" y="152"/>
                  </a:lnTo>
                  <a:lnTo>
                    <a:pt x="96" y="148"/>
                  </a:lnTo>
                  <a:lnTo>
                    <a:pt x="94" y="148"/>
                  </a:lnTo>
                  <a:lnTo>
                    <a:pt x="90" y="151"/>
                  </a:lnTo>
                  <a:lnTo>
                    <a:pt x="77" y="151"/>
                  </a:lnTo>
                  <a:lnTo>
                    <a:pt x="75" y="150"/>
                  </a:lnTo>
                  <a:lnTo>
                    <a:pt x="41" y="148"/>
                  </a:lnTo>
                  <a:lnTo>
                    <a:pt x="34" y="144"/>
                  </a:lnTo>
                  <a:lnTo>
                    <a:pt x="33" y="144"/>
                  </a:lnTo>
                  <a:lnTo>
                    <a:pt x="25" y="145"/>
                  </a:lnTo>
                  <a:lnTo>
                    <a:pt x="18" y="144"/>
                  </a:lnTo>
                  <a:lnTo>
                    <a:pt x="15" y="144"/>
                  </a:lnTo>
                  <a:lnTo>
                    <a:pt x="15" y="136"/>
                  </a:lnTo>
                  <a:lnTo>
                    <a:pt x="3" y="136"/>
                  </a:lnTo>
                  <a:lnTo>
                    <a:pt x="5" y="120"/>
                  </a:lnTo>
                  <a:lnTo>
                    <a:pt x="0" y="119"/>
                  </a:lnTo>
                  <a:lnTo>
                    <a:pt x="2" y="117"/>
                  </a:lnTo>
                  <a:lnTo>
                    <a:pt x="6" y="116"/>
                  </a:lnTo>
                  <a:lnTo>
                    <a:pt x="6" y="110"/>
                  </a:lnTo>
                  <a:lnTo>
                    <a:pt x="19" y="111"/>
                  </a:lnTo>
                  <a:lnTo>
                    <a:pt x="24" y="111"/>
                  </a:lnTo>
                  <a:lnTo>
                    <a:pt x="28" y="107"/>
                  </a:lnTo>
                  <a:lnTo>
                    <a:pt x="46" y="88"/>
                  </a:lnTo>
                  <a:lnTo>
                    <a:pt x="50" y="85"/>
                  </a:lnTo>
                  <a:lnTo>
                    <a:pt x="52" y="86"/>
                  </a:lnTo>
                  <a:lnTo>
                    <a:pt x="55" y="88"/>
                  </a:lnTo>
                  <a:lnTo>
                    <a:pt x="59" y="89"/>
                  </a:lnTo>
                  <a:lnTo>
                    <a:pt x="60" y="86"/>
                  </a:lnTo>
                  <a:lnTo>
                    <a:pt x="62" y="85"/>
                  </a:lnTo>
                  <a:lnTo>
                    <a:pt x="63" y="85"/>
                  </a:lnTo>
                  <a:lnTo>
                    <a:pt x="65" y="85"/>
                  </a:lnTo>
                  <a:lnTo>
                    <a:pt x="72" y="72"/>
                  </a:lnTo>
                  <a:lnTo>
                    <a:pt x="66" y="70"/>
                  </a:lnTo>
                  <a:lnTo>
                    <a:pt x="65" y="67"/>
                  </a:lnTo>
                  <a:lnTo>
                    <a:pt x="62" y="67"/>
                  </a:lnTo>
                  <a:lnTo>
                    <a:pt x="60" y="66"/>
                  </a:lnTo>
                  <a:lnTo>
                    <a:pt x="58" y="67"/>
                  </a:lnTo>
                  <a:lnTo>
                    <a:pt x="55" y="66"/>
                  </a:lnTo>
                  <a:lnTo>
                    <a:pt x="55" y="65"/>
                  </a:lnTo>
                  <a:lnTo>
                    <a:pt x="52" y="63"/>
                  </a:lnTo>
                  <a:lnTo>
                    <a:pt x="52" y="60"/>
                  </a:lnTo>
                  <a:lnTo>
                    <a:pt x="49" y="60"/>
                  </a:lnTo>
                  <a:lnTo>
                    <a:pt x="44" y="59"/>
                  </a:lnTo>
                  <a:lnTo>
                    <a:pt x="43" y="57"/>
                  </a:lnTo>
                  <a:lnTo>
                    <a:pt x="41" y="54"/>
                  </a:lnTo>
                  <a:lnTo>
                    <a:pt x="40" y="53"/>
                  </a:lnTo>
                  <a:lnTo>
                    <a:pt x="34" y="53"/>
                  </a:lnTo>
                  <a:lnTo>
                    <a:pt x="28" y="50"/>
                  </a:lnTo>
                  <a:lnTo>
                    <a:pt x="27" y="45"/>
                  </a:lnTo>
                  <a:lnTo>
                    <a:pt x="25" y="45"/>
                  </a:lnTo>
                  <a:lnTo>
                    <a:pt x="27" y="16"/>
                  </a:lnTo>
                  <a:lnTo>
                    <a:pt x="50" y="18"/>
                  </a:lnTo>
                  <a:lnTo>
                    <a:pt x="50" y="28"/>
                  </a:lnTo>
                  <a:lnTo>
                    <a:pt x="80" y="29"/>
                  </a:lnTo>
                  <a:lnTo>
                    <a:pt x="80" y="38"/>
                  </a:lnTo>
                  <a:lnTo>
                    <a:pt x="94" y="40"/>
                  </a:lnTo>
                  <a:lnTo>
                    <a:pt x="93" y="32"/>
                  </a:lnTo>
                  <a:lnTo>
                    <a:pt x="99" y="32"/>
                  </a:lnTo>
                  <a:lnTo>
                    <a:pt x="99" y="22"/>
                  </a:lnTo>
                  <a:lnTo>
                    <a:pt x="100" y="0"/>
                  </a:lnTo>
                  <a:lnTo>
                    <a:pt x="126" y="2"/>
                  </a:lnTo>
                  <a:lnTo>
                    <a:pt x="126" y="15"/>
                  </a:lnTo>
                  <a:lnTo>
                    <a:pt x="126" y="21"/>
                  </a:lnTo>
                  <a:lnTo>
                    <a:pt x="125" y="22"/>
                  </a:lnTo>
                  <a:lnTo>
                    <a:pt x="125" y="23"/>
                  </a:lnTo>
                  <a:lnTo>
                    <a:pt x="126" y="26"/>
                  </a:lnTo>
                  <a:lnTo>
                    <a:pt x="129" y="25"/>
                  </a:lnTo>
                  <a:lnTo>
                    <a:pt x="132" y="23"/>
                  </a:lnTo>
                  <a:lnTo>
                    <a:pt x="135" y="23"/>
                  </a:lnTo>
                  <a:lnTo>
                    <a:pt x="137" y="25"/>
                  </a:lnTo>
                  <a:lnTo>
                    <a:pt x="138" y="25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47" y="25"/>
                  </a:lnTo>
                  <a:lnTo>
                    <a:pt x="148" y="26"/>
                  </a:lnTo>
                  <a:lnTo>
                    <a:pt x="154" y="26"/>
                  </a:lnTo>
                  <a:lnTo>
                    <a:pt x="157" y="28"/>
                  </a:lnTo>
                  <a:lnTo>
                    <a:pt x="159" y="28"/>
                  </a:lnTo>
                  <a:lnTo>
                    <a:pt x="160" y="26"/>
                  </a:lnTo>
                  <a:lnTo>
                    <a:pt x="162" y="26"/>
                  </a:lnTo>
                  <a:lnTo>
                    <a:pt x="163" y="26"/>
                  </a:lnTo>
                  <a:lnTo>
                    <a:pt x="165" y="28"/>
                  </a:lnTo>
                  <a:lnTo>
                    <a:pt x="166" y="28"/>
                  </a:lnTo>
                  <a:lnTo>
                    <a:pt x="169" y="28"/>
                  </a:lnTo>
                  <a:lnTo>
                    <a:pt x="169" y="29"/>
                  </a:lnTo>
                  <a:lnTo>
                    <a:pt x="169" y="31"/>
                  </a:lnTo>
                  <a:lnTo>
                    <a:pt x="169" y="32"/>
                  </a:lnTo>
                  <a:lnTo>
                    <a:pt x="167" y="38"/>
                  </a:lnTo>
                  <a:lnTo>
                    <a:pt x="169" y="43"/>
                  </a:lnTo>
                  <a:lnTo>
                    <a:pt x="172" y="43"/>
                  </a:lnTo>
                  <a:lnTo>
                    <a:pt x="173" y="44"/>
                  </a:lnTo>
                  <a:lnTo>
                    <a:pt x="173" y="47"/>
                  </a:lnTo>
                  <a:lnTo>
                    <a:pt x="173" y="60"/>
                  </a:lnTo>
                  <a:lnTo>
                    <a:pt x="173" y="63"/>
                  </a:lnTo>
                  <a:lnTo>
                    <a:pt x="173" y="65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9" y="66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2" name="Freeform 261"/>
            <p:cNvSpPr>
              <a:spLocks/>
            </p:cNvSpPr>
            <p:nvPr/>
          </p:nvSpPr>
          <p:spPr bwMode="auto">
            <a:xfrm rot="21334256">
              <a:off x="2797217" y="3968855"/>
              <a:ext cx="702887" cy="708533"/>
            </a:xfrm>
            <a:custGeom>
              <a:avLst/>
              <a:gdLst>
                <a:gd name="T0" fmla="*/ 2147483647 w 228"/>
                <a:gd name="T1" fmla="*/ 2147483647 h 195"/>
                <a:gd name="T2" fmla="*/ 2147483647 w 228"/>
                <a:gd name="T3" fmla="*/ 2147483647 h 195"/>
                <a:gd name="T4" fmla="*/ 2147483647 w 228"/>
                <a:gd name="T5" fmla="*/ 2147483647 h 195"/>
                <a:gd name="T6" fmla="*/ 2147483647 w 228"/>
                <a:gd name="T7" fmla="*/ 2147483647 h 195"/>
                <a:gd name="T8" fmla="*/ 2147483647 w 228"/>
                <a:gd name="T9" fmla="*/ 2147483647 h 195"/>
                <a:gd name="T10" fmla="*/ 2147483647 w 228"/>
                <a:gd name="T11" fmla="*/ 2147483647 h 195"/>
                <a:gd name="T12" fmla="*/ 2147483647 w 228"/>
                <a:gd name="T13" fmla="*/ 2147483647 h 195"/>
                <a:gd name="T14" fmla="*/ 2147483647 w 228"/>
                <a:gd name="T15" fmla="*/ 2147483647 h 195"/>
                <a:gd name="T16" fmla="*/ 2147483647 w 228"/>
                <a:gd name="T17" fmla="*/ 2147483647 h 195"/>
                <a:gd name="T18" fmla="*/ 2147483647 w 228"/>
                <a:gd name="T19" fmla="*/ 2147483647 h 195"/>
                <a:gd name="T20" fmla="*/ 2147483647 w 228"/>
                <a:gd name="T21" fmla="*/ 2147483647 h 195"/>
                <a:gd name="T22" fmla="*/ 2147483647 w 228"/>
                <a:gd name="T23" fmla="*/ 2147483647 h 195"/>
                <a:gd name="T24" fmla="*/ 2147483647 w 228"/>
                <a:gd name="T25" fmla="*/ 2147483647 h 195"/>
                <a:gd name="T26" fmla="*/ 2147483647 w 228"/>
                <a:gd name="T27" fmla="*/ 2147483647 h 195"/>
                <a:gd name="T28" fmla="*/ 2147483647 w 228"/>
                <a:gd name="T29" fmla="*/ 2147483647 h 195"/>
                <a:gd name="T30" fmla="*/ 2147483647 w 228"/>
                <a:gd name="T31" fmla="*/ 2147483647 h 195"/>
                <a:gd name="T32" fmla="*/ 2147483647 w 228"/>
                <a:gd name="T33" fmla="*/ 2147483647 h 195"/>
                <a:gd name="T34" fmla="*/ 2147483647 w 228"/>
                <a:gd name="T35" fmla="*/ 2147483647 h 195"/>
                <a:gd name="T36" fmla="*/ 2147483647 w 228"/>
                <a:gd name="T37" fmla="*/ 2147483647 h 195"/>
                <a:gd name="T38" fmla="*/ 2147483647 w 228"/>
                <a:gd name="T39" fmla="*/ 2147483647 h 195"/>
                <a:gd name="T40" fmla="*/ 2147483647 w 228"/>
                <a:gd name="T41" fmla="*/ 2147483647 h 195"/>
                <a:gd name="T42" fmla="*/ 2147483647 w 228"/>
                <a:gd name="T43" fmla="*/ 2147483647 h 195"/>
                <a:gd name="T44" fmla="*/ 2147483647 w 228"/>
                <a:gd name="T45" fmla="*/ 2147483647 h 195"/>
                <a:gd name="T46" fmla="*/ 2147483647 w 228"/>
                <a:gd name="T47" fmla="*/ 2147483647 h 195"/>
                <a:gd name="T48" fmla="*/ 2147483647 w 228"/>
                <a:gd name="T49" fmla="*/ 2147483647 h 195"/>
                <a:gd name="T50" fmla="*/ 2147483647 w 228"/>
                <a:gd name="T51" fmla="*/ 2147483647 h 195"/>
                <a:gd name="T52" fmla="*/ 2147483647 w 228"/>
                <a:gd name="T53" fmla="*/ 2147483647 h 195"/>
                <a:gd name="T54" fmla="*/ 2147483647 w 228"/>
                <a:gd name="T55" fmla="*/ 2147483647 h 195"/>
                <a:gd name="T56" fmla="*/ 2147483647 w 228"/>
                <a:gd name="T57" fmla="*/ 2147483647 h 195"/>
                <a:gd name="T58" fmla="*/ 2147483647 w 228"/>
                <a:gd name="T59" fmla="*/ 2147483647 h 195"/>
                <a:gd name="T60" fmla="*/ 2147483647 w 228"/>
                <a:gd name="T61" fmla="*/ 2147483647 h 195"/>
                <a:gd name="T62" fmla="*/ 2147483647 w 228"/>
                <a:gd name="T63" fmla="*/ 2147483647 h 195"/>
                <a:gd name="T64" fmla="*/ 2147483647 w 228"/>
                <a:gd name="T65" fmla="*/ 2147483647 h 195"/>
                <a:gd name="T66" fmla="*/ 2147483647 w 228"/>
                <a:gd name="T67" fmla="*/ 2147483647 h 195"/>
                <a:gd name="T68" fmla="*/ 2147483647 w 228"/>
                <a:gd name="T69" fmla="*/ 2147483647 h 195"/>
                <a:gd name="T70" fmla="*/ 2147483647 w 228"/>
                <a:gd name="T71" fmla="*/ 2147483647 h 195"/>
                <a:gd name="T72" fmla="*/ 2147483647 w 228"/>
                <a:gd name="T73" fmla="*/ 2147483647 h 195"/>
                <a:gd name="T74" fmla="*/ 2147483647 w 228"/>
                <a:gd name="T75" fmla="*/ 2147483647 h 195"/>
                <a:gd name="T76" fmla="*/ 2147483647 w 228"/>
                <a:gd name="T77" fmla="*/ 2147483647 h 195"/>
                <a:gd name="T78" fmla="*/ 2147483647 w 228"/>
                <a:gd name="T79" fmla="*/ 2147483647 h 195"/>
                <a:gd name="T80" fmla="*/ 2147483647 w 228"/>
                <a:gd name="T81" fmla="*/ 2147483647 h 195"/>
                <a:gd name="T82" fmla="*/ 2147483647 w 228"/>
                <a:gd name="T83" fmla="*/ 2147483647 h 195"/>
                <a:gd name="T84" fmla="*/ 2147483647 w 228"/>
                <a:gd name="T85" fmla="*/ 2147483647 h 195"/>
                <a:gd name="T86" fmla="*/ 2147483647 w 228"/>
                <a:gd name="T87" fmla="*/ 2147483647 h 195"/>
                <a:gd name="T88" fmla="*/ 2147483647 w 228"/>
                <a:gd name="T89" fmla="*/ 0 h 195"/>
                <a:gd name="T90" fmla="*/ 2147483647 w 228"/>
                <a:gd name="T91" fmla="*/ 2147483647 h 195"/>
                <a:gd name="T92" fmla="*/ 2147483647 w 228"/>
                <a:gd name="T93" fmla="*/ 2147483647 h 195"/>
                <a:gd name="T94" fmla="*/ 2147483647 w 228"/>
                <a:gd name="T95" fmla="*/ 2147483647 h 195"/>
                <a:gd name="T96" fmla="*/ 2147483647 w 228"/>
                <a:gd name="T97" fmla="*/ 2147483647 h 195"/>
                <a:gd name="T98" fmla="*/ 2147483647 w 228"/>
                <a:gd name="T99" fmla="*/ 2147483647 h 195"/>
                <a:gd name="T100" fmla="*/ 2147483647 w 228"/>
                <a:gd name="T101" fmla="*/ 2147483647 h 1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28"/>
                <a:gd name="T154" fmla="*/ 0 h 195"/>
                <a:gd name="T155" fmla="*/ 228 w 228"/>
                <a:gd name="T156" fmla="*/ 195 h 1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28" h="195">
                  <a:moveTo>
                    <a:pt x="62" y="13"/>
                  </a:moveTo>
                  <a:lnTo>
                    <a:pt x="65" y="13"/>
                  </a:lnTo>
                  <a:lnTo>
                    <a:pt x="66" y="12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0" y="12"/>
                  </a:lnTo>
                  <a:lnTo>
                    <a:pt x="87" y="13"/>
                  </a:lnTo>
                  <a:lnTo>
                    <a:pt x="88" y="13"/>
                  </a:lnTo>
                  <a:lnTo>
                    <a:pt x="88" y="16"/>
                  </a:lnTo>
                  <a:lnTo>
                    <a:pt x="91" y="15"/>
                  </a:lnTo>
                  <a:lnTo>
                    <a:pt x="93" y="17"/>
                  </a:lnTo>
                  <a:lnTo>
                    <a:pt x="96" y="17"/>
                  </a:lnTo>
                  <a:lnTo>
                    <a:pt x="97" y="19"/>
                  </a:lnTo>
                  <a:lnTo>
                    <a:pt x="96" y="20"/>
                  </a:lnTo>
                  <a:lnTo>
                    <a:pt x="94" y="22"/>
                  </a:lnTo>
                  <a:lnTo>
                    <a:pt x="96" y="25"/>
                  </a:lnTo>
                  <a:lnTo>
                    <a:pt x="94" y="26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7" y="32"/>
                  </a:lnTo>
                  <a:lnTo>
                    <a:pt x="103" y="32"/>
                  </a:lnTo>
                  <a:lnTo>
                    <a:pt x="107" y="28"/>
                  </a:lnTo>
                  <a:lnTo>
                    <a:pt x="113" y="26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6" y="28"/>
                  </a:lnTo>
                  <a:lnTo>
                    <a:pt x="119" y="28"/>
                  </a:lnTo>
                  <a:lnTo>
                    <a:pt x="122" y="29"/>
                  </a:lnTo>
                  <a:lnTo>
                    <a:pt x="124" y="29"/>
                  </a:lnTo>
                  <a:lnTo>
                    <a:pt x="128" y="26"/>
                  </a:lnTo>
                  <a:lnTo>
                    <a:pt x="131" y="26"/>
                  </a:lnTo>
                  <a:lnTo>
                    <a:pt x="132" y="26"/>
                  </a:lnTo>
                  <a:lnTo>
                    <a:pt x="134" y="28"/>
                  </a:lnTo>
                  <a:lnTo>
                    <a:pt x="135" y="28"/>
                  </a:lnTo>
                  <a:lnTo>
                    <a:pt x="140" y="26"/>
                  </a:lnTo>
                  <a:lnTo>
                    <a:pt x="143" y="26"/>
                  </a:lnTo>
                  <a:lnTo>
                    <a:pt x="144" y="26"/>
                  </a:lnTo>
                  <a:lnTo>
                    <a:pt x="147" y="26"/>
                  </a:lnTo>
                  <a:lnTo>
                    <a:pt x="148" y="29"/>
                  </a:lnTo>
                  <a:lnTo>
                    <a:pt x="150" y="29"/>
                  </a:lnTo>
                  <a:lnTo>
                    <a:pt x="153" y="28"/>
                  </a:lnTo>
                  <a:lnTo>
                    <a:pt x="156" y="28"/>
                  </a:lnTo>
                  <a:lnTo>
                    <a:pt x="159" y="28"/>
                  </a:lnTo>
                  <a:lnTo>
                    <a:pt x="160" y="29"/>
                  </a:lnTo>
                  <a:lnTo>
                    <a:pt x="163" y="32"/>
                  </a:lnTo>
                  <a:lnTo>
                    <a:pt x="165" y="31"/>
                  </a:lnTo>
                  <a:lnTo>
                    <a:pt x="167" y="29"/>
                  </a:lnTo>
                  <a:lnTo>
                    <a:pt x="170" y="28"/>
                  </a:lnTo>
                  <a:lnTo>
                    <a:pt x="172" y="26"/>
                  </a:lnTo>
                  <a:lnTo>
                    <a:pt x="175" y="28"/>
                  </a:lnTo>
                  <a:lnTo>
                    <a:pt x="181" y="25"/>
                  </a:lnTo>
                  <a:lnTo>
                    <a:pt x="189" y="25"/>
                  </a:lnTo>
                  <a:lnTo>
                    <a:pt x="192" y="23"/>
                  </a:lnTo>
                  <a:lnTo>
                    <a:pt x="195" y="25"/>
                  </a:lnTo>
                  <a:lnTo>
                    <a:pt x="195" y="26"/>
                  </a:lnTo>
                  <a:lnTo>
                    <a:pt x="197" y="28"/>
                  </a:lnTo>
                  <a:lnTo>
                    <a:pt x="198" y="28"/>
                  </a:lnTo>
                  <a:lnTo>
                    <a:pt x="200" y="31"/>
                  </a:lnTo>
                  <a:lnTo>
                    <a:pt x="201" y="34"/>
                  </a:lnTo>
                  <a:lnTo>
                    <a:pt x="203" y="34"/>
                  </a:lnTo>
                  <a:lnTo>
                    <a:pt x="211" y="26"/>
                  </a:lnTo>
                  <a:lnTo>
                    <a:pt x="214" y="28"/>
                  </a:lnTo>
                  <a:lnTo>
                    <a:pt x="217" y="26"/>
                  </a:lnTo>
                  <a:lnTo>
                    <a:pt x="220" y="26"/>
                  </a:lnTo>
                  <a:lnTo>
                    <a:pt x="222" y="26"/>
                  </a:lnTo>
                  <a:lnTo>
                    <a:pt x="222" y="25"/>
                  </a:lnTo>
                  <a:lnTo>
                    <a:pt x="223" y="20"/>
                  </a:lnTo>
                  <a:lnTo>
                    <a:pt x="226" y="15"/>
                  </a:lnTo>
                  <a:lnTo>
                    <a:pt x="228" y="17"/>
                  </a:lnTo>
                  <a:lnTo>
                    <a:pt x="228" y="19"/>
                  </a:lnTo>
                  <a:lnTo>
                    <a:pt x="223" y="72"/>
                  </a:lnTo>
                  <a:lnTo>
                    <a:pt x="222" y="75"/>
                  </a:lnTo>
                  <a:lnTo>
                    <a:pt x="223" y="78"/>
                  </a:lnTo>
                  <a:lnTo>
                    <a:pt x="222" y="80"/>
                  </a:lnTo>
                  <a:lnTo>
                    <a:pt x="217" y="82"/>
                  </a:lnTo>
                  <a:lnTo>
                    <a:pt x="213" y="86"/>
                  </a:lnTo>
                  <a:lnTo>
                    <a:pt x="206" y="86"/>
                  </a:lnTo>
                  <a:lnTo>
                    <a:pt x="200" y="88"/>
                  </a:lnTo>
                  <a:lnTo>
                    <a:pt x="192" y="91"/>
                  </a:lnTo>
                  <a:lnTo>
                    <a:pt x="198" y="98"/>
                  </a:lnTo>
                  <a:lnTo>
                    <a:pt x="206" y="98"/>
                  </a:lnTo>
                  <a:lnTo>
                    <a:pt x="206" y="105"/>
                  </a:lnTo>
                  <a:lnTo>
                    <a:pt x="203" y="105"/>
                  </a:lnTo>
                  <a:lnTo>
                    <a:pt x="201" y="124"/>
                  </a:lnTo>
                  <a:lnTo>
                    <a:pt x="195" y="124"/>
                  </a:lnTo>
                  <a:lnTo>
                    <a:pt x="195" y="123"/>
                  </a:lnTo>
                  <a:lnTo>
                    <a:pt x="188" y="123"/>
                  </a:lnTo>
                  <a:lnTo>
                    <a:pt x="187" y="120"/>
                  </a:lnTo>
                  <a:lnTo>
                    <a:pt x="182" y="120"/>
                  </a:lnTo>
                  <a:lnTo>
                    <a:pt x="181" y="121"/>
                  </a:lnTo>
                  <a:lnTo>
                    <a:pt x="184" y="124"/>
                  </a:lnTo>
                  <a:lnTo>
                    <a:pt x="173" y="143"/>
                  </a:lnTo>
                  <a:lnTo>
                    <a:pt x="179" y="148"/>
                  </a:lnTo>
                  <a:lnTo>
                    <a:pt x="175" y="151"/>
                  </a:lnTo>
                  <a:lnTo>
                    <a:pt x="176" y="160"/>
                  </a:lnTo>
                  <a:lnTo>
                    <a:pt x="176" y="167"/>
                  </a:lnTo>
                  <a:lnTo>
                    <a:pt x="172" y="167"/>
                  </a:lnTo>
                  <a:lnTo>
                    <a:pt x="170" y="182"/>
                  </a:lnTo>
                  <a:lnTo>
                    <a:pt x="166" y="186"/>
                  </a:lnTo>
                  <a:lnTo>
                    <a:pt x="159" y="182"/>
                  </a:lnTo>
                  <a:lnTo>
                    <a:pt x="160" y="179"/>
                  </a:lnTo>
                  <a:lnTo>
                    <a:pt x="153" y="177"/>
                  </a:lnTo>
                  <a:lnTo>
                    <a:pt x="151" y="179"/>
                  </a:lnTo>
                  <a:lnTo>
                    <a:pt x="147" y="190"/>
                  </a:lnTo>
                  <a:lnTo>
                    <a:pt x="141" y="193"/>
                  </a:lnTo>
                  <a:lnTo>
                    <a:pt x="141" y="195"/>
                  </a:lnTo>
                  <a:lnTo>
                    <a:pt x="134" y="192"/>
                  </a:lnTo>
                  <a:lnTo>
                    <a:pt x="128" y="189"/>
                  </a:lnTo>
                  <a:lnTo>
                    <a:pt x="125" y="190"/>
                  </a:lnTo>
                  <a:lnTo>
                    <a:pt x="122" y="187"/>
                  </a:lnTo>
                  <a:lnTo>
                    <a:pt x="122" y="182"/>
                  </a:lnTo>
                  <a:lnTo>
                    <a:pt x="110" y="170"/>
                  </a:lnTo>
                  <a:lnTo>
                    <a:pt x="107" y="176"/>
                  </a:lnTo>
                  <a:lnTo>
                    <a:pt x="104" y="176"/>
                  </a:lnTo>
                  <a:lnTo>
                    <a:pt x="107" y="164"/>
                  </a:lnTo>
                  <a:lnTo>
                    <a:pt x="104" y="160"/>
                  </a:lnTo>
                  <a:lnTo>
                    <a:pt x="112" y="154"/>
                  </a:lnTo>
                  <a:lnTo>
                    <a:pt x="107" y="152"/>
                  </a:lnTo>
                  <a:lnTo>
                    <a:pt x="104" y="155"/>
                  </a:lnTo>
                  <a:lnTo>
                    <a:pt x="100" y="154"/>
                  </a:lnTo>
                  <a:lnTo>
                    <a:pt x="100" y="149"/>
                  </a:lnTo>
                  <a:lnTo>
                    <a:pt x="90" y="148"/>
                  </a:lnTo>
                  <a:lnTo>
                    <a:pt x="90" y="146"/>
                  </a:lnTo>
                  <a:lnTo>
                    <a:pt x="82" y="146"/>
                  </a:lnTo>
                  <a:lnTo>
                    <a:pt x="85" y="141"/>
                  </a:lnTo>
                  <a:lnTo>
                    <a:pt x="88" y="142"/>
                  </a:lnTo>
                  <a:lnTo>
                    <a:pt x="91" y="136"/>
                  </a:lnTo>
                  <a:lnTo>
                    <a:pt x="87" y="133"/>
                  </a:lnTo>
                  <a:lnTo>
                    <a:pt x="87" y="130"/>
                  </a:lnTo>
                  <a:lnTo>
                    <a:pt x="85" y="129"/>
                  </a:lnTo>
                  <a:lnTo>
                    <a:pt x="84" y="126"/>
                  </a:lnTo>
                  <a:lnTo>
                    <a:pt x="80" y="126"/>
                  </a:lnTo>
                  <a:lnTo>
                    <a:pt x="72" y="129"/>
                  </a:lnTo>
                  <a:lnTo>
                    <a:pt x="66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6" y="121"/>
                  </a:lnTo>
                  <a:lnTo>
                    <a:pt x="75" y="120"/>
                  </a:lnTo>
                  <a:lnTo>
                    <a:pt x="75" y="119"/>
                  </a:lnTo>
                  <a:lnTo>
                    <a:pt x="66" y="117"/>
                  </a:lnTo>
                  <a:lnTo>
                    <a:pt x="65" y="114"/>
                  </a:lnTo>
                  <a:lnTo>
                    <a:pt x="62" y="108"/>
                  </a:lnTo>
                  <a:lnTo>
                    <a:pt x="61" y="108"/>
                  </a:lnTo>
                  <a:lnTo>
                    <a:pt x="58" y="110"/>
                  </a:lnTo>
                  <a:lnTo>
                    <a:pt x="56" y="108"/>
                  </a:lnTo>
                  <a:lnTo>
                    <a:pt x="52" y="108"/>
                  </a:lnTo>
                  <a:lnTo>
                    <a:pt x="50" y="101"/>
                  </a:lnTo>
                  <a:lnTo>
                    <a:pt x="47" y="97"/>
                  </a:lnTo>
                  <a:lnTo>
                    <a:pt x="44" y="95"/>
                  </a:lnTo>
                  <a:lnTo>
                    <a:pt x="44" y="92"/>
                  </a:lnTo>
                  <a:lnTo>
                    <a:pt x="43" y="88"/>
                  </a:lnTo>
                  <a:lnTo>
                    <a:pt x="53" y="76"/>
                  </a:lnTo>
                  <a:lnTo>
                    <a:pt x="55" y="75"/>
                  </a:lnTo>
                  <a:lnTo>
                    <a:pt x="53" y="73"/>
                  </a:lnTo>
                  <a:lnTo>
                    <a:pt x="50" y="70"/>
                  </a:lnTo>
                  <a:lnTo>
                    <a:pt x="47" y="70"/>
                  </a:lnTo>
                  <a:lnTo>
                    <a:pt x="43" y="69"/>
                  </a:lnTo>
                  <a:lnTo>
                    <a:pt x="40" y="66"/>
                  </a:lnTo>
                  <a:lnTo>
                    <a:pt x="40" y="63"/>
                  </a:lnTo>
                  <a:lnTo>
                    <a:pt x="25" y="51"/>
                  </a:lnTo>
                  <a:lnTo>
                    <a:pt x="21" y="50"/>
                  </a:lnTo>
                  <a:lnTo>
                    <a:pt x="18" y="45"/>
                  </a:lnTo>
                  <a:lnTo>
                    <a:pt x="18" y="37"/>
                  </a:lnTo>
                  <a:lnTo>
                    <a:pt x="18" y="29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7" y="10"/>
                  </a:lnTo>
                  <a:lnTo>
                    <a:pt x="6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7" y="1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19" y="10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30" y="12"/>
                  </a:lnTo>
                  <a:lnTo>
                    <a:pt x="31" y="13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49" y="17"/>
                  </a:lnTo>
                  <a:lnTo>
                    <a:pt x="52" y="20"/>
                  </a:lnTo>
                  <a:lnTo>
                    <a:pt x="55" y="20"/>
                  </a:lnTo>
                  <a:lnTo>
                    <a:pt x="56" y="19"/>
                  </a:lnTo>
                  <a:lnTo>
                    <a:pt x="59" y="16"/>
                  </a:lnTo>
                  <a:lnTo>
                    <a:pt x="62" y="1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3" name="Freeform 262"/>
            <p:cNvSpPr>
              <a:spLocks/>
            </p:cNvSpPr>
            <p:nvPr/>
          </p:nvSpPr>
          <p:spPr bwMode="auto">
            <a:xfrm rot="21334256">
              <a:off x="5196658" y="3914593"/>
              <a:ext cx="832186" cy="818785"/>
            </a:xfrm>
            <a:custGeom>
              <a:avLst/>
              <a:gdLst>
                <a:gd name="T0" fmla="*/ 2147483647 w 270"/>
                <a:gd name="T1" fmla="*/ 2147483647 h 225"/>
                <a:gd name="T2" fmla="*/ 2147483647 w 270"/>
                <a:gd name="T3" fmla="*/ 2147483647 h 225"/>
                <a:gd name="T4" fmla="*/ 2147483647 w 270"/>
                <a:gd name="T5" fmla="*/ 2147483647 h 225"/>
                <a:gd name="T6" fmla="*/ 2147483647 w 270"/>
                <a:gd name="T7" fmla="*/ 2147483647 h 225"/>
                <a:gd name="T8" fmla="*/ 2147483647 w 270"/>
                <a:gd name="T9" fmla="*/ 2147483647 h 225"/>
                <a:gd name="T10" fmla="*/ 2147483647 w 270"/>
                <a:gd name="T11" fmla="*/ 2147483647 h 225"/>
                <a:gd name="T12" fmla="*/ 2147483647 w 270"/>
                <a:gd name="T13" fmla="*/ 2147483647 h 225"/>
                <a:gd name="T14" fmla="*/ 2147483647 w 270"/>
                <a:gd name="T15" fmla="*/ 2147483647 h 225"/>
                <a:gd name="T16" fmla="*/ 2147483647 w 270"/>
                <a:gd name="T17" fmla="*/ 2147483647 h 225"/>
                <a:gd name="T18" fmla="*/ 2147483647 w 270"/>
                <a:gd name="T19" fmla="*/ 2147483647 h 225"/>
                <a:gd name="T20" fmla="*/ 2147483647 w 270"/>
                <a:gd name="T21" fmla="*/ 2147483647 h 225"/>
                <a:gd name="T22" fmla="*/ 2147483647 w 270"/>
                <a:gd name="T23" fmla="*/ 2147483647 h 225"/>
                <a:gd name="T24" fmla="*/ 2147483647 w 270"/>
                <a:gd name="T25" fmla="*/ 2147483647 h 225"/>
                <a:gd name="T26" fmla="*/ 2147483647 w 270"/>
                <a:gd name="T27" fmla="*/ 2147483647 h 225"/>
                <a:gd name="T28" fmla="*/ 2147483647 w 270"/>
                <a:gd name="T29" fmla="*/ 2147483647 h 225"/>
                <a:gd name="T30" fmla="*/ 2147483647 w 270"/>
                <a:gd name="T31" fmla="*/ 2147483647 h 225"/>
                <a:gd name="T32" fmla="*/ 2147483647 w 270"/>
                <a:gd name="T33" fmla="*/ 2147483647 h 225"/>
                <a:gd name="T34" fmla="*/ 2147483647 w 270"/>
                <a:gd name="T35" fmla="*/ 2147483647 h 225"/>
                <a:gd name="T36" fmla="*/ 2147483647 w 270"/>
                <a:gd name="T37" fmla="*/ 2147483647 h 225"/>
                <a:gd name="T38" fmla="*/ 2147483647 w 270"/>
                <a:gd name="T39" fmla="*/ 2147483647 h 225"/>
                <a:gd name="T40" fmla="*/ 2147483647 w 270"/>
                <a:gd name="T41" fmla="*/ 2147483647 h 225"/>
                <a:gd name="T42" fmla="*/ 2147483647 w 270"/>
                <a:gd name="T43" fmla="*/ 2147483647 h 225"/>
                <a:gd name="T44" fmla="*/ 2147483647 w 270"/>
                <a:gd name="T45" fmla="*/ 2147483647 h 225"/>
                <a:gd name="T46" fmla="*/ 2147483647 w 270"/>
                <a:gd name="T47" fmla="*/ 2147483647 h 225"/>
                <a:gd name="T48" fmla="*/ 2147483647 w 270"/>
                <a:gd name="T49" fmla="*/ 2147483647 h 225"/>
                <a:gd name="T50" fmla="*/ 2147483647 w 270"/>
                <a:gd name="T51" fmla="*/ 2147483647 h 225"/>
                <a:gd name="T52" fmla="*/ 2147483647 w 270"/>
                <a:gd name="T53" fmla="*/ 2147483647 h 225"/>
                <a:gd name="T54" fmla="*/ 2147483647 w 270"/>
                <a:gd name="T55" fmla="*/ 2147483647 h 225"/>
                <a:gd name="T56" fmla="*/ 2147483647 w 270"/>
                <a:gd name="T57" fmla="*/ 2147483647 h 225"/>
                <a:gd name="T58" fmla="*/ 2147483647 w 270"/>
                <a:gd name="T59" fmla="*/ 2147483647 h 225"/>
                <a:gd name="T60" fmla="*/ 2147483647 w 270"/>
                <a:gd name="T61" fmla="*/ 2147483647 h 225"/>
                <a:gd name="T62" fmla="*/ 2147483647 w 270"/>
                <a:gd name="T63" fmla="*/ 2147483647 h 225"/>
                <a:gd name="T64" fmla="*/ 2147483647 w 270"/>
                <a:gd name="T65" fmla="*/ 2147483647 h 225"/>
                <a:gd name="T66" fmla="*/ 2147483647 w 270"/>
                <a:gd name="T67" fmla="*/ 2147483647 h 225"/>
                <a:gd name="T68" fmla="*/ 2147483647 w 270"/>
                <a:gd name="T69" fmla="*/ 2147483647 h 225"/>
                <a:gd name="T70" fmla="*/ 2147483647 w 270"/>
                <a:gd name="T71" fmla="*/ 2147483647 h 225"/>
                <a:gd name="T72" fmla="*/ 2147483647 w 270"/>
                <a:gd name="T73" fmla="*/ 2147483647 h 225"/>
                <a:gd name="T74" fmla="*/ 2147483647 w 270"/>
                <a:gd name="T75" fmla="*/ 2147483647 h 225"/>
                <a:gd name="T76" fmla="*/ 2147483647 w 270"/>
                <a:gd name="T77" fmla="*/ 2147483647 h 225"/>
                <a:gd name="T78" fmla="*/ 2147483647 w 270"/>
                <a:gd name="T79" fmla="*/ 2147483647 h 225"/>
                <a:gd name="T80" fmla="*/ 2147483647 w 270"/>
                <a:gd name="T81" fmla="*/ 2147483647 h 225"/>
                <a:gd name="T82" fmla="*/ 2147483647 w 270"/>
                <a:gd name="T83" fmla="*/ 2147483647 h 225"/>
                <a:gd name="T84" fmla="*/ 2147483647 w 270"/>
                <a:gd name="T85" fmla="*/ 2147483647 h 225"/>
                <a:gd name="T86" fmla="*/ 2147483647 w 270"/>
                <a:gd name="T87" fmla="*/ 2147483647 h 225"/>
                <a:gd name="T88" fmla="*/ 2147483647 w 270"/>
                <a:gd name="T89" fmla="*/ 2147483647 h 225"/>
                <a:gd name="T90" fmla="*/ 2147483647 w 270"/>
                <a:gd name="T91" fmla="*/ 2147483647 h 225"/>
                <a:gd name="T92" fmla="*/ 2147483647 w 270"/>
                <a:gd name="T93" fmla="*/ 2147483647 h 225"/>
                <a:gd name="T94" fmla="*/ 2147483647 w 270"/>
                <a:gd name="T95" fmla="*/ 2147483647 h 225"/>
                <a:gd name="T96" fmla="*/ 2147483647 w 270"/>
                <a:gd name="T97" fmla="*/ 2147483647 h 225"/>
                <a:gd name="T98" fmla="*/ 2147483647 w 270"/>
                <a:gd name="T99" fmla="*/ 2147483647 h 225"/>
                <a:gd name="T100" fmla="*/ 2147483647 w 270"/>
                <a:gd name="T101" fmla="*/ 2147483647 h 225"/>
                <a:gd name="T102" fmla="*/ 2147483647 w 270"/>
                <a:gd name="T103" fmla="*/ 2147483647 h 225"/>
                <a:gd name="T104" fmla="*/ 0 w 270"/>
                <a:gd name="T105" fmla="*/ 2147483647 h 225"/>
                <a:gd name="T106" fmla="*/ 2147483647 w 270"/>
                <a:gd name="T107" fmla="*/ 2147483647 h 225"/>
                <a:gd name="T108" fmla="*/ 2147483647 w 270"/>
                <a:gd name="T109" fmla="*/ 2147483647 h 225"/>
                <a:gd name="T110" fmla="*/ 2147483647 w 270"/>
                <a:gd name="T111" fmla="*/ 2147483647 h 225"/>
                <a:gd name="T112" fmla="*/ 2147483647 w 270"/>
                <a:gd name="T113" fmla="*/ 2147483647 h 2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0"/>
                <a:gd name="T172" fmla="*/ 0 h 225"/>
                <a:gd name="T173" fmla="*/ 270 w 270"/>
                <a:gd name="T174" fmla="*/ 225 h 2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0" h="225">
                  <a:moveTo>
                    <a:pt x="84" y="13"/>
                  </a:moveTo>
                  <a:lnTo>
                    <a:pt x="87" y="14"/>
                  </a:lnTo>
                  <a:lnTo>
                    <a:pt x="85" y="17"/>
                  </a:lnTo>
                  <a:lnTo>
                    <a:pt x="98" y="25"/>
                  </a:lnTo>
                  <a:lnTo>
                    <a:pt x="97" y="28"/>
                  </a:lnTo>
                  <a:lnTo>
                    <a:pt x="103" y="32"/>
                  </a:lnTo>
                  <a:lnTo>
                    <a:pt x="104" y="31"/>
                  </a:lnTo>
                  <a:lnTo>
                    <a:pt x="107" y="32"/>
                  </a:lnTo>
                  <a:lnTo>
                    <a:pt x="115" y="20"/>
                  </a:lnTo>
                  <a:lnTo>
                    <a:pt x="116" y="19"/>
                  </a:lnTo>
                  <a:lnTo>
                    <a:pt x="120" y="22"/>
                  </a:lnTo>
                  <a:lnTo>
                    <a:pt x="125" y="17"/>
                  </a:lnTo>
                  <a:lnTo>
                    <a:pt x="144" y="29"/>
                  </a:lnTo>
                  <a:lnTo>
                    <a:pt x="138" y="39"/>
                  </a:lnTo>
                  <a:lnTo>
                    <a:pt x="154" y="48"/>
                  </a:lnTo>
                  <a:lnTo>
                    <a:pt x="161" y="35"/>
                  </a:lnTo>
                  <a:lnTo>
                    <a:pt x="166" y="36"/>
                  </a:lnTo>
                  <a:lnTo>
                    <a:pt x="164" y="39"/>
                  </a:lnTo>
                  <a:lnTo>
                    <a:pt x="179" y="48"/>
                  </a:lnTo>
                  <a:lnTo>
                    <a:pt x="176" y="51"/>
                  </a:lnTo>
                  <a:lnTo>
                    <a:pt x="185" y="58"/>
                  </a:lnTo>
                  <a:lnTo>
                    <a:pt x="188" y="56"/>
                  </a:lnTo>
                  <a:lnTo>
                    <a:pt x="198" y="66"/>
                  </a:lnTo>
                  <a:lnTo>
                    <a:pt x="195" y="69"/>
                  </a:lnTo>
                  <a:lnTo>
                    <a:pt x="202" y="77"/>
                  </a:lnTo>
                  <a:lnTo>
                    <a:pt x="207" y="73"/>
                  </a:lnTo>
                  <a:lnTo>
                    <a:pt x="211" y="80"/>
                  </a:lnTo>
                  <a:lnTo>
                    <a:pt x="214" y="79"/>
                  </a:lnTo>
                  <a:lnTo>
                    <a:pt x="219" y="83"/>
                  </a:lnTo>
                  <a:lnTo>
                    <a:pt x="192" y="105"/>
                  </a:lnTo>
                  <a:lnTo>
                    <a:pt x="207" y="124"/>
                  </a:lnTo>
                  <a:lnTo>
                    <a:pt x="211" y="123"/>
                  </a:lnTo>
                  <a:lnTo>
                    <a:pt x="221" y="111"/>
                  </a:lnTo>
                  <a:lnTo>
                    <a:pt x="226" y="116"/>
                  </a:lnTo>
                  <a:lnTo>
                    <a:pt x="238" y="108"/>
                  </a:lnTo>
                  <a:lnTo>
                    <a:pt x="242" y="113"/>
                  </a:lnTo>
                  <a:lnTo>
                    <a:pt x="239" y="116"/>
                  </a:lnTo>
                  <a:lnTo>
                    <a:pt x="241" y="117"/>
                  </a:lnTo>
                  <a:lnTo>
                    <a:pt x="238" y="129"/>
                  </a:lnTo>
                  <a:lnTo>
                    <a:pt x="239" y="132"/>
                  </a:lnTo>
                  <a:lnTo>
                    <a:pt x="238" y="135"/>
                  </a:lnTo>
                  <a:lnTo>
                    <a:pt x="236" y="136"/>
                  </a:lnTo>
                  <a:lnTo>
                    <a:pt x="236" y="148"/>
                  </a:lnTo>
                  <a:lnTo>
                    <a:pt x="239" y="154"/>
                  </a:lnTo>
                  <a:lnTo>
                    <a:pt x="245" y="158"/>
                  </a:lnTo>
                  <a:lnTo>
                    <a:pt x="246" y="161"/>
                  </a:lnTo>
                  <a:lnTo>
                    <a:pt x="254" y="164"/>
                  </a:lnTo>
                  <a:lnTo>
                    <a:pt x="255" y="170"/>
                  </a:lnTo>
                  <a:lnTo>
                    <a:pt x="258" y="173"/>
                  </a:lnTo>
                  <a:lnTo>
                    <a:pt x="265" y="176"/>
                  </a:lnTo>
                  <a:lnTo>
                    <a:pt x="270" y="189"/>
                  </a:lnTo>
                  <a:lnTo>
                    <a:pt x="255" y="196"/>
                  </a:lnTo>
                  <a:lnTo>
                    <a:pt x="260" y="206"/>
                  </a:lnTo>
                  <a:lnTo>
                    <a:pt x="264" y="203"/>
                  </a:lnTo>
                  <a:lnTo>
                    <a:pt x="265" y="208"/>
                  </a:lnTo>
                  <a:lnTo>
                    <a:pt x="261" y="211"/>
                  </a:lnTo>
                  <a:lnTo>
                    <a:pt x="263" y="214"/>
                  </a:lnTo>
                  <a:lnTo>
                    <a:pt x="258" y="215"/>
                  </a:lnTo>
                  <a:lnTo>
                    <a:pt x="257" y="212"/>
                  </a:lnTo>
                  <a:lnTo>
                    <a:pt x="254" y="214"/>
                  </a:lnTo>
                  <a:lnTo>
                    <a:pt x="246" y="201"/>
                  </a:lnTo>
                  <a:lnTo>
                    <a:pt x="235" y="205"/>
                  </a:lnTo>
                  <a:lnTo>
                    <a:pt x="227" y="189"/>
                  </a:lnTo>
                  <a:lnTo>
                    <a:pt x="205" y="198"/>
                  </a:lnTo>
                  <a:lnTo>
                    <a:pt x="210" y="201"/>
                  </a:lnTo>
                  <a:lnTo>
                    <a:pt x="211" y="203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5" y="209"/>
                  </a:lnTo>
                  <a:lnTo>
                    <a:pt x="173" y="214"/>
                  </a:lnTo>
                  <a:lnTo>
                    <a:pt x="172" y="220"/>
                  </a:lnTo>
                  <a:lnTo>
                    <a:pt x="170" y="224"/>
                  </a:lnTo>
                  <a:lnTo>
                    <a:pt x="160" y="225"/>
                  </a:lnTo>
                  <a:lnTo>
                    <a:pt x="160" y="223"/>
                  </a:lnTo>
                  <a:lnTo>
                    <a:pt x="160" y="220"/>
                  </a:lnTo>
                  <a:lnTo>
                    <a:pt x="158" y="218"/>
                  </a:lnTo>
                  <a:lnTo>
                    <a:pt x="158" y="217"/>
                  </a:lnTo>
                  <a:lnTo>
                    <a:pt x="157" y="214"/>
                  </a:lnTo>
                  <a:lnTo>
                    <a:pt x="157" y="211"/>
                  </a:lnTo>
                  <a:lnTo>
                    <a:pt x="156" y="206"/>
                  </a:lnTo>
                  <a:lnTo>
                    <a:pt x="154" y="203"/>
                  </a:lnTo>
                  <a:lnTo>
                    <a:pt x="154" y="201"/>
                  </a:lnTo>
                  <a:lnTo>
                    <a:pt x="154" y="195"/>
                  </a:lnTo>
                  <a:lnTo>
                    <a:pt x="154" y="189"/>
                  </a:lnTo>
                  <a:lnTo>
                    <a:pt x="153" y="187"/>
                  </a:lnTo>
                  <a:lnTo>
                    <a:pt x="153" y="186"/>
                  </a:lnTo>
                  <a:lnTo>
                    <a:pt x="153" y="184"/>
                  </a:lnTo>
                  <a:lnTo>
                    <a:pt x="153" y="183"/>
                  </a:lnTo>
                  <a:lnTo>
                    <a:pt x="151" y="180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48" y="177"/>
                  </a:lnTo>
                  <a:lnTo>
                    <a:pt x="147" y="176"/>
                  </a:lnTo>
                  <a:lnTo>
                    <a:pt x="145" y="174"/>
                  </a:lnTo>
                  <a:lnTo>
                    <a:pt x="145" y="171"/>
                  </a:lnTo>
                  <a:lnTo>
                    <a:pt x="144" y="165"/>
                  </a:lnTo>
                  <a:lnTo>
                    <a:pt x="145" y="160"/>
                  </a:lnTo>
                  <a:lnTo>
                    <a:pt x="144" y="157"/>
                  </a:lnTo>
                  <a:lnTo>
                    <a:pt x="144" y="155"/>
                  </a:lnTo>
                  <a:lnTo>
                    <a:pt x="142" y="154"/>
                  </a:lnTo>
                  <a:lnTo>
                    <a:pt x="138" y="148"/>
                  </a:lnTo>
                  <a:lnTo>
                    <a:pt x="135" y="143"/>
                  </a:lnTo>
                  <a:lnTo>
                    <a:pt x="135" y="142"/>
                  </a:lnTo>
                  <a:lnTo>
                    <a:pt x="132" y="139"/>
                  </a:lnTo>
                  <a:lnTo>
                    <a:pt x="131" y="138"/>
                  </a:lnTo>
                  <a:lnTo>
                    <a:pt x="131" y="129"/>
                  </a:lnTo>
                  <a:lnTo>
                    <a:pt x="126" y="123"/>
                  </a:lnTo>
                  <a:lnTo>
                    <a:pt x="125" y="121"/>
                  </a:lnTo>
                  <a:lnTo>
                    <a:pt x="123" y="120"/>
                  </a:lnTo>
                  <a:lnTo>
                    <a:pt x="122" y="119"/>
                  </a:lnTo>
                  <a:lnTo>
                    <a:pt x="120" y="117"/>
                  </a:lnTo>
                  <a:lnTo>
                    <a:pt x="117" y="116"/>
                  </a:lnTo>
                  <a:lnTo>
                    <a:pt x="115" y="117"/>
                  </a:lnTo>
                  <a:lnTo>
                    <a:pt x="113" y="116"/>
                  </a:lnTo>
                  <a:lnTo>
                    <a:pt x="109" y="113"/>
                  </a:lnTo>
                  <a:lnTo>
                    <a:pt x="107" y="110"/>
                  </a:lnTo>
                  <a:lnTo>
                    <a:pt x="107" y="108"/>
                  </a:lnTo>
                  <a:lnTo>
                    <a:pt x="106" y="107"/>
                  </a:lnTo>
                  <a:lnTo>
                    <a:pt x="104" y="105"/>
                  </a:lnTo>
                  <a:lnTo>
                    <a:pt x="100" y="102"/>
                  </a:lnTo>
                  <a:lnTo>
                    <a:pt x="98" y="102"/>
                  </a:lnTo>
                  <a:lnTo>
                    <a:pt x="98" y="99"/>
                  </a:lnTo>
                  <a:lnTo>
                    <a:pt x="97" y="98"/>
                  </a:lnTo>
                  <a:lnTo>
                    <a:pt x="98" y="95"/>
                  </a:lnTo>
                  <a:lnTo>
                    <a:pt x="97" y="94"/>
                  </a:lnTo>
                  <a:lnTo>
                    <a:pt x="97" y="92"/>
                  </a:lnTo>
                  <a:lnTo>
                    <a:pt x="94" y="89"/>
                  </a:lnTo>
                  <a:lnTo>
                    <a:pt x="93" y="89"/>
                  </a:lnTo>
                  <a:lnTo>
                    <a:pt x="93" y="88"/>
                  </a:lnTo>
                  <a:lnTo>
                    <a:pt x="93" y="86"/>
                  </a:lnTo>
                  <a:lnTo>
                    <a:pt x="91" y="85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7" y="82"/>
                  </a:lnTo>
                  <a:lnTo>
                    <a:pt x="87" y="80"/>
                  </a:lnTo>
                  <a:lnTo>
                    <a:pt x="84" y="80"/>
                  </a:lnTo>
                  <a:lnTo>
                    <a:pt x="82" y="82"/>
                  </a:lnTo>
                  <a:lnTo>
                    <a:pt x="81" y="80"/>
                  </a:lnTo>
                  <a:lnTo>
                    <a:pt x="81" y="79"/>
                  </a:lnTo>
                  <a:lnTo>
                    <a:pt x="81" y="76"/>
                  </a:lnTo>
                  <a:lnTo>
                    <a:pt x="79" y="75"/>
                  </a:lnTo>
                  <a:lnTo>
                    <a:pt x="78" y="75"/>
                  </a:lnTo>
                  <a:lnTo>
                    <a:pt x="78" y="73"/>
                  </a:lnTo>
                  <a:lnTo>
                    <a:pt x="78" y="72"/>
                  </a:lnTo>
                  <a:lnTo>
                    <a:pt x="78" y="70"/>
                  </a:lnTo>
                  <a:lnTo>
                    <a:pt x="76" y="70"/>
                  </a:lnTo>
                  <a:lnTo>
                    <a:pt x="75" y="70"/>
                  </a:lnTo>
                  <a:lnTo>
                    <a:pt x="73" y="70"/>
                  </a:lnTo>
                  <a:lnTo>
                    <a:pt x="72" y="72"/>
                  </a:lnTo>
                  <a:lnTo>
                    <a:pt x="71" y="72"/>
                  </a:lnTo>
                  <a:lnTo>
                    <a:pt x="71" y="70"/>
                  </a:lnTo>
                  <a:lnTo>
                    <a:pt x="71" y="69"/>
                  </a:lnTo>
                  <a:lnTo>
                    <a:pt x="69" y="67"/>
                  </a:lnTo>
                  <a:lnTo>
                    <a:pt x="68" y="67"/>
                  </a:lnTo>
                  <a:lnTo>
                    <a:pt x="66" y="69"/>
                  </a:lnTo>
                  <a:lnTo>
                    <a:pt x="65" y="69"/>
                  </a:lnTo>
                  <a:lnTo>
                    <a:pt x="63" y="66"/>
                  </a:lnTo>
                  <a:lnTo>
                    <a:pt x="62" y="64"/>
                  </a:lnTo>
                  <a:lnTo>
                    <a:pt x="62" y="63"/>
                  </a:lnTo>
                  <a:lnTo>
                    <a:pt x="62" y="61"/>
                  </a:lnTo>
                  <a:lnTo>
                    <a:pt x="60" y="60"/>
                  </a:lnTo>
                  <a:lnTo>
                    <a:pt x="59" y="60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2" y="57"/>
                  </a:lnTo>
                  <a:lnTo>
                    <a:pt x="62" y="56"/>
                  </a:lnTo>
                  <a:lnTo>
                    <a:pt x="60" y="53"/>
                  </a:lnTo>
                  <a:lnTo>
                    <a:pt x="60" y="51"/>
                  </a:lnTo>
                  <a:lnTo>
                    <a:pt x="59" y="48"/>
                  </a:lnTo>
                  <a:lnTo>
                    <a:pt x="57" y="48"/>
                  </a:lnTo>
                  <a:lnTo>
                    <a:pt x="53" y="48"/>
                  </a:lnTo>
                  <a:lnTo>
                    <a:pt x="50" y="51"/>
                  </a:lnTo>
                  <a:lnTo>
                    <a:pt x="49" y="51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47" y="45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34" y="41"/>
                  </a:lnTo>
                  <a:lnTo>
                    <a:pt x="31" y="39"/>
                  </a:lnTo>
                  <a:lnTo>
                    <a:pt x="30" y="38"/>
                  </a:lnTo>
                  <a:lnTo>
                    <a:pt x="28" y="36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4" y="39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8" y="41"/>
                  </a:lnTo>
                  <a:lnTo>
                    <a:pt x="16" y="42"/>
                  </a:lnTo>
                  <a:lnTo>
                    <a:pt x="15" y="41"/>
                  </a:lnTo>
                  <a:lnTo>
                    <a:pt x="13" y="41"/>
                  </a:lnTo>
                  <a:lnTo>
                    <a:pt x="12" y="41"/>
                  </a:lnTo>
                  <a:lnTo>
                    <a:pt x="10" y="41"/>
                  </a:lnTo>
                  <a:lnTo>
                    <a:pt x="6" y="42"/>
                  </a:lnTo>
                  <a:lnTo>
                    <a:pt x="3" y="42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6" y="34"/>
                  </a:lnTo>
                  <a:lnTo>
                    <a:pt x="3" y="32"/>
                  </a:lnTo>
                  <a:lnTo>
                    <a:pt x="15" y="13"/>
                  </a:lnTo>
                  <a:lnTo>
                    <a:pt x="16" y="10"/>
                  </a:lnTo>
                  <a:lnTo>
                    <a:pt x="19" y="12"/>
                  </a:lnTo>
                  <a:lnTo>
                    <a:pt x="21" y="9"/>
                  </a:lnTo>
                  <a:lnTo>
                    <a:pt x="31" y="13"/>
                  </a:lnTo>
                  <a:lnTo>
                    <a:pt x="32" y="10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3" y="7"/>
                  </a:lnTo>
                  <a:lnTo>
                    <a:pt x="59" y="0"/>
                  </a:lnTo>
                  <a:lnTo>
                    <a:pt x="63" y="3"/>
                  </a:lnTo>
                  <a:lnTo>
                    <a:pt x="63" y="6"/>
                  </a:lnTo>
                  <a:lnTo>
                    <a:pt x="82" y="16"/>
                  </a:lnTo>
                  <a:lnTo>
                    <a:pt x="84" y="1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4" name="Freeform 263"/>
            <p:cNvSpPr>
              <a:spLocks/>
            </p:cNvSpPr>
            <p:nvPr/>
          </p:nvSpPr>
          <p:spPr bwMode="auto">
            <a:xfrm rot="21334256">
              <a:off x="4415401" y="1517994"/>
              <a:ext cx="801925" cy="787980"/>
            </a:xfrm>
            <a:custGeom>
              <a:avLst/>
              <a:gdLst>
                <a:gd name="T0" fmla="*/ 2147483647 w 260"/>
                <a:gd name="T1" fmla="*/ 2147483647 h 216"/>
                <a:gd name="T2" fmla="*/ 2147483647 w 260"/>
                <a:gd name="T3" fmla="*/ 2147483647 h 216"/>
                <a:gd name="T4" fmla="*/ 2147483647 w 260"/>
                <a:gd name="T5" fmla="*/ 2147483647 h 216"/>
                <a:gd name="T6" fmla="*/ 2147483647 w 260"/>
                <a:gd name="T7" fmla="*/ 2147483647 h 216"/>
                <a:gd name="T8" fmla="*/ 2147483647 w 260"/>
                <a:gd name="T9" fmla="*/ 2147483647 h 216"/>
                <a:gd name="T10" fmla="*/ 2147483647 w 260"/>
                <a:gd name="T11" fmla="*/ 2147483647 h 216"/>
                <a:gd name="T12" fmla="*/ 2147483647 w 260"/>
                <a:gd name="T13" fmla="*/ 2147483647 h 216"/>
                <a:gd name="T14" fmla="*/ 2147483647 w 260"/>
                <a:gd name="T15" fmla="*/ 2147483647 h 216"/>
                <a:gd name="T16" fmla="*/ 2147483647 w 260"/>
                <a:gd name="T17" fmla="*/ 2147483647 h 216"/>
                <a:gd name="T18" fmla="*/ 2147483647 w 260"/>
                <a:gd name="T19" fmla="*/ 2147483647 h 216"/>
                <a:gd name="T20" fmla="*/ 2147483647 w 260"/>
                <a:gd name="T21" fmla="*/ 2147483647 h 216"/>
                <a:gd name="T22" fmla="*/ 2147483647 w 260"/>
                <a:gd name="T23" fmla="*/ 2147483647 h 216"/>
                <a:gd name="T24" fmla="*/ 2147483647 w 260"/>
                <a:gd name="T25" fmla="*/ 2147483647 h 216"/>
                <a:gd name="T26" fmla="*/ 2147483647 w 260"/>
                <a:gd name="T27" fmla="*/ 2147483647 h 216"/>
                <a:gd name="T28" fmla="*/ 2147483647 w 260"/>
                <a:gd name="T29" fmla="*/ 2147483647 h 216"/>
                <a:gd name="T30" fmla="*/ 2147483647 w 260"/>
                <a:gd name="T31" fmla="*/ 2147483647 h 216"/>
                <a:gd name="T32" fmla="*/ 2147483647 w 260"/>
                <a:gd name="T33" fmla="*/ 2147483647 h 216"/>
                <a:gd name="T34" fmla="*/ 2147483647 w 260"/>
                <a:gd name="T35" fmla="*/ 2147483647 h 216"/>
                <a:gd name="T36" fmla="*/ 2147483647 w 260"/>
                <a:gd name="T37" fmla="*/ 2147483647 h 216"/>
                <a:gd name="T38" fmla="*/ 2147483647 w 260"/>
                <a:gd name="T39" fmla="*/ 2147483647 h 216"/>
                <a:gd name="T40" fmla="*/ 2147483647 w 260"/>
                <a:gd name="T41" fmla="*/ 2147483647 h 216"/>
                <a:gd name="T42" fmla="*/ 2147483647 w 260"/>
                <a:gd name="T43" fmla="*/ 2147483647 h 216"/>
                <a:gd name="T44" fmla="*/ 2147483647 w 260"/>
                <a:gd name="T45" fmla="*/ 2147483647 h 216"/>
                <a:gd name="T46" fmla="*/ 2147483647 w 260"/>
                <a:gd name="T47" fmla="*/ 2147483647 h 216"/>
                <a:gd name="T48" fmla="*/ 2147483647 w 260"/>
                <a:gd name="T49" fmla="*/ 2147483647 h 216"/>
                <a:gd name="T50" fmla="*/ 2147483647 w 260"/>
                <a:gd name="T51" fmla="*/ 2147483647 h 216"/>
                <a:gd name="T52" fmla="*/ 2147483647 w 260"/>
                <a:gd name="T53" fmla="*/ 2147483647 h 216"/>
                <a:gd name="T54" fmla="*/ 0 w 260"/>
                <a:gd name="T55" fmla="*/ 2147483647 h 216"/>
                <a:gd name="T56" fmla="*/ 2147483647 w 260"/>
                <a:gd name="T57" fmla="*/ 2147483647 h 216"/>
                <a:gd name="T58" fmla="*/ 2147483647 w 260"/>
                <a:gd name="T59" fmla="*/ 2147483647 h 216"/>
                <a:gd name="T60" fmla="*/ 2147483647 w 260"/>
                <a:gd name="T61" fmla="*/ 2147483647 h 216"/>
                <a:gd name="T62" fmla="*/ 2147483647 w 260"/>
                <a:gd name="T63" fmla="*/ 2147483647 h 216"/>
                <a:gd name="T64" fmla="*/ 2147483647 w 260"/>
                <a:gd name="T65" fmla="*/ 2147483647 h 216"/>
                <a:gd name="T66" fmla="*/ 2147483647 w 260"/>
                <a:gd name="T67" fmla="*/ 2147483647 h 216"/>
                <a:gd name="T68" fmla="*/ 2147483647 w 260"/>
                <a:gd name="T69" fmla="*/ 2147483647 h 216"/>
                <a:gd name="T70" fmla="*/ 2147483647 w 260"/>
                <a:gd name="T71" fmla="*/ 2147483647 h 216"/>
                <a:gd name="T72" fmla="*/ 2147483647 w 260"/>
                <a:gd name="T73" fmla="*/ 2147483647 h 216"/>
                <a:gd name="T74" fmla="*/ 2147483647 w 260"/>
                <a:gd name="T75" fmla="*/ 2147483647 h 216"/>
                <a:gd name="T76" fmla="*/ 2147483647 w 260"/>
                <a:gd name="T77" fmla="*/ 0 h 216"/>
                <a:gd name="T78" fmla="*/ 2147483647 w 260"/>
                <a:gd name="T79" fmla="*/ 2147483647 h 216"/>
                <a:gd name="T80" fmla="*/ 2147483647 w 260"/>
                <a:gd name="T81" fmla="*/ 2147483647 h 216"/>
                <a:gd name="T82" fmla="*/ 2147483647 w 260"/>
                <a:gd name="T83" fmla="*/ 2147483647 h 216"/>
                <a:gd name="T84" fmla="*/ 2147483647 w 260"/>
                <a:gd name="T85" fmla="*/ 2147483647 h 216"/>
                <a:gd name="T86" fmla="*/ 2147483647 w 260"/>
                <a:gd name="T87" fmla="*/ 2147483647 h 216"/>
                <a:gd name="T88" fmla="*/ 2147483647 w 260"/>
                <a:gd name="T89" fmla="*/ 2147483647 h 216"/>
                <a:gd name="T90" fmla="*/ 2147483647 w 260"/>
                <a:gd name="T91" fmla="*/ 2147483647 h 216"/>
                <a:gd name="T92" fmla="*/ 2147483647 w 260"/>
                <a:gd name="T93" fmla="*/ 2147483647 h 216"/>
                <a:gd name="T94" fmla="*/ 2147483647 w 260"/>
                <a:gd name="T95" fmla="*/ 2147483647 h 216"/>
                <a:gd name="T96" fmla="*/ 2147483647 w 260"/>
                <a:gd name="T97" fmla="*/ 2147483647 h 216"/>
                <a:gd name="T98" fmla="*/ 2147483647 w 260"/>
                <a:gd name="T99" fmla="*/ 2147483647 h 216"/>
                <a:gd name="T100" fmla="*/ 2147483647 w 260"/>
                <a:gd name="T101" fmla="*/ 2147483647 h 216"/>
                <a:gd name="T102" fmla="*/ 2147483647 w 260"/>
                <a:gd name="T103" fmla="*/ 2147483647 h 216"/>
                <a:gd name="T104" fmla="*/ 2147483647 w 260"/>
                <a:gd name="T105" fmla="*/ 2147483647 h 216"/>
                <a:gd name="T106" fmla="*/ 2147483647 w 260"/>
                <a:gd name="T107" fmla="*/ 2147483647 h 216"/>
                <a:gd name="T108" fmla="*/ 2147483647 w 260"/>
                <a:gd name="T109" fmla="*/ 2147483647 h 216"/>
                <a:gd name="T110" fmla="*/ 2147483647 w 260"/>
                <a:gd name="T111" fmla="*/ 2147483647 h 216"/>
                <a:gd name="T112" fmla="*/ 2147483647 w 260"/>
                <a:gd name="T113" fmla="*/ 2147483647 h 216"/>
                <a:gd name="T114" fmla="*/ 2147483647 w 260"/>
                <a:gd name="T115" fmla="*/ 2147483647 h 216"/>
                <a:gd name="T116" fmla="*/ 2147483647 w 260"/>
                <a:gd name="T117" fmla="*/ 2147483647 h 216"/>
                <a:gd name="T118" fmla="*/ 2147483647 w 260"/>
                <a:gd name="T119" fmla="*/ 2147483647 h 21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0"/>
                <a:gd name="T181" fmla="*/ 0 h 216"/>
                <a:gd name="T182" fmla="*/ 260 w 260"/>
                <a:gd name="T183" fmla="*/ 216 h 21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0" h="216">
                  <a:moveTo>
                    <a:pt x="260" y="70"/>
                  </a:moveTo>
                  <a:lnTo>
                    <a:pt x="260" y="71"/>
                  </a:lnTo>
                  <a:lnTo>
                    <a:pt x="259" y="82"/>
                  </a:lnTo>
                  <a:lnTo>
                    <a:pt x="258" y="85"/>
                  </a:lnTo>
                  <a:lnTo>
                    <a:pt x="255" y="85"/>
                  </a:lnTo>
                  <a:lnTo>
                    <a:pt x="255" y="86"/>
                  </a:lnTo>
                  <a:lnTo>
                    <a:pt x="255" y="90"/>
                  </a:lnTo>
                  <a:lnTo>
                    <a:pt x="252" y="90"/>
                  </a:lnTo>
                  <a:lnTo>
                    <a:pt x="250" y="90"/>
                  </a:lnTo>
                  <a:lnTo>
                    <a:pt x="249" y="90"/>
                  </a:lnTo>
                  <a:lnTo>
                    <a:pt x="247" y="90"/>
                  </a:lnTo>
                  <a:lnTo>
                    <a:pt x="244" y="89"/>
                  </a:lnTo>
                  <a:lnTo>
                    <a:pt x="243" y="89"/>
                  </a:lnTo>
                  <a:lnTo>
                    <a:pt x="243" y="95"/>
                  </a:lnTo>
                  <a:lnTo>
                    <a:pt x="243" y="101"/>
                  </a:lnTo>
                  <a:lnTo>
                    <a:pt x="241" y="107"/>
                  </a:lnTo>
                  <a:lnTo>
                    <a:pt x="215" y="105"/>
                  </a:lnTo>
                  <a:lnTo>
                    <a:pt x="214" y="127"/>
                  </a:lnTo>
                  <a:lnTo>
                    <a:pt x="214" y="137"/>
                  </a:lnTo>
                  <a:lnTo>
                    <a:pt x="208" y="137"/>
                  </a:lnTo>
                  <a:lnTo>
                    <a:pt x="209" y="145"/>
                  </a:lnTo>
                  <a:lnTo>
                    <a:pt x="195" y="143"/>
                  </a:lnTo>
                  <a:lnTo>
                    <a:pt x="195" y="134"/>
                  </a:lnTo>
                  <a:lnTo>
                    <a:pt x="165" y="133"/>
                  </a:lnTo>
                  <a:lnTo>
                    <a:pt x="165" y="123"/>
                  </a:lnTo>
                  <a:lnTo>
                    <a:pt x="142" y="121"/>
                  </a:lnTo>
                  <a:lnTo>
                    <a:pt x="140" y="150"/>
                  </a:lnTo>
                  <a:lnTo>
                    <a:pt x="142" y="150"/>
                  </a:lnTo>
                  <a:lnTo>
                    <a:pt x="143" y="155"/>
                  </a:lnTo>
                  <a:lnTo>
                    <a:pt x="149" y="158"/>
                  </a:lnTo>
                  <a:lnTo>
                    <a:pt x="155" y="158"/>
                  </a:lnTo>
                  <a:lnTo>
                    <a:pt x="156" y="159"/>
                  </a:lnTo>
                  <a:lnTo>
                    <a:pt x="158" y="162"/>
                  </a:lnTo>
                  <a:lnTo>
                    <a:pt x="159" y="164"/>
                  </a:lnTo>
                  <a:lnTo>
                    <a:pt x="164" y="165"/>
                  </a:lnTo>
                  <a:lnTo>
                    <a:pt x="167" y="165"/>
                  </a:lnTo>
                  <a:lnTo>
                    <a:pt x="167" y="168"/>
                  </a:lnTo>
                  <a:lnTo>
                    <a:pt x="170" y="170"/>
                  </a:lnTo>
                  <a:lnTo>
                    <a:pt x="170" y="171"/>
                  </a:lnTo>
                  <a:lnTo>
                    <a:pt x="173" y="172"/>
                  </a:lnTo>
                  <a:lnTo>
                    <a:pt x="175" y="171"/>
                  </a:lnTo>
                  <a:lnTo>
                    <a:pt x="177" y="172"/>
                  </a:lnTo>
                  <a:lnTo>
                    <a:pt x="180" y="172"/>
                  </a:lnTo>
                  <a:lnTo>
                    <a:pt x="181" y="175"/>
                  </a:lnTo>
                  <a:lnTo>
                    <a:pt x="187" y="177"/>
                  </a:lnTo>
                  <a:lnTo>
                    <a:pt x="180" y="190"/>
                  </a:lnTo>
                  <a:lnTo>
                    <a:pt x="178" y="190"/>
                  </a:lnTo>
                  <a:lnTo>
                    <a:pt x="177" y="190"/>
                  </a:lnTo>
                  <a:lnTo>
                    <a:pt x="175" y="191"/>
                  </a:lnTo>
                  <a:lnTo>
                    <a:pt x="174" y="194"/>
                  </a:lnTo>
                  <a:lnTo>
                    <a:pt x="170" y="193"/>
                  </a:lnTo>
                  <a:lnTo>
                    <a:pt x="167" y="191"/>
                  </a:lnTo>
                  <a:lnTo>
                    <a:pt x="165" y="190"/>
                  </a:lnTo>
                  <a:lnTo>
                    <a:pt x="161" y="193"/>
                  </a:lnTo>
                  <a:lnTo>
                    <a:pt x="143" y="212"/>
                  </a:lnTo>
                  <a:lnTo>
                    <a:pt x="134" y="206"/>
                  </a:lnTo>
                  <a:lnTo>
                    <a:pt x="134" y="216"/>
                  </a:lnTo>
                  <a:lnTo>
                    <a:pt x="121" y="215"/>
                  </a:lnTo>
                  <a:lnTo>
                    <a:pt x="99" y="213"/>
                  </a:lnTo>
                  <a:lnTo>
                    <a:pt x="99" y="211"/>
                  </a:lnTo>
                  <a:lnTo>
                    <a:pt x="99" y="200"/>
                  </a:lnTo>
                  <a:lnTo>
                    <a:pt x="96" y="196"/>
                  </a:lnTo>
                  <a:lnTo>
                    <a:pt x="67" y="193"/>
                  </a:lnTo>
                  <a:lnTo>
                    <a:pt x="70" y="149"/>
                  </a:lnTo>
                  <a:lnTo>
                    <a:pt x="63" y="150"/>
                  </a:lnTo>
                  <a:lnTo>
                    <a:pt x="51" y="150"/>
                  </a:lnTo>
                  <a:lnTo>
                    <a:pt x="51" y="164"/>
                  </a:lnTo>
                  <a:lnTo>
                    <a:pt x="48" y="162"/>
                  </a:lnTo>
                  <a:lnTo>
                    <a:pt x="48" y="161"/>
                  </a:lnTo>
                  <a:lnTo>
                    <a:pt x="42" y="159"/>
                  </a:lnTo>
                  <a:lnTo>
                    <a:pt x="42" y="161"/>
                  </a:lnTo>
                  <a:lnTo>
                    <a:pt x="25" y="161"/>
                  </a:lnTo>
                  <a:lnTo>
                    <a:pt x="26" y="124"/>
                  </a:lnTo>
                  <a:lnTo>
                    <a:pt x="22" y="124"/>
                  </a:lnTo>
                  <a:lnTo>
                    <a:pt x="25" y="82"/>
                  </a:lnTo>
                  <a:lnTo>
                    <a:pt x="22" y="82"/>
                  </a:lnTo>
                  <a:lnTo>
                    <a:pt x="20" y="85"/>
                  </a:lnTo>
                  <a:lnTo>
                    <a:pt x="19" y="86"/>
                  </a:lnTo>
                  <a:lnTo>
                    <a:pt x="19" y="80"/>
                  </a:lnTo>
                  <a:lnTo>
                    <a:pt x="20" y="54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1" y="44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11" y="42"/>
                  </a:lnTo>
                  <a:lnTo>
                    <a:pt x="14" y="41"/>
                  </a:lnTo>
                  <a:lnTo>
                    <a:pt x="16" y="30"/>
                  </a:lnTo>
                  <a:lnTo>
                    <a:pt x="16" y="26"/>
                  </a:lnTo>
                  <a:lnTo>
                    <a:pt x="16" y="11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7" y="7"/>
                  </a:lnTo>
                  <a:lnTo>
                    <a:pt x="32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1" y="2"/>
                  </a:lnTo>
                  <a:lnTo>
                    <a:pt x="52" y="4"/>
                  </a:lnTo>
                  <a:lnTo>
                    <a:pt x="57" y="5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4" y="5"/>
                  </a:lnTo>
                  <a:lnTo>
                    <a:pt x="67" y="4"/>
                  </a:lnTo>
                  <a:lnTo>
                    <a:pt x="68" y="2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6" y="1"/>
                  </a:lnTo>
                  <a:lnTo>
                    <a:pt x="80" y="1"/>
                  </a:lnTo>
                  <a:lnTo>
                    <a:pt x="82" y="1"/>
                  </a:lnTo>
                  <a:lnTo>
                    <a:pt x="82" y="5"/>
                  </a:lnTo>
                  <a:lnTo>
                    <a:pt x="83" y="5"/>
                  </a:lnTo>
                  <a:lnTo>
                    <a:pt x="93" y="5"/>
                  </a:lnTo>
                  <a:lnTo>
                    <a:pt x="105" y="7"/>
                  </a:lnTo>
                  <a:lnTo>
                    <a:pt x="105" y="8"/>
                  </a:lnTo>
                  <a:lnTo>
                    <a:pt x="105" y="13"/>
                  </a:lnTo>
                  <a:lnTo>
                    <a:pt x="105" y="16"/>
                  </a:lnTo>
                  <a:lnTo>
                    <a:pt x="110" y="16"/>
                  </a:lnTo>
                  <a:lnTo>
                    <a:pt x="114" y="16"/>
                  </a:lnTo>
                  <a:lnTo>
                    <a:pt x="117" y="16"/>
                  </a:lnTo>
                  <a:lnTo>
                    <a:pt x="123" y="16"/>
                  </a:lnTo>
                  <a:lnTo>
                    <a:pt x="133" y="16"/>
                  </a:lnTo>
                  <a:lnTo>
                    <a:pt x="136" y="16"/>
                  </a:lnTo>
                  <a:lnTo>
                    <a:pt x="145" y="16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9" y="16"/>
                  </a:lnTo>
                  <a:lnTo>
                    <a:pt x="151" y="16"/>
                  </a:lnTo>
                  <a:lnTo>
                    <a:pt x="152" y="16"/>
                  </a:lnTo>
                  <a:lnTo>
                    <a:pt x="153" y="17"/>
                  </a:lnTo>
                  <a:lnTo>
                    <a:pt x="158" y="16"/>
                  </a:lnTo>
                  <a:lnTo>
                    <a:pt x="159" y="19"/>
                  </a:lnTo>
                  <a:lnTo>
                    <a:pt x="164" y="20"/>
                  </a:lnTo>
                  <a:lnTo>
                    <a:pt x="170" y="20"/>
                  </a:lnTo>
                  <a:lnTo>
                    <a:pt x="183" y="20"/>
                  </a:lnTo>
                  <a:lnTo>
                    <a:pt x="183" y="22"/>
                  </a:lnTo>
                  <a:lnTo>
                    <a:pt x="183" y="26"/>
                  </a:lnTo>
                  <a:lnTo>
                    <a:pt x="183" y="27"/>
                  </a:lnTo>
                  <a:lnTo>
                    <a:pt x="189" y="27"/>
                  </a:lnTo>
                  <a:lnTo>
                    <a:pt x="192" y="27"/>
                  </a:lnTo>
                  <a:lnTo>
                    <a:pt x="197" y="27"/>
                  </a:lnTo>
                  <a:lnTo>
                    <a:pt x="208" y="29"/>
                  </a:lnTo>
                  <a:lnTo>
                    <a:pt x="215" y="29"/>
                  </a:lnTo>
                  <a:lnTo>
                    <a:pt x="221" y="30"/>
                  </a:lnTo>
                  <a:lnTo>
                    <a:pt x="230" y="30"/>
                  </a:lnTo>
                  <a:lnTo>
                    <a:pt x="237" y="32"/>
                  </a:lnTo>
                  <a:lnTo>
                    <a:pt x="241" y="32"/>
                  </a:lnTo>
                  <a:lnTo>
                    <a:pt x="246" y="32"/>
                  </a:lnTo>
                  <a:lnTo>
                    <a:pt x="247" y="32"/>
                  </a:lnTo>
                  <a:lnTo>
                    <a:pt x="247" y="39"/>
                  </a:lnTo>
                  <a:lnTo>
                    <a:pt x="247" y="42"/>
                  </a:lnTo>
                  <a:lnTo>
                    <a:pt x="247" y="45"/>
                  </a:lnTo>
                  <a:lnTo>
                    <a:pt x="250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8"/>
                  </a:lnTo>
                  <a:lnTo>
                    <a:pt x="253" y="49"/>
                  </a:lnTo>
                  <a:lnTo>
                    <a:pt x="255" y="49"/>
                  </a:lnTo>
                  <a:lnTo>
                    <a:pt x="256" y="49"/>
                  </a:lnTo>
                  <a:lnTo>
                    <a:pt x="259" y="49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5"/>
                  </a:lnTo>
                  <a:lnTo>
                    <a:pt x="260" y="61"/>
                  </a:lnTo>
                  <a:lnTo>
                    <a:pt x="260" y="7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5" name="Freeform 264"/>
            <p:cNvSpPr>
              <a:spLocks noEditPoints="1"/>
            </p:cNvSpPr>
            <p:nvPr/>
          </p:nvSpPr>
          <p:spPr bwMode="auto">
            <a:xfrm rot="21334256">
              <a:off x="5744905" y="4562852"/>
              <a:ext cx="496560" cy="1091173"/>
            </a:xfrm>
            <a:custGeom>
              <a:avLst/>
              <a:gdLst>
                <a:gd name="T0" fmla="*/ 2147483647 w 161"/>
                <a:gd name="T1" fmla="*/ 2147483647 h 300"/>
                <a:gd name="T2" fmla="*/ 2147483647 w 161"/>
                <a:gd name="T3" fmla="*/ 0 h 300"/>
                <a:gd name="T4" fmla="*/ 2147483647 w 161"/>
                <a:gd name="T5" fmla="*/ 2147483647 h 300"/>
                <a:gd name="T6" fmla="*/ 2147483647 w 161"/>
                <a:gd name="T7" fmla="*/ 2147483647 h 300"/>
                <a:gd name="T8" fmla="*/ 2147483647 w 161"/>
                <a:gd name="T9" fmla="*/ 2147483647 h 300"/>
                <a:gd name="T10" fmla="*/ 2147483647 w 161"/>
                <a:gd name="T11" fmla="*/ 2147483647 h 300"/>
                <a:gd name="T12" fmla="*/ 2147483647 w 161"/>
                <a:gd name="T13" fmla="*/ 2147483647 h 300"/>
                <a:gd name="T14" fmla="*/ 2147483647 w 161"/>
                <a:gd name="T15" fmla="*/ 2147483647 h 300"/>
                <a:gd name="T16" fmla="*/ 2147483647 w 161"/>
                <a:gd name="T17" fmla="*/ 2147483647 h 300"/>
                <a:gd name="T18" fmla="*/ 2147483647 w 161"/>
                <a:gd name="T19" fmla="*/ 2147483647 h 300"/>
                <a:gd name="T20" fmla="*/ 2147483647 w 161"/>
                <a:gd name="T21" fmla="*/ 2147483647 h 300"/>
                <a:gd name="T22" fmla="*/ 2147483647 w 161"/>
                <a:gd name="T23" fmla="*/ 2147483647 h 300"/>
                <a:gd name="T24" fmla="*/ 2147483647 w 161"/>
                <a:gd name="T25" fmla="*/ 2147483647 h 300"/>
                <a:gd name="T26" fmla="*/ 2147483647 w 161"/>
                <a:gd name="T27" fmla="*/ 2147483647 h 300"/>
                <a:gd name="T28" fmla="*/ 2147483647 w 161"/>
                <a:gd name="T29" fmla="*/ 2147483647 h 300"/>
                <a:gd name="T30" fmla="*/ 2147483647 w 161"/>
                <a:gd name="T31" fmla="*/ 2147483647 h 300"/>
                <a:gd name="T32" fmla="*/ 2147483647 w 161"/>
                <a:gd name="T33" fmla="*/ 2147483647 h 300"/>
                <a:gd name="T34" fmla="*/ 2147483647 w 161"/>
                <a:gd name="T35" fmla="*/ 2147483647 h 300"/>
                <a:gd name="T36" fmla="*/ 2147483647 w 161"/>
                <a:gd name="T37" fmla="*/ 2147483647 h 300"/>
                <a:gd name="T38" fmla="*/ 2147483647 w 161"/>
                <a:gd name="T39" fmla="*/ 2147483647 h 300"/>
                <a:gd name="T40" fmla="*/ 2147483647 w 161"/>
                <a:gd name="T41" fmla="*/ 2147483647 h 300"/>
                <a:gd name="T42" fmla="*/ 2147483647 w 161"/>
                <a:gd name="T43" fmla="*/ 2147483647 h 300"/>
                <a:gd name="T44" fmla="*/ 2147483647 w 161"/>
                <a:gd name="T45" fmla="*/ 2147483647 h 300"/>
                <a:gd name="T46" fmla="*/ 2147483647 w 161"/>
                <a:gd name="T47" fmla="*/ 2147483647 h 300"/>
                <a:gd name="T48" fmla="*/ 2147483647 w 161"/>
                <a:gd name="T49" fmla="*/ 2147483647 h 300"/>
                <a:gd name="T50" fmla="*/ 2147483647 w 161"/>
                <a:gd name="T51" fmla="*/ 2147483647 h 300"/>
                <a:gd name="T52" fmla="*/ 2147483647 w 161"/>
                <a:gd name="T53" fmla="*/ 2147483647 h 300"/>
                <a:gd name="T54" fmla="*/ 2147483647 w 161"/>
                <a:gd name="T55" fmla="*/ 2147483647 h 300"/>
                <a:gd name="T56" fmla="*/ 2147483647 w 161"/>
                <a:gd name="T57" fmla="*/ 2147483647 h 300"/>
                <a:gd name="T58" fmla="*/ 2147483647 w 161"/>
                <a:gd name="T59" fmla="*/ 2147483647 h 300"/>
                <a:gd name="T60" fmla="*/ 2147483647 w 161"/>
                <a:gd name="T61" fmla="*/ 2147483647 h 300"/>
                <a:gd name="T62" fmla="*/ 2147483647 w 161"/>
                <a:gd name="T63" fmla="*/ 2147483647 h 300"/>
                <a:gd name="T64" fmla="*/ 2147483647 w 161"/>
                <a:gd name="T65" fmla="*/ 2147483647 h 300"/>
                <a:gd name="T66" fmla="*/ 2147483647 w 161"/>
                <a:gd name="T67" fmla="*/ 2147483647 h 300"/>
                <a:gd name="T68" fmla="*/ 2147483647 w 161"/>
                <a:gd name="T69" fmla="*/ 2147483647 h 300"/>
                <a:gd name="T70" fmla="*/ 2147483647 w 161"/>
                <a:gd name="T71" fmla="*/ 2147483647 h 300"/>
                <a:gd name="T72" fmla="*/ 2147483647 w 161"/>
                <a:gd name="T73" fmla="*/ 2147483647 h 300"/>
                <a:gd name="T74" fmla="*/ 2147483647 w 161"/>
                <a:gd name="T75" fmla="*/ 2147483647 h 300"/>
                <a:gd name="T76" fmla="*/ 2147483647 w 161"/>
                <a:gd name="T77" fmla="*/ 2147483647 h 300"/>
                <a:gd name="T78" fmla="*/ 2147483647 w 161"/>
                <a:gd name="T79" fmla="*/ 2147483647 h 300"/>
                <a:gd name="T80" fmla="*/ 2147483647 w 161"/>
                <a:gd name="T81" fmla="*/ 2147483647 h 300"/>
                <a:gd name="T82" fmla="*/ 2147483647 w 161"/>
                <a:gd name="T83" fmla="*/ 2147483647 h 300"/>
                <a:gd name="T84" fmla="*/ 2147483647 w 161"/>
                <a:gd name="T85" fmla="*/ 2147483647 h 300"/>
                <a:gd name="T86" fmla="*/ 2147483647 w 161"/>
                <a:gd name="T87" fmla="*/ 2147483647 h 300"/>
                <a:gd name="T88" fmla="*/ 2147483647 w 161"/>
                <a:gd name="T89" fmla="*/ 2147483647 h 300"/>
                <a:gd name="T90" fmla="*/ 2147483647 w 161"/>
                <a:gd name="T91" fmla="*/ 2147483647 h 300"/>
                <a:gd name="T92" fmla="*/ 2147483647 w 161"/>
                <a:gd name="T93" fmla="*/ 2147483647 h 300"/>
                <a:gd name="T94" fmla="*/ 2147483647 w 161"/>
                <a:gd name="T95" fmla="*/ 2147483647 h 300"/>
                <a:gd name="T96" fmla="*/ 2147483647 w 161"/>
                <a:gd name="T97" fmla="*/ 2147483647 h 300"/>
                <a:gd name="T98" fmla="*/ 2147483647 w 161"/>
                <a:gd name="T99" fmla="*/ 2147483647 h 300"/>
                <a:gd name="T100" fmla="*/ 2147483647 w 161"/>
                <a:gd name="T101" fmla="*/ 2147483647 h 300"/>
                <a:gd name="T102" fmla="*/ 2147483647 w 161"/>
                <a:gd name="T103" fmla="*/ 2147483647 h 300"/>
                <a:gd name="T104" fmla="*/ 2147483647 w 161"/>
                <a:gd name="T105" fmla="*/ 2147483647 h 300"/>
                <a:gd name="T106" fmla="*/ 0 w 161"/>
                <a:gd name="T107" fmla="*/ 2147483647 h 300"/>
                <a:gd name="T108" fmla="*/ 2147483647 w 161"/>
                <a:gd name="T109" fmla="*/ 2147483647 h 300"/>
                <a:gd name="T110" fmla="*/ 2147483647 w 161"/>
                <a:gd name="T111" fmla="*/ 2147483647 h 300"/>
                <a:gd name="T112" fmla="*/ 2147483647 w 161"/>
                <a:gd name="T113" fmla="*/ 2147483647 h 300"/>
                <a:gd name="T114" fmla="*/ 2147483647 w 161"/>
                <a:gd name="T115" fmla="*/ 2147483647 h 300"/>
                <a:gd name="T116" fmla="*/ 2147483647 w 161"/>
                <a:gd name="T117" fmla="*/ 2147483647 h 300"/>
                <a:gd name="T118" fmla="*/ 2147483647 w 161"/>
                <a:gd name="T119" fmla="*/ 2147483647 h 300"/>
                <a:gd name="T120" fmla="*/ 2147483647 w 161"/>
                <a:gd name="T121" fmla="*/ 2147483647 h 300"/>
                <a:gd name="T122" fmla="*/ 2147483647 w 161"/>
                <a:gd name="T123" fmla="*/ 2147483647 h 3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1"/>
                <a:gd name="T187" fmla="*/ 0 h 300"/>
                <a:gd name="T188" fmla="*/ 161 w 161"/>
                <a:gd name="T189" fmla="*/ 300 h 3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1" h="300">
                  <a:moveTo>
                    <a:pt x="22" y="19"/>
                  </a:moveTo>
                  <a:lnTo>
                    <a:pt x="23" y="25"/>
                  </a:lnTo>
                  <a:lnTo>
                    <a:pt x="51" y="14"/>
                  </a:lnTo>
                  <a:lnTo>
                    <a:pt x="50" y="12"/>
                  </a:lnTo>
                  <a:lnTo>
                    <a:pt x="45" y="9"/>
                  </a:lnTo>
                  <a:lnTo>
                    <a:pt x="67" y="0"/>
                  </a:lnTo>
                  <a:lnTo>
                    <a:pt x="75" y="16"/>
                  </a:lnTo>
                  <a:lnTo>
                    <a:pt x="86" y="12"/>
                  </a:lnTo>
                  <a:lnTo>
                    <a:pt x="94" y="25"/>
                  </a:lnTo>
                  <a:lnTo>
                    <a:pt x="97" y="23"/>
                  </a:lnTo>
                  <a:lnTo>
                    <a:pt x="98" y="26"/>
                  </a:lnTo>
                  <a:lnTo>
                    <a:pt x="103" y="25"/>
                  </a:lnTo>
                  <a:lnTo>
                    <a:pt x="108" y="22"/>
                  </a:lnTo>
                  <a:lnTo>
                    <a:pt x="110" y="23"/>
                  </a:lnTo>
                  <a:lnTo>
                    <a:pt x="114" y="31"/>
                  </a:lnTo>
                  <a:lnTo>
                    <a:pt x="116" y="38"/>
                  </a:lnTo>
                  <a:lnTo>
                    <a:pt x="117" y="45"/>
                  </a:lnTo>
                  <a:lnTo>
                    <a:pt x="123" y="42"/>
                  </a:lnTo>
                  <a:lnTo>
                    <a:pt x="135" y="56"/>
                  </a:lnTo>
                  <a:lnTo>
                    <a:pt x="132" y="58"/>
                  </a:lnTo>
                  <a:lnTo>
                    <a:pt x="141" y="66"/>
                  </a:lnTo>
                  <a:lnTo>
                    <a:pt x="148" y="67"/>
                  </a:lnTo>
                  <a:lnTo>
                    <a:pt x="155" y="73"/>
                  </a:lnTo>
                  <a:lnTo>
                    <a:pt x="139" y="88"/>
                  </a:lnTo>
                  <a:lnTo>
                    <a:pt x="145" y="97"/>
                  </a:lnTo>
                  <a:lnTo>
                    <a:pt x="148" y="95"/>
                  </a:lnTo>
                  <a:lnTo>
                    <a:pt x="161" y="113"/>
                  </a:lnTo>
                  <a:lnTo>
                    <a:pt x="148" y="126"/>
                  </a:lnTo>
                  <a:lnTo>
                    <a:pt x="149" y="129"/>
                  </a:lnTo>
                  <a:lnTo>
                    <a:pt x="148" y="132"/>
                  </a:lnTo>
                  <a:lnTo>
                    <a:pt x="157" y="141"/>
                  </a:lnTo>
                  <a:lnTo>
                    <a:pt x="151" y="141"/>
                  </a:lnTo>
                  <a:lnTo>
                    <a:pt x="157" y="158"/>
                  </a:lnTo>
                  <a:lnTo>
                    <a:pt x="151" y="162"/>
                  </a:lnTo>
                  <a:lnTo>
                    <a:pt x="152" y="165"/>
                  </a:lnTo>
                  <a:lnTo>
                    <a:pt x="147" y="170"/>
                  </a:lnTo>
                  <a:lnTo>
                    <a:pt x="148" y="177"/>
                  </a:lnTo>
                  <a:lnTo>
                    <a:pt x="145" y="182"/>
                  </a:lnTo>
                  <a:lnTo>
                    <a:pt x="142" y="192"/>
                  </a:lnTo>
                  <a:lnTo>
                    <a:pt x="138" y="193"/>
                  </a:lnTo>
                  <a:lnTo>
                    <a:pt x="132" y="189"/>
                  </a:lnTo>
                  <a:lnTo>
                    <a:pt x="111" y="199"/>
                  </a:lnTo>
                  <a:lnTo>
                    <a:pt x="111" y="205"/>
                  </a:lnTo>
                  <a:lnTo>
                    <a:pt x="113" y="208"/>
                  </a:lnTo>
                  <a:lnTo>
                    <a:pt x="114" y="211"/>
                  </a:lnTo>
                  <a:lnTo>
                    <a:pt x="119" y="212"/>
                  </a:lnTo>
                  <a:lnTo>
                    <a:pt x="123" y="217"/>
                  </a:lnTo>
                  <a:lnTo>
                    <a:pt x="122" y="230"/>
                  </a:lnTo>
                  <a:lnTo>
                    <a:pt x="126" y="240"/>
                  </a:lnTo>
                  <a:lnTo>
                    <a:pt x="130" y="243"/>
                  </a:lnTo>
                  <a:lnTo>
                    <a:pt x="132" y="258"/>
                  </a:lnTo>
                  <a:lnTo>
                    <a:pt x="138" y="269"/>
                  </a:lnTo>
                  <a:lnTo>
                    <a:pt x="141" y="268"/>
                  </a:lnTo>
                  <a:lnTo>
                    <a:pt x="144" y="268"/>
                  </a:lnTo>
                  <a:lnTo>
                    <a:pt x="144" y="267"/>
                  </a:lnTo>
                  <a:lnTo>
                    <a:pt x="145" y="268"/>
                  </a:lnTo>
                  <a:lnTo>
                    <a:pt x="148" y="265"/>
                  </a:lnTo>
                  <a:lnTo>
                    <a:pt x="148" y="267"/>
                  </a:lnTo>
                  <a:lnTo>
                    <a:pt x="148" y="268"/>
                  </a:lnTo>
                  <a:lnTo>
                    <a:pt x="152" y="269"/>
                  </a:lnTo>
                  <a:lnTo>
                    <a:pt x="155" y="272"/>
                  </a:lnTo>
                  <a:lnTo>
                    <a:pt x="154" y="274"/>
                  </a:lnTo>
                  <a:lnTo>
                    <a:pt x="149" y="272"/>
                  </a:lnTo>
                  <a:lnTo>
                    <a:pt x="147" y="274"/>
                  </a:lnTo>
                  <a:lnTo>
                    <a:pt x="149" y="277"/>
                  </a:lnTo>
                  <a:lnTo>
                    <a:pt x="147" y="278"/>
                  </a:lnTo>
                  <a:lnTo>
                    <a:pt x="144" y="277"/>
                  </a:lnTo>
                  <a:lnTo>
                    <a:pt x="139" y="277"/>
                  </a:lnTo>
                  <a:lnTo>
                    <a:pt x="136" y="284"/>
                  </a:lnTo>
                  <a:lnTo>
                    <a:pt x="135" y="283"/>
                  </a:lnTo>
                  <a:lnTo>
                    <a:pt x="132" y="283"/>
                  </a:lnTo>
                  <a:lnTo>
                    <a:pt x="130" y="283"/>
                  </a:lnTo>
                  <a:lnTo>
                    <a:pt x="129" y="284"/>
                  </a:lnTo>
                  <a:lnTo>
                    <a:pt x="129" y="286"/>
                  </a:lnTo>
                  <a:lnTo>
                    <a:pt x="129" y="290"/>
                  </a:lnTo>
                  <a:lnTo>
                    <a:pt x="127" y="290"/>
                  </a:lnTo>
                  <a:lnTo>
                    <a:pt x="125" y="291"/>
                  </a:lnTo>
                  <a:lnTo>
                    <a:pt x="110" y="287"/>
                  </a:lnTo>
                  <a:lnTo>
                    <a:pt x="107" y="286"/>
                  </a:lnTo>
                  <a:lnTo>
                    <a:pt x="105" y="284"/>
                  </a:lnTo>
                  <a:lnTo>
                    <a:pt x="103" y="284"/>
                  </a:lnTo>
                  <a:lnTo>
                    <a:pt x="101" y="287"/>
                  </a:lnTo>
                  <a:lnTo>
                    <a:pt x="100" y="286"/>
                  </a:lnTo>
                  <a:lnTo>
                    <a:pt x="98" y="286"/>
                  </a:lnTo>
                  <a:lnTo>
                    <a:pt x="91" y="280"/>
                  </a:lnTo>
                  <a:lnTo>
                    <a:pt x="83" y="275"/>
                  </a:lnTo>
                  <a:lnTo>
                    <a:pt x="81" y="272"/>
                  </a:lnTo>
                  <a:lnTo>
                    <a:pt x="76" y="271"/>
                  </a:lnTo>
                  <a:lnTo>
                    <a:pt x="73" y="271"/>
                  </a:lnTo>
                  <a:lnTo>
                    <a:pt x="70" y="269"/>
                  </a:lnTo>
                  <a:lnTo>
                    <a:pt x="69" y="271"/>
                  </a:lnTo>
                  <a:lnTo>
                    <a:pt x="67" y="252"/>
                  </a:lnTo>
                  <a:lnTo>
                    <a:pt x="64" y="247"/>
                  </a:lnTo>
                  <a:lnTo>
                    <a:pt x="59" y="245"/>
                  </a:lnTo>
                  <a:lnTo>
                    <a:pt x="56" y="242"/>
                  </a:lnTo>
                  <a:lnTo>
                    <a:pt x="56" y="239"/>
                  </a:lnTo>
                  <a:lnTo>
                    <a:pt x="57" y="224"/>
                  </a:lnTo>
                  <a:lnTo>
                    <a:pt x="60" y="220"/>
                  </a:lnTo>
                  <a:lnTo>
                    <a:pt x="61" y="214"/>
                  </a:lnTo>
                  <a:lnTo>
                    <a:pt x="63" y="209"/>
                  </a:lnTo>
                  <a:lnTo>
                    <a:pt x="63" y="208"/>
                  </a:lnTo>
                  <a:lnTo>
                    <a:pt x="61" y="205"/>
                  </a:lnTo>
                  <a:lnTo>
                    <a:pt x="60" y="202"/>
                  </a:lnTo>
                  <a:lnTo>
                    <a:pt x="59" y="201"/>
                  </a:lnTo>
                  <a:lnTo>
                    <a:pt x="53" y="196"/>
                  </a:lnTo>
                  <a:lnTo>
                    <a:pt x="51" y="190"/>
                  </a:lnTo>
                  <a:lnTo>
                    <a:pt x="51" y="189"/>
                  </a:lnTo>
                  <a:lnTo>
                    <a:pt x="51" y="186"/>
                  </a:lnTo>
                  <a:lnTo>
                    <a:pt x="51" y="184"/>
                  </a:lnTo>
                  <a:lnTo>
                    <a:pt x="50" y="183"/>
                  </a:lnTo>
                  <a:lnTo>
                    <a:pt x="50" y="180"/>
                  </a:lnTo>
                  <a:lnTo>
                    <a:pt x="50" y="176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42" y="165"/>
                  </a:lnTo>
                  <a:lnTo>
                    <a:pt x="42" y="164"/>
                  </a:lnTo>
                  <a:lnTo>
                    <a:pt x="40" y="157"/>
                  </a:lnTo>
                  <a:lnTo>
                    <a:pt x="40" y="155"/>
                  </a:lnTo>
                  <a:lnTo>
                    <a:pt x="38" y="154"/>
                  </a:lnTo>
                  <a:lnTo>
                    <a:pt x="38" y="152"/>
                  </a:lnTo>
                  <a:lnTo>
                    <a:pt x="37" y="152"/>
                  </a:lnTo>
                  <a:lnTo>
                    <a:pt x="37" y="151"/>
                  </a:lnTo>
                  <a:lnTo>
                    <a:pt x="32" y="142"/>
                  </a:lnTo>
                  <a:lnTo>
                    <a:pt x="31" y="141"/>
                  </a:lnTo>
                  <a:lnTo>
                    <a:pt x="29" y="139"/>
                  </a:lnTo>
                  <a:lnTo>
                    <a:pt x="31" y="136"/>
                  </a:lnTo>
                  <a:lnTo>
                    <a:pt x="29" y="135"/>
                  </a:lnTo>
                  <a:lnTo>
                    <a:pt x="29" y="132"/>
                  </a:lnTo>
                  <a:lnTo>
                    <a:pt x="28" y="130"/>
                  </a:lnTo>
                  <a:lnTo>
                    <a:pt x="28" y="129"/>
                  </a:lnTo>
                  <a:lnTo>
                    <a:pt x="28" y="126"/>
                  </a:lnTo>
                  <a:lnTo>
                    <a:pt x="29" y="124"/>
                  </a:lnTo>
                  <a:lnTo>
                    <a:pt x="26" y="116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2" y="108"/>
                  </a:lnTo>
                  <a:lnTo>
                    <a:pt x="19" y="102"/>
                  </a:lnTo>
                  <a:lnTo>
                    <a:pt x="19" y="101"/>
                  </a:lnTo>
                  <a:lnTo>
                    <a:pt x="19" y="98"/>
                  </a:lnTo>
                  <a:lnTo>
                    <a:pt x="19" y="97"/>
                  </a:lnTo>
                  <a:lnTo>
                    <a:pt x="19" y="89"/>
                  </a:lnTo>
                  <a:lnTo>
                    <a:pt x="20" y="83"/>
                  </a:lnTo>
                  <a:lnTo>
                    <a:pt x="22" y="78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19" y="72"/>
                  </a:lnTo>
                  <a:lnTo>
                    <a:pt x="19" y="69"/>
                  </a:lnTo>
                  <a:lnTo>
                    <a:pt x="19" y="67"/>
                  </a:lnTo>
                  <a:lnTo>
                    <a:pt x="18" y="64"/>
                  </a:lnTo>
                  <a:lnTo>
                    <a:pt x="15" y="61"/>
                  </a:lnTo>
                  <a:lnTo>
                    <a:pt x="13" y="60"/>
                  </a:lnTo>
                  <a:lnTo>
                    <a:pt x="12" y="58"/>
                  </a:lnTo>
                  <a:lnTo>
                    <a:pt x="10" y="58"/>
                  </a:lnTo>
                  <a:lnTo>
                    <a:pt x="10" y="53"/>
                  </a:lnTo>
                  <a:lnTo>
                    <a:pt x="7" y="48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1" y="39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10" y="35"/>
                  </a:lnTo>
                  <a:lnTo>
                    <a:pt x="12" y="31"/>
                  </a:lnTo>
                  <a:lnTo>
                    <a:pt x="13" y="25"/>
                  </a:lnTo>
                  <a:lnTo>
                    <a:pt x="15" y="20"/>
                  </a:lnTo>
                  <a:lnTo>
                    <a:pt x="22" y="19"/>
                  </a:lnTo>
                  <a:close/>
                  <a:moveTo>
                    <a:pt x="141" y="290"/>
                  </a:moveTo>
                  <a:lnTo>
                    <a:pt x="147" y="291"/>
                  </a:lnTo>
                  <a:lnTo>
                    <a:pt x="148" y="289"/>
                  </a:lnTo>
                  <a:lnTo>
                    <a:pt x="151" y="289"/>
                  </a:lnTo>
                  <a:lnTo>
                    <a:pt x="152" y="290"/>
                  </a:lnTo>
                  <a:lnTo>
                    <a:pt x="152" y="293"/>
                  </a:lnTo>
                  <a:lnTo>
                    <a:pt x="155" y="294"/>
                  </a:lnTo>
                  <a:lnTo>
                    <a:pt x="160" y="296"/>
                  </a:lnTo>
                  <a:lnTo>
                    <a:pt x="157" y="297"/>
                  </a:lnTo>
                  <a:lnTo>
                    <a:pt x="155" y="299"/>
                  </a:lnTo>
                  <a:lnTo>
                    <a:pt x="152" y="299"/>
                  </a:lnTo>
                  <a:lnTo>
                    <a:pt x="148" y="299"/>
                  </a:lnTo>
                  <a:lnTo>
                    <a:pt x="145" y="299"/>
                  </a:lnTo>
                  <a:lnTo>
                    <a:pt x="142" y="300"/>
                  </a:lnTo>
                  <a:lnTo>
                    <a:pt x="142" y="297"/>
                  </a:lnTo>
                  <a:lnTo>
                    <a:pt x="142" y="294"/>
                  </a:lnTo>
                  <a:lnTo>
                    <a:pt x="142" y="293"/>
                  </a:lnTo>
                  <a:lnTo>
                    <a:pt x="141" y="291"/>
                  </a:lnTo>
                  <a:lnTo>
                    <a:pt x="141" y="29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8" name="Freeform 267"/>
            <p:cNvSpPr>
              <a:spLocks noEditPoints="1"/>
            </p:cNvSpPr>
            <p:nvPr/>
          </p:nvSpPr>
          <p:spPr bwMode="auto">
            <a:xfrm rot="21334256">
              <a:off x="5792106" y="3858165"/>
              <a:ext cx="631360" cy="1136571"/>
            </a:xfrm>
            <a:custGeom>
              <a:avLst/>
              <a:gdLst>
                <a:gd name="T0" fmla="*/ 2147483647 w 204"/>
                <a:gd name="T1" fmla="*/ 2147483647 h 312"/>
                <a:gd name="T2" fmla="*/ 2147483647 w 204"/>
                <a:gd name="T3" fmla="*/ 2147483647 h 312"/>
                <a:gd name="T4" fmla="*/ 2147483647 w 204"/>
                <a:gd name="T5" fmla="*/ 2147483647 h 312"/>
                <a:gd name="T6" fmla="*/ 2147483647 w 204"/>
                <a:gd name="T7" fmla="*/ 2147483647 h 312"/>
                <a:gd name="T8" fmla="*/ 2147483647 w 204"/>
                <a:gd name="T9" fmla="*/ 2147483647 h 312"/>
                <a:gd name="T10" fmla="*/ 2147483647 w 204"/>
                <a:gd name="T11" fmla="*/ 2147483647 h 312"/>
                <a:gd name="T12" fmla="*/ 2147483647 w 204"/>
                <a:gd name="T13" fmla="*/ 2147483647 h 312"/>
                <a:gd name="T14" fmla="*/ 2147483647 w 204"/>
                <a:gd name="T15" fmla="*/ 2147483647 h 312"/>
                <a:gd name="T16" fmla="*/ 2147483647 w 204"/>
                <a:gd name="T17" fmla="*/ 2147483647 h 312"/>
                <a:gd name="T18" fmla="*/ 2147483647 w 204"/>
                <a:gd name="T19" fmla="*/ 2147483647 h 312"/>
                <a:gd name="T20" fmla="*/ 2147483647 w 204"/>
                <a:gd name="T21" fmla="*/ 2147483647 h 312"/>
                <a:gd name="T22" fmla="*/ 2147483647 w 204"/>
                <a:gd name="T23" fmla="*/ 2147483647 h 312"/>
                <a:gd name="T24" fmla="*/ 2147483647 w 204"/>
                <a:gd name="T25" fmla="*/ 2147483647 h 312"/>
                <a:gd name="T26" fmla="*/ 2147483647 w 204"/>
                <a:gd name="T27" fmla="*/ 2147483647 h 312"/>
                <a:gd name="T28" fmla="*/ 2147483647 w 204"/>
                <a:gd name="T29" fmla="*/ 2147483647 h 312"/>
                <a:gd name="T30" fmla="*/ 2147483647 w 204"/>
                <a:gd name="T31" fmla="*/ 2147483647 h 312"/>
                <a:gd name="T32" fmla="*/ 2147483647 w 204"/>
                <a:gd name="T33" fmla="*/ 2147483647 h 312"/>
                <a:gd name="T34" fmla="*/ 2147483647 w 204"/>
                <a:gd name="T35" fmla="*/ 2147483647 h 312"/>
                <a:gd name="T36" fmla="*/ 2147483647 w 204"/>
                <a:gd name="T37" fmla="*/ 2147483647 h 312"/>
                <a:gd name="T38" fmla="*/ 2147483647 w 204"/>
                <a:gd name="T39" fmla="*/ 2147483647 h 312"/>
                <a:gd name="T40" fmla="*/ 2147483647 w 204"/>
                <a:gd name="T41" fmla="*/ 2147483647 h 312"/>
                <a:gd name="T42" fmla="*/ 2147483647 w 204"/>
                <a:gd name="T43" fmla="*/ 2147483647 h 312"/>
                <a:gd name="T44" fmla="*/ 2147483647 w 204"/>
                <a:gd name="T45" fmla="*/ 2147483647 h 312"/>
                <a:gd name="T46" fmla="*/ 2147483647 w 204"/>
                <a:gd name="T47" fmla="*/ 2147483647 h 312"/>
                <a:gd name="T48" fmla="*/ 2147483647 w 204"/>
                <a:gd name="T49" fmla="*/ 2147483647 h 312"/>
                <a:gd name="T50" fmla="*/ 2147483647 w 204"/>
                <a:gd name="T51" fmla="*/ 2147483647 h 312"/>
                <a:gd name="T52" fmla="*/ 2147483647 w 204"/>
                <a:gd name="T53" fmla="*/ 2147483647 h 312"/>
                <a:gd name="T54" fmla="*/ 2147483647 w 204"/>
                <a:gd name="T55" fmla="*/ 2147483647 h 312"/>
                <a:gd name="T56" fmla="*/ 2147483647 w 204"/>
                <a:gd name="T57" fmla="*/ 2147483647 h 312"/>
                <a:gd name="T58" fmla="*/ 2147483647 w 204"/>
                <a:gd name="T59" fmla="*/ 2147483647 h 312"/>
                <a:gd name="T60" fmla="*/ 2147483647 w 204"/>
                <a:gd name="T61" fmla="*/ 2147483647 h 312"/>
                <a:gd name="T62" fmla="*/ 2147483647 w 204"/>
                <a:gd name="T63" fmla="*/ 2147483647 h 312"/>
                <a:gd name="T64" fmla="*/ 2147483647 w 204"/>
                <a:gd name="T65" fmla="*/ 2147483647 h 312"/>
                <a:gd name="T66" fmla="*/ 2147483647 w 204"/>
                <a:gd name="T67" fmla="*/ 2147483647 h 312"/>
                <a:gd name="T68" fmla="*/ 2147483647 w 204"/>
                <a:gd name="T69" fmla="*/ 2147483647 h 312"/>
                <a:gd name="T70" fmla="*/ 2147483647 w 204"/>
                <a:gd name="T71" fmla="*/ 2147483647 h 312"/>
                <a:gd name="T72" fmla="*/ 2147483647 w 204"/>
                <a:gd name="T73" fmla="*/ 2147483647 h 312"/>
                <a:gd name="T74" fmla="*/ 2147483647 w 204"/>
                <a:gd name="T75" fmla="*/ 2147483647 h 312"/>
                <a:gd name="T76" fmla="*/ 2147483647 w 204"/>
                <a:gd name="T77" fmla="*/ 2147483647 h 312"/>
                <a:gd name="T78" fmla="*/ 2147483647 w 204"/>
                <a:gd name="T79" fmla="*/ 2147483647 h 312"/>
                <a:gd name="T80" fmla="*/ 2147483647 w 204"/>
                <a:gd name="T81" fmla="*/ 2147483647 h 312"/>
                <a:gd name="T82" fmla="*/ 2147483647 w 204"/>
                <a:gd name="T83" fmla="*/ 2147483647 h 312"/>
                <a:gd name="T84" fmla="*/ 2147483647 w 204"/>
                <a:gd name="T85" fmla="*/ 2147483647 h 312"/>
                <a:gd name="T86" fmla="*/ 2147483647 w 204"/>
                <a:gd name="T87" fmla="*/ 2147483647 h 312"/>
                <a:gd name="T88" fmla="*/ 2147483647 w 204"/>
                <a:gd name="T89" fmla="*/ 2147483647 h 312"/>
                <a:gd name="T90" fmla="*/ 2147483647 w 204"/>
                <a:gd name="T91" fmla="*/ 2147483647 h 312"/>
                <a:gd name="T92" fmla="*/ 2147483647 w 204"/>
                <a:gd name="T93" fmla="*/ 2147483647 h 312"/>
                <a:gd name="T94" fmla="*/ 2147483647 w 204"/>
                <a:gd name="T95" fmla="*/ 2147483647 h 312"/>
                <a:gd name="T96" fmla="*/ 2147483647 w 204"/>
                <a:gd name="T97" fmla="*/ 2147483647 h 312"/>
                <a:gd name="T98" fmla="*/ 2147483647 w 204"/>
                <a:gd name="T99" fmla="*/ 2147483647 h 312"/>
                <a:gd name="T100" fmla="*/ 2147483647 w 204"/>
                <a:gd name="T101" fmla="*/ 2147483647 h 312"/>
                <a:gd name="T102" fmla="*/ 2147483647 w 204"/>
                <a:gd name="T103" fmla="*/ 2147483647 h 312"/>
                <a:gd name="T104" fmla="*/ 2147483647 w 204"/>
                <a:gd name="T105" fmla="*/ 2147483647 h 312"/>
                <a:gd name="T106" fmla="*/ 2147483647 w 204"/>
                <a:gd name="T107" fmla="*/ 2147483647 h 312"/>
                <a:gd name="T108" fmla="*/ 2147483647 w 204"/>
                <a:gd name="T109" fmla="*/ 2147483647 h 312"/>
                <a:gd name="T110" fmla="*/ 2147483647 w 204"/>
                <a:gd name="T111" fmla="*/ 2147483647 h 312"/>
                <a:gd name="T112" fmla="*/ 2147483647 w 204"/>
                <a:gd name="T113" fmla="*/ 2147483647 h 312"/>
                <a:gd name="T114" fmla="*/ 2147483647 w 204"/>
                <a:gd name="T115" fmla="*/ 2147483647 h 31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04"/>
                <a:gd name="T175" fmla="*/ 0 h 312"/>
                <a:gd name="T176" fmla="*/ 204 w 204"/>
                <a:gd name="T177" fmla="*/ 312 h 31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04" h="312">
                  <a:moveTo>
                    <a:pt x="185" y="22"/>
                  </a:moveTo>
                  <a:lnTo>
                    <a:pt x="186" y="26"/>
                  </a:lnTo>
                  <a:lnTo>
                    <a:pt x="186" y="34"/>
                  </a:lnTo>
                  <a:lnTo>
                    <a:pt x="186" y="35"/>
                  </a:lnTo>
                  <a:lnTo>
                    <a:pt x="189" y="34"/>
                  </a:lnTo>
                  <a:lnTo>
                    <a:pt x="191" y="35"/>
                  </a:lnTo>
                  <a:lnTo>
                    <a:pt x="191" y="37"/>
                  </a:lnTo>
                  <a:lnTo>
                    <a:pt x="189" y="38"/>
                  </a:lnTo>
                  <a:lnTo>
                    <a:pt x="185" y="37"/>
                  </a:lnTo>
                  <a:lnTo>
                    <a:pt x="185" y="38"/>
                  </a:lnTo>
                  <a:lnTo>
                    <a:pt x="185" y="39"/>
                  </a:lnTo>
                  <a:lnTo>
                    <a:pt x="185" y="45"/>
                  </a:lnTo>
                  <a:lnTo>
                    <a:pt x="185" y="56"/>
                  </a:lnTo>
                  <a:lnTo>
                    <a:pt x="185" y="61"/>
                  </a:lnTo>
                  <a:lnTo>
                    <a:pt x="183" y="66"/>
                  </a:lnTo>
                  <a:lnTo>
                    <a:pt x="185" y="69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8" y="78"/>
                  </a:lnTo>
                  <a:lnTo>
                    <a:pt x="188" y="79"/>
                  </a:lnTo>
                  <a:lnTo>
                    <a:pt x="194" y="82"/>
                  </a:lnTo>
                  <a:lnTo>
                    <a:pt x="195" y="85"/>
                  </a:lnTo>
                  <a:lnTo>
                    <a:pt x="197" y="85"/>
                  </a:lnTo>
                  <a:lnTo>
                    <a:pt x="197" y="86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0" y="92"/>
                  </a:lnTo>
                  <a:lnTo>
                    <a:pt x="201" y="98"/>
                  </a:lnTo>
                  <a:lnTo>
                    <a:pt x="202" y="105"/>
                  </a:lnTo>
                  <a:lnTo>
                    <a:pt x="204" y="107"/>
                  </a:lnTo>
                  <a:lnTo>
                    <a:pt x="197" y="113"/>
                  </a:lnTo>
                  <a:lnTo>
                    <a:pt x="180" y="97"/>
                  </a:lnTo>
                  <a:lnTo>
                    <a:pt x="173" y="104"/>
                  </a:lnTo>
                  <a:lnTo>
                    <a:pt x="160" y="91"/>
                  </a:lnTo>
                  <a:lnTo>
                    <a:pt x="153" y="98"/>
                  </a:lnTo>
                  <a:lnTo>
                    <a:pt x="139" y="110"/>
                  </a:lnTo>
                  <a:lnTo>
                    <a:pt x="132" y="116"/>
                  </a:lnTo>
                  <a:lnTo>
                    <a:pt x="131" y="114"/>
                  </a:lnTo>
                  <a:lnTo>
                    <a:pt x="126" y="116"/>
                  </a:lnTo>
                  <a:lnTo>
                    <a:pt x="123" y="114"/>
                  </a:lnTo>
                  <a:lnTo>
                    <a:pt x="122" y="113"/>
                  </a:lnTo>
                  <a:lnTo>
                    <a:pt x="120" y="110"/>
                  </a:lnTo>
                  <a:lnTo>
                    <a:pt x="125" y="105"/>
                  </a:lnTo>
                  <a:lnTo>
                    <a:pt x="123" y="104"/>
                  </a:lnTo>
                  <a:lnTo>
                    <a:pt x="126" y="102"/>
                  </a:lnTo>
                  <a:lnTo>
                    <a:pt x="122" y="97"/>
                  </a:lnTo>
                  <a:lnTo>
                    <a:pt x="116" y="100"/>
                  </a:lnTo>
                  <a:lnTo>
                    <a:pt x="116" y="98"/>
                  </a:lnTo>
                  <a:lnTo>
                    <a:pt x="115" y="97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2" y="88"/>
                  </a:lnTo>
                  <a:lnTo>
                    <a:pt x="110" y="83"/>
                  </a:lnTo>
                  <a:lnTo>
                    <a:pt x="107" y="83"/>
                  </a:lnTo>
                  <a:lnTo>
                    <a:pt x="104" y="82"/>
                  </a:lnTo>
                  <a:lnTo>
                    <a:pt x="103" y="80"/>
                  </a:lnTo>
                  <a:lnTo>
                    <a:pt x="93" y="88"/>
                  </a:lnTo>
                  <a:lnTo>
                    <a:pt x="94" y="91"/>
                  </a:lnTo>
                  <a:lnTo>
                    <a:pt x="85" y="97"/>
                  </a:lnTo>
                  <a:lnTo>
                    <a:pt x="84" y="94"/>
                  </a:lnTo>
                  <a:lnTo>
                    <a:pt x="72" y="104"/>
                  </a:lnTo>
                  <a:lnTo>
                    <a:pt x="54" y="83"/>
                  </a:lnTo>
                  <a:lnTo>
                    <a:pt x="49" y="88"/>
                  </a:lnTo>
                  <a:lnTo>
                    <a:pt x="44" y="91"/>
                  </a:lnTo>
                  <a:lnTo>
                    <a:pt x="66" y="117"/>
                  </a:lnTo>
                  <a:lnTo>
                    <a:pt x="76" y="114"/>
                  </a:lnTo>
                  <a:lnTo>
                    <a:pt x="85" y="126"/>
                  </a:lnTo>
                  <a:lnTo>
                    <a:pt x="94" y="122"/>
                  </a:lnTo>
                  <a:lnTo>
                    <a:pt x="101" y="129"/>
                  </a:lnTo>
                  <a:lnTo>
                    <a:pt x="90" y="139"/>
                  </a:lnTo>
                  <a:lnTo>
                    <a:pt x="100" y="151"/>
                  </a:lnTo>
                  <a:lnTo>
                    <a:pt x="112" y="141"/>
                  </a:lnTo>
                  <a:lnTo>
                    <a:pt x="120" y="145"/>
                  </a:lnTo>
                  <a:lnTo>
                    <a:pt x="117" y="155"/>
                  </a:lnTo>
                  <a:lnTo>
                    <a:pt x="119" y="157"/>
                  </a:lnTo>
                  <a:lnTo>
                    <a:pt x="120" y="157"/>
                  </a:lnTo>
                  <a:lnTo>
                    <a:pt x="122" y="157"/>
                  </a:lnTo>
                  <a:lnTo>
                    <a:pt x="122" y="160"/>
                  </a:lnTo>
                  <a:lnTo>
                    <a:pt x="120" y="161"/>
                  </a:lnTo>
                  <a:lnTo>
                    <a:pt x="117" y="164"/>
                  </a:lnTo>
                  <a:lnTo>
                    <a:pt x="116" y="167"/>
                  </a:lnTo>
                  <a:lnTo>
                    <a:pt x="117" y="171"/>
                  </a:lnTo>
                  <a:lnTo>
                    <a:pt x="117" y="174"/>
                  </a:lnTo>
                  <a:lnTo>
                    <a:pt x="120" y="180"/>
                  </a:lnTo>
                  <a:lnTo>
                    <a:pt x="117" y="185"/>
                  </a:lnTo>
                  <a:lnTo>
                    <a:pt x="119" y="186"/>
                  </a:lnTo>
                  <a:lnTo>
                    <a:pt x="119" y="190"/>
                  </a:lnTo>
                  <a:lnTo>
                    <a:pt x="122" y="196"/>
                  </a:lnTo>
                  <a:lnTo>
                    <a:pt x="123" y="199"/>
                  </a:lnTo>
                  <a:lnTo>
                    <a:pt x="125" y="199"/>
                  </a:lnTo>
                  <a:lnTo>
                    <a:pt x="128" y="204"/>
                  </a:lnTo>
                  <a:lnTo>
                    <a:pt x="129" y="204"/>
                  </a:lnTo>
                  <a:lnTo>
                    <a:pt x="132" y="205"/>
                  </a:lnTo>
                  <a:lnTo>
                    <a:pt x="134" y="206"/>
                  </a:lnTo>
                  <a:lnTo>
                    <a:pt x="135" y="209"/>
                  </a:lnTo>
                  <a:lnTo>
                    <a:pt x="134" y="211"/>
                  </a:lnTo>
                  <a:lnTo>
                    <a:pt x="134" y="212"/>
                  </a:lnTo>
                  <a:lnTo>
                    <a:pt x="135" y="214"/>
                  </a:lnTo>
                  <a:lnTo>
                    <a:pt x="138" y="214"/>
                  </a:lnTo>
                  <a:lnTo>
                    <a:pt x="139" y="215"/>
                  </a:lnTo>
                  <a:lnTo>
                    <a:pt x="142" y="218"/>
                  </a:lnTo>
                  <a:lnTo>
                    <a:pt x="145" y="226"/>
                  </a:lnTo>
                  <a:lnTo>
                    <a:pt x="150" y="228"/>
                  </a:lnTo>
                  <a:lnTo>
                    <a:pt x="150" y="233"/>
                  </a:lnTo>
                  <a:lnTo>
                    <a:pt x="151" y="233"/>
                  </a:lnTo>
                  <a:lnTo>
                    <a:pt x="150" y="234"/>
                  </a:lnTo>
                  <a:lnTo>
                    <a:pt x="151" y="236"/>
                  </a:lnTo>
                  <a:lnTo>
                    <a:pt x="153" y="237"/>
                  </a:lnTo>
                  <a:lnTo>
                    <a:pt x="156" y="239"/>
                  </a:lnTo>
                  <a:lnTo>
                    <a:pt x="156" y="242"/>
                  </a:lnTo>
                  <a:lnTo>
                    <a:pt x="158" y="242"/>
                  </a:lnTo>
                  <a:lnTo>
                    <a:pt x="157" y="248"/>
                  </a:lnTo>
                  <a:lnTo>
                    <a:pt x="161" y="252"/>
                  </a:lnTo>
                  <a:lnTo>
                    <a:pt x="164" y="259"/>
                  </a:lnTo>
                  <a:lnTo>
                    <a:pt x="164" y="262"/>
                  </a:lnTo>
                  <a:lnTo>
                    <a:pt x="173" y="270"/>
                  </a:lnTo>
                  <a:lnTo>
                    <a:pt x="178" y="270"/>
                  </a:lnTo>
                  <a:lnTo>
                    <a:pt x="180" y="271"/>
                  </a:lnTo>
                  <a:lnTo>
                    <a:pt x="182" y="272"/>
                  </a:lnTo>
                  <a:lnTo>
                    <a:pt x="186" y="278"/>
                  </a:lnTo>
                  <a:lnTo>
                    <a:pt x="183" y="281"/>
                  </a:lnTo>
                  <a:lnTo>
                    <a:pt x="180" y="280"/>
                  </a:lnTo>
                  <a:lnTo>
                    <a:pt x="176" y="283"/>
                  </a:lnTo>
                  <a:lnTo>
                    <a:pt x="176" y="284"/>
                  </a:lnTo>
                  <a:lnTo>
                    <a:pt x="163" y="296"/>
                  </a:lnTo>
                  <a:lnTo>
                    <a:pt x="166" y="299"/>
                  </a:lnTo>
                  <a:lnTo>
                    <a:pt x="153" y="312"/>
                  </a:lnTo>
                  <a:lnTo>
                    <a:pt x="138" y="297"/>
                  </a:lnTo>
                  <a:lnTo>
                    <a:pt x="129" y="305"/>
                  </a:lnTo>
                  <a:lnTo>
                    <a:pt x="116" y="287"/>
                  </a:lnTo>
                  <a:lnTo>
                    <a:pt x="113" y="289"/>
                  </a:lnTo>
                  <a:lnTo>
                    <a:pt x="107" y="280"/>
                  </a:lnTo>
                  <a:lnTo>
                    <a:pt x="123" y="265"/>
                  </a:lnTo>
                  <a:lnTo>
                    <a:pt x="116" y="259"/>
                  </a:lnTo>
                  <a:lnTo>
                    <a:pt x="109" y="258"/>
                  </a:lnTo>
                  <a:lnTo>
                    <a:pt x="100" y="250"/>
                  </a:lnTo>
                  <a:lnTo>
                    <a:pt x="103" y="248"/>
                  </a:lnTo>
                  <a:lnTo>
                    <a:pt x="91" y="234"/>
                  </a:lnTo>
                  <a:lnTo>
                    <a:pt x="85" y="237"/>
                  </a:lnTo>
                  <a:lnTo>
                    <a:pt x="84" y="230"/>
                  </a:lnTo>
                  <a:lnTo>
                    <a:pt x="82" y="223"/>
                  </a:lnTo>
                  <a:lnTo>
                    <a:pt x="78" y="215"/>
                  </a:lnTo>
                  <a:lnTo>
                    <a:pt x="76" y="214"/>
                  </a:lnTo>
                  <a:lnTo>
                    <a:pt x="71" y="217"/>
                  </a:lnTo>
                  <a:lnTo>
                    <a:pt x="69" y="214"/>
                  </a:lnTo>
                  <a:lnTo>
                    <a:pt x="73" y="211"/>
                  </a:lnTo>
                  <a:lnTo>
                    <a:pt x="72" y="206"/>
                  </a:lnTo>
                  <a:lnTo>
                    <a:pt x="68" y="209"/>
                  </a:lnTo>
                  <a:lnTo>
                    <a:pt x="63" y="199"/>
                  </a:lnTo>
                  <a:lnTo>
                    <a:pt x="78" y="192"/>
                  </a:lnTo>
                  <a:lnTo>
                    <a:pt x="73" y="179"/>
                  </a:lnTo>
                  <a:lnTo>
                    <a:pt x="66" y="176"/>
                  </a:lnTo>
                  <a:lnTo>
                    <a:pt x="63" y="173"/>
                  </a:lnTo>
                  <a:lnTo>
                    <a:pt x="62" y="167"/>
                  </a:lnTo>
                  <a:lnTo>
                    <a:pt x="54" y="164"/>
                  </a:lnTo>
                  <a:lnTo>
                    <a:pt x="53" y="161"/>
                  </a:lnTo>
                  <a:lnTo>
                    <a:pt x="47" y="157"/>
                  </a:lnTo>
                  <a:lnTo>
                    <a:pt x="44" y="151"/>
                  </a:lnTo>
                  <a:lnTo>
                    <a:pt x="44" y="139"/>
                  </a:lnTo>
                  <a:lnTo>
                    <a:pt x="46" y="138"/>
                  </a:lnTo>
                  <a:lnTo>
                    <a:pt x="47" y="135"/>
                  </a:lnTo>
                  <a:lnTo>
                    <a:pt x="46" y="132"/>
                  </a:lnTo>
                  <a:lnTo>
                    <a:pt x="49" y="120"/>
                  </a:lnTo>
                  <a:lnTo>
                    <a:pt x="47" y="119"/>
                  </a:lnTo>
                  <a:lnTo>
                    <a:pt x="50" y="116"/>
                  </a:lnTo>
                  <a:lnTo>
                    <a:pt x="46" y="111"/>
                  </a:lnTo>
                  <a:lnTo>
                    <a:pt x="34" y="119"/>
                  </a:lnTo>
                  <a:lnTo>
                    <a:pt x="29" y="114"/>
                  </a:lnTo>
                  <a:lnTo>
                    <a:pt x="19" y="126"/>
                  </a:lnTo>
                  <a:lnTo>
                    <a:pt x="15" y="127"/>
                  </a:lnTo>
                  <a:lnTo>
                    <a:pt x="0" y="108"/>
                  </a:lnTo>
                  <a:lnTo>
                    <a:pt x="27" y="86"/>
                  </a:lnTo>
                  <a:lnTo>
                    <a:pt x="22" y="82"/>
                  </a:lnTo>
                  <a:lnTo>
                    <a:pt x="19" y="83"/>
                  </a:lnTo>
                  <a:lnTo>
                    <a:pt x="15" y="76"/>
                  </a:lnTo>
                  <a:lnTo>
                    <a:pt x="27" y="64"/>
                  </a:lnTo>
                  <a:lnTo>
                    <a:pt x="22" y="59"/>
                  </a:lnTo>
                  <a:lnTo>
                    <a:pt x="28" y="51"/>
                  </a:lnTo>
                  <a:lnTo>
                    <a:pt x="21" y="44"/>
                  </a:lnTo>
                  <a:lnTo>
                    <a:pt x="41" y="25"/>
                  </a:lnTo>
                  <a:lnTo>
                    <a:pt x="32" y="13"/>
                  </a:lnTo>
                  <a:lnTo>
                    <a:pt x="38" y="9"/>
                  </a:lnTo>
                  <a:lnTo>
                    <a:pt x="41" y="10"/>
                  </a:lnTo>
                  <a:lnTo>
                    <a:pt x="47" y="4"/>
                  </a:lnTo>
                  <a:lnTo>
                    <a:pt x="51" y="10"/>
                  </a:lnTo>
                  <a:lnTo>
                    <a:pt x="56" y="13"/>
                  </a:lnTo>
                  <a:lnTo>
                    <a:pt x="63" y="6"/>
                  </a:lnTo>
                  <a:lnTo>
                    <a:pt x="84" y="7"/>
                  </a:lnTo>
                  <a:lnTo>
                    <a:pt x="84" y="13"/>
                  </a:lnTo>
                  <a:lnTo>
                    <a:pt x="88" y="13"/>
                  </a:lnTo>
                  <a:lnTo>
                    <a:pt x="91" y="10"/>
                  </a:lnTo>
                  <a:lnTo>
                    <a:pt x="93" y="12"/>
                  </a:lnTo>
                  <a:lnTo>
                    <a:pt x="97" y="15"/>
                  </a:lnTo>
                  <a:lnTo>
                    <a:pt x="100" y="15"/>
                  </a:lnTo>
                  <a:lnTo>
                    <a:pt x="113" y="15"/>
                  </a:lnTo>
                  <a:lnTo>
                    <a:pt x="123" y="16"/>
                  </a:lnTo>
                  <a:lnTo>
                    <a:pt x="132" y="16"/>
                  </a:lnTo>
                  <a:lnTo>
                    <a:pt x="144" y="16"/>
                  </a:lnTo>
                  <a:lnTo>
                    <a:pt x="147" y="16"/>
                  </a:lnTo>
                  <a:lnTo>
                    <a:pt x="150" y="16"/>
                  </a:lnTo>
                  <a:lnTo>
                    <a:pt x="150" y="12"/>
                  </a:lnTo>
                  <a:lnTo>
                    <a:pt x="151" y="12"/>
                  </a:lnTo>
                  <a:lnTo>
                    <a:pt x="154" y="12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8" y="13"/>
                  </a:lnTo>
                  <a:lnTo>
                    <a:pt x="158" y="10"/>
                  </a:lnTo>
                  <a:lnTo>
                    <a:pt x="158" y="7"/>
                  </a:lnTo>
                  <a:lnTo>
                    <a:pt x="160" y="6"/>
                  </a:lnTo>
                  <a:lnTo>
                    <a:pt x="160" y="1"/>
                  </a:lnTo>
                  <a:lnTo>
                    <a:pt x="163" y="0"/>
                  </a:lnTo>
                  <a:lnTo>
                    <a:pt x="164" y="1"/>
                  </a:lnTo>
                  <a:lnTo>
                    <a:pt x="167" y="3"/>
                  </a:lnTo>
                  <a:lnTo>
                    <a:pt x="169" y="7"/>
                  </a:lnTo>
                  <a:lnTo>
                    <a:pt x="169" y="10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2" y="17"/>
                  </a:lnTo>
                  <a:lnTo>
                    <a:pt x="178" y="19"/>
                  </a:lnTo>
                  <a:lnTo>
                    <a:pt x="183" y="19"/>
                  </a:lnTo>
                  <a:lnTo>
                    <a:pt x="185" y="20"/>
                  </a:lnTo>
                  <a:lnTo>
                    <a:pt x="185" y="22"/>
                  </a:lnTo>
                  <a:close/>
                  <a:moveTo>
                    <a:pt x="87" y="185"/>
                  </a:moveTo>
                  <a:lnTo>
                    <a:pt x="98" y="173"/>
                  </a:lnTo>
                  <a:lnTo>
                    <a:pt x="95" y="170"/>
                  </a:lnTo>
                  <a:lnTo>
                    <a:pt x="97" y="168"/>
                  </a:lnTo>
                  <a:lnTo>
                    <a:pt x="93" y="165"/>
                  </a:lnTo>
                  <a:lnTo>
                    <a:pt x="91" y="167"/>
                  </a:lnTo>
                  <a:lnTo>
                    <a:pt x="82" y="173"/>
                  </a:lnTo>
                  <a:lnTo>
                    <a:pt x="84" y="176"/>
                  </a:lnTo>
                  <a:lnTo>
                    <a:pt x="81" y="179"/>
                  </a:lnTo>
                  <a:lnTo>
                    <a:pt x="87" y="18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9" name="Freeform 268"/>
            <p:cNvSpPr>
              <a:spLocks/>
            </p:cNvSpPr>
            <p:nvPr/>
          </p:nvSpPr>
          <p:spPr bwMode="auto">
            <a:xfrm rot="21334256">
              <a:off x="5288026" y="2293167"/>
              <a:ext cx="713488" cy="1026269"/>
            </a:xfrm>
            <a:custGeom>
              <a:avLst/>
              <a:gdLst>
                <a:gd name="T0" fmla="*/ 2147483647 w 214"/>
                <a:gd name="T1" fmla="*/ 2147483647 h 267"/>
                <a:gd name="T2" fmla="*/ 2147483647 w 214"/>
                <a:gd name="T3" fmla="*/ 2147483647 h 267"/>
                <a:gd name="T4" fmla="*/ 2147483647 w 214"/>
                <a:gd name="T5" fmla="*/ 2147483647 h 267"/>
                <a:gd name="T6" fmla="*/ 2147483647 w 214"/>
                <a:gd name="T7" fmla="*/ 2147483647 h 267"/>
                <a:gd name="T8" fmla="*/ 2147483647 w 214"/>
                <a:gd name="T9" fmla="*/ 2147483647 h 267"/>
                <a:gd name="T10" fmla="*/ 2147483647 w 214"/>
                <a:gd name="T11" fmla="*/ 2147483647 h 267"/>
                <a:gd name="T12" fmla="*/ 2147483647 w 214"/>
                <a:gd name="T13" fmla="*/ 2147483647 h 267"/>
                <a:gd name="T14" fmla="*/ 2147483647 w 214"/>
                <a:gd name="T15" fmla="*/ 2147483647 h 267"/>
                <a:gd name="T16" fmla="*/ 2147483647 w 214"/>
                <a:gd name="T17" fmla="*/ 2147483647 h 267"/>
                <a:gd name="T18" fmla="*/ 2147483647 w 214"/>
                <a:gd name="T19" fmla="*/ 2147483647 h 267"/>
                <a:gd name="T20" fmla="*/ 2147483647 w 214"/>
                <a:gd name="T21" fmla="*/ 2147483647 h 267"/>
                <a:gd name="T22" fmla="*/ 2147483647 w 214"/>
                <a:gd name="T23" fmla="*/ 2147483647 h 267"/>
                <a:gd name="T24" fmla="*/ 2147483647 w 214"/>
                <a:gd name="T25" fmla="*/ 2147483647 h 267"/>
                <a:gd name="T26" fmla="*/ 2147483647 w 214"/>
                <a:gd name="T27" fmla="*/ 2147483647 h 267"/>
                <a:gd name="T28" fmla="*/ 2147483647 w 214"/>
                <a:gd name="T29" fmla="*/ 2147483647 h 267"/>
                <a:gd name="T30" fmla="*/ 2147483647 w 214"/>
                <a:gd name="T31" fmla="*/ 2147483647 h 267"/>
                <a:gd name="T32" fmla="*/ 2147483647 w 214"/>
                <a:gd name="T33" fmla="*/ 2147483647 h 267"/>
                <a:gd name="T34" fmla="*/ 2147483647 w 214"/>
                <a:gd name="T35" fmla="*/ 2147483647 h 267"/>
                <a:gd name="T36" fmla="*/ 2147483647 w 214"/>
                <a:gd name="T37" fmla="*/ 2147483647 h 267"/>
                <a:gd name="T38" fmla="*/ 2147483647 w 214"/>
                <a:gd name="T39" fmla="*/ 2147483647 h 267"/>
                <a:gd name="T40" fmla="*/ 2147483647 w 214"/>
                <a:gd name="T41" fmla="*/ 2147483647 h 267"/>
                <a:gd name="T42" fmla="*/ 2147483647 w 214"/>
                <a:gd name="T43" fmla="*/ 2147483647 h 267"/>
                <a:gd name="T44" fmla="*/ 2147483647 w 214"/>
                <a:gd name="T45" fmla="*/ 2147483647 h 267"/>
                <a:gd name="T46" fmla="*/ 2147483647 w 214"/>
                <a:gd name="T47" fmla="*/ 2147483647 h 267"/>
                <a:gd name="T48" fmla="*/ 2147483647 w 214"/>
                <a:gd name="T49" fmla="*/ 2147483647 h 267"/>
                <a:gd name="T50" fmla="*/ 2147483647 w 214"/>
                <a:gd name="T51" fmla="*/ 2147483647 h 267"/>
                <a:gd name="T52" fmla="*/ 2147483647 w 214"/>
                <a:gd name="T53" fmla="*/ 2147483647 h 267"/>
                <a:gd name="T54" fmla="*/ 2147483647 w 214"/>
                <a:gd name="T55" fmla="*/ 2147483647 h 267"/>
                <a:gd name="T56" fmla="*/ 2147483647 w 214"/>
                <a:gd name="T57" fmla="*/ 2147483647 h 267"/>
                <a:gd name="T58" fmla="*/ 2147483647 w 214"/>
                <a:gd name="T59" fmla="*/ 2147483647 h 267"/>
                <a:gd name="T60" fmla="*/ 2147483647 w 214"/>
                <a:gd name="T61" fmla="*/ 2147483647 h 267"/>
                <a:gd name="T62" fmla="*/ 2147483647 w 214"/>
                <a:gd name="T63" fmla="*/ 2147483647 h 267"/>
                <a:gd name="T64" fmla="*/ 2147483647 w 214"/>
                <a:gd name="T65" fmla="*/ 2147483647 h 267"/>
                <a:gd name="T66" fmla="*/ 2147483647 w 214"/>
                <a:gd name="T67" fmla="*/ 2147483647 h 267"/>
                <a:gd name="T68" fmla="*/ 2147483647 w 214"/>
                <a:gd name="T69" fmla="*/ 2147483647 h 267"/>
                <a:gd name="T70" fmla="*/ 2147483647 w 214"/>
                <a:gd name="T71" fmla="*/ 2147483647 h 267"/>
                <a:gd name="T72" fmla="*/ 2147483647 w 214"/>
                <a:gd name="T73" fmla="*/ 2147483647 h 267"/>
                <a:gd name="T74" fmla="*/ 2147483647 w 214"/>
                <a:gd name="T75" fmla="*/ 2147483647 h 267"/>
                <a:gd name="T76" fmla="*/ 2147483647 w 214"/>
                <a:gd name="T77" fmla="*/ 2147483647 h 267"/>
                <a:gd name="T78" fmla="*/ 2147483647 w 214"/>
                <a:gd name="T79" fmla="*/ 2147483647 h 267"/>
                <a:gd name="T80" fmla="*/ 2147483647 w 214"/>
                <a:gd name="T81" fmla="*/ 2147483647 h 267"/>
                <a:gd name="T82" fmla="*/ 2147483647 w 214"/>
                <a:gd name="T83" fmla="*/ 2147483647 h 267"/>
                <a:gd name="T84" fmla="*/ 2147483647 w 214"/>
                <a:gd name="T85" fmla="*/ 2147483647 h 267"/>
                <a:gd name="T86" fmla="*/ 2147483647 w 214"/>
                <a:gd name="T87" fmla="*/ 2147483647 h 267"/>
                <a:gd name="T88" fmla="*/ 2147483647 w 214"/>
                <a:gd name="T89" fmla="*/ 0 h 267"/>
                <a:gd name="T90" fmla="*/ 2147483647 w 214"/>
                <a:gd name="T91" fmla="*/ 2147483647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4"/>
                <a:gd name="T139" fmla="*/ 0 h 267"/>
                <a:gd name="T140" fmla="*/ 214 w 214"/>
                <a:gd name="T141" fmla="*/ 267 h 26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4" h="267">
                  <a:moveTo>
                    <a:pt x="136" y="2"/>
                  </a:moveTo>
                  <a:lnTo>
                    <a:pt x="134" y="37"/>
                  </a:lnTo>
                  <a:lnTo>
                    <a:pt x="129" y="37"/>
                  </a:lnTo>
                  <a:lnTo>
                    <a:pt x="129" y="34"/>
                  </a:lnTo>
                  <a:lnTo>
                    <a:pt x="92" y="31"/>
                  </a:lnTo>
                  <a:lnTo>
                    <a:pt x="91" y="57"/>
                  </a:lnTo>
                  <a:lnTo>
                    <a:pt x="106" y="57"/>
                  </a:lnTo>
                  <a:lnTo>
                    <a:pt x="107" y="52"/>
                  </a:lnTo>
                  <a:lnTo>
                    <a:pt x="132" y="53"/>
                  </a:lnTo>
                  <a:lnTo>
                    <a:pt x="132" y="50"/>
                  </a:lnTo>
                  <a:lnTo>
                    <a:pt x="151" y="50"/>
                  </a:lnTo>
                  <a:lnTo>
                    <a:pt x="150" y="101"/>
                  </a:lnTo>
                  <a:lnTo>
                    <a:pt x="153" y="101"/>
                  </a:lnTo>
                  <a:lnTo>
                    <a:pt x="210" y="161"/>
                  </a:lnTo>
                  <a:lnTo>
                    <a:pt x="210" y="175"/>
                  </a:lnTo>
                  <a:lnTo>
                    <a:pt x="207" y="175"/>
                  </a:lnTo>
                  <a:lnTo>
                    <a:pt x="205" y="186"/>
                  </a:lnTo>
                  <a:lnTo>
                    <a:pt x="214" y="186"/>
                  </a:lnTo>
                  <a:lnTo>
                    <a:pt x="211" y="217"/>
                  </a:lnTo>
                  <a:lnTo>
                    <a:pt x="175" y="216"/>
                  </a:lnTo>
                  <a:lnTo>
                    <a:pt x="175" y="227"/>
                  </a:lnTo>
                  <a:lnTo>
                    <a:pt x="176" y="227"/>
                  </a:lnTo>
                  <a:lnTo>
                    <a:pt x="177" y="227"/>
                  </a:lnTo>
                  <a:lnTo>
                    <a:pt x="177" y="236"/>
                  </a:lnTo>
                  <a:lnTo>
                    <a:pt x="192" y="238"/>
                  </a:lnTo>
                  <a:lnTo>
                    <a:pt x="192" y="254"/>
                  </a:lnTo>
                  <a:lnTo>
                    <a:pt x="183" y="252"/>
                  </a:lnTo>
                  <a:lnTo>
                    <a:pt x="175" y="251"/>
                  </a:lnTo>
                  <a:lnTo>
                    <a:pt x="173" y="252"/>
                  </a:lnTo>
                  <a:lnTo>
                    <a:pt x="151" y="251"/>
                  </a:lnTo>
                  <a:lnTo>
                    <a:pt x="142" y="251"/>
                  </a:lnTo>
                  <a:lnTo>
                    <a:pt x="141" y="258"/>
                  </a:lnTo>
                  <a:lnTo>
                    <a:pt x="110" y="257"/>
                  </a:lnTo>
                  <a:lnTo>
                    <a:pt x="109" y="267"/>
                  </a:lnTo>
                  <a:lnTo>
                    <a:pt x="88" y="265"/>
                  </a:lnTo>
                  <a:lnTo>
                    <a:pt x="88" y="238"/>
                  </a:lnTo>
                  <a:lnTo>
                    <a:pt x="82" y="239"/>
                  </a:lnTo>
                  <a:lnTo>
                    <a:pt x="82" y="229"/>
                  </a:lnTo>
                  <a:lnTo>
                    <a:pt x="69" y="22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66" y="131"/>
                  </a:lnTo>
                  <a:lnTo>
                    <a:pt x="65" y="131"/>
                  </a:lnTo>
                  <a:lnTo>
                    <a:pt x="65" y="134"/>
                  </a:lnTo>
                  <a:lnTo>
                    <a:pt x="60" y="134"/>
                  </a:lnTo>
                  <a:lnTo>
                    <a:pt x="60" y="132"/>
                  </a:lnTo>
                  <a:lnTo>
                    <a:pt x="59" y="131"/>
                  </a:lnTo>
                  <a:lnTo>
                    <a:pt x="53" y="134"/>
                  </a:lnTo>
                  <a:lnTo>
                    <a:pt x="49" y="134"/>
                  </a:lnTo>
                  <a:lnTo>
                    <a:pt x="43" y="134"/>
                  </a:lnTo>
                  <a:lnTo>
                    <a:pt x="40" y="131"/>
                  </a:lnTo>
                  <a:lnTo>
                    <a:pt x="35" y="131"/>
                  </a:lnTo>
                  <a:lnTo>
                    <a:pt x="29" y="125"/>
                  </a:lnTo>
                  <a:lnTo>
                    <a:pt x="0" y="123"/>
                  </a:lnTo>
                  <a:lnTo>
                    <a:pt x="2" y="75"/>
                  </a:lnTo>
                  <a:lnTo>
                    <a:pt x="31" y="78"/>
                  </a:lnTo>
                  <a:lnTo>
                    <a:pt x="34" y="79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40" y="81"/>
                  </a:lnTo>
                  <a:lnTo>
                    <a:pt x="40" y="68"/>
                  </a:lnTo>
                  <a:lnTo>
                    <a:pt x="31" y="68"/>
                  </a:lnTo>
                  <a:lnTo>
                    <a:pt x="31" y="65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0"/>
                  </a:lnTo>
                  <a:lnTo>
                    <a:pt x="31" y="59"/>
                  </a:lnTo>
                  <a:lnTo>
                    <a:pt x="32" y="57"/>
                  </a:lnTo>
                  <a:lnTo>
                    <a:pt x="34" y="54"/>
                  </a:lnTo>
                  <a:lnTo>
                    <a:pt x="35" y="53"/>
                  </a:lnTo>
                  <a:lnTo>
                    <a:pt x="35" y="52"/>
                  </a:lnTo>
                  <a:lnTo>
                    <a:pt x="34" y="50"/>
                  </a:lnTo>
                  <a:lnTo>
                    <a:pt x="37" y="11"/>
                  </a:lnTo>
                  <a:lnTo>
                    <a:pt x="37" y="6"/>
                  </a:lnTo>
                  <a:lnTo>
                    <a:pt x="63" y="8"/>
                  </a:lnTo>
                  <a:lnTo>
                    <a:pt x="63" y="6"/>
                  </a:lnTo>
                  <a:lnTo>
                    <a:pt x="62" y="6"/>
                  </a:lnTo>
                  <a:lnTo>
                    <a:pt x="63" y="3"/>
                  </a:lnTo>
                  <a:lnTo>
                    <a:pt x="68" y="3"/>
                  </a:lnTo>
                  <a:lnTo>
                    <a:pt x="72" y="3"/>
                  </a:lnTo>
                  <a:lnTo>
                    <a:pt x="87" y="3"/>
                  </a:lnTo>
                  <a:lnTo>
                    <a:pt x="90" y="5"/>
                  </a:lnTo>
                  <a:lnTo>
                    <a:pt x="94" y="5"/>
                  </a:lnTo>
                  <a:lnTo>
                    <a:pt x="95" y="5"/>
                  </a:lnTo>
                  <a:lnTo>
                    <a:pt x="98" y="3"/>
                  </a:lnTo>
                  <a:lnTo>
                    <a:pt x="104" y="2"/>
                  </a:lnTo>
                  <a:lnTo>
                    <a:pt x="107" y="0"/>
                  </a:lnTo>
                  <a:lnTo>
                    <a:pt x="114" y="0"/>
                  </a:lnTo>
                  <a:lnTo>
                    <a:pt x="126" y="2"/>
                  </a:lnTo>
                  <a:lnTo>
                    <a:pt x="136" y="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0" name="Freeform 269"/>
            <p:cNvSpPr>
              <a:spLocks/>
            </p:cNvSpPr>
            <p:nvPr/>
          </p:nvSpPr>
          <p:spPr bwMode="auto">
            <a:xfrm rot="21334256">
              <a:off x="6100064" y="4798175"/>
              <a:ext cx="643740" cy="997136"/>
            </a:xfrm>
            <a:custGeom>
              <a:avLst/>
              <a:gdLst>
                <a:gd name="T0" fmla="*/ 2147483647 w 208"/>
                <a:gd name="T1" fmla="*/ 2147483647 h 274"/>
                <a:gd name="T2" fmla="*/ 2147483647 w 208"/>
                <a:gd name="T3" fmla="*/ 2147483647 h 274"/>
                <a:gd name="T4" fmla="*/ 2147483647 w 208"/>
                <a:gd name="T5" fmla="*/ 2147483647 h 274"/>
                <a:gd name="T6" fmla="*/ 2147483647 w 208"/>
                <a:gd name="T7" fmla="*/ 2147483647 h 274"/>
                <a:gd name="T8" fmla="*/ 2147483647 w 208"/>
                <a:gd name="T9" fmla="*/ 2147483647 h 274"/>
                <a:gd name="T10" fmla="*/ 2147483647 w 208"/>
                <a:gd name="T11" fmla="*/ 2147483647 h 274"/>
                <a:gd name="T12" fmla="*/ 2147483647 w 208"/>
                <a:gd name="T13" fmla="*/ 2147483647 h 274"/>
                <a:gd name="T14" fmla="*/ 2147483647 w 208"/>
                <a:gd name="T15" fmla="*/ 2147483647 h 274"/>
                <a:gd name="T16" fmla="*/ 2147483647 w 208"/>
                <a:gd name="T17" fmla="*/ 2147483647 h 274"/>
                <a:gd name="T18" fmla="*/ 2147483647 w 208"/>
                <a:gd name="T19" fmla="*/ 2147483647 h 274"/>
                <a:gd name="T20" fmla="*/ 2147483647 w 208"/>
                <a:gd name="T21" fmla="*/ 2147483647 h 274"/>
                <a:gd name="T22" fmla="*/ 2147483647 w 208"/>
                <a:gd name="T23" fmla="*/ 2147483647 h 274"/>
                <a:gd name="T24" fmla="*/ 2147483647 w 208"/>
                <a:gd name="T25" fmla="*/ 2147483647 h 274"/>
                <a:gd name="T26" fmla="*/ 2147483647 w 208"/>
                <a:gd name="T27" fmla="*/ 2147483647 h 274"/>
                <a:gd name="T28" fmla="*/ 2147483647 w 208"/>
                <a:gd name="T29" fmla="*/ 2147483647 h 274"/>
                <a:gd name="T30" fmla="*/ 2147483647 w 208"/>
                <a:gd name="T31" fmla="*/ 2147483647 h 274"/>
                <a:gd name="T32" fmla="*/ 2147483647 w 208"/>
                <a:gd name="T33" fmla="*/ 2147483647 h 274"/>
                <a:gd name="T34" fmla="*/ 2147483647 w 208"/>
                <a:gd name="T35" fmla="*/ 2147483647 h 274"/>
                <a:gd name="T36" fmla="*/ 2147483647 w 208"/>
                <a:gd name="T37" fmla="*/ 2147483647 h 274"/>
                <a:gd name="T38" fmla="*/ 2147483647 w 208"/>
                <a:gd name="T39" fmla="*/ 2147483647 h 274"/>
                <a:gd name="T40" fmla="*/ 2147483647 w 208"/>
                <a:gd name="T41" fmla="*/ 2147483647 h 274"/>
                <a:gd name="T42" fmla="*/ 2147483647 w 208"/>
                <a:gd name="T43" fmla="*/ 2147483647 h 274"/>
                <a:gd name="T44" fmla="*/ 2147483647 w 208"/>
                <a:gd name="T45" fmla="*/ 2147483647 h 274"/>
                <a:gd name="T46" fmla="*/ 2147483647 w 208"/>
                <a:gd name="T47" fmla="*/ 2147483647 h 274"/>
                <a:gd name="T48" fmla="*/ 2147483647 w 208"/>
                <a:gd name="T49" fmla="*/ 2147483647 h 274"/>
                <a:gd name="T50" fmla="*/ 2147483647 w 208"/>
                <a:gd name="T51" fmla="*/ 2147483647 h 274"/>
                <a:gd name="T52" fmla="*/ 2147483647 w 208"/>
                <a:gd name="T53" fmla="*/ 2147483647 h 274"/>
                <a:gd name="T54" fmla="*/ 2147483647 w 208"/>
                <a:gd name="T55" fmla="*/ 2147483647 h 274"/>
                <a:gd name="T56" fmla="*/ 2147483647 w 208"/>
                <a:gd name="T57" fmla="*/ 2147483647 h 274"/>
                <a:gd name="T58" fmla="*/ 2147483647 w 208"/>
                <a:gd name="T59" fmla="*/ 2147483647 h 274"/>
                <a:gd name="T60" fmla="*/ 2147483647 w 208"/>
                <a:gd name="T61" fmla="*/ 2147483647 h 274"/>
                <a:gd name="T62" fmla="*/ 2147483647 w 208"/>
                <a:gd name="T63" fmla="*/ 2147483647 h 274"/>
                <a:gd name="T64" fmla="*/ 2147483647 w 208"/>
                <a:gd name="T65" fmla="*/ 2147483647 h 274"/>
                <a:gd name="T66" fmla="*/ 2147483647 w 208"/>
                <a:gd name="T67" fmla="*/ 2147483647 h 274"/>
                <a:gd name="T68" fmla="*/ 2147483647 w 208"/>
                <a:gd name="T69" fmla="*/ 2147483647 h 274"/>
                <a:gd name="T70" fmla="*/ 2147483647 w 208"/>
                <a:gd name="T71" fmla="*/ 2147483647 h 274"/>
                <a:gd name="T72" fmla="*/ 2147483647 w 208"/>
                <a:gd name="T73" fmla="*/ 2147483647 h 274"/>
                <a:gd name="T74" fmla="*/ 2147483647 w 208"/>
                <a:gd name="T75" fmla="*/ 2147483647 h 274"/>
                <a:gd name="T76" fmla="*/ 2147483647 w 208"/>
                <a:gd name="T77" fmla="*/ 2147483647 h 274"/>
                <a:gd name="T78" fmla="*/ 2147483647 w 208"/>
                <a:gd name="T79" fmla="*/ 2147483647 h 274"/>
                <a:gd name="T80" fmla="*/ 2147483647 w 208"/>
                <a:gd name="T81" fmla="*/ 2147483647 h 274"/>
                <a:gd name="T82" fmla="*/ 2147483647 w 208"/>
                <a:gd name="T83" fmla="*/ 2147483647 h 274"/>
                <a:gd name="T84" fmla="*/ 2147483647 w 208"/>
                <a:gd name="T85" fmla="*/ 2147483647 h 274"/>
                <a:gd name="T86" fmla="*/ 2147483647 w 208"/>
                <a:gd name="T87" fmla="*/ 2147483647 h 274"/>
                <a:gd name="T88" fmla="*/ 2147483647 w 208"/>
                <a:gd name="T89" fmla="*/ 2147483647 h 274"/>
                <a:gd name="T90" fmla="*/ 2147483647 w 208"/>
                <a:gd name="T91" fmla="*/ 2147483647 h 274"/>
                <a:gd name="T92" fmla="*/ 2147483647 w 208"/>
                <a:gd name="T93" fmla="*/ 2147483647 h 274"/>
                <a:gd name="T94" fmla="*/ 2147483647 w 208"/>
                <a:gd name="T95" fmla="*/ 2147483647 h 274"/>
                <a:gd name="T96" fmla="*/ 2147483647 w 208"/>
                <a:gd name="T97" fmla="*/ 2147483647 h 274"/>
                <a:gd name="T98" fmla="*/ 2147483647 w 208"/>
                <a:gd name="T99" fmla="*/ 2147483647 h 274"/>
                <a:gd name="T100" fmla="*/ 2147483647 w 208"/>
                <a:gd name="T101" fmla="*/ 2147483647 h 274"/>
                <a:gd name="T102" fmla="*/ 2147483647 w 208"/>
                <a:gd name="T103" fmla="*/ 2147483647 h 274"/>
                <a:gd name="T104" fmla="*/ 2147483647 w 208"/>
                <a:gd name="T105" fmla="*/ 0 h 27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8"/>
                <a:gd name="T160" fmla="*/ 0 h 274"/>
                <a:gd name="T161" fmla="*/ 208 w 208"/>
                <a:gd name="T162" fmla="*/ 274 h 27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8" h="274">
                  <a:moveTo>
                    <a:pt x="134" y="0"/>
                  </a:moveTo>
                  <a:lnTo>
                    <a:pt x="134" y="2"/>
                  </a:lnTo>
                  <a:lnTo>
                    <a:pt x="137" y="15"/>
                  </a:lnTo>
                  <a:lnTo>
                    <a:pt x="137" y="18"/>
                  </a:lnTo>
                  <a:lnTo>
                    <a:pt x="142" y="16"/>
                  </a:lnTo>
                  <a:lnTo>
                    <a:pt x="148" y="16"/>
                  </a:lnTo>
                  <a:lnTo>
                    <a:pt x="148" y="15"/>
                  </a:lnTo>
                  <a:lnTo>
                    <a:pt x="148" y="12"/>
                  </a:lnTo>
                  <a:lnTo>
                    <a:pt x="148" y="10"/>
                  </a:lnTo>
                  <a:lnTo>
                    <a:pt x="151" y="10"/>
                  </a:lnTo>
                  <a:lnTo>
                    <a:pt x="153" y="10"/>
                  </a:lnTo>
                  <a:lnTo>
                    <a:pt x="156" y="12"/>
                  </a:lnTo>
                  <a:lnTo>
                    <a:pt x="157" y="13"/>
                  </a:lnTo>
                  <a:lnTo>
                    <a:pt x="159" y="25"/>
                  </a:lnTo>
                  <a:lnTo>
                    <a:pt x="162" y="38"/>
                  </a:lnTo>
                  <a:lnTo>
                    <a:pt x="163" y="44"/>
                  </a:lnTo>
                  <a:lnTo>
                    <a:pt x="164" y="48"/>
                  </a:lnTo>
                  <a:lnTo>
                    <a:pt x="166" y="51"/>
                  </a:lnTo>
                  <a:lnTo>
                    <a:pt x="167" y="51"/>
                  </a:lnTo>
                  <a:lnTo>
                    <a:pt x="172" y="50"/>
                  </a:lnTo>
                  <a:lnTo>
                    <a:pt x="179" y="48"/>
                  </a:lnTo>
                  <a:lnTo>
                    <a:pt x="181" y="48"/>
                  </a:lnTo>
                  <a:lnTo>
                    <a:pt x="181" y="50"/>
                  </a:lnTo>
                  <a:lnTo>
                    <a:pt x="182" y="56"/>
                  </a:lnTo>
                  <a:lnTo>
                    <a:pt x="184" y="59"/>
                  </a:lnTo>
                  <a:lnTo>
                    <a:pt x="184" y="62"/>
                  </a:lnTo>
                  <a:lnTo>
                    <a:pt x="185" y="63"/>
                  </a:lnTo>
                  <a:lnTo>
                    <a:pt x="189" y="62"/>
                  </a:lnTo>
                  <a:lnTo>
                    <a:pt x="194" y="60"/>
                  </a:lnTo>
                  <a:lnTo>
                    <a:pt x="198" y="60"/>
                  </a:lnTo>
                  <a:lnTo>
                    <a:pt x="200" y="63"/>
                  </a:lnTo>
                  <a:lnTo>
                    <a:pt x="201" y="65"/>
                  </a:lnTo>
                  <a:lnTo>
                    <a:pt x="204" y="66"/>
                  </a:lnTo>
                  <a:lnTo>
                    <a:pt x="206" y="66"/>
                  </a:lnTo>
                  <a:lnTo>
                    <a:pt x="207" y="68"/>
                  </a:lnTo>
                  <a:lnTo>
                    <a:pt x="208" y="69"/>
                  </a:lnTo>
                  <a:lnTo>
                    <a:pt x="208" y="73"/>
                  </a:lnTo>
                  <a:lnTo>
                    <a:pt x="207" y="76"/>
                  </a:lnTo>
                  <a:lnTo>
                    <a:pt x="200" y="79"/>
                  </a:lnTo>
                  <a:lnTo>
                    <a:pt x="197" y="79"/>
                  </a:lnTo>
                  <a:lnTo>
                    <a:pt x="197" y="81"/>
                  </a:lnTo>
                  <a:lnTo>
                    <a:pt x="197" y="82"/>
                  </a:lnTo>
                  <a:lnTo>
                    <a:pt x="195" y="85"/>
                  </a:lnTo>
                  <a:lnTo>
                    <a:pt x="195" y="94"/>
                  </a:lnTo>
                  <a:lnTo>
                    <a:pt x="194" y="98"/>
                  </a:lnTo>
                  <a:lnTo>
                    <a:pt x="191" y="98"/>
                  </a:lnTo>
                  <a:lnTo>
                    <a:pt x="186" y="98"/>
                  </a:lnTo>
                  <a:lnTo>
                    <a:pt x="179" y="98"/>
                  </a:lnTo>
                  <a:lnTo>
                    <a:pt x="176" y="98"/>
                  </a:lnTo>
                  <a:lnTo>
                    <a:pt x="175" y="98"/>
                  </a:lnTo>
                  <a:lnTo>
                    <a:pt x="175" y="101"/>
                  </a:lnTo>
                  <a:lnTo>
                    <a:pt x="176" y="107"/>
                  </a:lnTo>
                  <a:lnTo>
                    <a:pt x="176" y="110"/>
                  </a:lnTo>
                  <a:lnTo>
                    <a:pt x="175" y="111"/>
                  </a:lnTo>
                  <a:lnTo>
                    <a:pt x="173" y="111"/>
                  </a:lnTo>
                  <a:lnTo>
                    <a:pt x="170" y="111"/>
                  </a:lnTo>
                  <a:lnTo>
                    <a:pt x="169" y="111"/>
                  </a:lnTo>
                  <a:lnTo>
                    <a:pt x="166" y="113"/>
                  </a:lnTo>
                  <a:lnTo>
                    <a:pt x="164" y="113"/>
                  </a:lnTo>
                  <a:lnTo>
                    <a:pt x="167" y="119"/>
                  </a:lnTo>
                  <a:lnTo>
                    <a:pt x="172" y="122"/>
                  </a:lnTo>
                  <a:lnTo>
                    <a:pt x="178" y="123"/>
                  </a:lnTo>
                  <a:lnTo>
                    <a:pt x="184" y="126"/>
                  </a:lnTo>
                  <a:lnTo>
                    <a:pt x="186" y="126"/>
                  </a:lnTo>
                  <a:lnTo>
                    <a:pt x="189" y="129"/>
                  </a:lnTo>
                  <a:lnTo>
                    <a:pt x="194" y="132"/>
                  </a:lnTo>
                  <a:lnTo>
                    <a:pt x="195" y="135"/>
                  </a:lnTo>
                  <a:lnTo>
                    <a:pt x="203" y="147"/>
                  </a:lnTo>
                  <a:lnTo>
                    <a:pt x="204" y="151"/>
                  </a:lnTo>
                  <a:lnTo>
                    <a:pt x="206" y="154"/>
                  </a:lnTo>
                  <a:lnTo>
                    <a:pt x="206" y="155"/>
                  </a:lnTo>
                  <a:lnTo>
                    <a:pt x="204" y="160"/>
                  </a:lnTo>
                  <a:lnTo>
                    <a:pt x="203" y="163"/>
                  </a:lnTo>
                  <a:lnTo>
                    <a:pt x="201" y="166"/>
                  </a:lnTo>
                  <a:lnTo>
                    <a:pt x="201" y="167"/>
                  </a:lnTo>
                  <a:lnTo>
                    <a:pt x="200" y="172"/>
                  </a:lnTo>
                  <a:lnTo>
                    <a:pt x="198" y="176"/>
                  </a:lnTo>
                  <a:lnTo>
                    <a:pt x="197" y="179"/>
                  </a:lnTo>
                  <a:lnTo>
                    <a:pt x="195" y="182"/>
                  </a:lnTo>
                  <a:lnTo>
                    <a:pt x="194" y="186"/>
                  </a:lnTo>
                  <a:lnTo>
                    <a:pt x="194" y="189"/>
                  </a:lnTo>
                  <a:lnTo>
                    <a:pt x="194" y="191"/>
                  </a:lnTo>
                  <a:lnTo>
                    <a:pt x="192" y="194"/>
                  </a:lnTo>
                  <a:lnTo>
                    <a:pt x="189" y="195"/>
                  </a:lnTo>
                  <a:lnTo>
                    <a:pt x="189" y="196"/>
                  </a:lnTo>
                  <a:lnTo>
                    <a:pt x="186" y="198"/>
                  </a:lnTo>
                  <a:lnTo>
                    <a:pt x="185" y="199"/>
                  </a:lnTo>
                  <a:lnTo>
                    <a:pt x="185" y="201"/>
                  </a:lnTo>
                  <a:lnTo>
                    <a:pt x="184" y="202"/>
                  </a:lnTo>
                  <a:lnTo>
                    <a:pt x="182" y="202"/>
                  </a:lnTo>
                  <a:lnTo>
                    <a:pt x="182" y="204"/>
                  </a:lnTo>
                  <a:lnTo>
                    <a:pt x="179" y="207"/>
                  </a:lnTo>
                  <a:lnTo>
                    <a:pt x="178" y="208"/>
                  </a:lnTo>
                  <a:lnTo>
                    <a:pt x="178" y="211"/>
                  </a:lnTo>
                  <a:lnTo>
                    <a:pt x="176" y="213"/>
                  </a:lnTo>
                  <a:lnTo>
                    <a:pt x="175" y="214"/>
                  </a:lnTo>
                  <a:lnTo>
                    <a:pt x="173" y="217"/>
                  </a:lnTo>
                  <a:lnTo>
                    <a:pt x="172" y="217"/>
                  </a:lnTo>
                  <a:lnTo>
                    <a:pt x="167" y="220"/>
                  </a:lnTo>
                  <a:lnTo>
                    <a:pt x="164" y="220"/>
                  </a:lnTo>
                  <a:lnTo>
                    <a:pt x="160" y="221"/>
                  </a:lnTo>
                  <a:lnTo>
                    <a:pt x="154" y="224"/>
                  </a:lnTo>
                  <a:lnTo>
                    <a:pt x="150" y="226"/>
                  </a:lnTo>
                  <a:lnTo>
                    <a:pt x="147" y="232"/>
                  </a:lnTo>
                  <a:lnTo>
                    <a:pt x="147" y="237"/>
                  </a:lnTo>
                  <a:lnTo>
                    <a:pt x="145" y="240"/>
                  </a:lnTo>
                  <a:lnTo>
                    <a:pt x="142" y="242"/>
                  </a:lnTo>
                  <a:lnTo>
                    <a:pt x="142" y="243"/>
                  </a:lnTo>
                  <a:lnTo>
                    <a:pt x="142" y="248"/>
                  </a:lnTo>
                  <a:lnTo>
                    <a:pt x="141" y="248"/>
                  </a:lnTo>
                  <a:lnTo>
                    <a:pt x="137" y="248"/>
                  </a:lnTo>
                  <a:lnTo>
                    <a:pt x="132" y="246"/>
                  </a:lnTo>
                  <a:lnTo>
                    <a:pt x="128" y="245"/>
                  </a:lnTo>
                  <a:lnTo>
                    <a:pt x="123" y="245"/>
                  </a:lnTo>
                  <a:lnTo>
                    <a:pt x="122" y="245"/>
                  </a:lnTo>
                  <a:lnTo>
                    <a:pt x="122" y="248"/>
                  </a:lnTo>
                  <a:lnTo>
                    <a:pt x="123" y="252"/>
                  </a:lnTo>
                  <a:lnTo>
                    <a:pt x="122" y="259"/>
                  </a:lnTo>
                  <a:lnTo>
                    <a:pt x="122" y="262"/>
                  </a:lnTo>
                  <a:lnTo>
                    <a:pt x="119" y="262"/>
                  </a:lnTo>
                  <a:lnTo>
                    <a:pt x="112" y="262"/>
                  </a:lnTo>
                  <a:lnTo>
                    <a:pt x="115" y="265"/>
                  </a:lnTo>
                  <a:lnTo>
                    <a:pt x="112" y="267"/>
                  </a:lnTo>
                  <a:lnTo>
                    <a:pt x="110" y="267"/>
                  </a:lnTo>
                  <a:lnTo>
                    <a:pt x="109" y="267"/>
                  </a:lnTo>
                  <a:lnTo>
                    <a:pt x="104" y="267"/>
                  </a:lnTo>
                  <a:lnTo>
                    <a:pt x="101" y="268"/>
                  </a:lnTo>
                  <a:lnTo>
                    <a:pt x="100" y="270"/>
                  </a:lnTo>
                  <a:lnTo>
                    <a:pt x="100" y="271"/>
                  </a:lnTo>
                  <a:lnTo>
                    <a:pt x="99" y="274"/>
                  </a:lnTo>
                  <a:lnTo>
                    <a:pt x="97" y="273"/>
                  </a:lnTo>
                  <a:lnTo>
                    <a:pt x="96" y="271"/>
                  </a:lnTo>
                  <a:lnTo>
                    <a:pt x="93" y="265"/>
                  </a:lnTo>
                  <a:lnTo>
                    <a:pt x="93" y="262"/>
                  </a:lnTo>
                  <a:lnTo>
                    <a:pt x="91" y="262"/>
                  </a:lnTo>
                  <a:lnTo>
                    <a:pt x="90" y="262"/>
                  </a:lnTo>
                  <a:lnTo>
                    <a:pt x="88" y="259"/>
                  </a:lnTo>
                  <a:lnTo>
                    <a:pt x="87" y="258"/>
                  </a:lnTo>
                  <a:lnTo>
                    <a:pt x="85" y="259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7" y="265"/>
                  </a:lnTo>
                  <a:lnTo>
                    <a:pt x="88" y="267"/>
                  </a:lnTo>
                  <a:lnTo>
                    <a:pt x="88" y="270"/>
                  </a:lnTo>
                  <a:lnTo>
                    <a:pt x="88" y="271"/>
                  </a:lnTo>
                  <a:lnTo>
                    <a:pt x="85" y="270"/>
                  </a:lnTo>
                  <a:lnTo>
                    <a:pt x="84" y="271"/>
                  </a:lnTo>
                  <a:lnTo>
                    <a:pt x="81" y="271"/>
                  </a:lnTo>
                  <a:lnTo>
                    <a:pt x="79" y="274"/>
                  </a:lnTo>
                  <a:lnTo>
                    <a:pt x="77" y="273"/>
                  </a:lnTo>
                  <a:lnTo>
                    <a:pt x="74" y="273"/>
                  </a:lnTo>
                  <a:lnTo>
                    <a:pt x="72" y="271"/>
                  </a:lnTo>
                  <a:lnTo>
                    <a:pt x="69" y="268"/>
                  </a:lnTo>
                  <a:lnTo>
                    <a:pt x="69" y="264"/>
                  </a:lnTo>
                  <a:lnTo>
                    <a:pt x="66" y="261"/>
                  </a:lnTo>
                  <a:lnTo>
                    <a:pt x="68" y="258"/>
                  </a:lnTo>
                  <a:lnTo>
                    <a:pt x="72" y="258"/>
                  </a:lnTo>
                  <a:lnTo>
                    <a:pt x="74" y="255"/>
                  </a:lnTo>
                  <a:lnTo>
                    <a:pt x="75" y="254"/>
                  </a:lnTo>
                  <a:lnTo>
                    <a:pt x="74" y="252"/>
                  </a:lnTo>
                  <a:lnTo>
                    <a:pt x="71" y="254"/>
                  </a:lnTo>
                  <a:lnTo>
                    <a:pt x="69" y="255"/>
                  </a:lnTo>
                  <a:lnTo>
                    <a:pt x="68" y="255"/>
                  </a:lnTo>
                  <a:lnTo>
                    <a:pt x="66" y="255"/>
                  </a:lnTo>
                  <a:lnTo>
                    <a:pt x="66" y="257"/>
                  </a:lnTo>
                  <a:lnTo>
                    <a:pt x="65" y="257"/>
                  </a:lnTo>
                  <a:lnTo>
                    <a:pt x="63" y="258"/>
                  </a:lnTo>
                  <a:lnTo>
                    <a:pt x="62" y="259"/>
                  </a:lnTo>
                  <a:lnTo>
                    <a:pt x="60" y="259"/>
                  </a:lnTo>
                  <a:lnTo>
                    <a:pt x="59" y="257"/>
                  </a:lnTo>
                  <a:lnTo>
                    <a:pt x="57" y="257"/>
                  </a:lnTo>
                  <a:lnTo>
                    <a:pt x="56" y="255"/>
                  </a:lnTo>
                  <a:lnTo>
                    <a:pt x="57" y="254"/>
                  </a:lnTo>
                  <a:lnTo>
                    <a:pt x="60" y="251"/>
                  </a:lnTo>
                  <a:lnTo>
                    <a:pt x="65" y="246"/>
                  </a:lnTo>
                  <a:lnTo>
                    <a:pt x="65" y="243"/>
                  </a:lnTo>
                  <a:lnTo>
                    <a:pt x="63" y="240"/>
                  </a:lnTo>
                  <a:lnTo>
                    <a:pt x="63" y="237"/>
                  </a:lnTo>
                  <a:lnTo>
                    <a:pt x="63" y="235"/>
                  </a:lnTo>
                  <a:lnTo>
                    <a:pt x="65" y="233"/>
                  </a:lnTo>
                  <a:lnTo>
                    <a:pt x="66" y="235"/>
                  </a:lnTo>
                  <a:lnTo>
                    <a:pt x="68" y="239"/>
                  </a:lnTo>
                  <a:lnTo>
                    <a:pt x="69" y="237"/>
                  </a:lnTo>
                  <a:lnTo>
                    <a:pt x="69" y="236"/>
                  </a:lnTo>
                  <a:lnTo>
                    <a:pt x="69" y="233"/>
                  </a:lnTo>
                  <a:lnTo>
                    <a:pt x="69" y="230"/>
                  </a:lnTo>
                  <a:lnTo>
                    <a:pt x="66" y="229"/>
                  </a:lnTo>
                  <a:lnTo>
                    <a:pt x="62" y="226"/>
                  </a:lnTo>
                  <a:lnTo>
                    <a:pt x="57" y="223"/>
                  </a:lnTo>
                  <a:lnTo>
                    <a:pt x="55" y="223"/>
                  </a:lnTo>
                  <a:lnTo>
                    <a:pt x="52" y="223"/>
                  </a:lnTo>
                  <a:lnTo>
                    <a:pt x="49" y="223"/>
                  </a:lnTo>
                  <a:lnTo>
                    <a:pt x="44" y="221"/>
                  </a:lnTo>
                  <a:lnTo>
                    <a:pt x="41" y="220"/>
                  </a:lnTo>
                  <a:lnTo>
                    <a:pt x="41" y="217"/>
                  </a:lnTo>
                  <a:lnTo>
                    <a:pt x="40" y="216"/>
                  </a:lnTo>
                  <a:lnTo>
                    <a:pt x="37" y="216"/>
                  </a:lnTo>
                  <a:lnTo>
                    <a:pt x="36" y="218"/>
                  </a:lnTo>
                  <a:lnTo>
                    <a:pt x="30" y="217"/>
                  </a:lnTo>
                  <a:lnTo>
                    <a:pt x="28" y="216"/>
                  </a:lnTo>
                  <a:lnTo>
                    <a:pt x="27" y="214"/>
                  </a:lnTo>
                  <a:lnTo>
                    <a:pt x="25" y="211"/>
                  </a:lnTo>
                  <a:lnTo>
                    <a:pt x="28" y="204"/>
                  </a:lnTo>
                  <a:lnTo>
                    <a:pt x="33" y="204"/>
                  </a:lnTo>
                  <a:lnTo>
                    <a:pt x="36" y="205"/>
                  </a:lnTo>
                  <a:lnTo>
                    <a:pt x="38" y="204"/>
                  </a:lnTo>
                  <a:lnTo>
                    <a:pt x="36" y="201"/>
                  </a:lnTo>
                  <a:lnTo>
                    <a:pt x="38" y="199"/>
                  </a:lnTo>
                  <a:lnTo>
                    <a:pt x="43" y="201"/>
                  </a:lnTo>
                  <a:lnTo>
                    <a:pt x="44" y="199"/>
                  </a:lnTo>
                  <a:lnTo>
                    <a:pt x="41" y="196"/>
                  </a:lnTo>
                  <a:lnTo>
                    <a:pt x="37" y="195"/>
                  </a:lnTo>
                  <a:lnTo>
                    <a:pt x="37" y="194"/>
                  </a:lnTo>
                  <a:lnTo>
                    <a:pt x="37" y="192"/>
                  </a:lnTo>
                  <a:lnTo>
                    <a:pt x="34" y="195"/>
                  </a:lnTo>
                  <a:lnTo>
                    <a:pt x="33" y="194"/>
                  </a:lnTo>
                  <a:lnTo>
                    <a:pt x="33" y="195"/>
                  </a:lnTo>
                  <a:lnTo>
                    <a:pt x="30" y="195"/>
                  </a:lnTo>
                  <a:lnTo>
                    <a:pt x="27" y="196"/>
                  </a:lnTo>
                  <a:lnTo>
                    <a:pt x="21" y="185"/>
                  </a:lnTo>
                  <a:lnTo>
                    <a:pt x="19" y="170"/>
                  </a:lnTo>
                  <a:lnTo>
                    <a:pt x="15" y="167"/>
                  </a:lnTo>
                  <a:lnTo>
                    <a:pt x="11" y="157"/>
                  </a:lnTo>
                  <a:lnTo>
                    <a:pt x="12" y="144"/>
                  </a:lnTo>
                  <a:lnTo>
                    <a:pt x="8" y="139"/>
                  </a:lnTo>
                  <a:lnTo>
                    <a:pt x="3" y="138"/>
                  </a:lnTo>
                  <a:lnTo>
                    <a:pt x="2" y="135"/>
                  </a:lnTo>
                  <a:lnTo>
                    <a:pt x="0" y="132"/>
                  </a:lnTo>
                  <a:lnTo>
                    <a:pt x="0" y="126"/>
                  </a:lnTo>
                  <a:lnTo>
                    <a:pt x="21" y="116"/>
                  </a:lnTo>
                  <a:lnTo>
                    <a:pt x="27" y="120"/>
                  </a:lnTo>
                  <a:lnTo>
                    <a:pt x="31" y="119"/>
                  </a:lnTo>
                  <a:lnTo>
                    <a:pt x="34" y="109"/>
                  </a:lnTo>
                  <a:lnTo>
                    <a:pt x="37" y="104"/>
                  </a:lnTo>
                  <a:lnTo>
                    <a:pt x="36" y="97"/>
                  </a:lnTo>
                  <a:lnTo>
                    <a:pt x="41" y="92"/>
                  </a:lnTo>
                  <a:lnTo>
                    <a:pt x="40" y="89"/>
                  </a:lnTo>
                  <a:lnTo>
                    <a:pt x="46" y="85"/>
                  </a:lnTo>
                  <a:lnTo>
                    <a:pt x="40" y="68"/>
                  </a:lnTo>
                  <a:lnTo>
                    <a:pt x="46" y="68"/>
                  </a:lnTo>
                  <a:lnTo>
                    <a:pt x="37" y="59"/>
                  </a:lnTo>
                  <a:lnTo>
                    <a:pt x="38" y="56"/>
                  </a:lnTo>
                  <a:lnTo>
                    <a:pt x="37" y="53"/>
                  </a:lnTo>
                  <a:lnTo>
                    <a:pt x="50" y="40"/>
                  </a:lnTo>
                  <a:lnTo>
                    <a:pt x="59" y="32"/>
                  </a:lnTo>
                  <a:lnTo>
                    <a:pt x="74" y="47"/>
                  </a:lnTo>
                  <a:lnTo>
                    <a:pt x="87" y="34"/>
                  </a:lnTo>
                  <a:lnTo>
                    <a:pt x="84" y="31"/>
                  </a:lnTo>
                  <a:lnTo>
                    <a:pt x="97" y="19"/>
                  </a:lnTo>
                  <a:lnTo>
                    <a:pt x="97" y="18"/>
                  </a:lnTo>
                  <a:lnTo>
                    <a:pt x="101" y="15"/>
                  </a:lnTo>
                  <a:lnTo>
                    <a:pt x="104" y="16"/>
                  </a:lnTo>
                  <a:lnTo>
                    <a:pt x="107" y="13"/>
                  </a:lnTo>
                  <a:lnTo>
                    <a:pt x="103" y="7"/>
                  </a:lnTo>
                  <a:lnTo>
                    <a:pt x="101" y="6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1" name="Freeform 270"/>
            <p:cNvSpPr>
              <a:spLocks/>
            </p:cNvSpPr>
            <p:nvPr/>
          </p:nvSpPr>
          <p:spPr bwMode="auto">
            <a:xfrm rot="21334256">
              <a:off x="4648078" y="2364699"/>
              <a:ext cx="825932" cy="598292"/>
            </a:xfrm>
            <a:custGeom>
              <a:avLst/>
              <a:gdLst>
                <a:gd name="T0" fmla="*/ 2147483647 w 257"/>
                <a:gd name="T1" fmla="*/ 2147483647 h 163"/>
                <a:gd name="T2" fmla="*/ 2147483647 w 257"/>
                <a:gd name="T3" fmla="*/ 2147483647 h 163"/>
                <a:gd name="T4" fmla="*/ 2147483647 w 257"/>
                <a:gd name="T5" fmla="*/ 2147483647 h 163"/>
                <a:gd name="T6" fmla="*/ 2147483647 w 257"/>
                <a:gd name="T7" fmla="*/ 2147483647 h 163"/>
                <a:gd name="T8" fmla="*/ 2147483647 w 257"/>
                <a:gd name="T9" fmla="*/ 2147483647 h 163"/>
                <a:gd name="T10" fmla="*/ 2147483647 w 257"/>
                <a:gd name="T11" fmla="*/ 2147483647 h 163"/>
                <a:gd name="T12" fmla="*/ 2147483647 w 257"/>
                <a:gd name="T13" fmla="*/ 2147483647 h 163"/>
                <a:gd name="T14" fmla="*/ 2147483647 w 257"/>
                <a:gd name="T15" fmla="*/ 2147483647 h 163"/>
                <a:gd name="T16" fmla="*/ 2147483647 w 257"/>
                <a:gd name="T17" fmla="*/ 2147483647 h 163"/>
                <a:gd name="T18" fmla="*/ 2147483647 w 257"/>
                <a:gd name="T19" fmla="*/ 2147483647 h 163"/>
                <a:gd name="T20" fmla="*/ 2147483647 w 257"/>
                <a:gd name="T21" fmla="*/ 2147483647 h 163"/>
                <a:gd name="T22" fmla="*/ 2147483647 w 257"/>
                <a:gd name="T23" fmla="*/ 2147483647 h 163"/>
                <a:gd name="T24" fmla="*/ 2147483647 w 257"/>
                <a:gd name="T25" fmla="*/ 2147483647 h 163"/>
                <a:gd name="T26" fmla="*/ 2147483647 w 257"/>
                <a:gd name="T27" fmla="*/ 2147483647 h 163"/>
                <a:gd name="T28" fmla="*/ 2147483647 w 257"/>
                <a:gd name="T29" fmla="*/ 2147483647 h 163"/>
                <a:gd name="T30" fmla="*/ 2147483647 w 257"/>
                <a:gd name="T31" fmla="*/ 2147483647 h 163"/>
                <a:gd name="T32" fmla="*/ 2147483647 w 257"/>
                <a:gd name="T33" fmla="*/ 2147483647 h 163"/>
                <a:gd name="T34" fmla="*/ 2147483647 w 257"/>
                <a:gd name="T35" fmla="*/ 2147483647 h 163"/>
                <a:gd name="T36" fmla="*/ 2147483647 w 257"/>
                <a:gd name="T37" fmla="*/ 2147483647 h 163"/>
                <a:gd name="T38" fmla="*/ 2147483647 w 257"/>
                <a:gd name="T39" fmla="*/ 2147483647 h 163"/>
                <a:gd name="T40" fmla="*/ 2147483647 w 257"/>
                <a:gd name="T41" fmla="*/ 2147483647 h 163"/>
                <a:gd name="T42" fmla="*/ 2147483647 w 257"/>
                <a:gd name="T43" fmla="*/ 2147483647 h 163"/>
                <a:gd name="T44" fmla="*/ 2147483647 w 257"/>
                <a:gd name="T45" fmla="*/ 2147483647 h 163"/>
                <a:gd name="T46" fmla="*/ 0 w 257"/>
                <a:gd name="T47" fmla="*/ 2147483647 h 163"/>
                <a:gd name="T48" fmla="*/ 2147483647 w 257"/>
                <a:gd name="T49" fmla="*/ 2147483647 h 163"/>
                <a:gd name="T50" fmla="*/ 2147483647 w 257"/>
                <a:gd name="T51" fmla="*/ 2147483647 h 163"/>
                <a:gd name="T52" fmla="*/ 2147483647 w 257"/>
                <a:gd name="T53" fmla="*/ 2147483647 h 163"/>
                <a:gd name="T54" fmla="*/ 2147483647 w 257"/>
                <a:gd name="T55" fmla="*/ 2147483647 h 163"/>
                <a:gd name="T56" fmla="*/ 2147483647 w 257"/>
                <a:gd name="T57" fmla="*/ 2147483647 h 163"/>
                <a:gd name="T58" fmla="*/ 2147483647 w 257"/>
                <a:gd name="T59" fmla="*/ 2147483647 h 163"/>
                <a:gd name="T60" fmla="*/ 2147483647 w 257"/>
                <a:gd name="T61" fmla="*/ 2147483647 h 163"/>
                <a:gd name="T62" fmla="*/ 2147483647 w 257"/>
                <a:gd name="T63" fmla="*/ 2147483647 h 163"/>
                <a:gd name="T64" fmla="*/ 2147483647 w 257"/>
                <a:gd name="T65" fmla="*/ 2147483647 h 163"/>
                <a:gd name="T66" fmla="*/ 2147483647 w 257"/>
                <a:gd name="T67" fmla="*/ 2147483647 h 163"/>
                <a:gd name="T68" fmla="*/ 2147483647 w 257"/>
                <a:gd name="T69" fmla="*/ 2147483647 h 163"/>
                <a:gd name="T70" fmla="*/ 2147483647 w 257"/>
                <a:gd name="T71" fmla="*/ 2147483647 h 163"/>
                <a:gd name="T72" fmla="*/ 2147483647 w 257"/>
                <a:gd name="T73" fmla="*/ 2147483647 h 163"/>
                <a:gd name="T74" fmla="*/ 2147483647 w 257"/>
                <a:gd name="T75" fmla="*/ 2147483647 h 163"/>
                <a:gd name="T76" fmla="*/ 2147483647 w 257"/>
                <a:gd name="T77" fmla="*/ 2147483647 h 163"/>
                <a:gd name="T78" fmla="*/ 2147483647 w 257"/>
                <a:gd name="T79" fmla="*/ 2147483647 h 163"/>
                <a:gd name="T80" fmla="*/ 2147483647 w 257"/>
                <a:gd name="T81" fmla="*/ 2147483647 h 163"/>
                <a:gd name="T82" fmla="*/ 2147483647 w 257"/>
                <a:gd name="T83" fmla="*/ 0 h 163"/>
                <a:gd name="T84" fmla="*/ 2147483647 w 257"/>
                <a:gd name="T85" fmla="*/ 2147483647 h 163"/>
                <a:gd name="T86" fmla="*/ 2147483647 w 257"/>
                <a:gd name="T87" fmla="*/ 2147483647 h 163"/>
                <a:gd name="T88" fmla="*/ 2147483647 w 257"/>
                <a:gd name="T89" fmla="*/ 2147483647 h 16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7"/>
                <a:gd name="T136" fmla="*/ 0 h 163"/>
                <a:gd name="T137" fmla="*/ 257 w 257"/>
                <a:gd name="T138" fmla="*/ 163 h 16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7" h="163">
                  <a:moveTo>
                    <a:pt x="254" y="18"/>
                  </a:moveTo>
                  <a:lnTo>
                    <a:pt x="251" y="57"/>
                  </a:lnTo>
                  <a:lnTo>
                    <a:pt x="252" y="59"/>
                  </a:lnTo>
                  <a:lnTo>
                    <a:pt x="252" y="60"/>
                  </a:lnTo>
                  <a:lnTo>
                    <a:pt x="251" y="61"/>
                  </a:lnTo>
                  <a:lnTo>
                    <a:pt x="249" y="64"/>
                  </a:lnTo>
                  <a:lnTo>
                    <a:pt x="248" y="66"/>
                  </a:lnTo>
                  <a:lnTo>
                    <a:pt x="249" y="67"/>
                  </a:lnTo>
                  <a:lnTo>
                    <a:pt x="249" y="70"/>
                  </a:lnTo>
                  <a:lnTo>
                    <a:pt x="248" y="70"/>
                  </a:lnTo>
                  <a:lnTo>
                    <a:pt x="248" y="72"/>
                  </a:lnTo>
                  <a:lnTo>
                    <a:pt x="248" y="75"/>
                  </a:lnTo>
                  <a:lnTo>
                    <a:pt x="257" y="75"/>
                  </a:lnTo>
                  <a:lnTo>
                    <a:pt x="257" y="88"/>
                  </a:lnTo>
                  <a:lnTo>
                    <a:pt x="252" y="85"/>
                  </a:lnTo>
                  <a:lnTo>
                    <a:pt x="251" y="85"/>
                  </a:lnTo>
                  <a:lnTo>
                    <a:pt x="251" y="86"/>
                  </a:lnTo>
                  <a:lnTo>
                    <a:pt x="248" y="85"/>
                  </a:lnTo>
                  <a:lnTo>
                    <a:pt x="219" y="82"/>
                  </a:lnTo>
                  <a:lnTo>
                    <a:pt x="208" y="82"/>
                  </a:lnTo>
                  <a:lnTo>
                    <a:pt x="207" y="89"/>
                  </a:lnTo>
                  <a:lnTo>
                    <a:pt x="188" y="88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181" y="94"/>
                  </a:lnTo>
                  <a:lnTo>
                    <a:pt x="172" y="92"/>
                  </a:lnTo>
                  <a:lnTo>
                    <a:pt x="172" y="100"/>
                  </a:lnTo>
                  <a:lnTo>
                    <a:pt x="169" y="98"/>
                  </a:lnTo>
                  <a:lnTo>
                    <a:pt x="164" y="97"/>
                  </a:lnTo>
                  <a:lnTo>
                    <a:pt x="161" y="97"/>
                  </a:lnTo>
                  <a:lnTo>
                    <a:pt x="159" y="120"/>
                  </a:lnTo>
                  <a:lnTo>
                    <a:pt x="161" y="124"/>
                  </a:lnTo>
                  <a:lnTo>
                    <a:pt x="166" y="124"/>
                  </a:lnTo>
                  <a:lnTo>
                    <a:pt x="163" y="139"/>
                  </a:lnTo>
                  <a:lnTo>
                    <a:pt x="159" y="136"/>
                  </a:lnTo>
                  <a:lnTo>
                    <a:pt x="154" y="135"/>
                  </a:lnTo>
                  <a:lnTo>
                    <a:pt x="147" y="144"/>
                  </a:lnTo>
                  <a:lnTo>
                    <a:pt x="144" y="141"/>
                  </a:lnTo>
                  <a:lnTo>
                    <a:pt x="142" y="138"/>
                  </a:lnTo>
                  <a:lnTo>
                    <a:pt x="135" y="145"/>
                  </a:lnTo>
                  <a:lnTo>
                    <a:pt x="119" y="132"/>
                  </a:lnTo>
                  <a:lnTo>
                    <a:pt x="110" y="141"/>
                  </a:lnTo>
                  <a:lnTo>
                    <a:pt x="107" y="141"/>
                  </a:lnTo>
                  <a:lnTo>
                    <a:pt x="106" y="141"/>
                  </a:lnTo>
                  <a:lnTo>
                    <a:pt x="93" y="163"/>
                  </a:lnTo>
                  <a:lnTo>
                    <a:pt x="87" y="160"/>
                  </a:lnTo>
                  <a:lnTo>
                    <a:pt x="84" y="163"/>
                  </a:lnTo>
                  <a:lnTo>
                    <a:pt x="76" y="158"/>
                  </a:lnTo>
                  <a:lnTo>
                    <a:pt x="75" y="161"/>
                  </a:lnTo>
                  <a:lnTo>
                    <a:pt x="72" y="160"/>
                  </a:lnTo>
                  <a:lnTo>
                    <a:pt x="54" y="158"/>
                  </a:lnTo>
                  <a:lnTo>
                    <a:pt x="59" y="149"/>
                  </a:lnTo>
                  <a:lnTo>
                    <a:pt x="32" y="148"/>
                  </a:lnTo>
                  <a:lnTo>
                    <a:pt x="31" y="151"/>
                  </a:lnTo>
                  <a:lnTo>
                    <a:pt x="31" y="160"/>
                  </a:lnTo>
                  <a:lnTo>
                    <a:pt x="28" y="157"/>
                  </a:lnTo>
                  <a:lnTo>
                    <a:pt x="25" y="158"/>
                  </a:lnTo>
                  <a:lnTo>
                    <a:pt x="24" y="158"/>
                  </a:lnTo>
                  <a:lnTo>
                    <a:pt x="25" y="155"/>
                  </a:lnTo>
                  <a:lnTo>
                    <a:pt x="24" y="155"/>
                  </a:lnTo>
                  <a:lnTo>
                    <a:pt x="24" y="154"/>
                  </a:lnTo>
                  <a:lnTo>
                    <a:pt x="21" y="154"/>
                  </a:lnTo>
                  <a:lnTo>
                    <a:pt x="16" y="157"/>
                  </a:lnTo>
                  <a:lnTo>
                    <a:pt x="15" y="157"/>
                  </a:lnTo>
                  <a:lnTo>
                    <a:pt x="12" y="154"/>
                  </a:lnTo>
                  <a:lnTo>
                    <a:pt x="10" y="152"/>
                  </a:lnTo>
                  <a:lnTo>
                    <a:pt x="8" y="152"/>
                  </a:lnTo>
                  <a:lnTo>
                    <a:pt x="8" y="154"/>
                  </a:lnTo>
                  <a:lnTo>
                    <a:pt x="6" y="155"/>
                  </a:lnTo>
                  <a:lnTo>
                    <a:pt x="5" y="155"/>
                  </a:lnTo>
                  <a:lnTo>
                    <a:pt x="0" y="154"/>
                  </a:lnTo>
                  <a:lnTo>
                    <a:pt x="0" y="151"/>
                  </a:lnTo>
                  <a:lnTo>
                    <a:pt x="3" y="151"/>
                  </a:lnTo>
                  <a:lnTo>
                    <a:pt x="5" y="135"/>
                  </a:lnTo>
                  <a:lnTo>
                    <a:pt x="6" y="116"/>
                  </a:lnTo>
                  <a:lnTo>
                    <a:pt x="9" y="116"/>
                  </a:lnTo>
                  <a:lnTo>
                    <a:pt x="10" y="110"/>
                  </a:lnTo>
                  <a:lnTo>
                    <a:pt x="2" y="110"/>
                  </a:lnTo>
                  <a:lnTo>
                    <a:pt x="3" y="88"/>
                  </a:lnTo>
                  <a:lnTo>
                    <a:pt x="12" y="88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6" y="69"/>
                  </a:lnTo>
                  <a:lnTo>
                    <a:pt x="18" y="69"/>
                  </a:lnTo>
                  <a:lnTo>
                    <a:pt x="19" y="69"/>
                  </a:lnTo>
                  <a:lnTo>
                    <a:pt x="21" y="69"/>
                  </a:lnTo>
                  <a:lnTo>
                    <a:pt x="22" y="67"/>
                  </a:lnTo>
                  <a:lnTo>
                    <a:pt x="21" y="66"/>
                  </a:lnTo>
                  <a:lnTo>
                    <a:pt x="24" y="63"/>
                  </a:lnTo>
                  <a:lnTo>
                    <a:pt x="25" y="63"/>
                  </a:lnTo>
                  <a:lnTo>
                    <a:pt x="27" y="60"/>
                  </a:lnTo>
                  <a:lnTo>
                    <a:pt x="31" y="63"/>
                  </a:lnTo>
                  <a:lnTo>
                    <a:pt x="34" y="29"/>
                  </a:lnTo>
                  <a:lnTo>
                    <a:pt x="41" y="19"/>
                  </a:lnTo>
                  <a:lnTo>
                    <a:pt x="46" y="19"/>
                  </a:lnTo>
                  <a:lnTo>
                    <a:pt x="46" y="15"/>
                  </a:lnTo>
                  <a:lnTo>
                    <a:pt x="59" y="16"/>
                  </a:lnTo>
                  <a:lnTo>
                    <a:pt x="60" y="4"/>
                  </a:lnTo>
                  <a:lnTo>
                    <a:pt x="72" y="4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2" y="13"/>
                  </a:lnTo>
                  <a:lnTo>
                    <a:pt x="90" y="12"/>
                  </a:lnTo>
                  <a:lnTo>
                    <a:pt x="91" y="12"/>
                  </a:lnTo>
                  <a:lnTo>
                    <a:pt x="98" y="16"/>
                  </a:lnTo>
                  <a:lnTo>
                    <a:pt x="132" y="18"/>
                  </a:lnTo>
                  <a:lnTo>
                    <a:pt x="134" y="19"/>
                  </a:lnTo>
                  <a:lnTo>
                    <a:pt x="147" y="19"/>
                  </a:lnTo>
                  <a:lnTo>
                    <a:pt x="151" y="16"/>
                  </a:lnTo>
                  <a:lnTo>
                    <a:pt x="153" y="16"/>
                  </a:lnTo>
                  <a:lnTo>
                    <a:pt x="164" y="20"/>
                  </a:lnTo>
                  <a:lnTo>
                    <a:pt x="166" y="22"/>
                  </a:lnTo>
                  <a:lnTo>
                    <a:pt x="167" y="25"/>
                  </a:lnTo>
                  <a:lnTo>
                    <a:pt x="169" y="26"/>
                  </a:lnTo>
                  <a:lnTo>
                    <a:pt x="181" y="31"/>
                  </a:lnTo>
                  <a:lnTo>
                    <a:pt x="183" y="29"/>
                  </a:lnTo>
                  <a:lnTo>
                    <a:pt x="186" y="29"/>
                  </a:lnTo>
                  <a:lnTo>
                    <a:pt x="186" y="32"/>
                  </a:lnTo>
                  <a:lnTo>
                    <a:pt x="211" y="32"/>
                  </a:lnTo>
                  <a:lnTo>
                    <a:pt x="213" y="9"/>
                  </a:lnTo>
                  <a:lnTo>
                    <a:pt x="208" y="9"/>
                  </a:lnTo>
                  <a:lnTo>
                    <a:pt x="213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9" y="4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7" y="9"/>
                  </a:lnTo>
                  <a:lnTo>
                    <a:pt x="230" y="10"/>
                  </a:lnTo>
                  <a:lnTo>
                    <a:pt x="230" y="16"/>
                  </a:lnTo>
                  <a:lnTo>
                    <a:pt x="254" y="18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2" name="Freeform 271"/>
            <p:cNvSpPr>
              <a:spLocks noEditPoints="1"/>
            </p:cNvSpPr>
            <p:nvPr/>
          </p:nvSpPr>
          <p:spPr bwMode="auto">
            <a:xfrm rot="21334256">
              <a:off x="3039513" y="2271278"/>
              <a:ext cx="888581" cy="935356"/>
            </a:xfrm>
            <a:custGeom>
              <a:avLst/>
              <a:gdLst>
                <a:gd name="T0" fmla="*/ 2147483647 w 288"/>
                <a:gd name="T1" fmla="*/ 2147483647 h 237"/>
                <a:gd name="T2" fmla="*/ 2147483647 w 288"/>
                <a:gd name="T3" fmla="*/ 2147483647 h 237"/>
                <a:gd name="T4" fmla="*/ 2147483647 w 288"/>
                <a:gd name="T5" fmla="*/ 2147483647 h 237"/>
                <a:gd name="T6" fmla="*/ 2147483647 w 288"/>
                <a:gd name="T7" fmla="*/ 2147483647 h 237"/>
                <a:gd name="T8" fmla="*/ 2147483647 w 288"/>
                <a:gd name="T9" fmla="*/ 2147483647 h 237"/>
                <a:gd name="T10" fmla="*/ 2147483647 w 288"/>
                <a:gd name="T11" fmla="*/ 2147483647 h 237"/>
                <a:gd name="T12" fmla="*/ 2147483647 w 288"/>
                <a:gd name="T13" fmla="*/ 2147483647 h 237"/>
                <a:gd name="T14" fmla="*/ 2147483647 w 288"/>
                <a:gd name="T15" fmla="*/ 2147483647 h 237"/>
                <a:gd name="T16" fmla="*/ 2147483647 w 288"/>
                <a:gd name="T17" fmla="*/ 2147483647 h 237"/>
                <a:gd name="T18" fmla="*/ 2147483647 w 288"/>
                <a:gd name="T19" fmla="*/ 2147483647 h 237"/>
                <a:gd name="T20" fmla="*/ 2147483647 w 288"/>
                <a:gd name="T21" fmla="*/ 2147483647 h 237"/>
                <a:gd name="T22" fmla="*/ 2147483647 w 288"/>
                <a:gd name="T23" fmla="*/ 2147483647 h 237"/>
                <a:gd name="T24" fmla="*/ 2147483647 w 288"/>
                <a:gd name="T25" fmla="*/ 2147483647 h 237"/>
                <a:gd name="T26" fmla="*/ 2147483647 w 288"/>
                <a:gd name="T27" fmla="*/ 2147483647 h 237"/>
                <a:gd name="T28" fmla="*/ 2147483647 w 288"/>
                <a:gd name="T29" fmla="*/ 2147483647 h 237"/>
                <a:gd name="T30" fmla="*/ 2147483647 w 288"/>
                <a:gd name="T31" fmla="*/ 2147483647 h 237"/>
                <a:gd name="T32" fmla="*/ 2147483647 w 288"/>
                <a:gd name="T33" fmla="*/ 2147483647 h 237"/>
                <a:gd name="T34" fmla="*/ 2147483647 w 288"/>
                <a:gd name="T35" fmla="*/ 2147483647 h 237"/>
                <a:gd name="T36" fmla="*/ 2147483647 w 288"/>
                <a:gd name="T37" fmla="*/ 2147483647 h 237"/>
                <a:gd name="T38" fmla="*/ 2147483647 w 288"/>
                <a:gd name="T39" fmla="*/ 2147483647 h 237"/>
                <a:gd name="T40" fmla="*/ 2147483647 w 288"/>
                <a:gd name="T41" fmla="*/ 2147483647 h 237"/>
                <a:gd name="T42" fmla="*/ 2147483647 w 288"/>
                <a:gd name="T43" fmla="*/ 2147483647 h 237"/>
                <a:gd name="T44" fmla="*/ 2147483647 w 288"/>
                <a:gd name="T45" fmla="*/ 2147483647 h 237"/>
                <a:gd name="T46" fmla="*/ 2147483647 w 288"/>
                <a:gd name="T47" fmla="*/ 2147483647 h 237"/>
                <a:gd name="T48" fmla="*/ 2147483647 w 288"/>
                <a:gd name="T49" fmla="*/ 2147483647 h 237"/>
                <a:gd name="T50" fmla="*/ 2147483647 w 288"/>
                <a:gd name="T51" fmla="*/ 2147483647 h 237"/>
                <a:gd name="T52" fmla="*/ 2147483647 w 288"/>
                <a:gd name="T53" fmla="*/ 2147483647 h 237"/>
                <a:gd name="T54" fmla="*/ 2147483647 w 288"/>
                <a:gd name="T55" fmla="*/ 2147483647 h 237"/>
                <a:gd name="T56" fmla="*/ 2147483647 w 288"/>
                <a:gd name="T57" fmla="*/ 2147483647 h 237"/>
                <a:gd name="T58" fmla="*/ 2147483647 w 288"/>
                <a:gd name="T59" fmla="*/ 2147483647 h 237"/>
                <a:gd name="T60" fmla="*/ 2147483647 w 288"/>
                <a:gd name="T61" fmla="*/ 2147483647 h 237"/>
                <a:gd name="T62" fmla="*/ 2147483647 w 288"/>
                <a:gd name="T63" fmla="*/ 2147483647 h 237"/>
                <a:gd name="T64" fmla="*/ 2147483647 w 288"/>
                <a:gd name="T65" fmla="*/ 2147483647 h 237"/>
                <a:gd name="T66" fmla="*/ 2147483647 w 288"/>
                <a:gd name="T67" fmla="*/ 2147483647 h 237"/>
                <a:gd name="T68" fmla="*/ 2147483647 w 288"/>
                <a:gd name="T69" fmla="*/ 2147483647 h 237"/>
                <a:gd name="T70" fmla="*/ 2147483647 w 288"/>
                <a:gd name="T71" fmla="*/ 2147483647 h 237"/>
                <a:gd name="T72" fmla="*/ 2147483647 w 288"/>
                <a:gd name="T73" fmla="*/ 2147483647 h 237"/>
                <a:gd name="T74" fmla="*/ 2147483647 w 288"/>
                <a:gd name="T75" fmla="*/ 2147483647 h 237"/>
                <a:gd name="T76" fmla="*/ 2147483647 w 288"/>
                <a:gd name="T77" fmla="*/ 2147483647 h 237"/>
                <a:gd name="T78" fmla="*/ 2147483647 w 288"/>
                <a:gd name="T79" fmla="*/ 2147483647 h 237"/>
                <a:gd name="T80" fmla="*/ 2147483647 w 288"/>
                <a:gd name="T81" fmla="*/ 2147483647 h 237"/>
                <a:gd name="T82" fmla="*/ 2147483647 w 288"/>
                <a:gd name="T83" fmla="*/ 2147483647 h 237"/>
                <a:gd name="T84" fmla="*/ 2147483647 w 288"/>
                <a:gd name="T85" fmla="*/ 2147483647 h 237"/>
                <a:gd name="T86" fmla="*/ 2147483647 w 288"/>
                <a:gd name="T87" fmla="*/ 2147483647 h 237"/>
                <a:gd name="T88" fmla="*/ 2147483647 w 288"/>
                <a:gd name="T89" fmla="*/ 2147483647 h 237"/>
                <a:gd name="T90" fmla="*/ 2147483647 w 288"/>
                <a:gd name="T91" fmla="*/ 2147483647 h 237"/>
                <a:gd name="T92" fmla="*/ 2147483647 w 288"/>
                <a:gd name="T93" fmla="*/ 2147483647 h 237"/>
                <a:gd name="T94" fmla="*/ 2147483647 w 288"/>
                <a:gd name="T95" fmla="*/ 2147483647 h 237"/>
                <a:gd name="T96" fmla="*/ 2147483647 w 288"/>
                <a:gd name="T97" fmla="*/ 2147483647 h 237"/>
                <a:gd name="T98" fmla="*/ 2147483647 w 288"/>
                <a:gd name="T99" fmla="*/ 2147483647 h 237"/>
                <a:gd name="T100" fmla="*/ 2147483647 w 288"/>
                <a:gd name="T101" fmla="*/ 2147483647 h 237"/>
                <a:gd name="T102" fmla="*/ 2147483647 w 288"/>
                <a:gd name="T103" fmla="*/ 2147483647 h 237"/>
                <a:gd name="T104" fmla="*/ 2147483647 w 288"/>
                <a:gd name="T105" fmla="*/ 2147483647 h 237"/>
                <a:gd name="T106" fmla="*/ 2147483647 w 288"/>
                <a:gd name="T107" fmla="*/ 2147483647 h 237"/>
                <a:gd name="T108" fmla="*/ 2147483647 w 288"/>
                <a:gd name="T109" fmla="*/ 2147483647 h 237"/>
                <a:gd name="T110" fmla="*/ 2147483647 w 288"/>
                <a:gd name="T111" fmla="*/ 2147483647 h 237"/>
                <a:gd name="T112" fmla="*/ 2147483647 w 288"/>
                <a:gd name="T113" fmla="*/ 2147483647 h 237"/>
                <a:gd name="T114" fmla="*/ 2147483647 w 288"/>
                <a:gd name="T115" fmla="*/ 2147483647 h 237"/>
                <a:gd name="T116" fmla="*/ 2147483647 w 288"/>
                <a:gd name="T117" fmla="*/ 2147483647 h 237"/>
                <a:gd name="T118" fmla="*/ 2147483647 w 288"/>
                <a:gd name="T119" fmla="*/ 2147483647 h 237"/>
                <a:gd name="T120" fmla="*/ 2147483647 w 288"/>
                <a:gd name="T121" fmla="*/ 2147483647 h 237"/>
                <a:gd name="T122" fmla="*/ 2147483647 w 288"/>
                <a:gd name="T123" fmla="*/ 2147483647 h 237"/>
                <a:gd name="T124" fmla="*/ 2147483647 w 288"/>
                <a:gd name="T125" fmla="*/ 2147483647 h 23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8"/>
                <a:gd name="T190" fmla="*/ 0 h 237"/>
                <a:gd name="T191" fmla="*/ 288 w 288"/>
                <a:gd name="T192" fmla="*/ 237 h 23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8" h="237">
                  <a:moveTo>
                    <a:pt x="170" y="5"/>
                  </a:moveTo>
                  <a:lnTo>
                    <a:pt x="172" y="5"/>
                  </a:lnTo>
                  <a:lnTo>
                    <a:pt x="172" y="7"/>
                  </a:lnTo>
                  <a:lnTo>
                    <a:pt x="172" y="8"/>
                  </a:lnTo>
                  <a:lnTo>
                    <a:pt x="170" y="7"/>
                  </a:lnTo>
                  <a:lnTo>
                    <a:pt x="170" y="5"/>
                  </a:lnTo>
                  <a:lnTo>
                    <a:pt x="169" y="7"/>
                  </a:lnTo>
                  <a:lnTo>
                    <a:pt x="169" y="8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6" y="13"/>
                  </a:lnTo>
                  <a:lnTo>
                    <a:pt x="164" y="13"/>
                  </a:lnTo>
                  <a:lnTo>
                    <a:pt x="164" y="14"/>
                  </a:lnTo>
                  <a:lnTo>
                    <a:pt x="164" y="16"/>
                  </a:lnTo>
                  <a:lnTo>
                    <a:pt x="164" y="19"/>
                  </a:lnTo>
                  <a:lnTo>
                    <a:pt x="164" y="20"/>
                  </a:lnTo>
                  <a:lnTo>
                    <a:pt x="163" y="22"/>
                  </a:lnTo>
                  <a:lnTo>
                    <a:pt x="161" y="26"/>
                  </a:lnTo>
                  <a:lnTo>
                    <a:pt x="163" y="26"/>
                  </a:lnTo>
                  <a:lnTo>
                    <a:pt x="163" y="27"/>
                  </a:lnTo>
                  <a:lnTo>
                    <a:pt x="164" y="29"/>
                  </a:lnTo>
                  <a:lnTo>
                    <a:pt x="164" y="30"/>
                  </a:lnTo>
                  <a:lnTo>
                    <a:pt x="164" y="32"/>
                  </a:lnTo>
                  <a:lnTo>
                    <a:pt x="164" y="35"/>
                  </a:lnTo>
                  <a:lnTo>
                    <a:pt x="163" y="38"/>
                  </a:lnTo>
                  <a:lnTo>
                    <a:pt x="163" y="39"/>
                  </a:lnTo>
                  <a:lnTo>
                    <a:pt x="164" y="41"/>
                  </a:lnTo>
                  <a:lnTo>
                    <a:pt x="164" y="42"/>
                  </a:lnTo>
                  <a:lnTo>
                    <a:pt x="163" y="42"/>
                  </a:lnTo>
                  <a:lnTo>
                    <a:pt x="160" y="41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0" y="45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6" y="44"/>
                  </a:lnTo>
                  <a:lnTo>
                    <a:pt x="167" y="42"/>
                  </a:lnTo>
                  <a:lnTo>
                    <a:pt x="167" y="44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9" y="48"/>
                  </a:lnTo>
                  <a:lnTo>
                    <a:pt x="169" y="47"/>
                  </a:lnTo>
                  <a:lnTo>
                    <a:pt x="170" y="45"/>
                  </a:lnTo>
                  <a:lnTo>
                    <a:pt x="170" y="47"/>
                  </a:lnTo>
                  <a:lnTo>
                    <a:pt x="172" y="48"/>
                  </a:lnTo>
                  <a:lnTo>
                    <a:pt x="173" y="51"/>
                  </a:lnTo>
                  <a:lnTo>
                    <a:pt x="176" y="54"/>
                  </a:lnTo>
                  <a:lnTo>
                    <a:pt x="179" y="55"/>
                  </a:lnTo>
                  <a:lnTo>
                    <a:pt x="181" y="57"/>
                  </a:lnTo>
                  <a:lnTo>
                    <a:pt x="182" y="60"/>
                  </a:lnTo>
                  <a:lnTo>
                    <a:pt x="185" y="63"/>
                  </a:lnTo>
                  <a:lnTo>
                    <a:pt x="186" y="66"/>
                  </a:lnTo>
                  <a:lnTo>
                    <a:pt x="188" y="68"/>
                  </a:lnTo>
                  <a:lnTo>
                    <a:pt x="189" y="71"/>
                  </a:lnTo>
                  <a:lnTo>
                    <a:pt x="195" y="73"/>
                  </a:lnTo>
                  <a:lnTo>
                    <a:pt x="197" y="76"/>
                  </a:lnTo>
                  <a:lnTo>
                    <a:pt x="198" y="79"/>
                  </a:lnTo>
                  <a:lnTo>
                    <a:pt x="204" y="83"/>
                  </a:lnTo>
                  <a:lnTo>
                    <a:pt x="207" y="86"/>
                  </a:lnTo>
                  <a:lnTo>
                    <a:pt x="208" y="88"/>
                  </a:lnTo>
                  <a:lnTo>
                    <a:pt x="210" y="89"/>
                  </a:lnTo>
                  <a:lnTo>
                    <a:pt x="211" y="89"/>
                  </a:lnTo>
                  <a:lnTo>
                    <a:pt x="214" y="92"/>
                  </a:lnTo>
                  <a:lnTo>
                    <a:pt x="219" y="95"/>
                  </a:lnTo>
                  <a:lnTo>
                    <a:pt x="223" y="95"/>
                  </a:lnTo>
                  <a:lnTo>
                    <a:pt x="227" y="95"/>
                  </a:lnTo>
                  <a:lnTo>
                    <a:pt x="230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5" y="92"/>
                  </a:lnTo>
                  <a:lnTo>
                    <a:pt x="236" y="92"/>
                  </a:lnTo>
                  <a:lnTo>
                    <a:pt x="238" y="92"/>
                  </a:lnTo>
                  <a:lnTo>
                    <a:pt x="239" y="93"/>
                  </a:lnTo>
                  <a:lnTo>
                    <a:pt x="242" y="93"/>
                  </a:lnTo>
                  <a:lnTo>
                    <a:pt x="244" y="95"/>
                  </a:lnTo>
                  <a:lnTo>
                    <a:pt x="246" y="98"/>
                  </a:lnTo>
                  <a:lnTo>
                    <a:pt x="248" y="98"/>
                  </a:lnTo>
                  <a:lnTo>
                    <a:pt x="251" y="99"/>
                  </a:lnTo>
                  <a:lnTo>
                    <a:pt x="252" y="99"/>
                  </a:lnTo>
                  <a:lnTo>
                    <a:pt x="252" y="101"/>
                  </a:lnTo>
                  <a:lnTo>
                    <a:pt x="254" y="99"/>
                  </a:lnTo>
                  <a:lnTo>
                    <a:pt x="255" y="99"/>
                  </a:lnTo>
                  <a:lnTo>
                    <a:pt x="257" y="98"/>
                  </a:lnTo>
                  <a:lnTo>
                    <a:pt x="258" y="99"/>
                  </a:lnTo>
                  <a:lnTo>
                    <a:pt x="258" y="101"/>
                  </a:lnTo>
                  <a:lnTo>
                    <a:pt x="258" y="102"/>
                  </a:lnTo>
                  <a:lnTo>
                    <a:pt x="258" y="104"/>
                  </a:lnTo>
                  <a:lnTo>
                    <a:pt x="260" y="104"/>
                  </a:lnTo>
                  <a:lnTo>
                    <a:pt x="261" y="104"/>
                  </a:lnTo>
                  <a:lnTo>
                    <a:pt x="261" y="105"/>
                  </a:lnTo>
                  <a:lnTo>
                    <a:pt x="263" y="107"/>
                  </a:lnTo>
                  <a:lnTo>
                    <a:pt x="264" y="108"/>
                  </a:lnTo>
                  <a:lnTo>
                    <a:pt x="263" y="110"/>
                  </a:lnTo>
                  <a:lnTo>
                    <a:pt x="266" y="111"/>
                  </a:lnTo>
                  <a:lnTo>
                    <a:pt x="266" y="112"/>
                  </a:lnTo>
                  <a:lnTo>
                    <a:pt x="268" y="117"/>
                  </a:lnTo>
                  <a:lnTo>
                    <a:pt x="268" y="121"/>
                  </a:lnTo>
                  <a:lnTo>
                    <a:pt x="270" y="124"/>
                  </a:lnTo>
                  <a:lnTo>
                    <a:pt x="273" y="127"/>
                  </a:lnTo>
                  <a:lnTo>
                    <a:pt x="276" y="129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2" y="131"/>
                  </a:lnTo>
                  <a:lnTo>
                    <a:pt x="285" y="139"/>
                  </a:lnTo>
                  <a:lnTo>
                    <a:pt x="288" y="140"/>
                  </a:lnTo>
                  <a:lnTo>
                    <a:pt x="288" y="142"/>
                  </a:lnTo>
                  <a:lnTo>
                    <a:pt x="286" y="146"/>
                  </a:lnTo>
                  <a:lnTo>
                    <a:pt x="286" y="148"/>
                  </a:lnTo>
                  <a:lnTo>
                    <a:pt x="288" y="156"/>
                  </a:lnTo>
                  <a:lnTo>
                    <a:pt x="285" y="158"/>
                  </a:lnTo>
                  <a:lnTo>
                    <a:pt x="267" y="156"/>
                  </a:lnTo>
                  <a:lnTo>
                    <a:pt x="264" y="162"/>
                  </a:lnTo>
                  <a:lnTo>
                    <a:pt x="263" y="161"/>
                  </a:lnTo>
                  <a:lnTo>
                    <a:pt x="260" y="161"/>
                  </a:lnTo>
                  <a:lnTo>
                    <a:pt x="260" y="164"/>
                  </a:lnTo>
                  <a:lnTo>
                    <a:pt x="258" y="164"/>
                  </a:lnTo>
                  <a:lnTo>
                    <a:pt x="257" y="170"/>
                  </a:lnTo>
                  <a:lnTo>
                    <a:pt x="255" y="173"/>
                  </a:lnTo>
                  <a:lnTo>
                    <a:pt x="254" y="174"/>
                  </a:lnTo>
                  <a:lnTo>
                    <a:pt x="251" y="173"/>
                  </a:lnTo>
                  <a:lnTo>
                    <a:pt x="246" y="168"/>
                  </a:lnTo>
                  <a:lnTo>
                    <a:pt x="245" y="168"/>
                  </a:lnTo>
                  <a:lnTo>
                    <a:pt x="255" y="183"/>
                  </a:lnTo>
                  <a:lnTo>
                    <a:pt x="252" y="186"/>
                  </a:lnTo>
                  <a:lnTo>
                    <a:pt x="251" y="222"/>
                  </a:lnTo>
                  <a:lnTo>
                    <a:pt x="249" y="224"/>
                  </a:lnTo>
                  <a:lnTo>
                    <a:pt x="249" y="221"/>
                  </a:lnTo>
                  <a:lnTo>
                    <a:pt x="248" y="219"/>
                  </a:lnTo>
                  <a:lnTo>
                    <a:pt x="249" y="218"/>
                  </a:lnTo>
                  <a:lnTo>
                    <a:pt x="248" y="216"/>
                  </a:lnTo>
                  <a:lnTo>
                    <a:pt x="248" y="218"/>
                  </a:lnTo>
                  <a:lnTo>
                    <a:pt x="245" y="221"/>
                  </a:lnTo>
                  <a:lnTo>
                    <a:pt x="242" y="221"/>
                  </a:lnTo>
                  <a:lnTo>
                    <a:pt x="241" y="218"/>
                  </a:lnTo>
                  <a:lnTo>
                    <a:pt x="239" y="218"/>
                  </a:lnTo>
                  <a:lnTo>
                    <a:pt x="238" y="218"/>
                  </a:lnTo>
                  <a:lnTo>
                    <a:pt x="235" y="222"/>
                  </a:lnTo>
                  <a:lnTo>
                    <a:pt x="232" y="222"/>
                  </a:lnTo>
                  <a:lnTo>
                    <a:pt x="229" y="228"/>
                  </a:lnTo>
                  <a:lnTo>
                    <a:pt x="226" y="228"/>
                  </a:lnTo>
                  <a:lnTo>
                    <a:pt x="210" y="225"/>
                  </a:lnTo>
                  <a:lnTo>
                    <a:pt x="201" y="227"/>
                  </a:lnTo>
                  <a:lnTo>
                    <a:pt x="197" y="230"/>
                  </a:lnTo>
                  <a:lnTo>
                    <a:pt x="195" y="228"/>
                  </a:lnTo>
                  <a:lnTo>
                    <a:pt x="194" y="227"/>
                  </a:lnTo>
                  <a:lnTo>
                    <a:pt x="183" y="227"/>
                  </a:lnTo>
                  <a:lnTo>
                    <a:pt x="179" y="228"/>
                  </a:lnTo>
                  <a:lnTo>
                    <a:pt x="154" y="212"/>
                  </a:lnTo>
                  <a:lnTo>
                    <a:pt x="144" y="224"/>
                  </a:lnTo>
                  <a:lnTo>
                    <a:pt x="141" y="228"/>
                  </a:lnTo>
                  <a:lnTo>
                    <a:pt x="140" y="234"/>
                  </a:lnTo>
                  <a:lnTo>
                    <a:pt x="131" y="228"/>
                  </a:lnTo>
                  <a:lnTo>
                    <a:pt x="123" y="227"/>
                  </a:lnTo>
                  <a:lnTo>
                    <a:pt x="119" y="231"/>
                  </a:lnTo>
                  <a:lnTo>
                    <a:pt x="118" y="227"/>
                  </a:lnTo>
                  <a:lnTo>
                    <a:pt x="116" y="225"/>
                  </a:lnTo>
                  <a:lnTo>
                    <a:pt x="116" y="222"/>
                  </a:lnTo>
                  <a:lnTo>
                    <a:pt x="112" y="218"/>
                  </a:lnTo>
                  <a:lnTo>
                    <a:pt x="109" y="219"/>
                  </a:lnTo>
                  <a:lnTo>
                    <a:pt x="109" y="221"/>
                  </a:lnTo>
                  <a:lnTo>
                    <a:pt x="106" y="222"/>
                  </a:lnTo>
                  <a:lnTo>
                    <a:pt x="97" y="221"/>
                  </a:lnTo>
                  <a:lnTo>
                    <a:pt x="97" y="214"/>
                  </a:lnTo>
                  <a:lnTo>
                    <a:pt x="100" y="209"/>
                  </a:lnTo>
                  <a:lnTo>
                    <a:pt x="100" y="208"/>
                  </a:lnTo>
                  <a:lnTo>
                    <a:pt x="100" y="205"/>
                  </a:lnTo>
                  <a:lnTo>
                    <a:pt x="98" y="205"/>
                  </a:lnTo>
                  <a:lnTo>
                    <a:pt x="97" y="203"/>
                  </a:lnTo>
                  <a:lnTo>
                    <a:pt x="94" y="202"/>
                  </a:lnTo>
                  <a:lnTo>
                    <a:pt x="93" y="202"/>
                  </a:lnTo>
                  <a:lnTo>
                    <a:pt x="90" y="212"/>
                  </a:lnTo>
                  <a:lnTo>
                    <a:pt x="87" y="211"/>
                  </a:lnTo>
                  <a:lnTo>
                    <a:pt x="85" y="209"/>
                  </a:lnTo>
                  <a:lnTo>
                    <a:pt x="85" y="206"/>
                  </a:lnTo>
                  <a:lnTo>
                    <a:pt x="85" y="205"/>
                  </a:lnTo>
                  <a:lnTo>
                    <a:pt x="84" y="205"/>
                  </a:lnTo>
                  <a:lnTo>
                    <a:pt x="84" y="203"/>
                  </a:lnTo>
                  <a:lnTo>
                    <a:pt x="81" y="206"/>
                  </a:lnTo>
                  <a:lnTo>
                    <a:pt x="79" y="205"/>
                  </a:lnTo>
                  <a:lnTo>
                    <a:pt x="79" y="200"/>
                  </a:lnTo>
                  <a:lnTo>
                    <a:pt x="78" y="199"/>
                  </a:lnTo>
                  <a:lnTo>
                    <a:pt x="76" y="193"/>
                  </a:lnTo>
                  <a:lnTo>
                    <a:pt x="75" y="193"/>
                  </a:lnTo>
                  <a:lnTo>
                    <a:pt x="72" y="193"/>
                  </a:lnTo>
                  <a:lnTo>
                    <a:pt x="60" y="224"/>
                  </a:lnTo>
                  <a:lnTo>
                    <a:pt x="57" y="224"/>
                  </a:lnTo>
                  <a:lnTo>
                    <a:pt x="47" y="224"/>
                  </a:lnTo>
                  <a:lnTo>
                    <a:pt x="46" y="230"/>
                  </a:lnTo>
                  <a:lnTo>
                    <a:pt x="44" y="228"/>
                  </a:lnTo>
                  <a:lnTo>
                    <a:pt x="41" y="230"/>
                  </a:lnTo>
                  <a:lnTo>
                    <a:pt x="40" y="230"/>
                  </a:lnTo>
                  <a:lnTo>
                    <a:pt x="37" y="234"/>
                  </a:lnTo>
                  <a:lnTo>
                    <a:pt x="35" y="236"/>
                  </a:lnTo>
                  <a:lnTo>
                    <a:pt x="33" y="236"/>
                  </a:lnTo>
                  <a:lnTo>
                    <a:pt x="31" y="236"/>
                  </a:lnTo>
                  <a:lnTo>
                    <a:pt x="30" y="234"/>
                  </a:lnTo>
                  <a:lnTo>
                    <a:pt x="28" y="234"/>
                  </a:lnTo>
                  <a:lnTo>
                    <a:pt x="27" y="236"/>
                  </a:lnTo>
                  <a:lnTo>
                    <a:pt x="24" y="234"/>
                  </a:lnTo>
                  <a:lnTo>
                    <a:pt x="21" y="237"/>
                  </a:lnTo>
                  <a:lnTo>
                    <a:pt x="19" y="237"/>
                  </a:lnTo>
                  <a:lnTo>
                    <a:pt x="16" y="234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0"/>
                  </a:lnTo>
                  <a:lnTo>
                    <a:pt x="6" y="225"/>
                  </a:lnTo>
                  <a:lnTo>
                    <a:pt x="5" y="224"/>
                  </a:lnTo>
                  <a:lnTo>
                    <a:pt x="6" y="221"/>
                  </a:lnTo>
                  <a:lnTo>
                    <a:pt x="3" y="218"/>
                  </a:lnTo>
                  <a:lnTo>
                    <a:pt x="2" y="216"/>
                  </a:lnTo>
                  <a:lnTo>
                    <a:pt x="0" y="215"/>
                  </a:lnTo>
                  <a:lnTo>
                    <a:pt x="2" y="214"/>
                  </a:lnTo>
                  <a:lnTo>
                    <a:pt x="6" y="209"/>
                  </a:lnTo>
                  <a:lnTo>
                    <a:pt x="5" y="205"/>
                  </a:lnTo>
                  <a:lnTo>
                    <a:pt x="8" y="202"/>
                  </a:lnTo>
                  <a:lnTo>
                    <a:pt x="8" y="203"/>
                  </a:lnTo>
                  <a:lnTo>
                    <a:pt x="12" y="202"/>
                  </a:lnTo>
                  <a:lnTo>
                    <a:pt x="13" y="202"/>
                  </a:lnTo>
                  <a:lnTo>
                    <a:pt x="15" y="203"/>
                  </a:lnTo>
                  <a:lnTo>
                    <a:pt x="16" y="203"/>
                  </a:lnTo>
                  <a:lnTo>
                    <a:pt x="19" y="202"/>
                  </a:lnTo>
                  <a:lnTo>
                    <a:pt x="21" y="200"/>
                  </a:lnTo>
                  <a:lnTo>
                    <a:pt x="24" y="197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8" y="189"/>
                  </a:lnTo>
                  <a:lnTo>
                    <a:pt x="31" y="181"/>
                  </a:lnTo>
                  <a:lnTo>
                    <a:pt x="35" y="173"/>
                  </a:lnTo>
                  <a:lnTo>
                    <a:pt x="35" y="171"/>
                  </a:lnTo>
                  <a:lnTo>
                    <a:pt x="37" y="168"/>
                  </a:lnTo>
                  <a:lnTo>
                    <a:pt x="38" y="165"/>
                  </a:lnTo>
                  <a:lnTo>
                    <a:pt x="38" y="161"/>
                  </a:lnTo>
                  <a:lnTo>
                    <a:pt x="40" y="159"/>
                  </a:lnTo>
                  <a:lnTo>
                    <a:pt x="41" y="155"/>
                  </a:lnTo>
                  <a:lnTo>
                    <a:pt x="43" y="152"/>
                  </a:lnTo>
                  <a:lnTo>
                    <a:pt x="44" y="148"/>
                  </a:lnTo>
                  <a:lnTo>
                    <a:pt x="46" y="145"/>
                  </a:lnTo>
                  <a:lnTo>
                    <a:pt x="47" y="140"/>
                  </a:lnTo>
                  <a:lnTo>
                    <a:pt x="52" y="124"/>
                  </a:lnTo>
                  <a:lnTo>
                    <a:pt x="54" y="117"/>
                  </a:lnTo>
                  <a:lnTo>
                    <a:pt x="57" y="112"/>
                  </a:lnTo>
                  <a:lnTo>
                    <a:pt x="59" y="107"/>
                  </a:lnTo>
                  <a:lnTo>
                    <a:pt x="62" y="102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8" y="95"/>
                  </a:lnTo>
                  <a:lnTo>
                    <a:pt x="68" y="93"/>
                  </a:lnTo>
                  <a:lnTo>
                    <a:pt x="69" y="92"/>
                  </a:lnTo>
                  <a:lnTo>
                    <a:pt x="72" y="89"/>
                  </a:lnTo>
                  <a:lnTo>
                    <a:pt x="74" y="88"/>
                  </a:lnTo>
                  <a:lnTo>
                    <a:pt x="81" y="83"/>
                  </a:lnTo>
                  <a:lnTo>
                    <a:pt x="84" y="82"/>
                  </a:lnTo>
                  <a:lnTo>
                    <a:pt x="91" y="80"/>
                  </a:lnTo>
                  <a:lnTo>
                    <a:pt x="100" y="80"/>
                  </a:lnTo>
                  <a:lnTo>
                    <a:pt x="104" y="79"/>
                  </a:lnTo>
                  <a:lnTo>
                    <a:pt x="107" y="79"/>
                  </a:lnTo>
                  <a:lnTo>
                    <a:pt x="110" y="77"/>
                  </a:lnTo>
                  <a:lnTo>
                    <a:pt x="113" y="79"/>
                  </a:lnTo>
                  <a:lnTo>
                    <a:pt x="115" y="80"/>
                  </a:lnTo>
                  <a:lnTo>
                    <a:pt x="116" y="82"/>
                  </a:lnTo>
                  <a:lnTo>
                    <a:pt x="118" y="83"/>
                  </a:lnTo>
                  <a:lnTo>
                    <a:pt x="118" y="86"/>
                  </a:lnTo>
                  <a:lnTo>
                    <a:pt x="116" y="89"/>
                  </a:lnTo>
                  <a:lnTo>
                    <a:pt x="115" y="90"/>
                  </a:lnTo>
                  <a:lnTo>
                    <a:pt x="112" y="93"/>
                  </a:lnTo>
                  <a:lnTo>
                    <a:pt x="110" y="93"/>
                  </a:lnTo>
                  <a:lnTo>
                    <a:pt x="109" y="93"/>
                  </a:lnTo>
                  <a:lnTo>
                    <a:pt x="110" y="92"/>
                  </a:lnTo>
                  <a:lnTo>
                    <a:pt x="112" y="90"/>
                  </a:lnTo>
                  <a:lnTo>
                    <a:pt x="113" y="89"/>
                  </a:lnTo>
                  <a:lnTo>
                    <a:pt x="115" y="86"/>
                  </a:lnTo>
                  <a:lnTo>
                    <a:pt x="113" y="86"/>
                  </a:lnTo>
                  <a:lnTo>
                    <a:pt x="110" y="86"/>
                  </a:lnTo>
                  <a:lnTo>
                    <a:pt x="106" y="85"/>
                  </a:lnTo>
                  <a:lnTo>
                    <a:pt x="104" y="86"/>
                  </a:lnTo>
                  <a:lnTo>
                    <a:pt x="106" y="86"/>
                  </a:lnTo>
                  <a:lnTo>
                    <a:pt x="107" y="89"/>
                  </a:lnTo>
                  <a:lnTo>
                    <a:pt x="106" y="90"/>
                  </a:lnTo>
                  <a:lnTo>
                    <a:pt x="104" y="95"/>
                  </a:lnTo>
                  <a:lnTo>
                    <a:pt x="104" y="98"/>
                  </a:lnTo>
                  <a:lnTo>
                    <a:pt x="103" y="101"/>
                  </a:lnTo>
                  <a:lnTo>
                    <a:pt x="101" y="99"/>
                  </a:lnTo>
                  <a:lnTo>
                    <a:pt x="98" y="98"/>
                  </a:lnTo>
                  <a:lnTo>
                    <a:pt x="97" y="99"/>
                  </a:lnTo>
                  <a:lnTo>
                    <a:pt x="94" y="101"/>
                  </a:lnTo>
                  <a:lnTo>
                    <a:pt x="96" y="102"/>
                  </a:lnTo>
                  <a:lnTo>
                    <a:pt x="97" y="104"/>
                  </a:lnTo>
                  <a:lnTo>
                    <a:pt x="96" y="105"/>
                  </a:lnTo>
                  <a:lnTo>
                    <a:pt x="97" y="105"/>
                  </a:lnTo>
                  <a:lnTo>
                    <a:pt x="100" y="105"/>
                  </a:lnTo>
                  <a:lnTo>
                    <a:pt x="101" y="107"/>
                  </a:lnTo>
                  <a:lnTo>
                    <a:pt x="104" y="108"/>
                  </a:lnTo>
                  <a:lnTo>
                    <a:pt x="104" y="110"/>
                  </a:lnTo>
                  <a:lnTo>
                    <a:pt x="104" y="111"/>
                  </a:lnTo>
                  <a:lnTo>
                    <a:pt x="103" y="112"/>
                  </a:lnTo>
                  <a:lnTo>
                    <a:pt x="100" y="114"/>
                  </a:lnTo>
                  <a:lnTo>
                    <a:pt x="98" y="115"/>
                  </a:lnTo>
                  <a:lnTo>
                    <a:pt x="97" y="115"/>
                  </a:lnTo>
                  <a:lnTo>
                    <a:pt x="98" y="117"/>
                  </a:lnTo>
                  <a:lnTo>
                    <a:pt x="100" y="118"/>
                  </a:lnTo>
                  <a:lnTo>
                    <a:pt x="101" y="118"/>
                  </a:lnTo>
                  <a:lnTo>
                    <a:pt x="104" y="118"/>
                  </a:lnTo>
                  <a:lnTo>
                    <a:pt x="106" y="121"/>
                  </a:lnTo>
                  <a:lnTo>
                    <a:pt x="107" y="124"/>
                  </a:lnTo>
                  <a:lnTo>
                    <a:pt x="109" y="124"/>
                  </a:lnTo>
                  <a:lnTo>
                    <a:pt x="112" y="123"/>
                  </a:lnTo>
                  <a:lnTo>
                    <a:pt x="113" y="120"/>
                  </a:lnTo>
                  <a:lnTo>
                    <a:pt x="113" y="115"/>
                  </a:lnTo>
                  <a:lnTo>
                    <a:pt x="115" y="114"/>
                  </a:lnTo>
                  <a:lnTo>
                    <a:pt x="116" y="111"/>
                  </a:lnTo>
                  <a:lnTo>
                    <a:pt x="119" y="108"/>
                  </a:lnTo>
                  <a:lnTo>
                    <a:pt x="123" y="105"/>
                  </a:lnTo>
                  <a:lnTo>
                    <a:pt x="126" y="104"/>
                  </a:lnTo>
                  <a:lnTo>
                    <a:pt x="126" y="101"/>
                  </a:lnTo>
                  <a:lnTo>
                    <a:pt x="126" y="99"/>
                  </a:lnTo>
                  <a:lnTo>
                    <a:pt x="126" y="96"/>
                  </a:lnTo>
                  <a:lnTo>
                    <a:pt x="126" y="92"/>
                  </a:lnTo>
                  <a:lnTo>
                    <a:pt x="128" y="89"/>
                  </a:lnTo>
                  <a:lnTo>
                    <a:pt x="128" y="88"/>
                  </a:lnTo>
                  <a:lnTo>
                    <a:pt x="129" y="86"/>
                  </a:lnTo>
                  <a:lnTo>
                    <a:pt x="131" y="82"/>
                  </a:lnTo>
                  <a:lnTo>
                    <a:pt x="134" y="77"/>
                  </a:lnTo>
                  <a:lnTo>
                    <a:pt x="135" y="76"/>
                  </a:lnTo>
                  <a:lnTo>
                    <a:pt x="137" y="71"/>
                  </a:lnTo>
                  <a:lnTo>
                    <a:pt x="138" y="67"/>
                  </a:lnTo>
                  <a:lnTo>
                    <a:pt x="138" y="64"/>
                  </a:lnTo>
                  <a:lnTo>
                    <a:pt x="138" y="61"/>
                  </a:lnTo>
                  <a:lnTo>
                    <a:pt x="141" y="55"/>
                  </a:lnTo>
                  <a:lnTo>
                    <a:pt x="142" y="52"/>
                  </a:lnTo>
                  <a:lnTo>
                    <a:pt x="145" y="51"/>
                  </a:lnTo>
                  <a:lnTo>
                    <a:pt x="148" y="49"/>
                  </a:lnTo>
                  <a:lnTo>
                    <a:pt x="148" y="48"/>
                  </a:lnTo>
                  <a:lnTo>
                    <a:pt x="151" y="47"/>
                  </a:lnTo>
                  <a:lnTo>
                    <a:pt x="157" y="44"/>
                  </a:lnTo>
                  <a:lnTo>
                    <a:pt x="157" y="42"/>
                  </a:lnTo>
                  <a:lnTo>
                    <a:pt x="159" y="25"/>
                  </a:lnTo>
                  <a:lnTo>
                    <a:pt x="160" y="19"/>
                  </a:lnTo>
                  <a:lnTo>
                    <a:pt x="164" y="8"/>
                  </a:lnTo>
                  <a:lnTo>
                    <a:pt x="166" y="4"/>
                  </a:lnTo>
                  <a:lnTo>
                    <a:pt x="166" y="3"/>
                  </a:lnTo>
                  <a:lnTo>
                    <a:pt x="167" y="3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7" y="4"/>
                  </a:lnTo>
                  <a:lnTo>
                    <a:pt x="167" y="5"/>
                  </a:lnTo>
                  <a:lnTo>
                    <a:pt x="170" y="5"/>
                  </a:lnTo>
                  <a:close/>
                  <a:moveTo>
                    <a:pt x="172" y="16"/>
                  </a:moveTo>
                  <a:lnTo>
                    <a:pt x="172" y="17"/>
                  </a:lnTo>
                  <a:lnTo>
                    <a:pt x="170" y="17"/>
                  </a:lnTo>
                  <a:lnTo>
                    <a:pt x="169" y="16"/>
                  </a:lnTo>
                  <a:lnTo>
                    <a:pt x="169" y="14"/>
                  </a:lnTo>
                  <a:lnTo>
                    <a:pt x="170" y="14"/>
                  </a:lnTo>
                  <a:lnTo>
                    <a:pt x="172" y="14"/>
                  </a:lnTo>
                  <a:lnTo>
                    <a:pt x="172" y="16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3" name="Freeform 273"/>
            <p:cNvSpPr>
              <a:spLocks noEditPoints="1"/>
            </p:cNvSpPr>
            <p:nvPr/>
          </p:nvSpPr>
          <p:spPr bwMode="auto">
            <a:xfrm rot="21334256">
              <a:off x="2891293" y="3141434"/>
              <a:ext cx="547454" cy="948492"/>
            </a:xfrm>
            <a:custGeom>
              <a:avLst/>
              <a:gdLst>
                <a:gd name="T0" fmla="*/ 2147483647 w 177"/>
                <a:gd name="T1" fmla="*/ 0 h 261"/>
                <a:gd name="T2" fmla="*/ 2147483647 w 177"/>
                <a:gd name="T3" fmla="*/ 2147483647 h 261"/>
                <a:gd name="T4" fmla="*/ 2147483647 w 177"/>
                <a:gd name="T5" fmla="*/ 2147483647 h 261"/>
                <a:gd name="T6" fmla="*/ 2147483647 w 177"/>
                <a:gd name="T7" fmla="*/ 2147483647 h 261"/>
                <a:gd name="T8" fmla="*/ 2147483647 w 177"/>
                <a:gd name="T9" fmla="*/ 2147483647 h 261"/>
                <a:gd name="T10" fmla="*/ 2147483647 w 177"/>
                <a:gd name="T11" fmla="*/ 2147483647 h 261"/>
                <a:gd name="T12" fmla="*/ 2147483647 w 177"/>
                <a:gd name="T13" fmla="*/ 2147483647 h 261"/>
                <a:gd name="T14" fmla="*/ 2147483647 w 177"/>
                <a:gd name="T15" fmla="*/ 2147483647 h 261"/>
                <a:gd name="T16" fmla="*/ 2147483647 w 177"/>
                <a:gd name="T17" fmla="*/ 2147483647 h 261"/>
                <a:gd name="T18" fmla="*/ 2147483647 w 177"/>
                <a:gd name="T19" fmla="*/ 2147483647 h 261"/>
                <a:gd name="T20" fmla="*/ 2147483647 w 177"/>
                <a:gd name="T21" fmla="*/ 2147483647 h 261"/>
                <a:gd name="T22" fmla="*/ 2147483647 w 177"/>
                <a:gd name="T23" fmla="*/ 2147483647 h 261"/>
                <a:gd name="T24" fmla="*/ 2147483647 w 177"/>
                <a:gd name="T25" fmla="*/ 2147483647 h 261"/>
                <a:gd name="T26" fmla="*/ 2147483647 w 177"/>
                <a:gd name="T27" fmla="*/ 2147483647 h 261"/>
                <a:gd name="T28" fmla="*/ 2147483647 w 177"/>
                <a:gd name="T29" fmla="*/ 2147483647 h 261"/>
                <a:gd name="T30" fmla="*/ 2147483647 w 177"/>
                <a:gd name="T31" fmla="*/ 2147483647 h 261"/>
                <a:gd name="T32" fmla="*/ 2147483647 w 177"/>
                <a:gd name="T33" fmla="*/ 2147483647 h 261"/>
                <a:gd name="T34" fmla="*/ 2147483647 w 177"/>
                <a:gd name="T35" fmla="*/ 2147483647 h 261"/>
                <a:gd name="T36" fmla="*/ 2147483647 w 177"/>
                <a:gd name="T37" fmla="*/ 2147483647 h 261"/>
                <a:gd name="T38" fmla="*/ 2147483647 w 177"/>
                <a:gd name="T39" fmla="*/ 2147483647 h 261"/>
                <a:gd name="T40" fmla="*/ 2147483647 w 177"/>
                <a:gd name="T41" fmla="*/ 2147483647 h 261"/>
                <a:gd name="T42" fmla="*/ 2147483647 w 177"/>
                <a:gd name="T43" fmla="*/ 2147483647 h 261"/>
                <a:gd name="T44" fmla="*/ 2147483647 w 177"/>
                <a:gd name="T45" fmla="*/ 2147483647 h 261"/>
                <a:gd name="T46" fmla="*/ 2147483647 w 177"/>
                <a:gd name="T47" fmla="*/ 2147483647 h 261"/>
                <a:gd name="T48" fmla="*/ 2147483647 w 177"/>
                <a:gd name="T49" fmla="*/ 2147483647 h 261"/>
                <a:gd name="T50" fmla="*/ 2147483647 w 177"/>
                <a:gd name="T51" fmla="*/ 2147483647 h 261"/>
                <a:gd name="T52" fmla="*/ 2147483647 w 177"/>
                <a:gd name="T53" fmla="*/ 2147483647 h 261"/>
                <a:gd name="T54" fmla="*/ 2147483647 w 177"/>
                <a:gd name="T55" fmla="*/ 2147483647 h 261"/>
                <a:gd name="T56" fmla="*/ 2147483647 w 177"/>
                <a:gd name="T57" fmla="*/ 2147483647 h 261"/>
                <a:gd name="T58" fmla="*/ 2147483647 w 177"/>
                <a:gd name="T59" fmla="*/ 2147483647 h 261"/>
                <a:gd name="T60" fmla="*/ 2147483647 w 177"/>
                <a:gd name="T61" fmla="*/ 2147483647 h 261"/>
                <a:gd name="T62" fmla="*/ 2147483647 w 177"/>
                <a:gd name="T63" fmla="*/ 2147483647 h 261"/>
                <a:gd name="T64" fmla="*/ 2147483647 w 177"/>
                <a:gd name="T65" fmla="*/ 2147483647 h 261"/>
                <a:gd name="T66" fmla="*/ 2147483647 w 177"/>
                <a:gd name="T67" fmla="*/ 2147483647 h 261"/>
                <a:gd name="T68" fmla="*/ 2147483647 w 177"/>
                <a:gd name="T69" fmla="*/ 2147483647 h 261"/>
                <a:gd name="T70" fmla="*/ 2147483647 w 177"/>
                <a:gd name="T71" fmla="*/ 2147483647 h 261"/>
                <a:gd name="T72" fmla="*/ 2147483647 w 177"/>
                <a:gd name="T73" fmla="*/ 2147483647 h 261"/>
                <a:gd name="T74" fmla="*/ 2147483647 w 177"/>
                <a:gd name="T75" fmla="*/ 2147483647 h 261"/>
                <a:gd name="T76" fmla="*/ 2147483647 w 177"/>
                <a:gd name="T77" fmla="*/ 2147483647 h 261"/>
                <a:gd name="T78" fmla="*/ 2147483647 w 177"/>
                <a:gd name="T79" fmla="*/ 2147483647 h 261"/>
                <a:gd name="T80" fmla="*/ 2147483647 w 177"/>
                <a:gd name="T81" fmla="*/ 2147483647 h 261"/>
                <a:gd name="T82" fmla="*/ 2147483647 w 177"/>
                <a:gd name="T83" fmla="*/ 2147483647 h 261"/>
                <a:gd name="T84" fmla="*/ 2147483647 w 177"/>
                <a:gd name="T85" fmla="*/ 2147483647 h 261"/>
                <a:gd name="T86" fmla="*/ 2147483647 w 177"/>
                <a:gd name="T87" fmla="*/ 2147483647 h 261"/>
                <a:gd name="T88" fmla="*/ 2147483647 w 177"/>
                <a:gd name="T89" fmla="*/ 2147483647 h 261"/>
                <a:gd name="T90" fmla="*/ 2147483647 w 177"/>
                <a:gd name="T91" fmla="*/ 2147483647 h 261"/>
                <a:gd name="T92" fmla="*/ 2147483647 w 177"/>
                <a:gd name="T93" fmla="*/ 2147483647 h 261"/>
                <a:gd name="T94" fmla="*/ 2147483647 w 177"/>
                <a:gd name="T95" fmla="*/ 2147483647 h 261"/>
                <a:gd name="T96" fmla="*/ 2147483647 w 177"/>
                <a:gd name="T97" fmla="*/ 2147483647 h 261"/>
                <a:gd name="T98" fmla="*/ 2147483647 w 177"/>
                <a:gd name="T99" fmla="*/ 2147483647 h 261"/>
                <a:gd name="T100" fmla="*/ 2147483647 w 177"/>
                <a:gd name="T101" fmla="*/ 2147483647 h 261"/>
                <a:gd name="T102" fmla="*/ 2147483647 w 177"/>
                <a:gd name="T103" fmla="*/ 2147483647 h 261"/>
                <a:gd name="T104" fmla="*/ 2147483647 w 177"/>
                <a:gd name="T105" fmla="*/ 2147483647 h 261"/>
                <a:gd name="T106" fmla="*/ 2147483647 w 177"/>
                <a:gd name="T107" fmla="*/ 2147483647 h 261"/>
                <a:gd name="T108" fmla="*/ 2147483647 w 177"/>
                <a:gd name="T109" fmla="*/ 2147483647 h 261"/>
                <a:gd name="T110" fmla="*/ 2147483647 w 177"/>
                <a:gd name="T111" fmla="*/ 2147483647 h 2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77"/>
                <a:gd name="T169" fmla="*/ 0 h 261"/>
                <a:gd name="T170" fmla="*/ 177 w 177"/>
                <a:gd name="T171" fmla="*/ 261 h 2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77" h="261">
                  <a:moveTo>
                    <a:pt x="51" y="13"/>
                  </a:moveTo>
                  <a:lnTo>
                    <a:pt x="60" y="10"/>
                  </a:lnTo>
                  <a:lnTo>
                    <a:pt x="64" y="6"/>
                  </a:lnTo>
                  <a:lnTo>
                    <a:pt x="67" y="1"/>
                  </a:lnTo>
                  <a:lnTo>
                    <a:pt x="69" y="0"/>
                  </a:lnTo>
                  <a:lnTo>
                    <a:pt x="70" y="4"/>
                  </a:lnTo>
                  <a:lnTo>
                    <a:pt x="66" y="9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7" y="13"/>
                  </a:lnTo>
                  <a:lnTo>
                    <a:pt x="70" y="16"/>
                  </a:lnTo>
                  <a:lnTo>
                    <a:pt x="69" y="19"/>
                  </a:lnTo>
                  <a:lnTo>
                    <a:pt x="70" y="20"/>
                  </a:lnTo>
                  <a:lnTo>
                    <a:pt x="72" y="25"/>
                  </a:lnTo>
                  <a:lnTo>
                    <a:pt x="72" y="28"/>
                  </a:lnTo>
                  <a:lnTo>
                    <a:pt x="73" y="29"/>
                  </a:lnTo>
                  <a:lnTo>
                    <a:pt x="80" y="29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8" y="29"/>
                  </a:lnTo>
                  <a:lnTo>
                    <a:pt x="91" y="31"/>
                  </a:lnTo>
                  <a:lnTo>
                    <a:pt x="92" y="29"/>
                  </a:lnTo>
                  <a:lnTo>
                    <a:pt x="94" y="29"/>
                  </a:lnTo>
                  <a:lnTo>
                    <a:pt x="95" y="31"/>
                  </a:lnTo>
                  <a:lnTo>
                    <a:pt x="97" y="31"/>
                  </a:lnTo>
                  <a:lnTo>
                    <a:pt x="99" y="31"/>
                  </a:lnTo>
                  <a:lnTo>
                    <a:pt x="101" y="29"/>
                  </a:lnTo>
                  <a:lnTo>
                    <a:pt x="104" y="25"/>
                  </a:lnTo>
                  <a:lnTo>
                    <a:pt x="105" y="25"/>
                  </a:lnTo>
                  <a:lnTo>
                    <a:pt x="108" y="23"/>
                  </a:lnTo>
                  <a:lnTo>
                    <a:pt x="110" y="25"/>
                  </a:lnTo>
                  <a:lnTo>
                    <a:pt x="113" y="26"/>
                  </a:lnTo>
                  <a:lnTo>
                    <a:pt x="116" y="31"/>
                  </a:lnTo>
                  <a:lnTo>
                    <a:pt x="118" y="32"/>
                  </a:lnTo>
                  <a:lnTo>
                    <a:pt x="120" y="32"/>
                  </a:lnTo>
                  <a:lnTo>
                    <a:pt x="123" y="35"/>
                  </a:lnTo>
                  <a:lnTo>
                    <a:pt x="129" y="35"/>
                  </a:lnTo>
                  <a:lnTo>
                    <a:pt x="133" y="33"/>
                  </a:lnTo>
                  <a:lnTo>
                    <a:pt x="136" y="32"/>
                  </a:lnTo>
                  <a:lnTo>
                    <a:pt x="138" y="31"/>
                  </a:lnTo>
                  <a:lnTo>
                    <a:pt x="138" y="26"/>
                  </a:lnTo>
                  <a:lnTo>
                    <a:pt x="139" y="23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5" y="25"/>
                  </a:lnTo>
                  <a:lnTo>
                    <a:pt x="145" y="29"/>
                  </a:lnTo>
                  <a:lnTo>
                    <a:pt x="146" y="29"/>
                  </a:lnTo>
                  <a:lnTo>
                    <a:pt x="148" y="31"/>
                  </a:lnTo>
                  <a:lnTo>
                    <a:pt x="149" y="29"/>
                  </a:lnTo>
                  <a:lnTo>
                    <a:pt x="151" y="28"/>
                  </a:lnTo>
                  <a:lnTo>
                    <a:pt x="154" y="29"/>
                  </a:lnTo>
                  <a:lnTo>
                    <a:pt x="154" y="32"/>
                  </a:lnTo>
                  <a:lnTo>
                    <a:pt x="152" y="35"/>
                  </a:lnTo>
                  <a:lnTo>
                    <a:pt x="155" y="36"/>
                  </a:lnTo>
                  <a:lnTo>
                    <a:pt x="155" y="38"/>
                  </a:lnTo>
                  <a:lnTo>
                    <a:pt x="152" y="39"/>
                  </a:lnTo>
                  <a:lnTo>
                    <a:pt x="152" y="41"/>
                  </a:lnTo>
                  <a:lnTo>
                    <a:pt x="157" y="42"/>
                  </a:lnTo>
                  <a:lnTo>
                    <a:pt x="158" y="45"/>
                  </a:lnTo>
                  <a:lnTo>
                    <a:pt x="162" y="44"/>
                  </a:lnTo>
                  <a:lnTo>
                    <a:pt x="162" y="47"/>
                  </a:lnTo>
                  <a:lnTo>
                    <a:pt x="164" y="47"/>
                  </a:lnTo>
                  <a:lnTo>
                    <a:pt x="167" y="45"/>
                  </a:lnTo>
                  <a:lnTo>
                    <a:pt x="168" y="45"/>
                  </a:lnTo>
                  <a:lnTo>
                    <a:pt x="170" y="45"/>
                  </a:lnTo>
                  <a:lnTo>
                    <a:pt x="170" y="48"/>
                  </a:lnTo>
                  <a:lnTo>
                    <a:pt x="174" y="48"/>
                  </a:lnTo>
                  <a:lnTo>
                    <a:pt x="176" y="50"/>
                  </a:lnTo>
                  <a:lnTo>
                    <a:pt x="177" y="53"/>
                  </a:lnTo>
                  <a:lnTo>
                    <a:pt x="174" y="55"/>
                  </a:lnTo>
                  <a:lnTo>
                    <a:pt x="173" y="57"/>
                  </a:lnTo>
                  <a:lnTo>
                    <a:pt x="173" y="60"/>
                  </a:lnTo>
                  <a:lnTo>
                    <a:pt x="174" y="63"/>
                  </a:lnTo>
                  <a:lnTo>
                    <a:pt x="176" y="64"/>
                  </a:lnTo>
                  <a:lnTo>
                    <a:pt x="176" y="67"/>
                  </a:lnTo>
                  <a:lnTo>
                    <a:pt x="171" y="67"/>
                  </a:lnTo>
                  <a:lnTo>
                    <a:pt x="171" y="70"/>
                  </a:lnTo>
                  <a:lnTo>
                    <a:pt x="170" y="70"/>
                  </a:lnTo>
                  <a:lnTo>
                    <a:pt x="167" y="72"/>
                  </a:lnTo>
                  <a:lnTo>
                    <a:pt x="165" y="74"/>
                  </a:lnTo>
                  <a:lnTo>
                    <a:pt x="161" y="74"/>
                  </a:lnTo>
                  <a:lnTo>
                    <a:pt x="158" y="79"/>
                  </a:lnTo>
                  <a:lnTo>
                    <a:pt x="157" y="80"/>
                  </a:lnTo>
                  <a:lnTo>
                    <a:pt x="149" y="88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104"/>
                  </a:lnTo>
                  <a:lnTo>
                    <a:pt x="148" y="107"/>
                  </a:lnTo>
                  <a:lnTo>
                    <a:pt x="146" y="110"/>
                  </a:lnTo>
                  <a:lnTo>
                    <a:pt x="146" y="113"/>
                  </a:lnTo>
                  <a:lnTo>
                    <a:pt x="143" y="114"/>
                  </a:lnTo>
                  <a:lnTo>
                    <a:pt x="143" y="117"/>
                  </a:lnTo>
                  <a:lnTo>
                    <a:pt x="140" y="117"/>
                  </a:lnTo>
                  <a:lnTo>
                    <a:pt x="138" y="118"/>
                  </a:lnTo>
                  <a:lnTo>
                    <a:pt x="138" y="120"/>
                  </a:lnTo>
                  <a:lnTo>
                    <a:pt x="140" y="127"/>
                  </a:lnTo>
                  <a:lnTo>
                    <a:pt x="142" y="130"/>
                  </a:lnTo>
                  <a:lnTo>
                    <a:pt x="140" y="135"/>
                  </a:lnTo>
                  <a:lnTo>
                    <a:pt x="140" y="136"/>
                  </a:lnTo>
                  <a:lnTo>
                    <a:pt x="142" y="136"/>
                  </a:lnTo>
                  <a:lnTo>
                    <a:pt x="142" y="137"/>
                  </a:lnTo>
                  <a:lnTo>
                    <a:pt x="142" y="140"/>
                  </a:lnTo>
                  <a:lnTo>
                    <a:pt x="139" y="143"/>
                  </a:lnTo>
                  <a:lnTo>
                    <a:pt x="139" y="145"/>
                  </a:lnTo>
                  <a:lnTo>
                    <a:pt x="139" y="148"/>
                  </a:lnTo>
                  <a:lnTo>
                    <a:pt x="138" y="152"/>
                  </a:lnTo>
                  <a:lnTo>
                    <a:pt x="138" y="158"/>
                  </a:lnTo>
                  <a:lnTo>
                    <a:pt x="138" y="161"/>
                  </a:lnTo>
                  <a:lnTo>
                    <a:pt x="133" y="162"/>
                  </a:lnTo>
                  <a:lnTo>
                    <a:pt x="133" y="167"/>
                  </a:lnTo>
                  <a:lnTo>
                    <a:pt x="130" y="168"/>
                  </a:lnTo>
                  <a:lnTo>
                    <a:pt x="130" y="170"/>
                  </a:lnTo>
                  <a:lnTo>
                    <a:pt x="130" y="173"/>
                  </a:lnTo>
                  <a:lnTo>
                    <a:pt x="129" y="179"/>
                  </a:lnTo>
                  <a:lnTo>
                    <a:pt x="129" y="180"/>
                  </a:lnTo>
                  <a:lnTo>
                    <a:pt x="130" y="180"/>
                  </a:lnTo>
                  <a:lnTo>
                    <a:pt x="132" y="180"/>
                  </a:lnTo>
                  <a:lnTo>
                    <a:pt x="135" y="181"/>
                  </a:lnTo>
                  <a:lnTo>
                    <a:pt x="135" y="184"/>
                  </a:lnTo>
                  <a:lnTo>
                    <a:pt x="136" y="186"/>
                  </a:lnTo>
                  <a:lnTo>
                    <a:pt x="140" y="187"/>
                  </a:lnTo>
                  <a:lnTo>
                    <a:pt x="143" y="190"/>
                  </a:lnTo>
                  <a:lnTo>
                    <a:pt x="145" y="190"/>
                  </a:lnTo>
                  <a:lnTo>
                    <a:pt x="146" y="190"/>
                  </a:lnTo>
                  <a:lnTo>
                    <a:pt x="151" y="190"/>
                  </a:lnTo>
                  <a:lnTo>
                    <a:pt x="154" y="192"/>
                  </a:lnTo>
                  <a:lnTo>
                    <a:pt x="155" y="195"/>
                  </a:lnTo>
                  <a:lnTo>
                    <a:pt x="154" y="202"/>
                  </a:lnTo>
                  <a:lnTo>
                    <a:pt x="154" y="205"/>
                  </a:lnTo>
                  <a:lnTo>
                    <a:pt x="160" y="212"/>
                  </a:lnTo>
                  <a:lnTo>
                    <a:pt x="161" y="214"/>
                  </a:lnTo>
                  <a:lnTo>
                    <a:pt x="164" y="217"/>
                  </a:lnTo>
                  <a:lnTo>
                    <a:pt x="165" y="222"/>
                  </a:lnTo>
                  <a:lnTo>
                    <a:pt x="167" y="224"/>
                  </a:lnTo>
                  <a:lnTo>
                    <a:pt x="170" y="225"/>
                  </a:lnTo>
                  <a:lnTo>
                    <a:pt x="171" y="227"/>
                  </a:lnTo>
                  <a:lnTo>
                    <a:pt x="170" y="230"/>
                  </a:lnTo>
                  <a:lnTo>
                    <a:pt x="171" y="231"/>
                  </a:lnTo>
                  <a:lnTo>
                    <a:pt x="174" y="231"/>
                  </a:lnTo>
                  <a:lnTo>
                    <a:pt x="174" y="233"/>
                  </a:lnTo>
                  <a:lnTo>
                    <a:pt x="174" y="240"/>
                  </a:lnTo>
                  <a:lnTo>
                    <a:pt x="176" y="242"/>
                  </a:lnTo>
                  <a:lnTo>
                    <a:pt x="177" y="242"/>
                  </a:lnTo>
                  <a:lnTo>
                    <a:pt x="174" y="247"/>
                  </a:lnTo>
                  <a:lnTo>
                    <a:pt x="173" y="252"/>
                  </a:lnTo>
                  <a:lnTo>
                    <a:pt x="173" y="253"/>
                  </a:lnTo>
                  <a:lnTo>
                    <a:pt x="171" y="253"/>
                  </a:lnTo>
                  <a:lnTo>
                    <a:pt x="168" y="253"/>
                  </a:lnTo>
                  <a:lnTo>
                    <a:pt x="165" y="255"/>
                  </a:lnTo>
                  <a:lnTo>
                    <a:pt x="162" y="253"/>
                  </a:lnTo>
                  <a:lnTo>
                    <a:pt x="154" y="261"/>
                  </a:lnTo>
                  <a:lnTo>
                    <a:pt x="152" y="261"/>
                  </a:lnTo>
                  <a:lnTo>
                    <a:pt x="151" y="258"/>
                  </a:lnTo>
                  <a:lnTo>
                    <a:pt x="149" y="255"/>
                  </a:lnTo>
                  <a:lnTo>
                    <a:pt x="148" y="255"/>
                  </a:lnTo>
                  <a:lnTo>
                    <a:pt x="146" y="253"/>
                  </a:lnTo>
                  <a:lnTo>
                    <a:pt x="146" y="252"/>
                  </a:lnTo>
                  <a:lnTo>
                    <a:pt x="143" y="250"/>
                  </a:lnTo>
                  <a:lnTo>
                    <a:pt x="140" y="252"/>
                  </a:lnTo>
                  <a:lnTo>
                    <a:pt x="132" y="252"/>
                  </a:lnTo>
                  <a:lnTo>
                    <a:pt x="126" y="255"/>
                  </a:lnTo>
                  <a:lnTo>
                    <a:pt x="123" y="253"/>
                  </a:lnTo>
                  <a:lnTo>
                    <a:pt x="121" y="255"/>
                  </a:lnTo>
                  <a:lnTo>
                    <a:pt x="118" y="256"/>
                  </a:lnTo>
                  <a:lnTo>
                    <a:pt x="116" y="258"/>
                  </a:lnTo>
                  <a:lnTo>
                    <a:pt x="114" y="259"/>
                  </a:lnTo>
                  <a:lnTo>
                    <a:pt x="111" y="256"/>
                  </a:lnTo>
                  <a:lnTo>
                    <a:pt x="110" y="255"/>
                  </a:lnTo>
                  <a:lnTo>
                    <a:pt x="107" y="255"/>
                  </a:lnTo>
                  <a:lnTo>
                    <a:pt x="104" y="255"/>
                  </a:lnTo>
                  <a:lnTo>
                    <a:pt x="101" y="256"/>
                  </a:lnTo>
                  <a:lnTo>
                    <a:pt x="99" y="256"/>
                  </a:lnTo>
                  <a:lnTo>
                    <a:pt x="98" y="253"/>
                  </a:lnTo>
                  <a:lnTo>
                    <a:pt x="95" y="253"/>
                  </a:lnTo>
                  <a:lnTo>
                    <a:pt x="94" y="253"/>
                  </a:lnTo>
                  <a:lnTo>
                    <a:pt x="91" y="253"/>
                  </a:lnTo>
                  <a:lnTo>
                    <a:pt x="86" y="255"/>
                  </a:lnTo>
                  <a:lnTo>
                    <a:pt x="85" y="255"/>
                  </a:lnTo>
                  <a:lnTo>
                    <a:pt x="83" y="253"/>
                  </a:lnTo>
                  <a:lnTo>
                    <a:pt x="82" y="253"/>
                  </a:lnTo>
                  <a:lnTo>
                    <a:pt x="79" y="253"/>
                  </a:lnTo>
                  <a:lnTo>
                    <a:pt x="75" y="256"/>
                  </a:lnTo>
                  <a:lnTo>
                    <a:pt x="73" y="256"/>
                  </a:lnTo>
                  <a:lnTo>
                    <a:pt x="70" y="255"/>
                  </a:lnTo>
                  <a:lnTo>
                    <a:pt x="67" y="255"/>
                  </a:lnTo>
                  <a:lnTo>
                    <a:pt x="66" y="252"/>
                  </a:lnTo>
                  <a:lnTo>
                    <a:pt x="64" y="252"/>
                  </a:lnTo>
                  <a:lnTo>
                    <a:pt x="64" y="253"/>
                  </a:lnTo>
                  <a:lnTo>
                    <a:pt x="58" y="255"/>
                  </a:lnTo>
                  <a:lnTo>
                    <a:pt x="54" y="259"/>
                  </a:lnTo>
                  <a:lnTo>
                    <a:pt x="48" y="259"/>
                  </a:lnTo>
                  <a:lnTo>
                    <a:pt x="45" y="258"/>
                  </a:lnTo>
                  <a:lnTo>
                    <a:pt x="45" y="256"/>
                  </a:lnTo>
                  <a:lnTo>
                    <a:pt x="45" y="253"/>
                  </a:lnTo>
                  <a:lnTo>
                    <a:pt x="47" y="252"/>
                  </a:lnTo>
                  <a:lnTo>
                    <a:pt x="45" y="249"/>
                  </a:lnTo>
                  <a:lnTo>
                    <a:pt x="47" y="247"/>
                  </a:lnTo>
                  <a:lnTo>
                    <a:pt x="48" y="246"/>
                  </a:lnTo>
                  <a:lnTo>
                    <a:pt x="47" y="244"/>
                  </a:lnTo>
                  <a:lnTo>
                    <a:pt x="44" y="244"/>
                  </a:lnTo>
                  <a:lnTo>
                    <a:pt x="42" y="242"/>
                  </a:lnTo>
                  <a:lnTo>
                    <a:pt x="39" y="243"/>
                  </a:lnTo>
                  <a:lnTo>
                    <a:pt x="39" y="240"/>
                  </a:lnTo>
                  <a:lnTo>
                    <a:pt x="38" y="240"/>
                  </a:lnTo>
                  <a:lnTo>
                    <a:pt x="31" y="239"/>
                  </a:lnTo>
                  <a:lnTo>
                    <a:pt x="26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6" y="240"/>
                  </a:lnTo>
                  <a:lnTo>
                    <a:pt x="13" y="240"/>
                  </a:lnTo>
                  <a:lnTo>
                    <a:pt x="14" y="233"/>
                  </a:lnTo>
                  <a:lnTo>
                    <a:pt x="12" y="230"/>
                  </a:lnTo>
                  <a:lnTo>
                    <a:pt x="13" y="228"/>
                  </a:lnTo>
                  <a:lnTo>
                    <a:pt x="16" y="228"/>
                  </a:lnTo>
                  <a:lnTo>
                    <a:pt x="20" y="225"/>
                  </a:lnTo>
                  <a:lnTo>
                    <a:pt x="20" y="222"/>
                  </a:lnTo>
                  <a:lnTo>
                    <a:pt x="20" y="218"/>
                  </a:lnTo>
                  <a:lnTo>
                    <a:pt x="25" y="205"/>
                  </a:lnTo>
                  <a:lnTo>
                    <a:pt x="25" y="202"/>
                  </a:lnTo>
                  <a:lnTo>
                    <a:pt x="22" y="193"/>
                  </a:lnTo>
                  <a:lnTo>
                    <a:pt x="29" y="186"/>
                  </a:lnTo>
                  <a:lnTo>
                    <a:pt x="29" y="176"/>
                  </a:lnTo>
                  <a:lnTo>
                    <a:pt x="28" y="168"/>
                  </a:lnTo>
                  <a:lnTo>
                    <a:pt x="25" y="159"/>
                  </a:lnTo>
                  <a:lnTo>
                    <a:pt x="20" y="151"/>
                  </a:lnTo>
                  <a:lnTo>
                    <a:pt x="16" y="151"/>
                  </a:lnTo>
                  <a:lnTo>
                    <a:pt x="16" y="148"/>
                  </a:lnTo>
                  <a:lnTo>
                    <a:pt x="10" y="143"/>
                  </a:lnTo>
                  <a:lnTo>
                    <a:pt x="9" y="140"/>
                  </a:lnTo>
                  <a:lnTo>
                    <a:pt x="6" y="139"/>
                  </a:lnTo>
                  <a:lnTo>
                    <a:pt x="6" y="137"/>
                  </a:lnTo>
                  <a:lnTo>
                    <a:pt x="7" y="135"/>
                  </a:lnTo>
                  <a:lnTo>
                    <a:pt x="7" y="133"/>
                  </a:lnTo>
                  <a:lnTo>
                    <a:pt x="0" y="127"/>
                  </a:lnTo>
                  <a:lnTo>
                    <a:pt x="3" y="121"/>
                  </a:lnTo>
                  <a:lnTo>
                    <a:pt x="4" y="118"/>
                  </a:lnTo>
                  <a:lnTo>
                    <a:pt x="6" y="116"/>
                  </a:lnTo>
                  <a:lnTo>
                    <a:pt x="6" y="114"/>
                  </a:lnTo>
                  <a:lnTo>
                    <a:pt x="7" y="110"/>
                  </a:lnTo>
                  <a:lnTo>
                    <a:pt x="9" y="102"/>
                  </a:lnTo>
                  <a:lnTo>
                    <a:pt x="9" y="99"/>
                  </a:lnTo>
                  <a:lnTo>
                    <a:pt x="9" y="96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9" y="77"/>
                  </a:lnTo>
                  <a:lnTo>
                    <a:pt x="12" y="60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48"/>
                  </a:lnTo>
                  <a:lnTo>
                    <a:pt x="13" y="47"/>
                  </a:lnTo>
                  <a:lnTo>
                    <a:pt x="13" y="41"/>
                  </a:lnTo>
                  <a:lnTo>
                    <a:pt x="13" y="38"/>
                  </a:lnTo>
                  <a:lnTo>
                    <a:pt x="14" y="36"/>
                  </a:lnTo>
                  <a:lnTo>
                    <a:pt x="16" y="32"/>
                  </a:lnTo>
                  <a:lnTo>
                    <a:pt x="17" y="29"/>
                  </a:lnTo>
                  <a:lnTo>
                    <a:pt x="20" y="25"/>
                  </a:lnTo>
                  <a:lnTo>
                    <a:pt x="22" y="23"/>
                  </a:lnTo>
                  <a:lnTo>
                    <a:pt x="23" y="22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8" y="14"/>
                  </a:lnTo>
                  <a:lnTo>
                    <a:pt x="42" y="13"/>
                  </a:lnTo>
                  <a:lnTo>
                    <a:pt x="47" y="13"/>
                  </a:lnTo>
                  <a:lnTo>
                    <a:pt x="51" y="13"/>
                  </a:lnTo>
                  <a:close/>
                  <a:moveTo>
                    <a:pt x="7" y="102"/>
                  </a:moveTo>
                  <a:lnTo>
                    <a:pt x="7" y="104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7" y="101"/>
                  </a:lnTo>
                  <a:lnTo>
                    <a:pt x="7" y="10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4" name="Freeform 274"/>
            <p:cNvSpPr>
              <a:spLocks/>
            </p:cNvSpPr>
            <p:nvPr/>
          </p:nvSpPr>
          <p:spPr bwMode="auto">
            <a:xfrm rot="21334256">
              <a:off x="3941513" y="1732157"/>
              <a:ext cx="528197" cy="548019"/>
            </a:xfrm>
            <a:custGeom>
              <a:avLst/>
              <a:gdLst>
                <a:gd name="T0" fmla="*/ 2147483647 w 171"/>
                <a:gd name="T1" fmla="*/ 2147483647 h 150"/>
                <a:gd name="T2" fmla="*/ 2147483647 w 171"/>
                <a:gd name="T3" fmla="*/ 2147483647 h 150"/>
                <a:gd name="T4" fmla="*/ 2147483647 w 171"/>
                <a:gd name="T5" fmla="*/ 2147483647 h 150"/>
                <a:gd name="T6" fmla="*/ 2147483647 w 171"/>
                <a:gd name="T7" fmla="*/ 2147483647 h 150"/>
                <a:gd name="T8" fmla="*/ 2147483647 w 171"/>
                <a:gd name="T9" fmla="*/ 2147483647 h 150"/>
                <a:gd name="T10" fmla="*/ 2147483647 w 171"/>
                <a:gd name="T11" fmla="*/ 2147483647 h 150"/>
                <a:gd name="T12" fmla="*/ 2147483647 w 171"/>
                <a:gd name="T13" fmla="*/ 2147483647 h 150"/>
                <a:gd name="T14" fmla="*/ 2147483647 w 171"/>
                <a:gd name="T15" fmla="*/ 2147483647 h 150"/>
                <a:gd name="T16" fmla="*/ 2147483647 w 171"/>
                <a:gd name="T17" fmla="*/ 2147483647 h 150"/>
                <a:gd name="T18" fmla="*/ 2147483647 w 171"/>
                <a:gd name="T19" fmla="*/ 2147483647 h 150"/>
                <a:gd name="T20" fmla="*/ 2147483647 w 171"/>
                <a:gd name="T21" fmla="*/ 2147483647 h 150"/>
                <a:gd name="T22" fmla="*/ 2147483647 w 171"/>
                <a:gd name="T23" fmla="*/ 2147483647 h 150"/>
                <a:gd name="T24" fmla="*/ 2147483647 w 171"/>
                <a:gd name="T25" fmla="*/ 2147483647 h 150"/>
                <a:gd name="T26" fmla="*/ 2147483647 w 171"/>
                <a:gd name="T27" fmla="*/ 2147483647 h 150"/>
                <a:gd name="T28" fmla="*/ 2147483647 w 171"/>
                <a:gd name="T29" fmla="*/ 2147483647 h 150"/>
                <a:gd name="T30" fmla="*/ 2147483647 w 171"/>
                <a:gd name="T31" fmla="*/ 2147483647 h 150"/>
                <a:gd name="T32" fmla="*/ 2147483647 w 171"/>
                <a:gd name="T33" fmla="*/ 2147483647 h 150"/>
                <a:gd name="T34" fmla="*/ 2147483647 w 171"/>
                <a:gd name="T35" fmla="*/ 2147483647 h 150"/>
                <a:gd name="T36" fmla="*/ 2147483647 w 171"/>
                <a:gd name="T37" fmla="*/ 2147483647 h 150"/>
                <a:gd name="T38" fmla="*/ 2147483647 w 171"/>
                <a:gd name="T39" fmla="*/ 2147483647 h 150"/>
                <a:gd name="T40" fmla="*/ 2147483647 w 171"/>
                <a:gd name="T41" fmla="*/ 2147483647 h 150"/>
                <a:gd name="T42" fmla="*/ 2147483647 w 171"/>
                <a:gd name="T43" fmla="*/ 2147483647 h 150"/>
                <a:gd name="T44" fmla="*/ 2147483647 w 171"/>
                <a:gd name="T45" fmla="*/ 2147483647 h 150"/>
                <a:gd name="T46" fmla="*/ 2147483647 w 171"/>
                <a:gd name="T47" fmla="*/ 2147483647 h 150"/>
                <a:gd name="T48" fmla="*/ 2147483647 w 171"/>
                <a:gd name="T49" fmla="*/ 2147483647 h 150"/>
                <a:gd name="T50" fmla="*/ 2147483647 w 171"/>
                <a:gd name="T51" fmla="*/ 2147483647 h 150"/>
                <a:gd name="T52" fmla="*/ 2147483647 w 171"/>
                <a:gd name="T53" fmla="*/ 2147483647 h 150"/>
                <a:gd name="T54" fmla="*/ 2147483647 w 171"/>
                <a:gd name="T55" fmla="*/ 2147483647 h 150"/>
                <a:gd name="T56" fmla="*/ 2147483647 w 171"/>
                <a:gd name="T57" fmla="*/ 2147483647 h 150"/>
                <a:gd name="T58" fmla="*/ 2147483647 w 171"/>
                <a:gd name="T59" fmla="*/ 2147483647 h 150"/>
                <a:gd name="T60" fmla="*/ 2147483647 w 171"/>
                <a:gd name="T61" fmla="*/ 2147483647 h 150"/>
                <a:gd name="T62" fmla="*/ 2147483647 w 171"/>
                <a:gd name="T63" fmla="*/ 2147483647 h 150"/>
                <a:gd name="T64" fmla="*/ 2147483647 w 171"/>
                <a:gd name="T65" fmla="*/ 2147483647 h 150"/>
                <a:gd name="T66" fmla="*/ 2147483647 w 171"/>
                <a:gd name="T67" fmla="*/ 2147483647 h 150"/>
                <a:gd name="T68" fmla="*/ 2147483647 w 171"/>
                <a:gd name="T69" fmla="*/ 2147483647 h 150"/>
                <a:gd name="T70" fmla="*/ 2147483647 w 171"/>
                <a:gd name="T71" fmla="*/ 2147483647 h 150"/>
                <a:gd name="T72" fmla="*/ 2147483647 w 171"/>
                <a:gd name="T73" fmla="*/ 2147483647 h 150"/>
                <a:gd name="T74" fmla="*/ 2147483647 w 171"/>
                <a:gd name="T75" fmla="*/ 2147483647 h 150"/>
                <a:gd name="T76" fmla="*/ 2147483647 w 171"/>
                <a:gd name="T77" fmla="*/ 2147483647 h 150"/>
                <a:gd name="T78" fmla="*/ 2147483647 w 171"/>
                <a:gd name="T79" fmla="*/ 2147483647 h 150"/>
                <a:gd name="T80" fmla="*/ 2147483647 w 171"/>
                <a:gd name="T81" fmla="*/ 2147483647 h 150"/>
                <a:gd name="T82" fmla="*/ 2147483647 w 171"/>
                <a:gd name="T83" fmla="*/ 2147483647 h 150"/>
                <a:gd name="T84" fmla="*/ 2147483647 w 171"/>
                <a:gd name="T85" fmla="*/ 2147483647 h 150"/>
                <a:gd name="T86" fmla="*/ 2147483647 w 171"/>
                <a:gd name="T87" fmla="*/ 2147483647 h 150"/>
                <a:gd name="T88" fmla="*/ 2147483647 w 171"/>
                <a:gd name="T89" fmla="*/ 2147483647 h 150"/>
                <a:gd name="T90" fmla="*/ 2147483647 w 171"/>
                <a:gd name="T91" fmla="*/ 2147483647 h 150"/>
                <a:gd name="T92" fmla="*/ 2147483647 w 171"/>
                <a:gd name="T93" fmla="*/ 2147483647 h 150"/>
                <a:gd name="T94" fmla="*/ 2147483647 w 171"/>
                <a:gd name="T95" fmla="*/ 2147483647 h 150"/>
                <a:gd name="T96" fmla="*/ 2147483647 w 171"/>
                <a:gd name="T97" fmla="*/ 2147483647 h 150"/>
                <a:gd name="T98" fmla="*/ 2147483647 w 171"/>
                <a:gd name="T99" fmla="*/ 2147483647 h 150"/>
                <a:gd name="T100" fmla="*/ 2147483647 w 171"/>
                <a:gd name="T101" fmla="*/ 2147483647 h 150"/>
                <a:gd name="T102" fmla="*/ 2147483647 w 171"/>
                <a:gd name="T103" fmla="*/ 2147483647 h 150"/>
                <a:gd name="T104" fmla="*/ 2147483647 w 171"/>
                <a:gd name="T105" fmla="*/ 2147483647 h 150"/>
                <a:gd name="T106" fmla="*/ 2147483647 w 171"/>
                <a:gd name="T107" fmla="*/ 2147483647 h 150"/>
                <a:gd name="T108" fmla="*/ 2147483647 w 171"/>
                <a:gd name="T109" fmla="*/ 2147483647 h 150"/>
                <a:gd name="T110" fmla="*/ 2147483647 w 171"/>
                <a:gd name="T111" fmla="*/ 2147483647 h 150"/>
                <a:gd name="T112" fmla="*/ 2147483647 w 171"/>
                <a:gd name="T113" fmla="*/ 0 h 1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1"/>
                <a:gd name="T172" fmla="*/ 0 h 150"/>
                <a:gd name="T173" fmla="*/ 171 w 171"/>
                <a:gd name="T174" fmla="*/ 150 h 15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1" h="150">
                  <a:moveTo>
                    <a:pt x="145" y="0"/>
                  </a:moveTo>
                  <a:lnTo>
                    <a:pt x="165" y="2"/>
                  </a:lnTo>
                  <a:lnTo>
                    <a:pt x="164" y="28"/>
                  </a:lnTo>
                  <a:lnTo>
                    <a:pt x="164" y="34"/>
                  </a:lnTo>
                  <a:lnTo>
                    <a:pt x="165" y="33"/>
                  </a:lnTo>
                  <a:lnTo>
                    <a:pt x="167" y="30"/>
                  </a:lnTo>
                  <a:lnTo>
                    <a:pt x="170" y="30"/>
                  </a:lnTo>
                  <a:lnTo>
                    <a:pt x="167" y="72"/>
                  </a:lnTo>
                  <a:lnTo>
                    <a:pt x="171" y="72"/>
                  </a:lnTo>
                  <a:lnTo>
                    <a:pt x="170" y="109"/>
                  </a:lnTo>
                  <a:lnTo>
                    <a:pt x="168" y="113"/>
                  </a:lnTo>
                  <a:lnTo>
                    <a:pt x="161" y="109"/>
                  </a:lnTo>
                  <a:lnTo>
                    <a:pt x="155" y="110"/>
                  </a:lnTo>
                  <a:lnTo>
                    <a:pt x="148" y="109"/>
                  </a:lnTo>
                  <a:lnTo>
                    <a:pt x="149" y="113"/>
                  </a:lnTo>
                  <a:lnTo>
                    <a:pt x="149" y="118"/>
                  </a:lnTo>
                  <a:lnTo>
                    <a:pt x="146" y="119"/>
                  </a:lnTo>
                  <a:lnTo>
                    <a:pt x="140" y="122"/>
                  </a:lnTo>
                  <a:lnTo>
                    <a:pt x="136" y="123"/>
                  </a:lnTo>
                  <a:lnTo>
                    <a:pt x="131" y="123"/>
                  </a:lnTo>
                  <a:lnTo>
                    <a:pt x="121" y="134"/>
                  </a:lnTo>
                  <a:lnTo>
                    <a:pt x="121" y="150"/>
                  </a:lnTo>
                  <a:lnTo>
                    <a:pt x="105" y="142"/>
                  </a:lnTo>
                  <a:lnTo>
                    <a:pt x="82" y="128"/>
                  </a:lnTo>
                  <a:lnTo>
                    <a:pt x="85" y="123"/>
                  </a:lnTo>
                  <a:lnTo>
                    <a:pt x="73" y="118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4" y="94"/>
                  </a:lnTo>
                  <a:lnTo>
                    <a:pt x="19" y="94"/>
                  </a:lnTo>
                  <a:lnTo>
                    <a:pt x="17" y="93"/>
                  </a:lnTo>
                  <a:lnTo>
                    <a:pt x="19" y="90"/>
                  </a:lnTo>
                  <a:lnTo>
                    <a:pt x="19" y="88"/>
                  </a:lnTo>
                  <a:lnTo>
                    <a:pt x="14" y="87"/>
                  </a:lnTo>
                  <a:lnTo>
                    <a:pt x="8" y="85"/>
                  </a:lnTo>
                  <a:lnTo>
                    <a:pt x="5" y="85"/>
                  </a:lnTo>
                  <a:lnTo>
                    <a:pt x="2" y="82"/>
                  </a:lnTo>
                  <a:lnTo>
                    <a:pt x="1" y="82"/>
                  </a:lnTo>
                  <a:lnTo>
                    <a:pt x="0" y="81"/>
                  </a:lnTo>
                  <a:lnTo>
                    <a:pt x="4" y="81"/>
                  </a:lnTo>
                  <a:lnTo>
                    <a:pt x="7" y="82"/>
                  </a:lnTo>
                  <a:lnTo>
                    <a:pt x="8" y="82"/>
                  </a:lnTo>
                  <a:lnTo>
                    <a:pt x="10" y="53"/>
                  </a:lnTo>
                  <a:lnTo>
                    <a:pt x="39" y="55"/>
                  </a:lnTo>
                  <a:lnTo>
                    <a:pt x="41" y="41"/>
                  </a:lnTo>
                  <a:lnTo>
                    <a:pt x="43" y="37"/>
                  </a:lnTo>
                  <a:lnTo>
                    <a:pt x="48" y="40"/>
                  </a:lnTo>
                  <a:lnTo>
                    <a:pt x="52" y="41"/>
                  </a:lnTo>
                  <a:lnTo>
                    <a:pt x="52" y="40"/>
                  </a:lnTo>
                  <a:lnTo>
                    <a:pt x="54" y="37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64" y="16"/>
                  </a:lnTo>
                  <a:lnTo>
                    <a:pt x="65" y="18"/>
                  </a:lnTo>
                  <a:lnTo>
                    <a:pt x="67" y="16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3" y="16"/>
                  </a:lnTo>
                  <a:lnTo>
                    <a:pt x="77" y="18"/>
                  </a:lnTo>
                  <a:lnTo>
                    <a:pt x="80" y="19"/>
                  </a:lnTo>
                  <a:lnTo>
                    <a:pt x="82" y="18"/>
                  </a:lnTo>
                  <a:lnTo>
                    <a:pt x="86" y="16"/>
                  </a:lnTo>
                  <a:lnTo>
                    <a:pt x="85" y="16"/>
                  </a:lnTo>
                  <a:lnTo>
                    <a:pt x="85" y="15"/>
                  </a:lnTo>
                  <a:lnTo>
                    <a:pt x="85" y="11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89" y="9"/>
                  </a:lnTo>
                  <a:lnTo>
                    <a:pt x="90" y="11"/>
                  </a:lnTo>
                  <a:lnTo>
                    <a:pt x="92" y="13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6" y="21"/>
                  </a:lnTo>
                  <a:lnTo>
                    <a:pt x="96" y="22"/>
                  </a:lnTo>
                  <a:lnTo>
                    <a:pt x="98" y="27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4" y="31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11" y="31"/>
                  </a:lnTo>
                  <a:lnTo>
                    <a:pt x="115" y="30"/>
                  </a:lnTo>
                  <a:lnTo>
                    <a:pt x="117" y="30"/>
                  </a:lnTo>
                  <a:lnTo>
                    <a:pt x="118" y="28"/>
                  </a:lnTo>
                  <a:lnTo>
                    <a:pt x="118" y="27"/>
                  </a:lnTo>
                  <a:lnTo>
                    <a:pt x="118" y="25"/>
                  </a:lnTo>
                  <a:lnTo>
                    <a:pt x="118" y="24"/>
                  </a:lnTo>
                  <a:lnTo>
                    <a:pt x="120" y="24"/>
                  </a:lnTo>
                  <a:lnTo>
                    <a:pt x="121" y="22"/>
                  </a:lnTo>
                  <a:lnTo>
                    <a:pt x="123" y="24"/>
                  </a:lnTo>
                  <a:lnTo>
                    <a:pt x="124" y="27"/>
                  </a:lnTo>
                  <a:lnTo>
                    <a:pt x="126" y="27"/>
                  </a:lnTo>
                  <a:lnTo>
                    <a:pt x="127" y="25"/>
                  </a:lnTo>
                  <a:lnTo>
                    <a:pt x="128" y="24"/>
                  </a:lnTo>
                  <a:lnTo>
                    <a:pt x="130" y="24"/>
                  </a:lnTo>
                  <a:lnTo>
                    <a:pt x="134" y="27"/>
                  </a:lnTo>
                  <a:lnTo>
                    <a:pt x="136" y="30"/>
                  </a:lnTo>
                  <a:lnTo>
                    <a:pt x="136" y="25"/>
                  </a:lnTo>
                  <a:lnTo>
                    <a:pt x="137" y="24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2" y="18"/>
                  </a:lnTo>
                  <a:lnTo>
                    <a:pt x="142" y="3"/>
                  </a:lnTo>
                  <a:lnTo>
                    <a:pt x="143" y="2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5" name="Freeform 275"/>
            <p:cNvSpPr>
              <a:spLocks noEditPoints="1"/>
            </p:cNvSpPr>
            <p:nvPr/>
          </p:nvSpPr>
          <p:spPr bwMode="auto">
            <a:xfrm rot="21334256">
              <a:off x="5929474" y="4151082"/>
              <a:ext cx="335625" cy="455601"/>
            </a:xfrm>
            <a:custGeom>
              <a:avLst/>
              <a:gdLst>
                <a:gd name="T0" fmla="*/ 2147483647 w 109"/>
                <a:gd name="T1" fmla="*/ 2147483647 h 125"/>
                <a:gd name="T2" fmla="*/ 2147483647 w 109"/>
                <a:gd name="T3" fmla="*/ 0 h 125"/>
                <a:gd name="T4" fmla="*/ 2147483647 w 109"/>
                <a:gd name="T5" fmla="*/ 2147483647 h 125"/>
                <a:gd name="T6" fmla="*/ 2147483647 w 109"/>
                <a:gd name="T7" fmla="*/ 2147483647 h 125"/>
                <a:gd name="T8" fmla="*/ 2147483647 w 109"/>
                <a:gd name="T9" fmla="*/ 2147483647 h 125"/>
                <a:gd name="T10" fmla="*/ 2147483647 w 109"/>
                <a:gd name="T11" fmla="*/ 2147483647 h 125"/>
                <a:gd name="T12" fmla="*/ 2147483647 w 109"/>
                <a:gd name="T13" fmla="*/ 2147483647 h 125"/>
                <a:gd name="T14" fmla="*/ 2147483647 w 109"/>
                <a:gd name="T15" fmla="*/ 2147483647 h 125"/>
                <a:gd name="T16" fmla="*/ 2147483647 w 109"/>
                <a:gd name="T17" fmla="*/ 2147483647 h 125"/>
                <a:gd name="T18" fmla="*/ 2147483647 w 109"/>
                <a:gd name="T19" fmla="*/ 2147483647 h 125"/>
                <a:gd name="T20" fmla="*/ 2147483647 w 109"/>
                <a:gd name="T21" fmla="*/ 2147483647 h 125"/>
                <a:gd name="T22" fmla="*/ 2147483647 w 109"/>
                <a:gd name="T23" fmla="*/ 2147483647 h 125"/>
                <a:gd name="T24" fmla="*/ 2147483647 w 109"/>
                <a:gd name="T25" fmla="*/ 2147483647 h 125"/>
                <a:gd name="T26" fmla="*/ 2147483647 w 109"/>
                <a:gd name="T27" fmla="*/ 2147483647 h 125"/>
                <a:gd name="T28" fmla="*/ 2147483647 w 109"/>
                <a:gd name="T29" fmla="*/ 2147483647 h 125"/>
                <a:gd name="T30" fmla="*/ 2147483647 w 109"/>
                <a:gd name="T31" fmla="*/ 2147483647 h 125"/>
                <a:gd name="T32" fmla="*/ 2147483647 w 109"/>
                <a:gd name="T33" fmla="*/ 2147483647 h 125"/>
                <a:gd name="T34" fmla="*/ 2147483647 w 109"/>
                <a:gd name="T35" fmla="*/ 2147483647 h 125"/>
                <a:gd name="T36" fmla="*/ 2147483647 w 109"/>
                <a:gd name="T37" fmla="*/ 2147483647 h 125"/>
                <a:gd name="T38" fmla="*/ 2147483647 w 109"/>
                <a:gd name="T39" fmla="*/ 2147483647 h 125"/>
                <a:gd name="T40" fmla="*/ 2147483647 w 109"/>
                <a:gd name="T41" fmla="*/ 2147483647 h 125"/>
                <a:gd name="T42" fmla="*/ 2147483647 w 109"/>
                <a:gd name="T43" fmla="*/ 2147483647 h 125"/>
                <a:gd name="T44" fmla="*/ 2147483647 w 109"/>
                <a:gd name="T45" fmla="*/ 2147483647 h 125"/>
                <a:gd name="T46" fmla="*/ 2147483647 w 109"/>
                <a:gd name="T47" fmla="*/ 2147483647 h 125"/>
                <a:gd name="T48" fmla="*/ 2147483647 w 109"/>
                <a:gd name="T49" fmla="*/ 2147483647 h 125"/>
                <a:gd name="T50" fmla="*/ 2147483647 w 109"/>
                <a:gd name="T51" fmla="*/ 2147483647 h 125"/>
                <a:gd name="T52" fmla="*/ 2147483647 w 109"/>
                <a:gd name="T53" fmla="*/ 2147483647 h 125"/>
                <a:gd name="T54" fmla="*/ 2147483647 w 109"/>
                <a:gd name="T55" fmla="*/ 2147483647 h 125"/>
                <a:gd name="T56" fmla="*/ 2147483647 w 109"/>
                <a:gd name="T57" fmla="*/ 2147483647 h 125"/>
                <a:gd name="T58" fmla="*/ 2147483647 w 109"/>
                <a:gd name="T59" fmla="*/ 2147483647 h 125"/>
                <a:gd name="T60" fmla="*/ 2147483647 w 109"/>
                <a:gd name="T61" fmla="*/ 2147483647 h 125"/>
                <a:gd name="T62" fmla="*/ 2147483647 w 109"/>
                <a:gd name="T63" fmla="*/ 2147483647 h 125"/>
                <a:gd name="T64" fmla="*/ 2147483647 w 109"/>
                <a:gd name="T65" fmla="*/ 2147483647 h 125"/>
                <a:gd name="T66" fmla="*/ 2147483647 w 109"/>
                <a:gd name="T67" fmla="*/ 2147483647 h 125"/>
                <a:gd name="T68" fmla="*/ 2147483647 w 109"/>
                <a:gd name="T69" fmla="*/ 2147483647 h 125"/>
                <a:gd name="T70" fmla="*/ 2147483647 w 109"/>
                <a:gd name="T71" fmla="*/ 2147483647 h 125"/>
                <a:gd name="T72" fmla="*/ 0 w 109"/>
                <a:gd name="T73" fmla="*/ 2147483647 h 125"/>
                <a:gd name="T74" fmla="*/ 2147483647 w 109"/>
                <a:gd name="T75" fmla="*/ 2147483647 h 125"/>
                <a:gd name="T76" fmla="*/ 2147483647 w 109"/>
                <a:gd name="T77" fmla="*/ 2147483647 h 125"/>
                <a:gd name="T78" fmla="*/ 2147483647 w 109"/>
                <a:gd name="T79" fmla="*/ 2147483647 h 125"/>
                <a:gd name="T80" fmla="*/ 2147483647 w 109"/>
                <a:gd name="T81" fmla="*/ 2147483647 h 125"/>
                <a:gd name="T82" fmla="*/ 2147483647 w 109"/>
                <a:gd name="T83" fmla="*/ 2147483647 h 125"/>
                <a:gd name="T84" fmla="*/ 2147483647 w 109"/>
                <a:gd name="T85" fmla="*/ 2147483647 h 125"/>
                <a:gd name="T86" fmla="*/ 2147483647 w 109"/>
                <a:gd name="T87" fmla="*/ 2147483647 h 12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25"/>
                <a:gd name="T134" fmla="*/ 109 w 109"/>
                <a:gd name="T135" fmla="*/ 125 h 12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25">
                  <a:moveTo>
                    <a:pt x="41" y="17"/>
                  </a:moveTo>
                  <a:lnTo>
                    <a:pt x="50" y="11"/>
                  </a:lnTo>
                  <a:lnTo>
                    <a:pt x="49" y="8"/>
                  </a:lnTo>
                  <a:lnTo>
                    <a:pt x="59" y="0"/>
                  </a:lnTo>
                  <a:lnTo>
                    <a:pt x="60" y="2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8" y="8"/>
                  </a:lnTo>
                  <a:lnTo>
                    <a:pt x="68" y="14"/>
                  </a:lnTo>
                  <a:lnTo>
                    <a:pt x="69" y="15"/>
                  </a:lnTo>
                  <a:lnTo>
                    <a:pt x="71" y="17"/>
                  </a:lnTo>
                  <a:lnTo>
                    <a:pt x="72" y="18"/>
                  </a:lnTo>
                  <a:lnTo>
                    <a:pt x="72" y="20"/>
                  </a:lnTo>
                  <a:lnTo>
                    <a:pt x="78" y="17"/>
                  </a:lnTo>
                  <a:lnTo>
                    <a:pt x="82" y="22"/>
                  </a:lnTo>
                  <a:lnTo>
                    <a:pt x="79" y="24"/>
                  </a:lnTo>
                  <a:lnTo>
                    <a:pt x="81" y="25"/>
                  </a:lnTo>
                  <a:lnTo>
                    <a:pt x="76" y="30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82" y="36"/>
                  </a:lnTo>
                  <a:lnTo>
                    <a:pt x="84" y="39"/>
                  </a:lnTo>
                  <a:lnTo>
                    <a:pt x="82" y="42"/>
                  </a:lnTo>
                  <a:lnTo>
                    <a:pt x="84" y="46"/>
                  </a:lnTo>
                  <a:lnTo>
                    <a:pt x="81" y="47"/>
                  </a:lnTo>
                  <a:lnTo>
                    <a:pt x="82" y="49"/>
                  </a:lnTo>
                  <a:lnTo>
                    <a:pt x="81" y="50"/>
                  </a:lnTo>
                  <a:lnTo>
                    <a:pt x="79" y="52"/>
                  </a:lnTo>
                  <a:lnTo>
                    <a:pt x="79" y="53"/>
                  </a:lnTo>
                  <a:lnTo>
                    <a:pt x="79" y="65"/>
                  </a:lnTo>
                  <a:lnTo>
                    <a:pt x="84" y="65"/>
                  </a:lnTo>
                  <a:lnTo>
                    <a:pt x="85" y="61"/>
                  </a:lnTo>
                  <a:lnTo>
                    <a:pt x="87" y="63"/>
                  </a:lnTo>
                  <a:lnTo>
                    <a:pt x="90" y="62"/>
                  </a:lnTo>
                  <a:lnTo>
                    <a:pt x="104" y="77"/>
                  </a:lnTo>
                  <a:lnTo>
                    <a:pt x="98" y="80"/>
                  </a:lnTo>
                  <a:lnTo>
                    <a:pt x="104" y="84"/>
                  </a:lnTo>
                  <a:lnTo>
                    <a:pt x="103" y="85"/>
                  </a:lnTo>
                  <a:lnTo>
                    <a:pt x="107" y="91"/>
                  </a:lnTo>
                  <a:lnTo>
                    <a:pt x="95" y="102"/>
                  </a:lnTo>
                  <a:lnTo>
                    <a:pt x="109" y="116"/>
                  </a:lnTo>
                  <a:lnTo>
                    <a:pt x="103" y="121"/>
                  </a:lnTo>
                  <a:lnTo>
                    <a:pt x="98" y="115"/>
                  </a:lnTo>
                  <a:lnTo>
                    <a:pt x="88" y="125"/>
                  </a:lnTo>
                  <a:lnTo>
                    <a:pt x="85" y="124"/>
                  </a:lnTo>
                  <a:lnTo>
                    <a:pt x="84" y="124"/>
                  </a:lnTo>
                  <a:lnTo>
                    <a:pt x="81" y="119"/>
                  </a:lnTo>
                  <a:lnTo>
                    <a:pt x="79" y="119"/>
                  </a:lnTo>
                  <a:lnTo>
                    <a:pt x="78" y="116"/>
                  </a:lnTo>
                  <a:lnTo>
                    <a:pt x="75" y="110"/>
                  </a:lnTo>
                  <a:lnTo>
                    <a:pt x="75" y="106"/>
                  </a:lnTo>
                  <a:lnTo>
                    <a:pt x="73" y="105"/>
                  </a:lnTo>
                  <a:lnTo>
                    <a:pt x="76" y="100"/>
                  </a:lnTo>
                  <a:lnTo>
                    <a:pt x="73" y="94"/>
                  </a:lnTo>
                  <a:lnTo>
                    <a:pt x="73" y="91"/>
                  </a:lnTo>
                  <a:lnTo>
                    <a:pt x="72" y="87"/>
                  </a:lnTo>
                  <a:lnTo>
                    <a:pt x="73" y="84"/>
                  </a:lnTo>
                  <a:lnTo>
                    <a:pt x="76" y="81"/>
                  </a:lnTo>
                  <a:lnTo>
                    <a:pt x="78" y="80"/>
                  </a:lnTo>
                  <a:lnTo>
                    <a:pt x="78" y="77"/>
                  </a:lnTo>
                  <a:lnTo>
                    <a:pt x="76" y="77"/>
                  </a:lnTo>
                  <a:lnTo>
                    <a:pt x="75" y="77"/>
                  </a:lnTo>
                  <a:lnTo>
                    <a:pt x="73" y="75"/>
                  </a:lnTo>
                  <a:lnTo>
                    <a:pt x="76" y="65"/>
                  </a:lnTo>
                  <a:lnTo>
                    <a:pt x="68" y="61"/>
                  </a:lnTo>
                  <a:lnTo>
                    <a:pt x="56" y="71"/>
                  </a:lnTo>
                  <a:lnTo>
                    <a:pt x="46" y="59"/>
                  </a:lnTo>
                  <a:lnTo>
                    <a:pt x="57" y="49"/>
                  </a:lnTo>
                  <a:lnTo>
                    <a:pt x="50" y="42"/>
                  </a:lnTo>
                  <a:lnTo>
                    <a:pt x="41" y="46"/>
                  </a:lnTo>
                  <a:lnTo>
                    <a:pt x="32" y="34"/>
                  </a:lnTo>
                  <a:lnTo>
                    <a:pt x="22" y="37"/>
                  </a:lnTo>
                  <a:lnTo>
                    <a:pt x="0" y="11"/>
                  </a:lnTo>
                  <a:lnTo>
                    <a:pt x="5" y="8"/>
                  </a:lnTo>
                  <a:lnTo>
                    <a:pt x="10" y="3"/>
                  </a:lnTo>
                  <a:lnTo>
                    <a:pt x="28" y="24"/>
                  </a:lnTo>
                  <a:lnTo>
                    <a:pt x="40" y="14"/>
                  </a:lnTo>
                  <a:lnTo>
                    <a:pt x="41" y="17"/>
                  </a:lnTo>
                  <a:close/>
                  <a:moveTo>
                    <a:pt x="54" y="93"/>
                  </a:moveTo>
                  <a:lnTo>
                    <a:pt x="43" y="105"/>
                  </a:lnTo>
                  <a:lnTo>
                    <a:pt x="37" y="99"/>
                  </a:lnTo>
                  <a:lnTo>
                    <a:pt x="40" y="96"/>
                  </a:lnTo>
                  <a:lnTo>
                    <a:pt x="38" y="93"/>
                  </a:lnTo>
                  <a:lnTo>
                    <a:pt x="47" y="87"/>
                  </a:lnTo>
                  <a:lnTo>
                    <a:pt x="49" y="85"/>
                  </a:lnTo>
                  <a:lnTo>
                    <a:pt x="53" y="88"/>
                  </a:lnTo>
                  <a:lnTo>
                    <a:pt x="51" y="90"/>
                  </a:lnTo>
                  <a:lnTo>
                    <a:pt x="54" y="9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6" name="Freeform 276"/>
            <p:cNvSpPr>
              <a:spLocks/>
            </p:cNvSpPr>
            <p:nvPr/>
          </p:nvSpPr>
          <p:spPr bwMode="auto">
            <a:xfrm rot="21334256">
              <a:off x="3140217" y="4559532"/>
              <a:ext cx="748279" cy="765280"/>
            </a:xfrm>
            <a:custGeom>
              <a:avLst/>
              <a:gdLst>
                <a:gd name="T0" fmla="*/ 2147483647 w 243"/>
                <a:gd name="T1" fmla="*/ 2147483647 h 211"/>
                <a:gd name="T2" fmla="*/ 2147483647 w 243"/>
                <a:gd name="T3" fmla="*/ 2147483647 h 211"/>
                <a:gd name="T4" fmla="*/ 2147483647 w 243"/>
                <a:gd name="T5" fmla="*/ 2147483647 h 211"/>
                <a:gd name="T6" fmla="*/ 2147483647 w 243"/>
                <a:gd name="T7" fmla="*/ 2147483647 h 211"/>
                <a:gd name="T8" fmla="*/ 2147483647 w 243"/>
                <a:gd name="T9" fmla="*/ 2147483647 h 211"/>
                <a:gd name="T10" fmla="*/ 2147483647 w 243"/>
                <a:gd name="T11" fmla="*/ 2147483647 h 211"/>
                <a:gd name="T12" fmla="*/ 2147483647 w 243"/>
                <a:gd name="T13" fmla="*/ 2147483647 h 211"/>
                <a:gd name="T14" fmla="*/ 2147483647 w 243"/>
                <a:gd name="T15" fmla="*/ 2147483647 h 211"/>
                <a:gd name="T16" fmla="*/ 2147483647 w 243"/>
                <a:gd name="T17" fmla="*/ 2147483647 h 211"/>
                <a:gd name="T18" fmla="*/ 2147483647 w 243"/>
                <a:gd name="T19" fmla="*/ 2147483647 h 211"/>
                <a:gd name="T20" fmla="*/ 2147483647 w 243"/>
                <a:gd name="T21" fmla="*/ 2147483647 h 211"/>
                <a:gd name="T22" fmla="*/ 2147483647 w 243"/>
                <a:gd name="T23" fmla="*/ 2147483647 h 211"/>
                <a:gd name="T24" fmla="*/ 2147483647 w 243"/>
                <a:gd name="T25" fmla="*/ 2147483647 h 211"/>
                <a:gd name="T26" fmla="*/ 2147483647 w 243"/>
                <a:gd name="T27" fmla="*/ 2147483647 h 211"/>
                <a:gd name="T28" fmla="*/ 2147483647 w 243"/>
                <a:gd name="T29" fmla="*/ 2147483647 h 211"/>
                <a:gd name="T30" fmla="*/ 2147483647 w 243"/>
                <a:gd name="T31" fmla="*/ 2147483647 h 211"/>
                <a:gd name="T32" fmla="*/ 2147483647 w 243"/>
                <a:gd name="T33" fmla="*/ 2147483647 h 211"/>
                <a:gd name="T34" fmla="*/ 2147483647 w 243"/>
                <a:gd name="T35" fmla="*/ 2147483647 h 211"/>
                <a:gd name="T36" fmla="*/ 2147483647 w 243"/>
                <a:gd name="T37" fmla="*/ 2147483647 h 211"/>
                <a:gd name="T38" fmla="*/ 2147483647 w 243"/>
                <a:gd name="T39" fmla="*/ 2147483647 h 211"/>
                <a:gd name="T40" fmla="*/ 2147483647 w 243"/>
                <a:gd name="T41" fmla="*/ 2147483647 h 211"/>
                <a:gd name="T42" fmla="*/ 2147483647 w 243"/>
                <a:gd name="T43" fmla="*/ 2147483647 h 211"/>
                <a:gd name="T44" fmla="*/ 2147483647 w 243"/>
                <a:gd name="T45" fmla="*/ 2147483647 h 211"/>
                <a:gd name="T46" fmla="*/ 2147483647 w 243"/>
                <a:gd name="T47" fmla="*/ 2147483647 h 211"/>
                <a:gd name="T48" fmla="*/ 2147483647 w 243"/>
                <a:gd name="T49" fmla="*/ 2147483647 h 211"/>
                <a:gd name="T50" fmla="*/ 2147483647 w 243"/>
                <a:gd name="T51" fmla="*/ 2147483647 h 211"/>
                <a:gd name="T52" fmla="*/ 2147483647 w 243"/>
                <a:gd name="T53" fmla="*/ 2147483647 h 211"/>
                <a:gd name="T54" fmla="*/ 2147483647 w 243"/>
                <a:gd name="T55" fmla="*/ 2147483647 h 211"/>
                <a:gd name="T56" fmla="*/ 2147483647 w 243"/>
                <a:gd name="T57" fmla="*/ 2147483647 h 211"/>
                <a:gd name="T58" fmla="*/ 2147483647 w 243"/>
                <a:gd name="T59" fmla="*/ 2147483647 h 211"/>
                <a:gd name="T60" fmla="*/ 2147483647 w 243"/>
                <a:gd name="T61" fmla="*/ 2147483647 h 211"/>
                <a:gd name="T62" fmla="*/ 2147483647 w 243"/>
                <a:gd name="T63" fmla="*/ 2147483647 h 211"/>
                <a:gd name="T64" fmla="*/ 2147483647 w 243"/>
                <a:gd name="T65" fmla="*/ 2147483647 h 211"/>
                <a:gd name="T66" fmla="*/ 2147483647 w 243"/>
                <a:gd name="T67" fmla="*/ 2147483647 h 211"/>
                <a:gd name="T68" fmla="*/ 2147483647 w 243"/>
                <a:gd name="T69" fmla="*/ 2147483647 h 211"/>
                <a:gd name="T70" fmla="*/ 2147483647 w 243"/>
                <a:gd name="T71" fmla="*/ 2147483647 h 211"/>
                <a:gd name="T72" fmla="*/ 2147483647 w 243"/>
                <a:gd name="T73" fmla="*/ 2147483647 h 211"/>
                <a:gd name="T74" fmla="*/ 2147483647 w 243"/>
                <a:gd name="T75" fmla="*/ 2147483647 h 211"/>
                <a:gd name="T76" fmla="*/ 2147483647 w 243"/>
                <a:gd name="T77" fmla="*/ 2147483647 h 211"/>
                <a:gd name="T78" fmla="*/ 2147483647 w 243"/>
                <a:gd name="T79" fmla="*/ 2147483647 h 211"/>
                <a:gd name="T80" fmla="*/ 2147483647 w 243"/>
                <a:gd name="T81" fmla="*/ 2147483647 h 211"/>
                <a:gd name="T82" fmla="*/ 2147483647 w 243"/>
                <a:gd name="T83" fmla="*/ 2147483647 h 211"/>
                <a:gd name="T84" fmla="*/ 2147483647 w 243"/>
                <a:gd name="T85" fmla="*/ 2147483647 h 211"/>
                <a:gd name="T86" fmla="*/ 2147483647 w 243"/>
                <a:gd name="T87" fmla="*/ 2147483647 h 211"/>
                <a:gd name="T88" fmla="*/ 2147483647 w 243"/>
                <a:gd name="T89" fmla="*/ 2147483647 h 211"/>
                <a:gd name="T90" fmla="*/ 2147483647 w 243"/>
                <a:gd name="T91" fmla="*/ 2147483647 h 211"/>
                <a:gd name="T92" fmla="*/ 2147483647 w 243"/>
                <a:gd name="T93" fmla="*/ 2147483647 h 211"/>
                <a:gd name="T94" fmla="*/ 2147483647 w 243"/>
                <a:gd name="T95" fmla="*/ 2147483647 h 211"/>
                <a:gd name="T96" fmla="*/ 2147483647 w 243"/>
                <a:gd name="T97" fmla="*/ 2147483647 h 211"/>
                <a:gd name="T98" fmla="*/ 2147483647 w 243"/>
                <a:gd name="T99" fmla="*/ 2147483647 h 211"/>
                <a:gd name="T100" fmla="*/ 2147483647 w 243"/>
                <a:gd name="T101" fmla="*/ 2147483647 h 211"/>
                <a:gd name="T102" fmla="*/ 2147483647 w 243"/>
                <a:gd name="T103" fmla="*/ 2147483647 h 211"/>
                <a:gd name="T104" fmla="*/ 2147483647 w 243"/>
                <a:gd name="T105" fmla="*/ 2147483647 h 211"/>
                <a:gd name="T106" fmla="*/ 2147483647 w 243"/>
                <a:gd name="T107" fmla="*/ 2147483647 h 211"/>
                <a:gd name="T108" fmla="*/ 2147483647 w 243"/>
                <a:gd name="T109" fmla="*/ 2147483647 h 211"/>
                <a:gd name="T110" fmla="*/ 2147483647 w 243"/>
                <a:gd name="T111" fmla="*/ 2147483647 h 211"/>
                <a:gd name="T112" fmla="*/ 2147483647 w 243"/>
                <a:gd name="T113" fmla="*/ 2147483647 h 2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3"/>
                <a:gd name="T172" fmla="*/ 0 h 211"/>
                <a:gd name="T173" fmla="*/ 243 w 243"/>
                <a:gd name="T174" fmla="*/ 211 h 21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3" h="211">
                  <a:moveTo>
                    <a:pt x="42" y="25"/>
                  </a:moveTo>
                  <a:lnTo>
                    <a:pt x="41" y="31"/>
                  </a:lnTo>
                  <a:lnTo>
                    <a:pt x="51" y="32"/>
                  </a:lnTo>
                  <a:lnTo>
                    <a:pt x="49" y="38"/>
                  </a:lnTo>
                  <a:lnTo>
                    <a:pt x="47" y="36"/>
                  </a:lnTo>
                  <a:lnTo>
                    <a:pt x="45" y="36"/>
                  </a:lnTo>
                  <a:lnTo>
                    <a:pt x="41" y="35"/>
                  </a:lnTo>
                  <a:lnTo>
                    <a:pt x="41" y="44"/>
                  </a:lnTo>
                  <a:lnTo>
                    <a:pt x="44" y="47"/>
                  </a:lnTo>
                  <a:lnTo>
                    <a:pt x="57" y="51"/>
                  </a:lnTo>
                  <a:lnTo>
                    <a:pt x="60" y="54"/>
                  </a:lnTo>
                  <a:lnTo>
                    <a:pt x="61" y="57"/>
                  </a:lnTo>
                  <a:lnTo>
                    <a:pt x="60" y="61"/>
                  </a:lnTo>
                  <a:lnTo>
                    <a:pt x="61" y="64"/>
                  </a:lnTo>
                  <a:lnTo>
                    <a:pt x="66" y="61"/>
                  </a:lnTo>
                  <a:lnTo>
                    <a:pt x="74" y="56"/>
                  </a:lnTo>
                  <a:lnTo>
                    <a:pt x="76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2" y="64"/>
                  </a:lnTo>
                  <a:lnTo>
                    <a:pt x="86" y="61"/>
                  </a:lnTo>
                  <a:lnTo>
                    <a:pt x="86" y="63"/>
                  </a:lnTo>
                  <a:lnTo>
                    <a:pt x="85" y="67"/>
                  </a:lnTo>
                  <a:lnTo>
                    <a:pt x="88" y="69"/>
                  </a:lnTo>
                  <a:lnTo>
                    <a:pt x="90" y="66"/>
                  </a:lnTo>
                  <a:lnTo>
                    <a:pt x="93" y="66"/>
                  </a:lnTo>
                  <a:lnTo>
                    <a:pt x="95" y="67"/>
                  </a:lnTo>
                  <a:lnTo>
                    <a:pt x="95" y="70"/>
                  </a:lnTo>
                  <a:lnTo>
                    <a:pt x="88" y="72"/>
                  </a:lnTo>
                  <a:lnTo>
                    <a:pt x="86" y="75"/>
                  </a:lnTo>
                  <a:lnTo>
                    <a:pt x="86" y="76"/>
                  </a:lnTo>
                  <a:lnTo>
                    <a:pt x="92" y="76"/>
                  </a:lnTo>
                  <a:lnTo>
                    <a:pt x="95" y="75"/>
                  </a:lnTo>
                  <a:lnTo>
                    <a:pt x="96" y="75"/>
                  </a:lnTo>
                  <a:lnTo>
                    <a:pt x="95" y="77"/>
                  </a:lnTo>
                  <a:lnTo>
                    <a:pt x="101" y="79"/>
                  </a:lnTo>
                  <a:lnTo>
                    <a:pt x="105" y="82"/>
                  </a:lnTo>
                  <a:lnTo>
                    <a:pt x="107" y="80"/>
                  </a:lnTo>
                  <a:lnTo>
                    <a:pt x="110" y="80"/>
                  </a:lnTo>
                  <a:lnTo>
                    <a:pt x="112" y="83"/>
                  </a:lnTo>
                  <a:lnTo>
                    <a:pt x="118" y="86"/>
                  </a:lnTo>
                  <a:lnTo>
                    <a:pt x="123" y="88"/>
                  </a:lnTo>
                  <a:lnTo>
                    <a:pt x="127" y="89"/>
                  </a:lnTo>
                  <a:lnTo>
                    <a:pt x="130" y="94"/>
                  </a:lnTo>
                  <a:lnTo>
                    <a:pt x="134" y="95"/>
                  </a:lnTo>
                  <a:lnTo>
                    <a:pt x="139" y="94"/>
                  </a:lnTo>
                  <a:lnTo>
                    <a:pt x="142" y="91"/>
                  </a:lnTo>
                  <a:lnTo>
                    <a:pt x="143" y="82"/>
                  </a:lnTo>
                  <a:lnTo>
                    <a:pt x="145" y="79"/>
                  </a:lnTo>
                  <a:lnTo>
                    <a:pt x="146" y="83"/>
                  </a:lnTo>
                  <a:lnTo>
                    <a:pt x="149" y="88"/>
                  </a:lnTo>
                  <a:lnTo>
                    <a:pt x="154" y="91"/>
                  </a:lnTo>
                  <a:lnTo>
                    <a:pt x="158" y="92"/>
                  </a:lnTo>
                  <a:lnTo>
                    <a:pt x="161" y="101"/>
                  </a:lnTo>
                  <a:lnTo>
                    <a:pt x="168" y="101"/>
                  </a:lnTo>
                  <a:lnTo>
                    <a:pt x="174" y="98"/>
                  </a:lnTo>
                  <a:lnTo>
                    <a:pt x="174" y="95"/>
                  </a:lnTo>
                  <a:lnTo>
                    <a:pt x="170" y="92"/>
                  </a:lnTo>
                  <a:lnTo>
                    <a:pt x="170" y="91"/>
                  </a:lnTo>
                  <a:lnTo>
                    <a:pt x="173" y="88"/>
                  </a:lnTo>
                  <a:lnTo>
                    <a:pt x="173" y="86"/>
                  </a:lnTo>
                  <a:lnTo>
                    <a:pt x="171" y="83"/>
                  </a:lnTo>
                  <a:lnTo>
                    <a:pt x="171" y="80"/>
                  </a:lnTo>
                  <a:lnTo>
                    <a:pt x="174" y="80"/>
                  </a:lnTo>
                  <a:lnTo>
                    <a:pt x="175" y="83"/>
                  </a:lnTo>
                  <a:lnTo>
                    <a:pt x="178" y="80"/>
                  </a:lnTo>
                  <a:lnTo>
                    <a:pt x="181" y="83"/>
                  </a:lnTo>
                  <a:lnTo>
                    <a:pt x="186" y="85"/>
                  </a:lnTo>
                  <a:lnTo>
                    <a:pt x="190" y="85"/>
                  </a:lnTo>
                  <a:lnTo>
                    <a:pt x="193" y="86"/>
                  </a:lnTo>
                  <a:lnTo>
                    <a:pt x="195" y="91"/>
                  </a:lnTo>
                  <a:lnTo>
                    <a:pt x="195" y="97"/>
                  </a:lnTo>
                  <a:lnTo>
                    <a:pt x="196" y="98"/>
                  </a:lnTo>
                  <a:lnTo>
                    <a:pt x="200" y="99"/>
                  </a:lnTo>
                  <a:lnTo>
                    <a:pt x="199" y="105"/>
                  </a:lnTo>
                  <a:lnTo>
                    <a:pt x="195" y="116"/>
                  </a:lnTo>
                  <a:lnTo>
                    <a:pt x="197" y="117"/>
                  </a:lnTo>
                  <a:lnTo>
                    <a:pt x="205" y="119"/>
                  </a:lnTo>
                  <a:lnTo>
                    <a:pt x="209" y="120"/>
                  </a:lnTo>
                  <a:lnTo>
                    <a:pt x="215" y="124"/>
                  </a:lnTo>
                  <a:lnTo>
                    <a:pt x="219" y="129"/>
                  </a:lnTo>
                  <a:lnTo>
                    <a:pt x="224" y="138"/>
                  </a:lnTo>
                  <a:lnTo>
                    <a:pt x="228" y="141"/>
                  </a:lnTo>
                  <a:lnTo>
                    <a:pt x="231" y="141"/>
                  </a:lnTo>
                  <a:lnTo>
                    <a:pt x="233" y="139"/>
                  </a:lnTo>
                  <a:lnTo>
                    <a:pt x="237" y="143"/>
                  </a:lnTo>
                  <a:lnTo>
                    <a:pt x="239" y="146"/>
                  </a:lnTo>
                  <a:lnTo>
                    <a:pt x="239" y="151"/>
                  </a:lnTo>
                  <a:lnTo>
                    <a:pt x="239" y="154"/>
                  </a:lnTo>
                  <a:lnTo>
                    <a:pt x="240" y="155"/>
                  </a:lnTo>
                  <a:lnTo>
                    <a:pt x="243" y="157"/>
                  </a:lnTo>
                  <a:lnTo>
                    <a:pt x="243" y="158"/>
                  </a:lnTo>
                  <a:lnTo>
                    <a:pt x="241" y="161"/>
                  </a:lnTo>
                  <a:lnTo>
                    <a:pt x="236" y="165"/>
                  </a:lnTo>
                  <a:lnTo>
                    <a:pt x="231" y="170"/>
                  </a:lnTo>
                  <a:lnTo>
                    <a:pt x="228" y="174"/>
                  </a:lnTo>
                  <a:lnTo>
                    <a:pt x="224" y="184"/>
                  </a:lnTo>
                  <a:lnTo>
                    <a:pt x="222" y="186"/>
                  </a:lnTo>
                  <a:lnTo>
                    <a:pt x="222" y="189"/>
                  </a:lnTo>
                  <a:lnTo>
                    <a:pt x="222" y="193"/>
                  </a:lnTo>
                  <a:lnTo>
                    <a:pt x="221" y="198"/>
                  </a:lnTo>
                  <a:lnTo>
                    <a:pt x="219" y="201"/>
                  </a:lnTo>
                  <a:lnTo>
                    <a:pt x="217" y="201"/>
                  </a:lnTo>
                  <a:lnTo>
                    <a:pt x="215" y="202"/>
                  </a:lnTo>
                  <a:lnTo>
                    <a:pt x="215" y="206"/>
                  </a:lnTo>
                  <a:lnTo>
                    <a:pt x="217" y="211"/>
                  </a:lnTo>
                  <a:lnTo>
                    <a:pt x="214" y="209"/>
                  </a:lnTo>
                  <a:lnTo>
                    <a:pt x="209" y="206"/>
                  </a:lnTo>
                  <a:lnTo>
                    <a:pt x="203" y="204"/>
                  </a:lnTo>
                  <a:lnTo>
                    <a:pt x="199" y="202"/>
                  </a:lnTo>
                  <a:lnTo>
                    <a:pt x="196" y="201"/>
                  </a:lnTo>
                  <a:lnTo>
                    <a:pt x="193" y="199"/>
                  </a:lnTo>
                  <a:lnTo>
                    <a:pt x="192" y="199"/>
                  </a:lnTo>
                  <a:lnTo>
                    <a:pt x="190" y="199"/>
                  </a:lnTo>
                  <a:lnTo>
                    <a:pt x="187" y="198"/>
                  </a:lnTo>
                  <a:lnTo>
                    <a:pt x="186" y="198"/>
                  </a:lnTo>
                  <a:lnTo>
                    <a:pt x="181" y="196"/>
                  </a:lnTo>
                  <a:lnTo>
                    <a:pt x="174" y="192"/>
                  </a:lnTo>
                  <a:lnTo>
                    <a:pt x="165" y="192"/>
                  </a:lnTo>
                  <a:lnTo>
                    <a:pt x="161" y="189"/>
                  </a:lnTo>
                  <a:lnTo>
                    <a:pt x="158" y="189"/>
                  </a:lnTo>
                  <a:lnTo>
                    <a:pt x="155" y="189"/>
                  </a:lnTo>
                  <a:lnTo>
                    <a:pt x="151" y="190"/>
                  </a:lnTo>
                  <a:lnTo>
                    <a:pt x="146" y="190"/>
                  </a:lnTo>
                  <a:lnTo>
                    <a:pt x="145" y="189"/>
                  </a:lnTo>
                  <a:lnTo>
                    <a:pt x="140" y="186"/>
                  </a:lnTo>
                  <a:lnTo>
                    <a:pt x="136" y="182"/>
                  </a:lnTo>
                  <a:lnTo>
                    <a:pt x="134" y="180"/>
                  </a:lnTo>
                  <a:lnTo>
                    <a:pt x="132" y="179"/>
                  </a:lnTo>
                  <a:lnTo>
                    <a:pt x="129" y="176"/>
                  </a:lnTo>
                  <a:lnTo>
                    <a:pt x="127" y="173"/>
                  </a:lnTo>
                  <a:lnTo>
                    <a:pt x="123" y="170"/>
                  </a:lnTo>
                  <a:lnTo>
                    <a:pt x="118" y="168"/>
                  </a:lnTo>
                  <a:lnTo>
                    <a:pt x="114" y="167"/>
                  </a:lnTo>
                  <a:lnTo>
                    <a:pt x="111" y="168"/>
                  </a:lnTo>
                  <a:lnTo>
                    <a:pt x="107" y="168"/>
                  </a:lnTo>
                  <a:lnTo>
                    <a:pt x="105" y="168"/>
                  </a:lnTo>
                  <a:lnTo>
                    <a:pt x="104" y="168"/>
                  </a:lnTo>
                  <a:lnTo>
                    <a:pt x="99" y="167"/>
                  </a:lnTo>
                  <a:lnTo>
                    <a:pt x="98" y="165"/>
                  </a:lnTo>
                  <a:lnTo>
                    <a:pt x="96" y="164"/>
                  </a:lnTo>
                  <a:lnTo>
                    <a:pt x="95" y="161"/>
                  </a:lnTo>
                  <a:lnTo>
                    <a:pt x="93" y="158"/>
                  </a:lnTo>
                  <a:lnTo>
                    <a:pt x="92" y="157"/>
                  </a:lnTo>
                  <a:lnTo>
                    <a:pt x="90" y="152"/>
                  </a:lnTo>
                  <a:lnTo>
                    <a:pt x="88" y="149"/>
                  </a:lnTo>
                  <a:lnTo>
                    <a:pt x="86" y="148"/>
                  </a:lnTo>
                  <a:lnTo>
                    <a:pt x="82" y="146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0" y="138"/>
                  </a:lnTo>
                  <a:lnTo>
                    <a:pt x="79" y="136"/>
                  </a:lnTo>
                  <a:lnTo>
                    <a:pt x="79" y="135"/>
                  </a:lnTo>
                  <a:lnTo>
                    <a:pt x="79" y="133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77" y="127"/>
                  </a:lnTo>
                  <a:lnTo>
                    <a:pt x="74" y="126"/>
                  </a:lnTo>
                  <a:lnTo>
                    <a:pt x="73" y="123"/>
                  </a:lnTo>
                  <a:lnTo>
                    <a:pt x="71" y="120"/>
                  </a:lnTo>
                  <a:lnTo>
                    <a:pt x="70" y="119"/>
                  </a:lnTo>
                  <a:lnTo>
                    <a:pt x="66" y="114"/>
                  </a:lnTo>
                  <a:lnTo>
                    <a:pt x="60" y="108"/>
                  </a:lnTo>
                  <a:lnTo>
                    <a:pt x="58" y="107"/>
                  </a:lnTo>
                  <a:lnTo>
                    <a:pt x="55" y="105"/>
                  </a:lnTo>
                  <a:lnTo>
                    <a:pt x="55" y="104"/>
                  </a:lnTo>
                  <a:lnTo>
                    <a:pt x="57" y="104"/>
                  </a:lnTo>
                  <a:lnTo>
                    <a:pt x="58" y="102"/>
                  </a:lnTo>
                  <a:lnTo>
                    <a:pt x="61" y="104"/>
                  </a:lnTo>
                  <a:lnTo>
                    <a:pt x="64" y="102"/>
                  </a:lnTo>
                  <a:lnTo>
                    <a:pt x="64" y="101"/>
                  </a:lnTo>
                  <a:lnTo>
                    <a:pt x="63" y="98"/>
                  </a:lnTo>
                  <a:lnTo>
                    <a:pt x="61" y="95"/>
                  </a:lnTo>
                  <a:lnTo>
                    <a:pt x="58" y="92"/>
                  </a:lnTo>
                  <a:lnTo>
                    <a:pt x="54" y="91"/>
                  </a:lnTo>
                  <a:lnTo>
                    <a:pt x="52" y="91"/>
                  </a:lnTo>
                  <a:lnTo>
                    <a:pt x="49" y="92"/>
                  </a:lnTo>
                  <a:lnTo>
                    <a:pt x="49" y="95"/>
                  </a:lnTo>
                  <a:lnTo>
                    <a:pt x="51" y="97"/>
                  </a:lnTo>
                  <a:lnTo>
                    <a:pt x="51" y="99"/>
                  </a:lnTo>
                  <a:lnTo>
                    <a:pt x="51" y="101"/>
                  </a:lnTo>
                  <a:lnTo>
                    <a:pt x="49" y="101"/>
                  </a:lnTo>
                  <a:lnTo>
                    <a:pt x="48" y="99"/>
                  </a:lnTo>
                  <a:lnTo>
                    <a:pt x="47" y="99"/>
                  </a:lnTo>
                  <a:lnTo>
                    <a:pt x="45" y="99"/>
                  </a:lnTo>
                  <a:lnTo>
                    <a:pt x="44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38" y="97"/>
                  </a:lnTo>
                  <a:lnTo>
                    <a:pt x="38" y="95"/>
                  </a:lnTo>
                  <a:lnTo>
                    <a:pt x="36" y="94"/>
                  </a:lnTo>
                  <a:lnTo>
                    <a:pt x="35" y="94"/>
                  </a:lnTo>
                  <a:lnTo>
                    <a:pt x="32" y="92"/>
                  </a:lnTo>
                  <a:lnTo>
                    <a:pt x="30" y="88"/>
                  </a:lnTo>
                  <a:lnTo>
                    <a:pt x="25" y="83"/>
                  </a:lnTo>
                  <a:lnTo>
                    <a:pt x="20" y="79"/>
                  </a:lnTo>
                  <a:lnTo>
                    <a:pt x="19" y="75"/>
                  </a:lnTo>
                  <a:lnTo>
                    <a:pt x="17" y="73"/>
                  </a:lnTo>
                  <a:lnTo>
                    <a:pt x="16" y="72"/>
                  </a:lnTo>
                  <a:lnTo>
                    <a:pt x="16" y="70"/>
                  </a:lnTo>
                  <a:lnTo>
                    <a:pt x="16" y="66"/>
                  </a:lnTo>
                  <a:lnTo>
                    <a:pt x="17" y="66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3" y="63"/>
                  </a:lnTo>
                  <a:lnTo>
                    <a:pt x="23" y="61"/>
                  </a:lnTo>
                  <a:lnTo>
                    <a:pt x="22" y="58"/>
                  </a:lnTo>
                  <a:lnTo>
                    <a:pt x="19" y="56"/>
                  </a:lnTo>
                  <a:lnTo>
                    <a:pt x="10" y="48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7" y="28"/>
                  </a:lnTo>
                  <a:lnTo>
                    <a:pt x="3" y="20"/>
                  </a:lnTo>
                  <a:lnTo>
                    <a:pt x="5" y="16"/>
                  </a:lnTo>
                  <a:lnTo>
                    <a:pt x="8" y="6"/>
                  </a:lnTo>
                  <a:lnTo>
                    <a:pt x="11" y="0"/>
                  </a:lnTo>
                  <a:lnTo>
                    <a:pt x="23" y="12"/>
                  </a:lnTo>
                  <a:lnTo>
                    <a:pt x="23" y="17"/>
                  </a:lnTo>
                  <a:lnTo>
                    <a:pt x="26" y="20"/>
                  </a:lnTo>
                  <a:lnTo>
                    <a:pt x="29" y="19"/>
                  </a:lnTo>
                  <a:lnTo>
                    <a:pt x="35" y="22"/>
                  </a:lnTo>
                  <a:lnTo>
                    <a:pt x="42" y="2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7" name="Freeform 277"/>
            <p:cNvSpPr>
              <a:spLocks/>
            </p:cNvSpPr>
            <p:nvPr/>
          </p:nvSpPr>
          <p:spPr bwMode="auto">
            <a:xfrm rot="21334256">
              <a:off x="4067050" y="4477305"/>
              <a:ext cx="694634" cy="721505"/>
            </a:xfrm>
            <a:custGeom>
              <a:avLst/>
              <a:gdLst>
                <a:gd name="T0" fmla="*/ 2147483647 w 225"/>
                <a:gd name="T1" fmla="*/ 2147483647 h 198"/>
                <a:gd name="T2" fmla="*/ 2147483647 w 225"/>
                <a:gd name="T3" fmla="*/ 2147483647 h 198"/>
                <a:gd name="T4" fmla="*/ 2147483647 w 225"/>
                <a:gd name="T5" fmla="*/ 2147483647 h 198"/>
                <a:gd name="T6" fmla="*/ 2147483647 w 225"/>
                <a:gd name="T7" fmla="*/ 2147483647 h 198"/>
                <a:gd name="T8" fmla="*/ 2147483647 w 225"/>
                <a:gd name="T9" fmla="*/ 2147483647 h 198"/>
                <a:gd name="T10" fmla="*/ 2147483647 w 225"/>
                <a:gd name="T11" fmla="*/ 2147483647 h 198"/>
                <a:gd name="T12" fmla="*/ 2147483647 w 225"/>
                <a:gd name="T13" fmla="*/ 2147483647 h 198"/>
                <a:gd name="T14" fmla="*/ 2147483647 w 225"/>
                <a:gd name="T15" fmla="*/ 2147483647 h 198"/>
                <a:gd name="T16" fmla="*/ 2147483647 w 225"/>
                <a:gd name="T17" fmla="*/ 2147483647 h 198"/>
                <a:gd name="T18" fmla="*/ 2147483647 w 225"/>
                <a:gd name="T19" fmla="*/ 2147483647 h 198"/>
                <a:gd name="T20" fmla="*/ 2147483647 w 225"/>
                <a:gd name="T21" fmla="*/ 2147483647 h 198"/>
                <a:gd name="T22" fmla="*/ 2147483647 w 225"/>
                <a:gd name="T23" fmla="*/ 2147483647 h 198"/>
                <a:gd name="T24" fmla="*/ 2147483647 w 225"/>
                <a:gd name="T25" fmla="*/ 2147483647 h 198"/>
                <a:gd name="T26" fmla="*/ 2147483647 w 225"/>
                <a:gd name="T27" fmla="*/ 2147483647 h 198"/>
                <a:gd name="T28" fmla="*/ 2147483647 w 225"/>
                <a:gd name="T29" fmla="*/ 2147483647 h 198"/>
                <a:gd name="T30" fmla="*/ 2147483647 w 225"/>
                <a:gd name="T31" fmla="*/ 2147483647 h 198"/>
                <a:gd name="T32" fmla="*/ 2147483647 w 225"/>
                <a:gd name="T33" fmla="*/ 2147483647 h 198"/>
                <a:gd name="T34" fmla="*/ 2147483647 w 225"/>
                <a:gd name="T35" fmla="*/ 2147483647 h 198"/>
                <a:gd name="T36" fmla="*/ 2147483647 w 225"/>
                <a:gd name="T37" fmla="*/ 2147483647 h 198"/>
                <a:gd name="T38" fmla="*/ 2147483647 w 225"/>
                <a:gd name="T39" fmla="*/ 2147483647 h 198"/>
                <a:gd name="T40" fmla="*/ 2147483647 w 225"/>
                <a:gd name="T41" fmla="*/ 2147483647 h 198"/>
                <a:gd name="T42" fmla="*/ 2147483647 w 225"/>
                <a:gd name="T43" fmla="*/ 2147483647 h 198"/>
                <a:gd name="T44" fmla="*/ 2147483647 w 225"/>
                <a:gd name="T45" fmla="*/ 2147483647 h 198"/>
                <a:gd name="T46" fmla="*/ 2147483647 w 225"/>
                <a:gd name="T47" fmla="*/ 2147483647 h 198"/>
                <a:gd name="T48" fmla="*/ 2147483647 w 225"/>
                <a:gd name="T49" fmla="*/ 2147483647 h 198"/>
                <a:gd name="T50" fmla="*/ 2147483647 w 225"/>
                <a:gd name="T51" fmla="*/ 2147483647 h 198"/>
                <a:gd name="T52" fmla="*/ 2147483647 w 225"/>
                <a:gd name="T53" fmla="*/ 2147483647 h 198"/>
                <a:gd name="T54" fmla="*/ 2147483647 w 225"/>
                <a:gd name="T55" fmla="*/ 2147483647 h 198"/>
                <a:gd name="T56" fmla="*/ 2147483647 w 225"/>
                <a:gd name="T57" fmla="*/ 2147483647 h 198"/>
                <a:gd name="T58" fmla="*/ 2147483647 w 225"/>
                <a:gd name="T59" fmla="*/ 2147483647 h 198"/>
                <a:gd name="T60" fmla="*/ 2147483647 w 225"/>
                <a:gd name="T61" fmla="*/ 2147483647 h 198"/>
                <a:gd name="T62" fmla="*/ 2147483647 w 225"/>
                <a:gd name="T63" fmla="*/ 2147483647 h 198"/>
                <a:gd name="T64" fmla="*/ 2147483647 w 225"/>
                <a:gd name="T65" fmla="*/ 2147483647 h 198"/>
                <a:gd name="T66" fmla="*/ 2147483647 w 225"/>
                <a:gd name="T67" fmla="*/ 2147483647 h 198"/>
                <a:gd name="T68" fmla="*/ 2147483647 w 225"/>
                <a:gd name="T69" fmla="*/ 2147483647 h 198"/>
                <a:gd name="T70" fmla="*/ 2147483647 w 225"/>
                <a:gd name="T71" fmla="*/ 2147483647 h 198"/>
                <a:gd name="T72" fmla="*/ 2147483647 w 225"/>
                <a:gd name="T73" fmla="*/ 2147483647 h 198"/>
                <a:gd name="T74" fmla="*/ 2147483647 w 225"/>
                <a:gd name="T75" fmla="*/ 2147483647 h 198"/>
                <a:gd name="T76" fmla="*/ 2147483647 w 225"/>
                <a:gd name="T77" fmla="*/ 2147483647 h 198"/>
                <a:gd name="T78" fmla="*/ 2147483647 w 225"/>
                <a:gd name="T79" fmla="*/ 2147483647 h 198"/>
                <a:gd name="T80" fmla="*/ 2147483647 w 225"/>
                <a:gd name="T81" fmla="*/ 2147483647 h 198"/>
                <a:gd name="T82" fmla="*/ 2147483647 w 225"/>
                <a:gd name="T83" fmla="*/ 2147483647 h 198"/>
                <a:gd name="T84" fmla="*/ 2147483647 w 225"/>
                <a:gd name="T85" fmla="*/ 2147483647 h 198"/>
                <a:gd name="T86" fmla="*/ 2147483647 w 225"/>
                <a:gd name="T87" fmla="*/ 2147483647 h 198"/>
                <a:gd name="T88" fmla="*/ 2147483647 w 225"/>
                <a:gd name="T89" fmla="*/ 2147483647 h 198"/>
                <a:gd name="T90" fmla="*/ 2147483647 w 225"/>
                <a:gd name="T91" fmla="*/ 2147483647 h 198"/>
                <a:gd name="T92" fmla="*/ 2147483647 w 225"/>
                <a:gd name="T93" fmla="*/ 2147483647 h 198"/>
                <a:gd name="T94" fmla="*/ 2147483647 w 225"/>
                <a:gd name="T95" fmla="*/ 2147483647 h 1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25"/>
                <a:gd name="T145" fmla="*/ 0 h 198"/>
                <a:gd name="T146" fmla="*/ 225 w 225"/>
                <a:gd name="T147" fmla="*/ 198 h 1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25" h="198">
                  <a:moveTo>
                    <a:pt x="82" y="13"/>
                  </a:moveTo>
                  <a:lnTo>
                    <a:pt x="83" y="11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93" y="10"/>
                  </a:lnTo>
                  <a:lnTo>
                    <a:pt x="95" y="10"/>
                  </a:lnTo>
                  <a:lnTo>
                    <a:pt x="98" y="10"/>
                  </a:lnTo>
                  <a:lnTo>
                    <a:pt x="101" y="9"/>
                  </a:lnTo>
                  <a:lnTo>
                    <a:pt x="117" y="17"/>
                  </a:lnTo>
                  <a:lnTo>
                    <a:pt x="121" y="17"/>
                  </a:lnTo>
                  <a:lnTo>
                    <a:pt x="126" y="17"/>
                  </a:lnTo>
                  <a:lnTo>
                    <a:pt x="131" y="17"/>
                  </a:lnTo>
                  <a:lnTo>
                    <a:pt x="139" y="17"/>
                  </a:lnTo>
                  <a:lnTo>
                    <a:pt x="143" y="19"/>
                  </a:lnTo>
                  <a:lnTo>
                    <a:pt x="149" y="20"/>
                  </a:lnTo>
                  <a:lnTo>
                    <a:pt x="153" y="23"/>
                  </a:lnTo>
                  <a:lnTo>
                    <a:pt x="156" y="25"/>
                  </a:lnTo>
                  <a:lnTo>
                    <a:pt x="159" y="25"/>
                  </a:lnTo>
                  <a:lnTo>
                    <a:pt x="165" y="23"/>
                  </a:lnTo>
                  <a:lnTo>
                    <a:pt x="171" y="23"/>
                  </a:lnTo>
                  <a:lnTo>
                    <a:pt x="175" y="23"/>
                  </a:lnTo>
                  <a:lnTo>
                    <a:pt x="178" y="23"/>
                  </a:lnTo>
                  <a:lnTo>
                    <a:pt x="180" y="23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90" y="29"/>
                  </a:lnTo>
                  <a:lnTo>
                    <a:pt x="193" y="26"/>
                  </a:lnTo>
                  <a:lnTo>
                    <a:pt x="194" y="25"/>
                  </a:lnTo>
                  <a:lnTo>
                    <a:pt x="200" y="26"/>
                  </a:lnTo>
                  <a:lnTo>
                    <a:pt x="203" y="28"/>
                  </a:lnTo>
                  <a:lnTo>
                    <a:pt x="202" y="39"/>
                  </a:lnTo>
                  <a:lnTo>
                    <a:pt x="206" y="42"/>
                  </a:lnTo>
                  <a:lnTo>
                    <a:pt x="209" y="42"/>
                  </a:lnTo>
                  <a:lnTo>
                    <a:pt x="219" y="50"/>
                  </a:lnTo>
                  <a:lnTo>
                    <a:pt x="225" y="42"/>
                  </a:lnTo>
                  <a:lnTo>
                    <a:pt x="225" y="45"/>
                  </a:lnTo>
                  <a:lnTo>
                    <a:pt x="225" y="48"/>
                  </a:lnTo>
                  <a:lnTo>
                    <a:pt x="224" y="53"/>
                  </a:lnTo>
                  <a:lnTo>
                    <a:pt x="222" y="58"/>
                  </a:lnTo>
                  <a:lnTo>
                    <a:pt x="203" y="77"/>
                  </a:lnTo>
                  <a:lnTo>
                    <a:pt x="206" y="79"/>
                  </a:lnTo>
                  <a:lnTo>
                    <a:pt x="193" y="92"/>
                  </a:lnTo>
                  <a:lnTo>
                    <a:pt x="194" y="94"/>
                  </a:lnTo>
                  <a:lnTo>
                    <a:pt x="193" y="95"/>
                  </a:lnTo>
                  <a:lnTo>
                    <a:pt x="187" y="95"/>
                  </a:lnTo>
                  <a:lnTo>
                    <a:pt x="175" y="116"/>
                  </a:lnTo>
                  <a:lnTo>
                    <a:pt x="171" y="120"/>
                  </a:lnTo>
                  <a:lnTo>
                    <a:pt x="162" y="123"/>
                  </a:lnTo>
                  <a:lnTo>
                    <a:pt x="146" y="133"/>
                  </a:lnTo>
                  <a:lnTo>
                    <a:pt x="145" y="136"/>
                  </a:lnTo>
                  <a:lnTo>
                    <a:pt x="136" y="139"/>
                  </a:lnTo>
                  <a:lnTo>
                    <a:pt x="136" y="142"/>
                  </a:lnTo>
                  <a:lnTo>
                    <a:pt x="145" y="145"/>
                  </a:lnTo>
                  <a:lnTo>
                    <a:pt x="150" y="148"/>
                  </a:lnTo>
                  <a:lnTo>
                    <a:pt x="155" y="151"/>
                  </a:lnTo>
                  <a:lnTo>
                    <a:pt x="164" y="159"/>
                  </a:lnTo>
                  <a:lnTo>
                    <a:pt x="164" y="162"/>
                  </a:lnTo>
                  <a:lnTo>
                    <a:pt x="161" y="164"/>
                  </a:lnTo>
                  <a:lnTo>
                    <a:pt x="156" y="164"/>
                  </a:lnTo>
                  <a:lnTo>
                    <a:pt x="155" y="173"/>
                  </a:lnTo>
                  <a:lnTo>
                    <a:pt x="148" y="173"/>
                  </a:lnTo>
                  <a:lnTo>
                    <a:pt x="142" y="174"/>
                  </a:lnTo>
                  <a:lnTo>
                    <a:pt x="136" y="180"/>
                  </a:lnTo>
                  <a:lnTo>
                    <a:pt x="109" y="177"/>
                  </a:lnTo>
                  <a:lnTo>
                    <a:pt x="108" y="181"/>
                  </a:lnTo>
                  <a:lnTo>
                    <a:pt x="92" y="176"/>
                  </a:lnTo>
                  <a:lnTo>
                    <a:pt x="85" y="174"/>
                  </a:lnTo>
                  <a:lnTo>
                    <a:pt x="76" y="168"/>
                  </a:lnTo>
                  <a:lnTo>
                    <a:pt x="68" y="171"/>
                  </a:lnTo>
                  <a:lnTo>
                    <a:pt x="65" y="170"/>
                  </a:lnTo>
                  <a:lnTo>
                    <a:pt x="63" y="170"/>
                  </a:lnTo>
                  <a:lnTo>
                    <a:pt x="58" y="171"/>
                  </a:lnTo>
                  <a:lnTo>
                    <a:pt x="55" y="177"/>
                  </a:lnTo>
                  <a:lnTo>
                    <a:pt x="51" y="180"/>
                  </a:lnTo>
                  <a:lnTo>
                    <a:pt x="52" y="186"/>
                  </a:lnTo>
                  <a:lnTo>
                    <a:pt x="48" y="192"/>
                  </a:lnTo>
                  <a:lnTo>
                    <a:pt x="39" y="198"/>
                  </a:lnTo>
                  <a:lnTo>
                    <a:pt x="38" y="196"/>
                  </a:lnTo>
                  <a:lnTo>
                    <a:pt x="41" y="192"/>
                  </a:lnTo>
                  <a:lnTo>
                    <a:pt x="41" y="189"/>
                  </a:lnTo>
                  <a:lnTo>
                    <a:pt x="39" y="186"/>
                  </a:lnTo>
                  <a:lnTo>
                    <a:pt x="35" y="184"/>
                  </a:lnTo>
                  <a:lnTo>
                    <a:pt x="32" y="186"/>
                  </a:lnTo>
                  <a:lnTo>
                    <a:pt x="30" y="186"/>
                  </a:lnTo>
                  <a:lnTo>
                    <a:pt x="30" y="189"/>
                  </a:lnTo>
                  <a:lnTo>
                    <a:pt x="26" y="190"/>
                  </a:lnTo>
                  <a:lnTo>
                    <a:pt x="8" y="180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10" y="177"/>
                  </a:lnTo>
                  <a:lnTo>
                    <a:pt x="20" y="177"/>
                  </a:lnTo>
                  <a:lnTo>
                    <a:pt x="22" y="176"/>
                  </a:lnTo>
                  <a:lnTo>
                    <a:pt x="22" y="173"/>
                  </a:lnTo>
                  <a:lnTo>
                    <a:pt x="22" y="171"/>
                  </a:lnTo>
                  <a:lnTo>
                    <a:pt x="26" y="174"/>
                  </a:lnTo>
                  <a:lnTo>
                    <a:pt x="27" y="170"/>
                  </a:lnTo>
                  <a:lnTo>
                    <a:pt x="17" y="152"/>
                  </a:lnTo>
                  <a:lnTo>
                    <a:pt x="14" y="148"/>
                  </a:lnTo>
                  <a:lnTo>
                    <a:pt x="11" y="146"/>
                  </a:lnTo>
                  <a:lnTo>
                    <a:pt x="8" y="145"/>
                  </a:lnTo>
                  <a:lnTo>
                    <a:pt x="2" y="146"/>
                  </a:lnTo>
                  <a:lnTo>
                    <a:pt x="1" y="145"/>
                  </a:lnTo>
                  <a:lnTo>
                    <a:pt x="0" y="142"/>
                  </a:lnTo>
                  <a:lnTo>
                    <a:pt x="2" y="138"/>
                  </a:lnTo>
                  <a:lnTo>
                    <a:pt x="2" y="132"/>
                  </a:lnTo>
                  <a:lnTo>
                    <a:pt x="7" y="133"/>
                  </a:lnTo>
                  <a:lnTo>
                    <a:pt x="11" y="127"/>
                  </a:lnTo>
                  <a:lnTo>
                    <a:pt x="16" y="127"/>
                  </a:lnTo>
                  <a:lnTo>
                    <a:pt x="17" y="126"/>
                  </a:lnTo>
                  <a:lnTo>
                    <a:pt x="19" y="120"/>
                  </a:lnTo>
                  <a:lnTo>
                    <a:pt x="17" y="116"/>
                  </a:lnTo>
                  <a:lnTo>
                    <a:pt x="16" y="111"/>
                  </a:lnTo>
                  <a:lnTo>
                    <a:pt x="16" y="110"/>
                  </a:lnTo>
                  <a:lnTo>
                    <a:pt x="19" y="108"/>
                  </a:lnTo>
                  <a:lnTo>
                    <a:pt x="22" y="110"/>
                  </a:lnTo>
                  <a:lnTo>
                    <a:pt x="22" y="108"/>
                  </a:lnTo>
                  <a:lnTo>
                    <a:pt x="26" y="101"/>
                  </a:lnTo>
                  <a:lnTo>
                    <a:pt x="27" y="96"/>
                  </a:lnTo>
                  <a:lnTo>
                    <a:pt x="30" y="94"/>
                  </a:lnTo>
                  <a:lnTo>
                    <a:pt x="36" y="86"/>
                  </a:lnTo>
                  <a:lnTo>
                    <a:pt x="36" y="83"/>
                  </a:lnTo>
                  <a:lnTo>
                    <a:pt x="38" y="82"/>
                  </a:lnTo>
                  <a:lnTo>
                    <a:pt x="41" y="82"/>
                  </a:lnTo>
                  <a:lnTo>
                    <a:pt x="49" y="91"/>
                  </a:lnTo>
                  <a:lnTo>
                    <a:pt x="51" y="86"/>
                  </a:lnTo>
                  <a:lnTo>
                    <a:pt x="60" y="83"/>
                  </a:lnTo>
                  <a:lnTo>
                    <a:pt x="49" y="77"/>
                  </a:lnTo>
                  <a:lnTo>
                    <a:pt x="49" y="74"/>
                  </a:lnTo>
                  <a:lnTo>
                    <a:pt x="43" y="72"/>
                  </a:lnTo>
                  <a:lnTo>
                    <a:pt x="46" y="69"/>
                  </a:lnTo>
                  <a:lnTo>
                    <a:pt x="51" y="60"/>
                  </a:lnTo>
                  <a:lnTo>
                    <a:pt x="42" y="45"/>
                  </a:lnTo>
                  <a:lnTo>
                    <a:pt x="43" y="38"/>
                  </a:lnTo>
                  <a:lnTo>
                    <a:pt x="41" y="33"/>
                  </a:lnTo>
                  <a:lnTo>
                    <a:pt x="45" y="0"/>
                  </a:lnTo>
                  <a:lnTo>
                    <a:pt x="49" y="1"/>
                  </a:lnTo>
                  <a:lnTo>
                    <a:pt x="52" y="3"/>
                  </a:lnTo>
                  <a:lnTo>
                    <a:pt x="58" y="7"/>
                  </a:lnTo>
                  <a:lnTo>
                    <a:pt x="63" y="10"/>
                  </a:lnTo>
                  <a:lnTo>
                    <a:pt x="67" y="11"/>
                  </a:lnTo>
                  <a:lnTo>
                    <a:pt x="73" y="13"/>
                  </a:lnTo>
                  <a:lnTo>
                    <a:pt x="76" y="14"/>
                  </a:lnTo>
                  <a:lnTo>
                    <a:pt x="80" y="14"/>
                  </a:lnTo>
                  <a:lnTo>
                    <a:pt x="82" y="1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8" name="Freeform 278"/>
            <p:cNvSpPr>
              <a:spLocks/>
            </p:cNvSpPr>
            <p:nvPr/>
          </p:nvSpPr>
          <p:spPr bwMode="auto">
            <a:xfrm rot="21334256">
              <a:off x="2729755" y="4252057"/>
              <a:ext cx="420907" cy="562611"/>
            </a:xfrm>
            <a:custGeom>
              <a:avLst/>
              <a:gdLst>
                <a:gd name="T0" fmla="*/ 2147483647 w 136"/>
                <a:gd name="T1" fmla="*/ 2147483647 h 155"/>
                <a:gd name="T2" fmla="*/ 2147483647 w 136"/>
                <a:gd name="T3" fmla="*/ 2147483647 h 155"/>
                <a:gd name="T4" fmla="*/ 2147483647 w 136"/>
                <a:gd name="T5" fmla="*/ 2147483647 h 155"/>
                <a:gd name="T6" fmla="*/ 2147483647 w 136"/>
                <a:gd name="T7" fmla="*/ 2147483647 h 155"/>
                <a:gd name="T8" fmla="*/ 2147483647 w 136"/>
                <a:gd name="T9" fmla="*/ 2147483647 h 155"/>
                <a:gd name="T10" fmla="*/ 2147483647 w 136"/>
                <a:gd name="T11" fmla="*/ 2147483647 h 155"/>
                <a:gd name="T12" fmla="*/ 2147483647 w 136"/>
                <a:gd name="T13" fmla="*/ 2147483647 h 155"/>
                <a:gd name="T14" fmla="*/ 2147483647 w 136"/>
                <a:gd name="T15" fmla="*/ 2147483647 h 155"/>
                <a:gd name="T16" fmla="*/ 2147483647 w 136"/>
                <a:gd name="T17" fmla="*/ 2147483647 h 155"/>
                <a:gd name="T18" fmla="*/ 2147483647 w 136"/>
                <a:gd name="T19" fmla="*/ 2147483647 h 155"/>
                <a:gd name="T20" fmla="*/ 2147483647 w 136"/>
                <a:gd name="T21" fmla="*/ 2147483647 h 155"/>
                <a:gd name="T22" fmla="*/ 2147483647 w 136"/>
                <a:gd name="T23" fmla="*/ 2147483647 h 155"/>
                <a:gd name="T24" fmla="*/ 2147483647 w 136"/>
                <a:gd name="T25" fmla="*/ 2147483647 h 155"/>
                <a:gd name="T26" fmla="*/ 2147483647 w 136"/>
                <a:gd name="T27" fmla="*/ 2147483647 h 155"/>
                <a:gd name="T28" fmla="*/ 2147483647 w 136"/>
                <a:gd name="T29" fmla="*/ 2147483647 h 155"/>
                <a:gd name="T30" fmla="*/ 2147483647 w 136"/>
                <a:gd name="T31" fmla="*/ 2147483647 h 155"/>
                <a:gd name="T32" fmla="*/ 2147483647 w 136"/>
                <a:gd name="T33" fmla="*/ 2147483647 h 155"/>
                <a:gd name="T34" fmla="*/ 2147483647 w 136"/>
                <a:gd name="T35" fmla="*/ 2147483647 h 155"/>
                <a:gd name="T36" fmla="*/ 2147483647 w 136"/>
                <a:gd name="T37" fmla="*/ 2147483647 h 155"/>
                <a:gd name="T38" fmla="*/ 2147483647 w 136"/>
                <a:gd name="T39" fmla="*/ 2147483647 h 155"/>
                <a:gd name="T40" fmla="*/ 2147483647 w 136"/>
                <a:gd name="T41" fmla="*/ 2147483647 h 155"/>
                <a:gd name="T42" fmla="*/ 0 w 136"/>
                <a:gd name="T43" fmla="*/ 2147483647 h 155"/>
                <a:gd name="T44" fmla="*/ 2147483647 w 136"/>
                <a:gd name="T45" fmla="*/ 2147483647 h 155"/>
                <a:gd name="T46" fmla="*/ 2147483647 w 136"/>
                <a:gd name="T47" fmla="*/ 2147483647 h 155"/>
                <a:gd name="T48" fmla="*/ 2147483647 w 136"/>
                <a:gd name="T49" fmla="*/ 2147483647 h 155"/>
                <a:gd name="T50" fmla="*/ 2147483647 w 136"/>
                <a:gd name="T51" fmla="*/ 2147483647 h 155"/>
                <a:gd name="T52" fmla="*/ 2147483647 w 136"/>
                <a:gd name="T53" fmla="*/ 2147483647 h 155"/>
                <a:gd name="T54" fmla="*/ 2147483647 w 136"/>
                <a:gd name="T55" fmla="*/ 2147483647 h 155"/>
                <a:gd name="T56" fmla="*/ 2147483647 w 136"/>
                <a:gd name="T57" fmla="*/ 2147483647 h 155"/>
                <a:gd name="T58" fmla="*/ 2147483647 w 136"/>
                <a:gd name="T59" fmla="*/ 2147483647 h 155"/>
                <a:gd name="T60" fmla="*/ 2147483647 w 136"/>
                <a:gd name="T61" fmla="*/ 2147483647 h 155"/>
                <a:gd name="T62" fmla="*/ 2147483647 w 136"/>
                <a:gd name="T63" fmla="*/ 2147483647 h 155"/>
                <a:gd name="T64" fmla="*/ 2147483647 w 136"/>
                <a:gd name="T65" fmla="*/ 2147483647 h 155"/>
                <a:gd name="T66" fmla="*/ 2147483647 w 136"/>
                <a:gd name="T67" fmla="*/ 0 h 155"/>
                <a:gd name="T68" fmla="*/ 2147483647 w 136"/>
                <a:gd name="T69" fmla="*/ 2147483647 h 155"/>
                <a:gd name="T70" fmla="*/ 2147483647 w 136"/>
                <a:gd name="T71" fmla="*/ 2147483647 h 155"/>
                <a:gd name="T72" fmla="*/ 2147483647 w 136"/>
                <a:gd name="T73" fmla="*/ 2147483647 h 155"/>
                <a:gd name="T74" fmla="*/ 2147483647 w 136"/>
                <a:gd name="T75" fmla="*/ 2147483647 h 155"/>
                <a:gd name="T76" fmla="*/ 2147483647 w 136"/>
                <a:gd name="T77" fmla="*/ 2147483647 h 155"/>
                <a:gd name="T78" fmla="*/ 2147483647 w 136"/>
                <a:gd name="T79" fmla="*/ 2147483647 h 155"/>
                <a:gd name="T80" fmla="*/ 2147483647 w 136"/>
                <a:gd name="T81" fmla="*/ 2147483647 h 155"/>
                <a:gd name="T82" fmla="*/ 2147483647 w 136"/>
                <a:gd name="T83" fmla="*/ 2147483647 h 155"/>
                <a:gd name="T84" fmla="*/ 2147483647 w 136"/>
                <a:gd name="T85" fmla="*/ 2147483647 h 155"/>
                <a:gd name="T86" fmla="*/ 2147483647 w 136"/>
                <a:gd name="T87" fmla="*/ 2147483647 h 155"/>
                <a:gd name="T88" fmla="*/ 2147483647 w 136"/>
                <a:gd name="T89" fmla="*/ 2147483647 h 155"/>
                <a:gd name="T90" fmla="*/ 2147483647 w 136"/>
                <a:gd name="T91" fmla="*/ 2147483647 h 155"/>
                <a:gd name="T92" fmla="*/ 2147483647 w 136"/>
                <a:gd name="T93" fmla="*/ 2147483647 h 155"/>
                <a:gd name="T94" fmla="*/ 2147483647 w 136"/>
                <a:gd name="T95" fmla="*/ 2147483647 h 155"/>
                <a:gd name="T96" fmla="*/ 2147483647 w 136"/>
                <a:gd name="T97" fmla="*/ 2147483647 h 1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6"/>
                <a:gd name="T148" fmla="*/ 0 h 155"/>
                <a:gd name="T149" fmla="*/ 136 w 136"/>
                <a:gd name="T150" fmla="*/ 155 h 1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6" h="155">
                  <a:moveTo>
                    <a:pt x="131" y="104"/>
                  </a:moveTo>
                  <a:lnTo>
                    <a:pt x="128" y="114"/>
                  </a:lnTo>
                  <a:lnTo>
                    <a:pt x="126" y="118"/>
                  </a:lnTo>
                  <a:lnTo>
                    <a:pt x="130" y="126"/>
                  </a:lnTo>
                  <a:lnTo>
                    <a:pt x="123" y="134"/>
                  </a:lnTo>
                  <a:lnTo>
                    <a:pt x="121" y="130"/>
                  </a:lnTo>
                  <a:lnTo>
                    <a:pt x="117" y="126"/>
                  </a:lnTo>
                  <a:lnTo>
                    <a:pt x="114" y="124"/>
                  </a:lnTo>
                  <a:lnTo>
                    <a:pt x="111" y="123"/>
                  </a:lnTo>
                  <a:lnTo>
                    <a:pt x="108" y="123"/>
                  </a:lnTo>
                  <a:lnTo>
                    <a:pt x="106" y="123"/>
                  </a:lnTo>
                  <a:lnTo>
                    <a:pt x="105" y="123"/>
                  </a:lnTo>
                  <a:lnTo>
                    <a:pt x="104" y="124"/>
                  </a:lnTo>
                  <a:lnTo>
                    <a:pt x="104" y="126"/>
                  </a:lnTo>
                  <a:lnTo>
                    <a:pt x="105" y="130"/>
                  </a:lnTo>
                  <a:lnTo>
                    <a:pt x="106" y="133"/>
                  </a:lnTo>
                  <a:lnTo>
                    <a:pt x="106" y="136"/>
                  </a:lnTo>
                  <a:lnTo>
                    <a:pt x="106" y="139"/>
                  </a:lnTo>
                  <a:lnTo>
                    <a:pt x="109" y="142"/>
                  </a:lnTo>
                  <a:lnTo>
                    <a:pt x="112" y="143"/>
                  </a:lnTo>
                  <a:lnTo>
                    <a:pt x="111" y="145"/>
                  </a:lnTo>
                  <a:lnTo>
                    <a:pt x="109" y="146"/>
                  </a:lnTo>
                  <a:lnTo>
                    <a:pt x="111" y="143"/>
                  </a:lnTo>
                  <a:lnTo>
                    <a:pt x="109" y="143"/>
                  </a:lnTo>
                  <a:lnTo>
                    <a:pt x="108" y="143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51"/>
                  </a:lnTo>
                  <a:lnTo>
                    <a:pt x="102" y="152"/>
                  </a:lnTo>
                  <a:lnTo>
                    <a:pt x="99" y="154"/>
                  </a:lnTo>
                  <a:lnTo>
                    <a:pt x="98" y="154"/>
                  </a:lnTo>
                  <a:lnTo>
                    <a:pt x="92" y="154"/>
                  </a:lnTo>
                  <a:lnTo>
                    <a:pt x="89" y="155"/>
                  </a:lnTo>
                  <a:lnTo>
                    <a:pt x="82" y="154"/>
                  </a:lnTo>
                  <a:lnTo>
                    <a:pt x="74" y="151"/>
                  </a:lnTo>
                  <a:lnTo>
                    <a:pt x="68" y="148"/>
                  </a:lnTo>
                  <a:lnTo>
                    <a:pt x="61" y="145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2" y="145"/>
                  </a:lnTo>
                  <a:lnTo>
                    <a:pt x="51" y="145"/>
                  </a:lnTo>
                  <a:lnTo>
                    <a:pt x="49" y="143"/>
                  </a:lnTo>
                  <a:lnTo>
                    <a:pt x="43" y="142"/>
                  </a:lnTo>
                  <a:lnTo>
                    <a:pt x="42" y="142"/>
                  </a:lnTo>
                  <a:lnTo>
                    <a:pt x="41" y="140"/>
                  </a:lnTo>
                  <a:lnTo>
                    <a:pt x="39" y="140"/>
                  </a:lnTo>
                  <a:lnTo>
                    <a:pt x="38" y="139"/>
                  </a:lnTo>
                  <a:lnTo>
                    <a:pt x="36" y="139"/>
                  </a:lnTo>
                  <a:lnTo>
                    <a:pt x="33" y="137"/>
                  </a:lnTo>
                  <a:lnTo>
                    <a:pt x="30" y="136"/>
                  </a:lnTo>
                  <a:lnTo>
                    <a:pt x="27" y="134"/>
                  </a:lnTo>
                  <a:lnTo>
                    <a:pt x="24" y="132"/>
                  </a:lnTo>
                  <a:lnTo>
                    <a:pt x="19" y="130"/>
                  </a:lnTo>
                  <a:lnTo>
                    <a:pt x="16" y="129"/>
                  </a:lnTo>
                  <a:lnTo>
                    <a:pt x="14" y="127"/>
                  </a:lnTo>
                  <a:lnTo>
                    <a:pt x="13" y="126"/>
                  </a:lnTo>
                  <a:lnTo>
                    <a:pt x="11" y="124"/>
                  </a:lnTo>
                  <a:lnTo>
                    <a:pt x="10" y="124"/>
                  </a:lnTo>
                  <a:lnTo>
                    <a:pt x="8" y="123"/>
                  </a:lnTo>
                  <a:lnTo>
                    <a:pt x="5" y="121"/>
                  </a:lnTo>
                  <a:lnTo>
                    <a:pt x="4" y="120"/>
                  </a:lnTo>
                  <a:lnTo>
                    <a:pt x="2" y="118"/>
                  </a:lnTo>
                  <a:lnTo>
                    <a:pt x="1" y="115"/>
                  </a:lnTo>
                  <a:lnTo>
                    <a:pt x="0" y="114"/>
                  </a:lnTo>
                  <a:lnTo>
                    <a:pt x="8" y="104"/>
                  </a:lnTo>
                  <a:lnTo>
                    <a:pt x="11" y="104"/>
                  </a:lnTo>
                  <a:lnTo>
                    <a:pt x="11" y="107"/>
                  </a:lnTo>
                  <a:lnTo>
                    <a:pt x="11" y="111"/>
                  </a:lnTo>
                  <a:lnTo>
                    <a:pt x="14" y="111"/>
                  </a:lnTo>
                  <a:lnTo>
                    <a:pt x="16" y="107"/>
                  </a:lnTo>
                  <a:lnTo>
                    <a:pt x="20" y="102"/>
                  </a:lnTo>
                  <a:lnTo>
                    <a:pt x="21" y="95"/>
                  </a:lnTo>
                  <a:lnTo>
                    <a:pt x="23" y="96"/>
                  </a:lnTo>
                  <a:lnTo>
                    <a:pt x="24" y="93"/>
                  </a:lnTo>
                  <a:lnTo>
                    <a:pt x="11" y="85"/>
                  </a:lnTo>
                  <a:lnTo>
                    <a:pt x="7" y="83"/>
                  </a:lnTo>
                  <a:lnTo>
                    <a:pt x="7" y="80"/>
                  </a:lnTo>
                  <a:lnTo>
                    <a:pt x="1" y="77"/>
                  </a:lnTo>
                  <a:lnTo>
                    <a:pt x="1" y="76"/>
                  </a:lnTo>
                  <a:lnTo>
                    <a:pt x="8" y="77"/>
                  </a:lnTo>
                  <a:lnTo>
                    <a:pt x="10" y="71"/>
                  </a:lnTo>
                  <a:lnTo>
                    <a:pt x="14" y="73"/>
                  </a:lnTo>
                  <a:lnTo>
                    <a:pt x="17" y="48"/>
                  </a:lnTo>
                  <a:lnTo>
                    <a:pt x="30" y="51"/>
                  </a:lnTo>
                  <a:lnTo>
                    <a:pt x="32" y="48"/>
                  </a:lnTo>
                  <a:lnTo>
                    <a:pt x="30" y="45"/>
                  </a:lnTo>
                  <a:lnTo>
                    <a:pt x="32" y="41"/>
                  </a:lnTo>
                  <a:lnTo>
                    <a:pt x="26" y="36"/>
                  </a:lnTo>
                  <a:lnTo>
                    <a:pt x="33" y="14"/>
                  </a:lnTo>
                  <a:lnTo>
                    <a:pt x="39" y="16"/>
                  </a:lnTo>
                  <a:lnTo>
                    <a:pt x="43" y="11"/>
                  </a:lnTo>
                  <a:lnTo>
                    <a:pt x="48" y="16"/>
                  </a:lnTo>
                  <a:lnTo>
                    <a:pt x="51" y="19"/>
                  </a:lnTo>
                  <a:lnTo>
                    <a:pt x="61" y="19"/>
                  </a:lnTo>
                  <a:lnTo>
                    <a:pt x="63" y="17"/>
                  </a:lnTo>
                  <a:lnTo>
                    <a:pt x="55" y="14"/>
                  </a:lnTo>
                  <a:lnTo>
                    <a:pt x="57" y="11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1" y="3"/>
                  </a:lnTo>
                  <a:lnTo>
                    <a:pt x="65" y="1"/>
                  </a:lnTo>
                  <a:lnTo>
                    <a:pt x="77" y="4"/>
                  </a:lnTo>
                  <a:lnTo>
                    <a:pt x="67" y="16"/>
                  </a:lnTo>
                  <a:lnTo>
                    <a:pt x="68" y="20"/>
                  </a:lnTo>
                  <a:lnTo>
                    <a:pt x="68" y="23"/>
                  </a:lnTo>
                  <a:lnTo>
                    <a:pt x="71" y="25"/>
                  </a:lnTo>
                  <a:lnTo>
                    <a:pt x="74" y="29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2" y="38"/>
                  </a:lnTo>
                  <a:lnTo>
                    <a:pt x="85" y="36"/>
                  </a:lnTo>
                  <a:lnTo>
                    <a:pt x="86" y="36"/>
                  </a:lnTo>
                  <a:lnTo>
                    <a:pt x="89" y="42"/>
                  </a:lnTo>
                  <a:lnTo>
                    <a:pt x="90" y="45"/>
                  </a:lnTo>
                  <a:lnTo>
                    <a:pt x="99" y="47"/>
                  </a:lnTo>
                  <a:lnTo>
                    <a:pt x="99" y="48"/>
                  </a:lnTo>
                  <a:lnTo>
                    <a:pt x="90" y="49"/>
                  </a:lnTo>
                  <a:lnTo>
                    <a:pt x="87" y="51"/>
                  </a:lnTo>
                  <a:lnTo>
                    <a:pt x="86" y="52"/>
                  </a:lnTo>
                  <a:lnTo>
                    <a:pt x="90" y="57"/>
                  </a:lnTo>
                  <a:lnTo>
                    <a:pt x="96" y="57"/>
                  </a:lnTo>
                  <a:lnTo>
                    <a:pt x="104" y="54"/>
                  </a:lnTo>
                  <a:lnTo>
                    <a:pt x="108" y="54"/>
                  </a:lnTo>
                  <a:lnTo>
                    <a:pt x="109" y="57"/>
                  </a:lnTo>
                  <a:lnTo>
                    <a:pt x="111" y="58"/>
                  </a:lnTo>
                  <a:lnTo>
                    <a:pt x="111" y="61"/>
                  </a:lnTo>
                  <a:lnTo>
                    <a:pt x="115" y="64"/>
                  </a:lnTo>
                  <a:lnTo>
                    <a:pt x="112" y="70"/>
                  </a:lnTo>
                  <a:lnTo>
                    <a:pt x="109" y="69"/>
                  </a:lnTo>
                  <a:lnTo>
                    <a:pt x="106" y="74"/>
                  </a:lnTo>
                  <a:lnTo>
                    <a:pt x="114" y="74"/>
                  </a:lnTo>
                  <a:lnTo>
                    <a:pt x="114" y="76"/>
                  </a:lnTo>
                  <a:lnTo>
                    <a:pt x="124" y="77"/>
                  </a:lnTo>
                  <a:lnTo>
                    <a:pt x="124" y="82"/>
                  </a:lnTo>
                  <a:lnTo>
                    <a:pt x="128" y="83"/>
                  </a:lnTo>
                  <a:lnTo>
                    <a:pt x="131" y="80"/>
                  </a:lnTo>
                  <a:lnTo>
                    <a:pt x="136" y="82"/>
                  </a:lnTo>
                  <a:lnTo>
                    <a:pt x="128" y="88"/>
                  </a:lnTo>
                  <a:lnTo>
                    <a:pt x="131" y="92"/>
                  </a:lnTo>
                  <a:lnTo>
                    <a:pt x="128" y="104"/>
                  </a:lnTo>
                  <a:lnTo>
                    <a:pt x="131" y="104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9" name="Freeform 279"/>
            <p:cNvSpPr>
              <a:spLocks/>
            </p:cNvSpPr>
            <p:nvPr/>
          </p:nvSpPr>
          <p:spPr bwMode="auto">
            <a:xfrm rot="21334256">
              <a:off x="4367566" y="5553025"/>
              <a:ext cx="1371387" cy="1167379"/>
            </a:xfrm>
            <a:custGeom>
              <a:avLst/>
              <a:gdLst>
                <a:gd name="T0" fmla="*/ 2147483647 w 444"/>
                <a:gd name="T1" fmla="*/ 2147483647 h 321"/>
                <a:gd name="T2" fmla="*/ 2147483647 w 444"/>
                <a:gd name="T3" fmla="*/ 2147483647 h 321"/>
                <a:gd name="T4" fmla="*/ 2147483647 w 444"/>
                <a:gd name="T5" fmla="*/ 2147483647 h 321"/>
                <a:gd name="T6" fmla="*/ 2147483647 w 444"/>
                <a:gd name="T7" fmla="*/ 2147483647 h 321"/>
                <a:gd name="T8" fmla="*/ 2147483647 w 444"/>
                <a:gd name="T9" fmla="*/ 2147483647 h 321"/>
                <a:gd name="T10" fmla="*/ 2147483647 w 444"/>
                <a:gd name="T11" fmla="*/ 2147483647 h 321"/>
                <a:gd name="T12" fmla="*/ 2147483647 w 444"/>
                <a:gd name="T13" fmla="*/ 2147483647 h 321"/>
                <a:gd name="T14" fmla="*/ 2147483647 w 444"/>
                <a:gd name="T15" fmla="*/ 2147483647 h 321"/>
                <a:gd name="T16" fmla="*/ 2147483647 w 444"/>
                <a:gd name="T17" fmla="*/ 2147483647 h 321"/>
                <a:gd name="T18" fmla="*/ 2147483647 w 444"/>
                <a:gd name="T19" fmla="*/ 2147483647 h 321"/>
                <a:gd name="T20" fmla="*/ 2147483647 w 444"/>
                <a:gd name="T21" fmla="*/ 2147483647 h 321"/>
                <a:gd name="T22" fmla="*/ 2147483647 w 444"/>
                <a:gd name="T23" fmla="*/ 2147483647 h 321"/>
                <a:gd name="T24" fmla="*/ 2147483647 w 444"/>
                <a:gd name="T25" fmla="*/ 2147483647 h 321"/>
                <a:gd name="T26" fmla="*/ 2147483647 w 444"/>
                <a:gd name="T27" fmla="*/ 2147483647 h 321"/>
                <a:gd name="T28" fmla="*/ 2147483647 w 444"/>
                <a:gd name="T29" fmla="*/ 2147483647 h 321"/>
                <a:gd name="T30" fmla="*/ 2147483647 w 444"/>
                <a:gd name="T31" fmla="*/ 2147483647 h 321"/>
                <a:gd name="T32" fmla="*/ 2147483647 w 444"/>
                <a:gd name="T33" fmla="*/ 2147483647 h 321"/>
                <a:gd name="T34" fmla="*/ 2147483647 w 444"/>
                <a:gd name="T35" fmla="*/ 2147483647 h 321"/>
                <a:gd name="T36" fmla="*/ 2147483647 w 444"/>
                <a:gd name="T37" fmla="*/ 2147483647 h 321"/>
                <a:gd name="T38" fmla="*/ 2147483647 w 444"/>
                <a:gd name="T39" fmla="*/ 2147483647 h 321"/>
                <a:gd name="T40" fmla="*/ 2147483647 w 444"/>
                <a:gd name="T41" fmla="*/ 2147483647 h 321"/>
                <a:gd name="T42" fmla="*/ 2147483647 w 444"/>
                <a:gd name="T43" fmla="*/ 2147483647 h 321"/>
                <a:gd name="T44" fmla="*/ 2147483647 w 444"/>
                <a:gd name="T45" fmla="*/ 2147483647 h 321"/>
                <a:gd name="T46" fmla="*/ 2147483647 w 444"/>
                <a:gd name="T47" fmla="*/ 2147483647 h 321"/>
                <a:gd name="T48" fmla="*/ 2147483647 w 444"/>
                <a:gd name="T49" fmla="*/ 2147483647 h 321"/>
                <a:gd name="T50" fmla="*/ 2147483647 w 444"/>
                <a:gd name="T51" fmla="*/ 2147483647 h 321"/>
                <a:gd name="T52" fmla="*/ 2147483647 w 444"/>
                <a:gd name="T53" fmla="*/ 2147483647 h 321"/>
                <a:gd name="T54" fmla="*/ 2147483647 w 444"/>
                <a:gd name="T55" fmla="*/ 2147483647 h 321"/>
                <a:gd name="T56" fmla="*/ 2147483647 w 444"/>
                <a:gd name="T57" fmla="*/ 2147483647 h 321"/>
                <a:gd name="T58" fmla="*/ 2147483647 w 444"/>
                <a:gd name="T59" fmla="*/ 2147483647 h 321"/>
                <a:gd name="T60" fmla="*/ 2147483647 w 444"/>
                <a:gd name="T61" fmla="*/ 2147483647 h 321"/>
                <a:gd name="T62" fmla="*/ 2147483647 w 444"/>
                <a:gd name="T63" fmla="*/ 2147483647 h 321"/>
                <a:gd name="T64" fmla="*/ 2147483647 w 444"/>
                <a:gd name="T65" fmla="*/ 2147483647 h 321"/>
                <a:gd name="T66" fmla="*/ 2147483647 w 444"/>
                <a:gd name="T67" fmla="*/ 2147483647 h 321"/>
                <a:gd name="T68" fmla="*/ 2147483647 w 444"/>
                <a:gd name="T69" fmla="*/ 2147483647 h 321"/>
                <a:gd name="T70" fmla="*/ 2147483647 w 444"/>
                <a:gd name="T71" fmla="*/ 2147483647 h 321"/>
                <a:gd name="T72" fmla="*/ 2147483647 w 444"/>
                <a:gd name="T73" fmla="*/ 2147483647 h 321"/>
                <a:gd name="T74" fmla="*/ 2147483647 w 444"/>
                <a:gd name="T75" fmla="*/ 2147483647 h 321"/>
                <a:gd name="T76" fmla="*/ 2147483647 w 444"/>
                <a:gd name="T77" fmla="*/ 2147483647 h 321"/>
                <a:gd name="T78" fmla="*/ 2147483647 w 444"/>
                <a:gd name="T79" fmla="*/ 2147483647 h 321"/>
                <a:gd name="T80" fmla="*/ 2147483647 w 444"/>
                <a:gd name="T81" fmla="*/ 2147483647 h 321"/>
                <a:gd name="T82" fmla="*/ 2147483647 w 444"/>
                <a:gd name="T83" fmla="*/ 2147483647 h 321"/>
                <a:gd name="T84" fmla="*/ 2147483647 w 444"/>
                <a:gd name="T85" fmla="*/ 2147483647 h 321"/>
                <a:gd name="T86" fmla="*/ 2147483647 w 444"/>
                <a:gd name="T87" fmla="*/ 2147483647 h 321"/>
                <a:gd name="T88" fmla="*/ 2147483647 w 444"/>
                <a:gd name="T89" fmla="*/ 2147483647 h 321"/>
                <a:gd name="T90" fmla="*/ 2147483647 w 444"/>
                <a:gd name="T91" fmla="*/ 2147483647 h 321"/>
                <a:gd name="T92" fmla="*/ 2147483647 w 444"/>
                <a:gd name="T93" fmla="*/ 2147483647 h 321"/>
                <a:gd name="T94" fmla="*/ 2147483647 w 444"/>
                <a:gd name="T95" fmla="*/ 2147483647 h 321"/>
                <a:gd name="T96" fmla="*/ 2147483647 w 444"/>
                <a:gd name="T97" fmla="*/ 2147483647 h 321"/>
                <a:gd name="T98" fmla="*/ 2147483647 w 444"/>
                <a:gd name="T99" fmla="*/ 2147483647 h 321"/>
                <a:gd name="T100" fmla="*/ 2147483647 w 444"/>
                <a:gd name="T101" fmla="*/ 2147483647 h 321"/>
                <a:gd name="T102" fmla="*/ 2147483647 w 444"/>
                <a:gd name="T103" fmla="*/ 2147483647 h 321"/>
                <a:gd name="T104" fmla="*/ 2147483647 w 444"/>
                <a:gd name="T105" fmla="*/ 2147483647 h 321"/>
                <a:gd name="T106" fmla="*/ 2147483647 w 444"/>
                <a:gd name="T107" fmla="*/ 2147483647 h 321"/>
                <a:gd name="T108" fmla="*/ 2147483647 w 444"/>
                <a:gd name="T109" fmla="*/ 2147483647 h 321"/>
                <a:gd name="T110" fmla="*/ 2147483647 w 444"/>
                <a:gd name="T111" fmla="*/ 2147483647 h 321"/>
                <a:gd name="T112" fmla="*/ 2147483647 w 444"/>
                <a:gd name="T113" fmla="*/ 2147483647 h 32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44"/>
                <a:gd name="T172" fmla="*/ 0 h 321"/>
                <a:gd name="T173" fmla="*/ 444 w 444"/>
                <a:gd name="T174" fmla="*/ 321 h 32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44" h="321">
                  <a:moveTo>
                    <a:pt x="106" y="20"/>
                  </a:moveTo>
                  <a:lnTo>
                    <a:pt x="115" y="26"/>
                  </a:lnTo>
                  <a:lnTo>
                    <a:pt x="121" y="28"/>
                  </a:lnTo>
                  <a:lnTo>
                    <a:pt x="124" y="32"/>
                  </a:lnTo>
                  <a:lnTo>
                    <a:pt x="124" y="38"/>
                  </a:lnTo>
                  <a:lnTo>
                    <a:pt x="125" y="41"/>
                  </a:lnTo>
                  <a:lnTo>
                    <a:pt x="132" y="45"/>
                  </a:lnTo>
                  <a:lnTo>
                    <a:pt x="144" y="53"/>
                  </a:lnTo>
                  <a:lnTo>
                    <a:pt x="147" y="53"/>
                  </a:lnTo>
                  <a:lnTo>
                    <a:pt x="150" y="54"/>
                  </a:lnTo>
                  <a:lnTo>
                    <a:pt x="159" y="61"/>
                  </a:lnTo>
                  <a:lnTo>
                    <a:pt x="154" y="70"/>
                  </a:lnTo>
                  <a:lnTo>
                    <a:pt x="156" y="73"/>
                  </a:lnTo>
                  <a:lnTo>
                    <a:pt x="154" y="76"/>
                  </a:lnTo>
                  <a:lnTo>
                    <a:pt x="157" y="80"/>
                  </a:lnTo>
                  <a:lnTo>
                    <a:pt x="160" y="80"/>
                  </a:lnTo>
                  <a:lnTo>
                    <a:pt x="162" y="79"/>
                  </a:lnTo>
                  <a:lnTo>
                    <a:pt x="165" y="79"/>
                  </a:lnTo>
                  <a:lnTo>
                    <a:pt x="167" y="80"/>
                  </a:lnTo>
                  <a:lnTo>
                    <a:pt x="173" y="85"/>
                  </a:lnTo>
                  <a:lnTo>
                    <a:pt x="178" y="88"/>
                  </a:lnTo>
                  <a:lnTo>
                    <a:pt x="182" y="88"/>
                  </a:lnTo>
                  <a:lnTo>
                    <a:pt x="194" y="85"/>
                  </a:lnTo>
                  <a:lnTo>
                    <a:pt x="198" y="88"/>
                  </a:lnTo>
                  <a:lnTo>
                    <a:pt x="204" y="91"/>
                  </a:lnTo>
                  <a:lnTo>
                    <a:pt x="211" y="94"/>
                  </a:lnTo>
                  <a:lnTo>
                    <a:pt x="216" y="92"/>
                  </a:lnTo>
                  <a:lnTo>
                    <a:pt x="219" y="91"/>
                  </a:lnTo>
                  <a:lnTo>
                    <a:pt x="220" y="88"/>
                  </a:lnTo>
                  <a:lnTo>
                    <a:pt x="222" y="85"/>
                  </a:lnTo>
                  <a:lnTo>
                    <a:pt x="225" y="82"/>
                  </a:lnTo>
                  <a:lnTo>
                    <a:pt x="228" y="79"/>
                  </a:lnTo>
                  <a:lnTo>
                    <a:pt x="229" y="79"/>
                  </a:lnTo>
                  <a:lnTo>
                    <a:pt x="233" y="79"/>
                  </a:lnTo>
                  <a:lnTo>
                    <a:pt x="235" y="82"/>
                  </a:lnTo>
                  <a:lnTo>
                    <a:pt x="236" y="85"/>
                  </a:lnTo>
                  <a:lnTo>
                    <a:pt x="238" y="85"/>
                  </a:lnTo>
                  <a:lnTo>
                    <a:pt x="238" y="86"/>
                  </a:lnTo>
                  <a:lnTo>
                    <a:pt x="241" y="91"/>
                  </a:lnTo>
                  <a:lnTo>
                    <a:pt x="241" y="92"/>
                  </a:lnTo>
                  <a:lnTo>
                    <a:pt x="241" y="94"/>
                  </a:lnTo>
                  <a:lnTo>
                    <a:pt x="242" y="94"/>
                  </a:lnTo>
                  <a:lnTo>
                    <a:pt x="244" y="95"/>
                  </a:lnTo>
                  <a:lnTo>
                    <a:pt x="245" y="97"/>
                  </a:lnTo>
                  <a:lnTo>
                    <a:pt x="245" y="98"/>
                  </a:lnTo>
                  <a:lnTo>
                    <a:pt x="247" y="101"/>
                  </a:lnTo>
                  <a:lnTo>
                    <a:pt x="248" y="102"/>
                  </a:lnTo>
                  <a:lnTo>
                    <a:pt x="250" y="104"/>
                  </a:lnTo>
                  <a:lnTo>
                    <a:pt x="252" y="105"/>
                  </a:lnTo>
                  <a:lnTo>
                    <a:pt x="254" y="107"/>
                  </a:lnTo>
                  <a:lnTo>
                    <a:pt x="255" y="111"/>
                  </a:lnTo>
                  <a:lnTo>
                    <a:pt x="257" y="113"/>
                  </a:lnTo>
                  <a:lnTo>
                    <a:pt x="260" y="114"/>
                  </a:lnTo>
                  <a:lnTo>
                    <a:pt x="264" y="116"/>
                  </a:lnTo>
                  <a:lnTo>
                    <a:pt x="266" y="116"/>
                  </a:lnTo>
                  <a:lnTo>
                    <a:pt x="267" y="117"/>
                  </a:lnTo>
                  <a:lnTo>
                    <a:pt x="269" y="117"/>
                  </a:lnTo>
                  <a:lnTo>
                    <a:pt x="270" y="119"/>
                  </a:lnTo>
                  <a:lnTo>
                    <a:pt x="272" y="120"/>
                  </a:lnTo>
                  <a:lnTo>
                    <a:pt x="273" y="121"/>
                  </a:lnTo>
                  <a:lnTo>
                    <a:pt x="276" y="126"/>
                  </a:lnTo>
                  <a:lnTo>
                    <a:pt x="277" y="127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0" y="129"/>
                  </a:lnTo>
                  <a:lnTo>
                    <a:pt x="282" y="127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8" y="121"/>
                  </a:lnTo>
                  <a:lnTo>
                    <a:pt x="289" y="123"/>
                  </a:lnTo>
                  <a:lnTo>
                    <a:pt x="292" y="123"/>
                  </a:lnTo>
                  <a:lnTo>
                    <a:pt x="292" y="124"/>
                  </a:lnTo>
                  <a:lnTo>
                    <a:pt x="294" y="124"/>
                  </a:lnTo>
                  <a:lnTo>
                    <a:pt x="296" y="126"/>
                  </a:lnTo>
                  <a:lnTo>
                    <a:pt x="299" y="126"/>
                  </a:lnTo>
                  <a:lnTo>
                    <a:pt x="302" y="124"/>
                  </a:lnTo>
                  <a:lnTo>
                    <a:pt x="304" y="121"/>
                  </a:lnTo>
                  <a:lnTo>
                    <a:pt x="305" y="120"/>
                  </a:lnTo>
                  <a:lnTo>
                    <a:pt x="307" y="120"/>
                  </a:lnTo>
                  <a:lnTo>
                    <a:pt x="310" y="121"/>
                  </a:lnTo>
                  <a:lnTo>
                    <a:pt x="311" y="123"/>
                  </a:lnTo>
                  <a:lnTo>
                    <a:pt x="311" y="124"/>
                  </a:lnTo>
                  <a:lnTo>
                    <a:pt x="311" y="129"/>
                  </a:lnTo>
                  <a:lnTo>
                    <a:pt x="311" y="132"/>
                  </a:lnTo>
                  <a:lnTo>
                    <a:pt x="311" y="133"/>
                  </a:lnTo>
                  <a:lnTo>
                    <a:pt x="313" y="136"/>
                  </a:lnTo>
                  <a:lnTo>
                    <a:pt x="314" y="142"/>
                  </a:lnTo>
                  <a:lnTo>
                    <a:pt x="314" y="163"/>
                  </a:lnTo>
                  <a:lnTo>
                    <a:pt x="317" y="164"/>
                  </a:lnTo>
                  <a:lnTo>
                    <a:pt x="324" y="168"/>
                  </a:lnTo>
                  <a:lnTo>
                    <a:pt x="330" y="170"/>
                  </a:lnTo>
                  <a:lnTo>
                    <a:pt x="335" y="171"/>
                  </a:lnTo>
                  <a:lnTo>
                    <a:pt x="342" y="164"/>
                  </a:lnTo>
                  <a:lnTo>
                    <a:pt x="345" y="163"/>
                  </a:lnTo>
                  <a:lnTo>
                    <a:pt x="349" y="164"/>
                  </a:lnTo>
                  <a:lnTo>
                    <a:pt x="351" y="164"/>
                  </a:lnTo>
                  <a:lnTo>
                    <a:pt x="357" y="168"/>
                  </a:lnTo>
                  <a:lnTo>
                    <a:pt x="358" y="165"/>
                  </a:lnTo>
                  <a:lnTo>
                    <a:pt x="361" y="165"/>
                  </a:lnTo>
                  <a:lnTo>
                    <a:pt x="364" y="167"/>
                  </a:lnTo>
                  <a:lnTo>
                    <a:pt x="367" y="168"/>
                  </a:lnTo>
                  <a:lnTo>
                    <a:pt x="365" y="173"/>
                  </a:lnTo>
                  <a:lnTo>
                    <a:pt x="367" y="176"/>
                  </a:lnTo>
                  <a:lnTo>
                    <a:pt x="364" y="177"/>
                  </a:lnTo>
                  <a:lnTo>
                    <a:pt x="358" y="179"/>
                  </a:lnTo>
                  <a:lnTo>
                    <a:pt x="354" y="183"/>
                  </a:lnTo>
                  <a:lnTo>
                    <a:pt x="355" y="186"/>
                  </a:lnTo>
                  <a:lnTo>
                    <a:pt x="359" y="184"/>
                  </a:lnTo>
                  <a:lnTo>
                    <a:pt x="381" y="186"/>
                  </a:lnTo>
                  <a:lnTo>
                    <a:pt x="387" y="195"/>
                  </a:lnTo>
                  <a:lnTo>
                    <a:pt x="383" y="198"/>
                  </a:lnTo>
                  <a:lnTo>
                    <a:pt x="384" y="199"/>
                  </a:lnTo>
                  <a:lnTo>
                    <a:pt x="383" y="202"/>
                  </a:lnTo>
                  <a:lnTo>
                    <a:pt x="381" y="208"/>
                  </a:lnTo>
                  <a:lnTo>
                    <a:pt x="384" y="211"/>
                  </a:lnTo>
                  <a:lnTo>
                    <a:pt x="384" y="215"/>
                  </a:lnTo>
                  <a:lnTo>
                    <a:pt x="387" y="218"/>
                  </a:lnTo>
                  <a:lnTo>
                    <a:pt x="392" y="220"/>
                  </a:lnTo>
                  <a:lnTo>
                    <a:pt x="395" y="220"/>
                  </a:lnTo>
                  <a:lnTo>
                    <a:pt x="399" y="224"/>
                  </a:lnTo>
                  <a:lnTo>
                    <a:pt x="403" y="226"/>
                  </a:lnTo>
                  <a:lnTo>
                    <a:pt x="408" y="230"/>
                  </a:lnTo>
                  <a:lnTo>
                    <a:pt x="412" y="231"/>
                  </a:lnTo>
                  <a:lnTo>
                    <a:pt x="427" y="242"/>
                  </a:lnTo>
                  <a:lnTo>
                    <a:pt x="427" y="246"/>
                  </a:lnTo>
                  <a:lnTo>
                    <a:pt x="430" y="248"/>
                  </a:lnTo>
                  <a:lnTo>
                    <a:pt x="434" y="246"/>
                  </a:lnTo>
                  <a:lnTo>
                    <a:pt x="443" y="250"/>
                  </a:lnTo>
                  <a:lnTo>
                    <a:pt x="443" y="253"/>
                  </a:lnTo>
                  <a:lnTo>
                    <a:pt x="444" y="259"/>
                  </a:lnTo>
                  <a:lnTo>
                    <a:pt x="443" y="259"/>
                  </a:lnTo>
                  <a:lnTo>
                    <a:pt x="442" y="259"/>
                  </a:lnTo>
                  <a:lnTo>
                    <a:pt x="440" y="261"/>
                  </a:lnTo>
                  <a:lnTo>
                    <a:pt x="430" y="267"/>
                  </a:lnTo>
                  <a:lnTo>
                    <a:pt x="428" y="268"/>
                  </a:lnTo>
                  <a:lnTo>
                    <a:pt x="425" y="269"/>
                  </a:lnTo>
                  <a:lnTo>
                    <a:pt x="423" y="271"/>
                  </a:lnTo>
                  <a:lnTo>
                    <a:pt x="421" y="274"/>
                  </a:lnTo>
                  <a:lnTo>
                    <a:pt x="420" y="274"/>
                  </a:lnTo>
                  <a:lnTo>
                    <a:pt x="415" y="274"/>
                  </a:lnTo>
                  <a:lnTo>
                    <a:pt x="409" y="275"/>
                  </a:lnTo>
                  <a:lnTo>
                    <a:pt x="406" y="274"/>
                  </a:lnTo>
                  <a:lnTo>
                    <a:pt x="405" y="274"/>
                  </a:lnTo>
                  <a:lnTo>
                    <a:pt x="399" y="272"/>
                  </a:lnTo>
                  <a:lnTo>
                    <a:pt x="393" y="269"/>
                  </a:lnTo>
                  <a:lnTo>
                    <a:pt x="384" y="262"/>
                  </a:lnTo>
                  <a:lnTo>
                    <a:pt x="379" y="258"/>
                  </a:lnTo>
                  <a:lnTo>
                    <a:pt x="371" y="258"/>
                  </a:lnTo>
                  <a:lnTo>
                    <a:pt x="368" y="256"/>
                  </a:lnTo>
                  <a:lnTo>
                    <a:pt x="361" y="256"/>
                  </a:lnTo>
                  <a:lnTo>
                    <a:pt x="359" y="255"/>
                  </a:lnTo>
                  <a:lnTo>
                    <a:pt x="358" y="255"/>
                  </a:lnTo>
                  <a:lnTo>
                    <a:pt x="354" y="253"/>
                  </a:lnTo>
                  <a:lnTo>
                    <a:pt x="352" y="253"/>
                  </a:lnTo>
                  <a:lnTo>
                    <a:pt x="349" y="250"/>
                  </a:lnTo>
                  <a:lnTo>
                    <a:pt x="346" y="250"/>
                  </a:lnTo>
                  <a:lnTo>
                    <a:pt x="345" y="248"/>
                  </a:lnTo>
                  <a:lnTo>
                    <a:pt x="342" y="246"/>
                  </a:lnTo>
                  <a:lnTo>
                    <a:pt x="340" y="246"/>
                  </a:lnTo>
                  <a:lnTo>
                    <a:pt x="335" y="248"/>
                  </a:lnTo>
                  <a:lnTo>
                    <a:pt x="332" y="246"/>
                  </a:lnTo>
                  <a:lnTo>
                    <a:pt x="329" y="245"/>
                  </a:lnTo>
                  <a:lnTo>
                    <a:pt x="327" y="243"/>
                  </a:lnTo>
                  <a:lnTo>
                    <a:pt x="326" y="242"/>
                  </a:lnTo>
                  <a:lnTo>
                    <a:pt x="324" y="242"/>
                  </a:lnTo>
                  <a:lnTo>
                    <a:pt x="323" y="240"/>
                  </a:lnTo>
                  <a:lnTo>
                    <a:pt x="317" y="240"/>
                  </a:lnTo>
                  <a:lnTo>
                    <a:pt x="313" y="243"/>
                  </a:lnTo>
                  <a:lnTo>
                    <a:pt x="311" y="243"/>
                  </a:lnTo>
                  <a:lnTo>
                    <a:pt x="308" y="243"/>
                  </a:lnTo>
                  <a:lnTo>
                    <a:pt x="301" y="245"/>
                  </a:lnTo>
                  <a:lnTo>
                    <a:pt x="298" y="243"/>
                  </a:lnTo>
                  <a:lnTo>
                    <a:pt x="296" y="243"/>
                  </a:lnTo>
                  <a:lnTo>
                    <a:pt x="295" y="243"/>
                  </a:lnTo>
                  <a:lnTo>
                    <a:pt x="294" y="243"/>
                  </a:lnTo>
                  <a:lnTo>
                    <a:pt x="292" y="245"/>
                  </a:lnTo>
                  <a:lnTo>
                    <a:pt x="288" y="246"/>
                  </a:lnTo>
                  <a:lnTo>
                    <a:pt x="285" y="246"/>
                  </a:lnTo>
                  <a:lnTo>
                    <a:pt x="282" y="246"/>
                  </a:lnTo>
                  <a:lnTo>
                    <a:pt x="279" y="246"/>
                  </a:lnTo>
                  <a:lnTo>
                    <a:pt x="277" y="248"/>
                  </a:lnTo>
                  <a:lnTo>
                    <a:pt x="276" y="249"/>
                  </a:lnTo>
                  <a:lnTo>
                    <a:pt x="273" y="256"/>
                  </a:lnTo>
                  <a:lnTo>
                    <a:pt x="272" y="259"/>
                  </a:lnTo>
                  <a:lnTo>
                    <a:pt x="267" y="264"/>
                  </a:lnTo>
                  <a:lnTo>
                    <a:pt x="264" y="269"/>
                  </a:lnTo>
                  <a:lnTo>
                    <a:pt x="263" y="274"/>
                  </a:lnTo>
                  <a:lnTo>
                    <a:pt x="261" y="275"/>
                  </a:lnTo>
                  <a:lnTo>
                    <a:pt x="258" y="281"/>
                  </a:lnTo>
                  <a:lnTo>
                    <a:pt x="257" y="283"/>
                  </a:lnTo>
                  <a:lnTo>
                    <a:pt x="257" y="284"/>
                  </a:lnTo>
                  <a:lnTo>
                    <a:pt x="257" y="286"/>
                  </a:lnTo>
                  <a:lnTo>
                    <a:pt x="257" y="287"/>
                  </a:lnTo>
                  <a:lnTo>
                    <a:pt x="255" y="289"/>
                  </a:lnTo>
                  <a:lnTo>
                    <a:pt x="255" y="291"/>
                  </a:lnTo>
                  <a:lnTo>
                    <a:pt x="252" y="293"/>
                  </a:lnTo>
                  <a:lnTo>
                    <a:pt x="252" y="294"/>
                  </a:lnTo>
                  <a:lnTo>
                    <a:pt x="251" y="296"/>
                  </a:lnTo>
                  <a:lnTo>
                    <a:pt x="250" y="299"/>
                  </a:lnTo>
                  <a:lnTo>
                    <a:pt x="248" y="300"/>
                  </a:lnTo>
                  <a:lnTo>
                    <a:pt x="247" y="303"/>
                  </a:lnTo>
                  <a:lnTo>
                    <a:pt x="245" y="306"/>
                  </a:lnTo>
                  <a:lnTo>
                    <a:pt x="247" y="309"/>
                  </a:lnTo>
                  <a:lnTo>
                    <a:pt x="245" y="313"/>
                  </a:lnTo>
                  <a:lnTo>
                    <a:pt x="242" y="316"/>
                  </a:lnTo>
                  <a:lnTo>
                    <a:pt x="242" y="318"/>
                  </a:lnTo>
                  <a:lnTo>
                    <a:pt x="242" y="321"/>
                  </a:lnTo>
                  <a:lnTo>
                    <a:pt x="241" y="319"/>
                  </a:lnTo>
                  <a:lnTo>
                    <a:pt x="238" y="319"/>
                  </a:lnTo>
                  <a:lnTo>
                    <a:pt x="235" y="316"/>
                  </a:lnTo>
                  <a:lnTo>
                    <a:pt x="233" y="316"/>
                  </a:lnTo>
                  <a:lnTo>
                    <a:pt x="232" y="315"/>
                  </a:lnTo>
                  <a:lnTo>
                    <a:pt x="231" y="315"/>
                  </a:lnTo>
                  <a:lnTo>
                    <a:pt x="228" y="313"/>
                  </a:lnTo>
                  <a:lnTo>
                    <a:pt x="226" y="313"/>
                  </a:lnTo>
                  <a:lnTo>
                    <a:pt x="225" y="312"/>
                  </a:lnTo>
                  <a:lnTo>
                    <a:pt x="223" y="312"/>
                  </a:lnTo>
                  <a:lnTo>
                    <a:pt x="222" y="311"/>
                  </a:lnTo>
                  <a:lnTo>
                    <a:pt x="220" y="309"/>
                  </a:lnTo>
                  <a:lnTo>
                    <a:pt x="219" y="309"/>
                  </a:lnTo>
                  <a:lnTo>
                    <a:pt x="217" y="306"/>
                  </a:lnTo>
                  <a:lnTo>
                    <a:pt x="216" y="305"/>
                  </a:lnTo>
                  <a:lnTo>
                    <a:pt x="214" y="302"/>
                  </a:lnTo>
                  <a:lnTo>
                    <a:pt x="214" y="300"/>
                  </a:lnTo>
                  <a:lnTo>
                    <a:pt x="210" y="291"/>
                  </a:lnTo>
                  <a:lnTo>
                    <a:pt x="209" y="281"/>
                  </a:lnTo>
                  <a:lnTo>
                    <a:pt x="207" y="275"/>
                  </a:lnTo>
                  <a:lnTo>
                    <a:pt x="206" y="274"/>
                  </a:lnTo>
                  <a:lnTo>
                    <a:pt x="204" y="269"/>
                  </a:lnTo>
                  <a:lnTo>
                    <a:pt x="203" y="268"/>
                  </a:lnTo>
                  <a:lnTo>
                    <a:pt x="201" y="268"/>
                  </a:lnTo>
                  <a:lnTo>
                    <a:pt x="198" y="265"/>
                  </a:lnTo>
                  <a:lnTo>
                    <a:pt x="195" y="264"/>
                  </a:lnTo>
                  <a:lnTo>
                    <a:pt x="194" y="262"/>
                  </a:lnTo>
                  <a:lnTo>
                    <a:pt x="192" y="261"/>
                  </a:lnTo>
                  <a:lnTo>
                    <a:pt x="187" y="255"/>
                  </a:lnTo>
                  <a:lnTo>
                    <a:pt x="182" y="252"/>
                  </a:lnTo>
                  <a:lnTo>
                    <a:pt x="178" y="250"/>
                  </a:lnTo>
                  <a:lnTo>
                    <a:pt x="176" y="250"/>
                  </a:lnTo>
                  <a:lnTo>
                    <a:pt x="170" y="245"/>
                  </a:lnTo>
                  <a:lnTo>
                    <a:pt x="167" y="243"/>
                  </a:lnTo>
                  <a:lnTo>
                    <a:pt x="165" y="240"/>
                  </a:lnTo>
                  <a:lnTo>
                    <a:pt x="163" y="240"/>
                  </a:lnTo>
                  <a:lnTo>
                    <a:pt x="163" y="239"/>
                  </a:lnTo>
                  <a:lnTo>
                    <a:pt x="162" y="237"/>
                  </a:lnTo>
                  <a:lnTo>
                    <a:pt x="160" y="236"/>
                  </a:lnTo>
                  <a:lnTo>
                    <a:pt x="157" y="231"/>
                  </a:lnTo>
                  <a:lnTo>
                    <a:pt x="156" y="231"/>
                  </a:lnTo>
                  <a:lnTo>
                    <a:pt x="156" y="230"/>
                  </a:lnTo>
                  <a:lnTo>
                    <a:pt x="156" y="227"/>
                  </a:lnTo>
                  <a:lnTo>
                    <a:pt x="154" y="224"/>
                  </a:lnTo>
                  <a:lnTo>
                    <a:pt x="154" y="221"/>
                  </a:lnTo>
                  <a:lnTo>
                    <a:pt x="153" y="218"/>
                  </a:lnTo>
                  <a:lnTo>
                    <a:pt x="151" y="217"/>
                  </a:lnTo>
                  <a:lnTo>
                    <a:pt x="151" y="215"/>
                  </a:lnTo>
                  <a:lnTo>
                    <a:pt x="150" y="212"/>
                  </a:lnTo>
                  <a:lnTo>
                    <a:pt x="147" y="209"/>
                  </a:lnTo>
                  <a:lnTo>
                    <a:pt x="144" y="208"/>
                  </a:lnTo>
                  <a:lnTo>
                    <a:pt x="143" y="206"/>
                  </a:lnTo>
                  <a:lnTo>
                    <a:pt x="141" y="205"/>
                  </a:lnTo>
                  <a:lnTo>
                    <a:pt x="138" y="204"/>
                  </a:lnTo>
                  <a:lnTo>
                    <a:pt x="134" y="201"/>
                  </a:lnTo>
                  <a:lnTo>
                    <a:pt x="132" y="199"/>
                  </a:lnTo>
                  <a:lnTo>
                    <a:pt x="131" y="199"/>
                  </a:lnTo>
                  <a:lnTo>
                    <a:pt x="128" y="196"/>
                  </a:lnTo>
                  <a:lnTo>
                    <a:pt x="125" y="192"/>
                  </a:lnTo>
                  <a:lnTo>
                    <a:pt x="119" y="182"/>
                  </a:lnTo>
                  <a:lnTo>
                    <a:pt x="118" y="179"/>
                  </a:lnTo>
                  <a:lnTo>
                    <a:pt x="115" y="176"/>
                  </a:lnTo>
                  <a:lnTo>
                    <a:pt x="113" y="174"/>
                  </a:lnTo>
                  <a:lnTo>
                    <a:pt x="109" y="167"/>
                  </a:lnTo>
                  <a:lnTo>
                    <a:pt x="107" y="164"/>
                  </a:lnTo>
                  <a:lnTo>
                    <a:pt x="103" y="160"/>
                  </a:lnTo>
                  <a:lnTo>
                    <a:pt x="100" y="157"/>
                  </a:lnTo>
                  <a:lnTo>
                    <a:pt x="99" y="155"/>
                  </a:lnTo>
                  <a:lnTo>
                    <a:pt x="97" y="154"/>
                  </a:lnTo>
                  <a:lnTo>
                    <a:pt x="94" y="151"/>
                  </a:lnTo>
                  <a:lnTo>
                    <a:pt x="94" y="149"/>
                  </a:lnTo>
                  <a:lnTo>
                    <a:pt x="93" y="148"/>
                  </a:lnTo>
                  <a:lnTo>
                    <a:pt x="88" y="143"/>
                  </a:lnTo>
                  <a:lnTo>
                    <a:pt x="87" y="142"/>
                  </a:lnTo>
                  <a:lnTo>
                    <a:pt x="85" y="139"/>
                  </a:lnTo>
                  <a:lnTo>
                    <a:pt x="84" y="139"/>
                  </a:lnTo>
                  <a:lnTo>
                    <a:pt x="84" y="138"/>
                  </a:lnTo>
                  <a:lnTo>
                    <a:pt x="80" y="130"/>
                  </a:lnTo>
                  <a:lnTo>
                    <a:pt x="78" y="127"/>
                  </a:lnTo>
                  <a:lnTo>
                    <a:pt x="77" y="124"/>
                  </a:lnTo>
                  <a:lnTo>
                    <a:pt x="71" y="116"/>
                  </a:lnTo>
                  <a:lnTo>
                    <a:pt x="68" y="113"/>
                  </a:lnTo>
                  <a:lnTo>
                    <a:pt x="61" y="102"/>
                  </a:lnTo>
                  <a:lnTo>
                    <a:pt x="58" y="100"/>
                  </a:lnTo>
                  <a:lnTo>
                    <a:pt x="50" y="94"/>
                  </a:lnTo>
                  <a:lnTo>
                    <a:pt x="49" y="91"/>
                  </a:lnTo>
                  <a:lnTo>
                    <a:pt x="43" y="80"/>
                  </a:lnTo>
                  <a:lnTo>
                    <a:pt x="41" y="79"/>
                  </a:lnTo>
                  <a:lnTo>
                    <a:pt x="40" y="76"/>
                  </a:lnTo>
                  <a:lnTo>
                    <a:pt x="39" y="75"/>
                  </a:lnTo>
                  <a:lnTo>
                    <a:pt x="37" y="73"/>
                  </a:lnTo>
                  <a:lnTo>
                    <a:pt x="34" y="70"/>
                  </a:lnTo>
                  <a:lnTo>
                    <a:pt x="33" y="69"/>
                  </a:lnTo>
                  <a:lnTo>
                    <a:pt x="28" y="64"/>
                  </a:lnTo>
                  <a:lnTo>
                    <a:pt x="22" y="60"/>
                  </a:lnTo>
                  <a:lnTo>
                    <a:pt x="21" y="58"/>
                  </a:lnTo>
                  <a:lnTo>
                    <a:pt x="17" y="53"/>
                  </a:lnTo>
                  <a:lnTo>
                    <a:pt x="14" y="50"/>
                  </a:lnTo>
                  <a:lnTo>
                    <a:pt x="12" y="48"/>
                  </a:lnTo>
                  <a:lnTo>
                    <a:pt x="9" y="47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6" y="29"/>
                  </a:lnTo>
                  <a:lnTo>
                    <a:pt x="11" y="31"/>
                  </a:lnTo>
                  <a:lnTo>
                    <a:pt x="22" y="23"/>
                  </a:lnTo>
                  <a:lnTo>
                    <a:pt x="25" y="25"/>
                  </a:lnTo>
                  <a:lnTo>
                    <a:pt x="27" y="19"/>
                  </a:lnTo>
                  <a:lnTo>
                    <a:pt x="33" y="19"/>
                  </a:lnTo>
                  <a:lnTo>
                    <a:pt x="36" y="19"/>
                  </a:lnTo>
                  <a:lnTo>
                    <a:pt x="39" y="22"/>
                  </a:lnTo>
                  <a:lnTo>
                    <a:pt x="43" y="28"/>
                  </a:lnTo>
                  <a:lnTo>
                    <a:pt x="47" y="29"/>
                  </a:lnTo>
                  <a:lnTo>
                    <a:pt x="66" y="29"/>
                  </a:lnTo>
                  <a:lnTo>
                    <a:pt x="71" y="25"/>
                  </a:lnTo>
                  <a:lnTo>
                    <a:pt x="71" y="13"/>
                  </a:lnTo>
                  <a:lnTo>
                    <a:pt x="74" y="10"/>
                  </a:lnTo>
                  <a:lnTo>
                    <a:pt x="82" y="9"/>
                  </a:lnTo>
                  <a:lnTo>
                    <a:pt x="84" y="4"/>
                  </a:lnTo>
                  <a:lnTo>
                    <a:pt x="85" y="3"/>
                  </a:lnTo>
                  <a:lnTo>
                    <a:pt x="87" y="0"/>
                  </a:lnTo>
                  <a:lnTo>
                    <a:pt x="99" y="12"/>
                  </a:lnTo>
                  <a:lnTo>
                    <a:pt x="106" y="2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0" name="Freeform 280"/>
            <p:cNvSpPr>
              <a:spLocks/>
            </p:cNvSpPr>
            <p:nvPr/>
          </p:nvSpPr>
          <p:spPr bwMode="auto">
            <a:xfrm rot="21334256">
              <a:off x="5024384" y="3369429"/>
              <a:ext cx="440165" cy="635572"/>
            </a:xfrm>
            <a:custGeom>
              <a:avLst/>
              <a:gdLst>
                <a:gd name="T0" fmla="*/ 2147483647 w 142"/>
                <a:gd name="T1" fmla="*/ 2147483647 h 175"/>
                <a:gd name="T2" fmla="*/ 2147483647 w 142"/>
                <a:gd name="T3" fmla="*/ 2147483647 h 175"/>
                <a:gd name="T4" fmla="*/ 2147483647 w 142"/>
                <a:gd name="T5" fmla="*/ 2147483647 h 175"/>
                <a:gd name="T6" fmla="*/ 2147483647 w 142"/>
                <a:gd name="T7" fmla="*/ 2147483647 h 175"/>
                <a:gd name="T8" fmla="*/ 2147483647 w 142"/>
                <a:gd name="T9" fmla="*/ 2147483647 h 175"/>
                <a:gd name="T10" fmla="*/ 2147483647 w 142"/>
                <a:gd name="T11" fmla="*/ 2147483647 h 175"/>
                <a:gd name="T12" fmla="*/ 2147483647 w 142"/>
                <a:gd name="T13" fmla="*/ 2147483647 h 175"/>
                <a:gd name="T14" fmla="*/ 2147483647 w 142"/>
                <a:gd name="T15" fmla="*/ 2147483647 h 175"/>
                <a:gd name="T16" fmla="*/ 2147483647 w 142"/>
                <a:gd name="T17" fmla="*/ 2147483647 h 175"/>
                <a:gd name="T18" fmla="*/ 2147483647 w 142"/>
                <a:gd name="T19" fmla="*/ 2147483647 h 175"/>
                <a:gd name="T20" fmla="*/ 2147483647 w 142"/>
                <a:gd name="T21" fmla="*/ 2147483647 h 175"/>
                <a:gd name="T22" fmla="*/ 2147483647 w 142"/>
                <a:gd name="T23" fmla="*/ 2147483647 h 175"/>
                <a:gd name="T24" fmla="*/ 2147483647 w 142"/>
                <a:gd name="T25" fmla="*/ 2147483647 h 175"/>
                <a:gd name="T26" fmla="*/ 2147483647 w 142"/>
                <a:gd name="T27" fmla="*/ 2147483647 h 175"/>
                <a:gd name="T28" fmla="*/ 2147483647 w 142"/>
                <a:gd name="T29" fmla="*/ 2147483647 h 175"/>
                <a:gd name="T30" fmla="*/ 2147483647 w 142"/>
                <a:gd name="T31" fmla="*/ 2147483647 h 175"/>
                <a:gd name="T32" fmla="*/ 2147483647 w 142"/>
                <a:gd name="T33" fmla="*/ 2147483647 h 175"/>
                <a:gd name="T34" fmla="*/ 2147483647 w 142"/>
                <a:gd name="T35" fmla="*/ 2147483647 h 175"/>
                <a:gd name="T36" fmla="*/ 2147483647 w 142"/>
                <a:gd name="T37" fmla="*/ 2147483647 h 175"/>
                <a:gd name="T38" fmla="*/ 2147483647 w 142"/>
                <a:gd name="T39" fmla="*/ 2147483647 h 175"/>
                <a:gd name="T40" fmla="*/ 2147483647 w 142"/>
                <a:gd name="T41" fmla="*/ 2147483647 h 175"/>
                <a:gd name="T42" fmla="*/ 2147483647 w 142"/>
                <a:gd name="T43" fmla="*/ 2147483647 h 175"/>
                <a:gd name="T44" fmla="*/ 2147483647 w 142"/>
                <a:gd name="T45" fmla="*/ 2147483647 h 175"/>
                <a:gd name="T46" fmla="*/ 2147483647 w 142"/>
                <a:gd name="T47" fmla="*/ 2147483647 h 175"/>
                <a:gd name="T48" fmla="*/ 2147483647 w 142"/>
                <a:gd name="T49" fmla="*/ 2147483647 h 175"/>
                <a:gd name="T50" fmla="*/ 2147483647 w 142"/>
                <a:gd name="T51" fmla="*/ 2147483647 h 175"/>
                <a:gd name="T52" fmla="*/ 2147483647 w 142"/>
                <a:gd name="T53" fmla="*/ 2147483647 h 175"/>
                <a:gd name="T54" fmla="*/ 2147483647 w 142"/>
                <a:gd name="T55" fmla="*/ 2147483647 h 175"/>
                <a:gd name="T56" fmla="*/ 2147483647 w 142"/>
                <a:gd name="T57" fmla="*/ 2147483647 h 175"/>
                <a:gd name="T58" fmla="*/ 2147483647 w 142"/>
                <a:gd name="T59" fmla="*/ 2147483647 h 175"/>
                <a:gd name="T60" fmla="*/ 2147483647 w 142"/>
                <a:gd name="T61" fmla="*/ 2147483647 h 175"/>
                <a:gd name="T62" fmla="*/ 2147483647 w 142"/>
                <a:gd name="T63" fmla="*/ 2147483647 h 175"/>
                <a:gd name="T64" fmla="*/ 2147483647 w 142"/>
                <a:gd name="T65" fmla="*/ 2147483647 h 175"/>
                <a:gd name="T66" fmla="*/ 2147483647 w 142"/>
                <a:gd name="T67" fmla="*/ 2147483647 h 175"/>
                <a:gd name="T68" fmla="*/ 2147483647 w 142"/>
                <a:gd name="T69" fmla="*/ 2147483647 h 175"/>
                <a:gd name="T70" fmla="*/ 2147483647 w 142"/>
                <a:gd name="T71" fmla="*/ 2147483647 h 175"/>
                <a:gd name="T72" fmla="*/ 2147483647 w 142"/>
                <a:gd name="T73" fmla="*/ 2147483647 h 175"/>
                <a:gd name="T74" fmla="*/ 2147483647 w 142"/>
                <a:gd name="T75" fmla="*/ 2147483647 h 175"/>
                <a:gd name="T76" fmla="*/ 2147483647 w 142"/>
                <a:gd name="T77" fmla="*/ 2147483647 h 175"/>
                <a:gd name="T78" fmla="*/ 2147483647 w 142"/>
                <a:gd name="T79" fmla="*/ 2147483647 h 175"/>
                <a:gd name="T80" fmla="*/ 2147483647 w 142"/>
                <a:gd name="T81" fmla="*/ 2147483647 h 175"/>
                <a:gd name="T82" fmla="*/ 2147483647 w 142"/>
                <a:gd name="T83" fmla="*/ 2147483647 h 175"/>
                <a:gd name="T84" fmla="*/ 2147483647 w 142"/>
                <a:gd name="T85" fmla="*/ 2147483647 h 175"/>
                <a:gd name="T86" fmla="*/ 2147483647 w 142"/>
                <a:gd name="T87" fmla="*/ 2147483647 h 175"/>
                <a:gd name="T88" fmla="*/ 2147483647 w 142"/>
                <a:gd name="T89" fmla="*/ 2147483647 h 175"/>
                <a:gd name="T90" fmla="*/ 2147483647 w 142"/>
                <a:gd name="T91" fmla="*/ 2147483647 h 175"/>
                <a:gd name="T92" fmla="*/ 2147483647 w 142"/>
                <a:gd name="T93" fmla="*/ 2147483647 h 175"/>
                <a:gd name="T94" fmla="*/ 2147483647 w 142"/>
                <a:gd name="T95" fmla="*/ 2147483647 h 175"/>
                <a:gd name="T96" fmla="*/ 2147483647 w 142"/>
                <a:gd name="T97" fmla="*/ 2147483647 h 175"/>
                <a:gd name="T98" fmla="*/ 2147483647 w 142"/>
                <a:gd name="T99" fmla="*/ 2147483647 h 175"/>
                <a:gd name="T100" fmla="*/ 2147483647 w 142"/>
                <a:gd name="T101" fmla="*/ 2147483647 h 175"/>
                <a:gd name="T102" fmla="*/ 0 w 142"/>
                <a:gd name="T103" fmla="*/ 2147483647 h 175"/>
                <a:gd name="T104" fmla="*/ 2147483647 w 142"/>
                <a:gd name="T105" fmla="*/ 2147483647 h 175"/>
                <a:gd name="T106" fmla="*/ 2147483647 w 142"/>
                <a:gd name="T107" fmla="*/ 2147483647 h 175"/>
                <a:gd name="T108" fmla="*/ 2147483647 w 142"/>
                <a:gd name="T109" fmla="*/ 2147483647 h 175"/>
                <a:gd name="T110" fmla="*/ 2147483647 w 142"/>
                <a:gd name="T111" fmla="*/ 2147483647 h 175"/>
                <a:gd name="T112" fmla="*/ 2147483647 w 142"/>
                <a:gd name="T113" fmla="*/ 2147483647 h 175"/>
                <a:gd name="T114" fmla="*/ 2147483647 w 142"/>
                <a:gd name="T115" fmla="*/ 2147483647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1" name="Freeform 281"/>
            <p:cNvSpPr>
              <a:spLocks noEditPoints="1"/>
            </p:cNvSpPr>
            <p:nvPr/>
          </p:nvSpPr>
          <p:spPr bwMode="auto">
            <a:xfrm rot="21334256">
              <a:off x="1936020" y="3544087"/>
              <a:ext cx="1061896" cy="601524"/>
            </a:xfrm>
            <a:custGeom>
              <a:avLst/>
              <a:gdLst>
                <a:gd name="T0" fmla="*/ 2147483647 w 344"/>
                <a:gd name="T1" fmla="*/ 2147483647 h 165"/>
                <a:gd name="T2" fmla="*/ 2147483647 w 344"/>
                <a:gd name="T3" fmla="*/ 2147483647 h 165"/>
                <a:gd name="T4" fmla="*/ 2147483647 w 344"/>
                <a:gd name="T5" fmla="*/ 2147483647 h 165"/>
                <a:gd name="T6" fmla="*/ 2147483647 w 344"/>
                <a:gd name="T7" fmla="*/ 2147483647 h 165"/>
                <a:gd name="T8" fmla="*/ 2147483647 w 344"/>
                <a:gd name="T9" fmla="*/ 2147483647 h 165"/>
                <a:gd name="T10" fmla="*/ 2147483647 w 344"/>
                <a:gd name="T11" fmla="*/ 2147483647 h 165"/>
                <a:gd name="T12" fmla="*/ 2147483647 w 344"/>
                <a:gd name="T13" fmla="*/ 2147483647 h 165"/>
                <a:gd name="T14" fmla="*/ 2147483647 w 344"/>
                <a:gd name="T15" fmla="*/ 2147483647 h 165"/>
                <a:gd name="T16" fmla="*/ 2147483647 w 344"/>
                <a:gd name="T17" fmla="*/ 2147483647 h 165"/>
                <a:gd name="T18" fmla="*/ 2147483647 w 344"/>
                <a:gd name="T19" fmla="*/ 2147483647 h 165"/>
                <a:gd name="T20" fmla="*/ 2147483647 w 344"/>
                <a:gd name="T21" fmla="*/ 2147483647 h 165"/>
                <a:gd name="T22" fmla="*/ 2147483647 w 344"/>
                <a:gd name="T23" fmla="*/ 2147483647 h 165"/>
                <a:gd name="T24" fmla="*/ 2147483647 w 344"/>
                <a:gd name="T25" fmla="*/ 2147483647 h 165"/>
                <a:gd name="T26" fmla="*/ 2147483647 w 344"/>
                <a:gd name="T27" fmla="*/ 2147483647 h 165"/>
                <a:gd name="T28" fmla="*/ 2147483647 w 344"/>
                <a:gd name="T29" fmla="*/ 2147483647 h 165"/>
                <a:gd name="T30" fmla="*/ 2147483647 w 344"/>
                <a:gd name="T31" fmla="*/ 2147483647 h 165"/>
                <a:gd name="T32" fmla="*/ 2147483647 w 344"/>
                <a:gd name="T33" fmla="*/ 2147483647 h 165"/>
                <a:gd name="T34" fmla="*/ 2147483647 w 344"/>
                <a:gd name="T35" fmla="*/ 2147483647 h 165"/>
                <a:gd name="T36" fmla="*/ 2147483647 w 344"/>
                <a:gd name="T37" fmla="*/ 2147483647 h 165"/>
                <a:gd name="T38" fmla="*/ 2147483647 w 344"/>
                <a:gd name="T39" fmla="*/ 2147483647 h 165"/>
                <a:gd name="T40" fmla="*/ 2147483647 w 344"/>
                <a:gd name="T41" fmla="*/ 2147483647 h 165"/>
                <a:gd name="T42" fmla="*/ 2147483647 w 344"/>
                <a:gd name="T43" fmla="*/ 2147483647 h 165"/>
                <a:gd name="T44" fmla="*/ 2147483647 w 344"/>
                <a:gd name="T45" fmla="*/ 2147483647 h 165"/>
                <a:gd name="T46" fmla="*/ 2147483647 w 344"/>
                <a:gd name="T47" fmla="*/ 2147483647 h 165"/>
                <a:gd name="T48" fmla="*/ 2147483647 w 344"/>
                <a:gd name="T49" fmla="*/ 2147483647 h 165"/>
                <a:gd name="T50" fmla="*/ 2147483647 w 344"/>
                <a:gd name="T51" fmla="*/ 2147483647 h 165"/>
                <a:gd name="T52" fmla="*/ 2147483647 w 344"/>
                <a:gd name="T53" fmla="*/ 2147483647 h 165"/>
                <a:gd name="T54" fmla="*/ 2147483647 w 344"/>
                <a:gd name="T55" fmla="*/ 2147483647 h 165"/>
                <a:gd name="T56" fmla="*/ 2147483647 w 344"/>
                <a:gd name="T57" fmla="*/ 2147483647 h 165"/>
                <a:gd name="T58" fmla="*/ 2147483647 w 344"/>
                <a:gd name="T59" fmla="*/ 2147483647 h 165"/>
                <a:gd name="T60" fmla="*/ 2147483647 w 344"/>
                <a:gd name="T61" fmla="*/ 2147483647 h 165"/>
                <a:gd name="T62" fmla="*/ 2147483647 w 344"/>
                <a:gd name="T63" fmla="*/ 2147483647 h 165"/>
                <a:gd name="T64" fmla="*/ 2147483647 w 344"/>
                <a:gd name="T65" fmla="*/ 2147483647 h 165"/>
                <a:gd name="T66" fmla="*/ 2147483647 w 344"/>
                <a:gd name="T67" fmla="*/ 2147483647 h 165"/>
                <a:gd name="T68" fmla="*/ 2147483647 w 344"/>
                <a:gd name="T69" fmla="*/ 2147483647 h 165"/>
                <a:gd name="T70" fmla="*/ 2147483647 w 344"/>
                <a:gd name="T71" fmla="*/ 2147483647 h 165"/>
                <a:gd name="T72" fmla="*/ 2147483647 w 344"/>
                <a:gd name="T73" fmla="*/ 2147483647 h 165"/>
                <a:gd name="T74" fmla="*/ 2147483647 w 344"/>
                <a:gd name="T75" fmla="*/ 2147483647 h 165"/>
                <a:gd name="T76" fmla="*/ 2147483647 w 344"/>
                <a:gd name="T77" fmla="*/ 2147483647 h 165"/>
                <a:gd name="T78" fmla="*/ 2147483647 w 344"/>
                <a:gd name="T79" fmla="*/ 2147483647 h 165"/>
                <a:gd name="T80" fmla="*/ 2147483647 w 344"/>
                <a:gd name="T81" fmla="*/ 2147483647 h 165"/>
                <a:gd name="T82" fmla="*/ 2147483647 w 344"/>
                <a:gd name="T83" fmla="*/ 2147483647 h 165"/>
                <a:gd name="T84" fmla="*/ 2147483647 w 344"/>
                <a:gd name="T85" fmla="*/ 2147483647 h 165"/>
                <a:gd name="T86" fmla="*/ 2147483647 w 344"/>
                <a:gd name="T87" fmla="*/ 2147483647 h 165"/>
                <a:gd name="T88" fmla="*/ 2147483647 w 344"/>
                <a:gd name="T89" fmla="*/ 2147483647 h 165"/>
                <a:gd name="T90" fmla="*/ 2147483647 w 344"/>
                <a:gd name="T91" fmla="*/ 2147483647 h 165"/>
                <a:gd name="T92" fmla="*/ 2147483647 w 344"/>
                <a:gd name="T93" fmla="*/ 2147483647 h 165"/>
                <a:gd name="T94" fmla="*/ 2147483647 w 344"/>
                <a:gd name="T95" fmla="*/ 2147483647 h 165"/>
                <a:gd name="T96" fmla="*/ 2147483647 w 344"/>
                <a:gd name="T97" fmla="*/ 2147483647 h 165"/>
                <a:gd name="T98" fmla="*/ 2147483647 w 344"/>
                <a:gd name="T99" fmla="*/ 2147483647 h 165"/>
                <a:gd name="T100" fmla="*/ 2147483647 w 344"/>
                <a:gd name="T101" fmla="*/ 2147483647 h 165"/>
                <a:gd name="T102" fmla="*/ 2147483647 w 344"/>
                <a:gd name="T103" fmla="*/ 2147483647 h 165"/>
                <a:gd name="T104" fmla="*/ 2147483647 w 344"/>
                <a:gd name="T105" fmla="*/ 2147483647 h 165"/>
                <a:gd name="T106" fmla="*/ 2147483647 w 344"/>
                <a:gd name="T107" fmla="*/ 2147483647 h 165"/>
                <a:gd name="T108" fmla="*/ 2147483647 w 344"/>
                <a:gd name="T109" fmla="*/ 2147483647 h 165"/>
                <a:gd name="T110" fmla="*/ 2147483647 w 344"/>
                <a:gd name="T111" fmla="*/ 2147483647 h 1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4"/>
                <a:gd name="T169" fmla="*/ 0 h 165"/>
                <a:gd name="T170" fmla="*/ 344 w 344"/>
                <a:gd name="T171" fmla="*/ 165 h 1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4" h="165">
                  <a:moveTo>
                    <a:pt x="88" y="2"/>
                  </a:moveTo>
                  <a:lnTo>
                    <a:pt x="91" y="2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04" y="1"/>
                  </a:lnTo>
                  <a:lnTo>
                    <a:pt x="110" y="4"/>
                  </a:lnTo>
                  <a:lnTo>
                    <a:pt x="115" y="7"/>
                  </a:lnTo>
                  <a:lnTo>
                    <a:pt x="118" y="8"/>
                  </a:lnTo>
                  <a:lnTo>
                    <a:pt x="121" y="10"/>
                  </a:lnTo>
                  <a:lnTo>
                    <a:pt x="123" y="11"/>
                  </a:lnTo>
                  <a:lnTo>
                    <a:pt x="127" y="16"/>
                  </a:lnTo>
                  <a:lnTo>
                    <a:pt x="129" y="19"/>
                  </a:lnTo>
                  <a:lnTo>
                    <a:pt x="135" y="23"/>
                  </a:lnTo>
                  <a:lnTo>
                    <a:pt x="137" y="26"/>
                  </a:lnTo>
                  <a:lnTo>
                    <a:pt x="146" y="32"/>
                  </a:lnTo>
                  <a:lnTo>
                    <a:pt x="152" y="36"/>
                  </a:lnTo>
                  <a:lnTo>
                    <a:pt x="156" y="39"/>
                  </a:lnTo>
                  <a:lnTo>
                    <a:pt x="164" y="42"/>
                  </a:lnTo>
                  <a:lnTo>
                    <a:pt x="165" y="43"/>
                  </a:lnTo>
                  <a:lnTo>
                    <a:pt x="184" y="51"/>
                  </a:lnTo>
                  <a:lnTo>
                    <a:pt x="187" y="54"/>
                  </a:lnTo>
                  <a:lnTo>
                    <a:pt x="195" y="57"/>
                  </a:lnTo>
                  <a:lnTo>
                    <a:pt x="198" y="58"/>
                  </a:lnTo>
                  <a:lnTo>
                    <a:pt x="202" y="60"/>
                  </a:lnTo>
                  <a:lnTo>
                    <a:pt x="206" y="61"/>
                  </a:lnTo>
                  <a:lnTo>
                    <a:pt x="209" y="61"/>
                  </a:lnTo>
                  <a:lnTo>
                    <a:pt x="214" y="61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2" y="63"/>
                  </a:lnTo>
                  <a:lnTo>
                    <a:pt x="227" y="63"/>
                  </a:lnTo>
                  <a:lnTo>
                    <a:pt x="231" y="63"/>
                  </a:lnTo>
                  <a:lnTo>
                    <a:pt x="234" y="63"/>
                  </a:lnTo>
                  <a:lnTo>
                    <a:pt x="247" y="64"/>
                  </a:lnTo>
                  <a:lnTo>
                    <a:pt x="249" y="64"/>
                  </a:lnTo>
                  <a:lnTo>
                    <a:pt x="250" y="64"/>
                  </a:lnTo>
                  <a:lnTo>
                    <a:pt x="252" y="64"/>
                  </a:lnTo>
                  <a:lnTo>
                    <a:pt x="253" y="63"/>
                  </a:lnTo>
                  <a:lnTo>
                    <a:pt x="255" y="63"/>
                  </a:lnTo>
                  <a:lnTo>
                    <a:pt x="256" y="64"/>
                  </a:lnTo>
                  <a:lnTo>
                    <a:pt x="258" y="63"/>
                  </a:lnTo>
                  <a:lnTo>
                    <a:pt x="256" y="61"/>
                  </a:lnTo>
                  <a:lnTo>
                    <a:pt x="255" y="60"/>
                  </a:lnTo>
                  <a:lnTo>
                    <a:pt x="256" y="58"/>
                  </a:lnTo>
                  <a:lnTo>
                    <a:pt x="258" y="57"/>
                  </a:lnTo>
                  <a:lnTo>
                    <a:pt x="262" y="58"/>
                  </a:lnTo>
                  <a:lnTo>
                    <a:pt x="265" y="60"/>
                  </a:lnTo>
                  <a:lnTo>
                    <a:pt x="265" y="61"/>
                  </a:lnTo>
                  <a:lnTo>
                    <a:pt x="263" y="63"/>
                  </a:lnTo>
                  <a:lnTo>
                    <a:pt x="266" y="63"/>
                  </a:lnTo>
                  <a:lnTo>
                    <a:pt x="268" y="63"/>
                  </a:lnTo>
                  <a:lnTo>
                    <a:pt x="272" y="61"/>
                  </a:lnTo>
                  <a:lnTo>
                    <a:pt x="284" y="55"/>
                  </a:lnTo>
                  <a:lnTo>
                    <a:pt x="287" y="54"/>
                  </a:lnTo>
                  <a:lnTo>
                    <a:pt x="293" y="52"/>
                  </a:lnTo>
                  <a:lnTo>
                    <a:pt x="297" y="49"/>
                  </a:lnTo>
                  <a:lnTo>
                    <a:pt x="303" y="45"/>
                  </a:lnTo>
                  <a:lnTo>
                    <a:pt x="305" y="43"/>
                  </a:lnTo>
                  <a:lnTo>
                    <a:pt x="307" y="41"/>
                  </a:lnTo>
                  <a:lnTo>
                    <a:pt x="313" y="33"/>
                  </a:lnTo>
                  <a:lnTo>
                    <a:pt x="315" y="33"/>
                  </a:lnTo>
                  <a:lnTo>
                    <a:pt x="322" y="39"/>
                  </a:lnTo>
                  <a:lnTo>
                    <a:pt x="322" y="41"/>
                  </a:lnTo>
                  <a:lnTo>
                    <a:pt x="321" y="43"/>
                  </a:lnTo>
                  <a:lnTo>
                    <a:pt x="321" y="45"/>
                  </a:lnTo>
                  <a:lnTo>
                    <a:pt x="324" y="46"/>
                  </a:lnTo>
                  <a:lnTo>
                    <a:pt x="325" y="49"/>
                  </a:lnTo>
                  <a:lnTo>
                    <a:pt x="331" y="54"/>
                  </a:lnTo>
                  <a:lnTo>
                    <a:pt x="331" y="57"/>
                  </a:lnTo>
                  <a:lnTo>
                    <a:pt x="335" y="57"/>
                  </a:lnTo>
                  <a:lnTo>
                    <a:pt x="340" y="65"/>
                  </a:lnTo>
                  <a:lnTo>
                    <a:pt x="343" y="74"/>
                  </a:lnTo>
                  <a:lnTo>
                    <a:pt x="344" y="82"/>
                  </a:lnTo>
                  <a:lnTo>
                    <a:pt x="344" y="92"/>
                  </a:lnTo>
                  <a:lnTo>
                    <a:pt x="337" y="99"/>
                  </a:lnTo>
                  <a:lnTo>
                    <a:pt x="340" y="108"/>
                  </a:lnTo>
                  <a:lnTo>
                    <a:pt x="340" y="111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5" y="131"/>
                  </a:lnTo>
                  <a:lnTo>
                    <a:pt x="331" y="134"/>
                  </a:lnTo>
                  <a:lnTo>
                    <a:pt x="328" y="134"/>
                  </a:lnTo>
                  <a:lnTo>
                    <a:pt x="327" y="136"/>
                  </a:lnTo>
                  <a:lnTo>
                    <a:pt x="329" y="139"/>
                  </a:lnTo>
                  <a:lnTo>
                    <a:pt x="328" y="146"/>
                  </a:lnTo>
                  <a:lnTo>
                    <a:pt x="325" y="149"/>
                  </a:lnTo>
                  <a:lnTo>
                    <a:pt x="322" y="152"/>
                  </a:lnTo>
                  <a:lnTo>
                    <a:pt x="321" y="153"/>
                  </a:lnTo>
                  <a:lnTo>
                    <a:pt x="318" y="153"/>
                  </a:lnTo>
                  <a:lnTo>
                    <a:pt x="315" y="150"/>
                  </a:lnTo>
                  <a:lnTo>
                    <a:pt x="312" y="149"/>
                  </a:lnTo>
                  <a:lnTo>
                    <a:pt x="306" y="149"/>
                  </a:lnTo>
                  <a:lnTo>
                    <a:pt x="306" y="148"/>
                  </a:lnTo>
                  <a:lnTo>
                    <a:pt x="300" y="148"/>
                  </a:lnTo>
                  <a:lnTo>
                    <a:pt x="300" y="146"/>
                  </a:lnTo>
                  <a:lnTo>
                    <a:pt x="299" y="145"/>
                  </a:lnTo>
                  <a:lnTo>
                    <a:pt x="297" y="146"/>
                  </a:lnTo>
                  <a:lnTo>
                    <a:pt x="296" y="145"/>
                  </a:lnTo>
                  <a:lnTo>
                    <a:pt x="288" y="145"/>
                  </a:lnTo>
                  <a:lnTo>
                    <a:pt x="287" y="145"/>
                  </a:lnTo>
                  <a:lnTo>
                    <a:pt x="285" y="143"/>
                  </a:lnTo>
                  <a:lnTo>
                    <a:pt x="287" y="140"/>
                  </a:lnTo>
                  <a:lnTo>
                    <a:pt x="287" y="139"/>
                  </a:lnTo>
                  <a:lnTo>
                    <a:pt x="285" y="137"/>
                  </a:lnTo>
                  <a:lnTo>
                    <a:pt x="284" y="137"/>
                  </a:lnTo>
                  <a:lnTo>
                    <a:pt x="283" y="134"/>
                  </a:lnTo>
                  <a:lnTo>
                    <a:pt x="280" y="134"/>
                  </a:lnTo>
                  <a:lnTo>
                    <a:pt x="278" y="133"/>
                  </a:lnTo>
                  <a:lnTo>
                    <a:pt x="277" y="133"/>
                  </a:lnTo>
                  <a:lnTo>
                    <a:pt x="275" y="133"/>
                  </a:lnTo>
                  <a:lnTo>
                    <a:pt x="274" y="128"/>
                  </a:lnTo>
                  <a:lnTo>
                    <a:pt x="271" y="128"/>
                  </a:lnTo>
                  <a:lnTo>
                    <a:pt x="268" y="124"/>
                  </a:lnTo>
                  <a:lnTo>
                    <a:pt x="265" y="124"/>
                  </a:lnTo>
                  <a:lnTo>
                    <a:pt x="258" y="126"/>
                  </a:lnTo>
                  <a:lnTo>
                    <a:pt x="256" y="128"/>
                  </a:lnTo>
                  <a:lnTo>
                    <a:pt x="252" y="134"/>
                  </a:lnTo>
                  <a:lnTo>
                    <a:pt x="250" y="134"/>
                  </a:lnTo>
                  <a:lnTo>
                    <a:pt x="237" y="133"/>
                  </a:lnTo>
                  <a:lnTo>
                    <a:pt x="236" y="133"/>
                  </a:lnTo>
                  <a:lnTo>
                    <a:pt x="234" y="136"/>
                  </a:lnTo>
                  <a:lnTo>
                    <a:pt x="228" y="140"/>
                  </a:lnTo>
                  <a:lnTo>
                    <a:pt x="221" y="143"/>
                  </a:lnTo>
                  <a:lnTo>
                    <a:pt x="215" y="143"/>
                  </a:lnTo>
                  <a:lnTo>
                    <a:pt x="208" y="149"/>
                  </a:lnTo>
                  <a:lnTo>
                    <a:pt x="203" y="152"/>
                  </a:lnTo>
                  <a:lnTo>
                    <a:pt x="202" y="150"/>
                  </a:lnTo>
                  <a:lnTo>
                    <a:pt x="200" y="152"/>
                  </a:lnTo>
                  <a:lnTo>
                    <a:pt x="199" y="155"/>
                  </a:lnTo>
                  <a:lnTo>
                    <a:pt x="198" y="161"/>
                  </a:lnTo>
                  <a:lnTo>
                    <a:pt x="195" y="162"/>
                  </a:lnTo>
                  <a:lnTo>
                    <a:pt x="190" y="164"/>
                  </a:lnTo>
                  <a:lnTo>
                    <a:pt x="187" y="165"/>
                  </a:lnTo>
                  <a:lnTo>
                    <a:pt x="183" y="164"/>
                  </a:lnTo>
                  <a:lnTo>
                    <a:pt x="178" y="161"/>
                  </a:lnTo>
                  <a:lnTo>
                    <a:pt x="146" y="149"/>
                  </a:lnTo>
                  <a:lnTo>
                    <a:pt x="126" y="140"/>
                  </a:lnTo>
                  <a:lnTo>
                    <a:pt x="98" y="146"/>
                  </a:lnTo>
                  <a:lnTo>
                    <a:pt x="95" y="145"/>
                  </a:lnTo>
                  <a:lnTo>
                    <a:pt x="88" y="143"/>
                  </a:lnTo>
                  <a:lnTo>
                    <a:pt x="79" y="140"/>
                  </a:lnTo>
                  <a:lnTo>
                    <a:pt x="73" y="139"/>
                  </a:lnTo>
                  <a:lnTo>
                    <a:pt x="58" y="139"/>
                  </a:lnTo>
                  <a:lnTo>
                    <a:pt x="54" y="140"/>
                  </a:lnTo>
                  <a:lnTo>
                    <a:pt x="51" y="139"/>
                  </a:lnTo>
                  <a:lnTo>
                    <a:pt x="50" y="137"/>
                  </a:lnTo>
                  <a:lnTo>
                    <a:pt x="48" y="136"/>
                  </a:lnTo>
                  <a:lnTo>
                    <a:pt x="32" y="128"/>
                  </a:lnTo>
                  <a:lnTo>
                    <a:pt x="26" y="127"/>
                  </a:lnTo>
                  <a:lnTo>
                    <a:pt x="25" y="126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2" y="120"/>
                  </a:lnTo>
                  <a:lnTo>
                    <a:pt x="20" y="114"/>
                  </a:lnTo>
                  <a:lnTo>
                    <a:pt x="19" y="111"/>
                  </a:lnTo>
                  <a:lnTo>
                    <a:pt x="20" y="106"/>
                  </a:lnTo>
                  <a:lnTo>
                    <a:pt x="19" y="105"/>
                  </a:lnTo>
                  <a:lnTo>
                    <a:pt x="17" y="102"/>
                  </a:lnTo>
                  <a:lnTo>
                    <a:pt x="16" y="102"/>
                  </a:lnTo>
                  <a:lnTo>
                    <a:pt x="16" y="101"/>
                  </a:lnTo>
                  <a:lnTo>
                    <a:pt x="16" y="98"/>
                  </a:lnTo>
                  <a:lnTo>
                    <a:pt x="16" y="96"/>
                  </a:lnTo>
                  <a:lnTo>
                    <a:pt x="17" y="93"/>
                  </a:lnTo>
                  <a:lnTo>
                    <a:pt x="19" y="92"/>
                  </a:lnTo>
                  <a:lnTo>
                    <a:pt x="20" y="92"/>
                  </a:lnTo>
                  <a:lnTo>
                    <a:pt x="22" y="93"/>
                  </a:lnTo>
                  <a:lnTo>
                    <a:pt x="23" y="93"/>
                  </a:lnTo>
                  <a:lnTo>
                    <a:pt x="28" y="92"/>
                  </a:lnTo>
                  <a:lnTo>
                    <a:pt x="30" y="92"/>
                  </a:lnTo>
                  <a:lnTo>
                    <a:pt x="32" y="92"/>
                  </a:lnTo>
                  <a:lnTo>
                    <a:pt x="35" y="92"/>
                  </a:lnTo>
                  <a:lnTo>
                    <a:pt x="38" y="90"/>
                  </a:lnTo>
                  <a:lnTo>
                    <a:pt x="44" y="89"/>
                  </a:lnTo>
                  <a:lnTo>
                    <a:pt x="45" y="89"/>
                  </a:lnTo>
                  <a:lnTo>
                    <a:pt x="48" y="92"/>
                  </a:lnTo>
                  <a:lnTo>
                    <a:pt x="54" y="93"/>
                  </a:lnTo>
                  <a:lnTo>
                    <a:pt x="60" y="92"/>
                  </a:lnTo>
                  <a:lnTo>
                    <a:pt x="61" y="92"/>
                  </a:lnTo>
                  <a:lnTo>
                    <a:pt x="64" y="89"/>
                  </a:lnTo>
                  <a:lnTo>
                    <a:pt x="66" y="89"/>
                  </a:lnTo>
                  <a:lnTo>
                    <a:pt x="66" y="86"/>
                  </a:lnTo>
                  <a:lnTo>
                    <a:pt x="67" y="85"/>
                  </a:lnTo>
                  <a:lnTo>
                    <a:pt x="69" y="86"/>
                  </a:lnTo>
                  <a:lnTo>
                    <a:pt x="70" y="86"/>
                  </a:lnTo>
                  <a:lnTo>
                    <a:pt x="69" y="86"/>
                  </a:lnTo>
                  <a:lnTo>
                    <a:pt x="67" y="87"/>
                  </a:lnTo>
                  <a:lnTo>
                    <a:pt x="69" y="87"/>
                  </a:lnTo>
                  <a:lnTo>
                    <a:pt x="70" y="87"/>
                  </a:lnTo>
                  <a:lnTo>
                    <a:pt x="73" y="86"/>
                  </a:lnTo>
                  <a:lnTo>
                    <a:pt x="77" y="86"/>
                  </a:lnTo>
                  <a:lnTo>
                    <a:pt x="82" y="85"/>
                  </a:lnTo>
                  <a:lnTo>
                    <a:pt x="88" y="85"/>
                  </a:lnTo>
                  <a:lnTo>
                    <a:pt x="91" y="85"/>
                  </a:lnTo>
                  <a:lnTo>
                    <a:pt x="92" y="85"/>
                  </a:lnTo>
                  <a:lnTo>
                    <a:pt x="96" y="85"/>
                  </a:lnTo>
                  <a:lnTo>
                    <a:pt x="101" y="85"/>
                  </a:lnTo>
                  <a:lnTo>
                    <a:pt x="104" y="83"/>
                  </a:lnTo>
                  <a:lnTo>
                    <a:pt x="105" y="82"/>
                  </a:lnTo>
                  <a:lnTo>
                    <a:pt x="105" y="83"/>
                  </a:lnTo>
                  <a:lnTo>
                    <a:pt x="107" y="83"/>
                  </a:lnTo>
                  <a:lnTo>
                    <a:pt x="108" y="83"/>
                  </a:lnTo>
                  <a:lnTo>
                    <a:pt x="108" y="82"/>
                  </a:lnTo>
                  <a:lnTo>
                    <a:pt x="107" y="82"/>
                  </a:lnTo>
                  <a:lnTo>
                    <a:pt x="108" y="80"/>
                  </a:lnTo>
                  <a:lnTo>
                    <a:pt x="117" y="76"/>
                  </a:lnTo>
                  <a:lnTo>
                    <a:pt x="121" y="76"/>
                  </a:lnTo>
                  <a:lnTo>
                    <a:pt x="124" y="76"/>
                  </a:lnTo>
                  <a:lnTo>
                    <a:pt x="132" y="74"/>
                  </a:lnTo>
                  <a:lnTo>
                    <a:pt x="136" y="73"/>
                  </a:lnTo>
                  <a:lnTo>
                    <a:pt x="136" y="71"/>
                  </a:lnTo>
                  <a:lnTo>
                    <a:pt x="136" y="70"/>
                  </a:lnTo>
                  <a:lnTo>
                    <a:pt x="135" y="65"/>
                  </a:lnTo>
                  <a:lnTo>
                    <a:pt x="136" y="63"/>
                  </a:lnTo>
                  <a:lnTo>
                    <a:pt x="139" y="60"/>
                  </a:lnTo>
                  <a:lnTo>
                    <a:pt x="139" y="57"/>
                  </a:lnTo>
                  <a:lnTo>
                    <a:pt x="137" y="57"/>
                  </a:lnTo>
                  <a:lnTo>
                    <a:pt x="133" y="57"/>
                  </a:lnTo>
                  <a:lnTo>
                    <a:pt x="127" y="55"/>
                  </a:lnTo>
                  <a:lnTo>
                    <a:pt x="123" y="54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1" y="55"/>
                  </a:lnTo>
                  <a:lnTo>
                    <a:pt x="93" y="57"/>
                  </a:lnTo>
                  <a:lnTo>
                    <a:pt x="88" y="58"/>
                  </a:lnTo>
                  <a:lnTo>
                    <a:pt x="85" y="60"/>
                  </a:lnTo>
                  <a:lnTo>
                    <a:pt x="82" y="61"/>
                  </a:lnTo>
                  <a:lnTo>
                    <a:pt x="80" y="61"/>
                  </a:lnTo>
                  <a:lnTo>
                    <a:pt x="79" y="61"/>
                  </a:lnTo>
                  <a:lnTo>
                    <a:pt x="77" y="57"/>
                  </a:lnTo>
                  <a:lnTo>
                    <a:pt x="76" y="49"/>
                  </a:lnTo>
                  <a:lnTo>
                    <a:pt x="74" y="45"/>
                  </a:lnTo>
                  <a:lnTo>
                    <a:pt x="74" y="42"/>
                  </a:lnTo>
                  <a:lnTo>
                    <a:pt x="74" y="38"/>
                  </a:lnTo>
                  <a:lnTo>
                    <a:pt x="73" y="33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4" y="30"/>
                  </a:lnTo>
                  <a:lnTo>
                    <a:pt x="76" y="30"/>
                  </a:lnTo>
                  <a:lnTo>
                    <a:pt x="77" y="29"/>
                  </a:lnTo>
                  <a:lnTo>
                    <a:pt x="79" y="29"/>
                  </a:lnTo>
                  <a:lnTo>
                    <a:pt x="79" y="32"/>
                  </a:lnTo>
                  <a:lnTo>
                    <a:pt x="79" y="33"/>
                  </a:lnTo>
                  <a:lnTo>
                    <a:pt x="80" y="35"/>
                  </a:lnTo>
                  <a:lnTo>
                    <a:pt x="82" y="36"/>
                  </a:lnTo>
                  <a:lnTo>
                    <a:pt x="83" y="38"/>
                  </a:lnTo>
                  <a:lnTo>
                    <a:pt x="85" y="38"/>
                  </a:lnTo>
                  <a:lnTo>
                    <a:pt x="89" y="36"/>
                  </a:lnTo>
                  <a:lnTo>
                    <a:pt x="91" y="36"/>
                  </a:lnTo>
                  <a:lnTo>
                    <a:pt x="93" y="35"/>
                  </a:lnTo>
                  <a:lnTo>
                    <a:pt x="95" y="33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8" y="32"/>
                  </a:lnTo>
                  <a:lnTo>
                    <a:pt x="96" y="35"/>
                  </a:lnTo>
                  <a:lnTo>
                    <a:pt x="98" y="35"/>
                  </a:lnTo>
                  <a:lnTo>
                    <a:pt x="99" y="32"/>
                  </a:lnTo>
                  <a:lnTo>
                    <a:pt x="99" y="30"/>
                  </a:lnTo>
                  <a:lnTo>
                    <a:pt x="98" y="29"/>
                  </a:lnTo>
                  <a:lnTo>
                    <a:pt x="89" y="27"/>
                  </a:lnTo>
                  <a:lnTo>
                    <a:pt x="88" y="27"/>
                  </a:lnTo>
                  <a:lnTo>
                    <a:pt x="88" y="26"/>
                  </a:lnTo>
                  <a:lnTo>
                    <a:pt x="88" y="24"/>
                  </a:lnTo>
                  <a:lnTo>
                    <a:pt x="86" y="24"/>
                  </a:lnTo>
                  <a:lnTo>
                    <a:pt x="85" y="23"/>
                  </a:lnTo>
                  <a:lnTo>
                    <a:pt x="82" y="24"/>
                  </a:lnTo>
                  <a:lnTo>
                    <a:pt x="80" y="23"/>
                  </a:lnTo>
                  <a:lnTo>
                    <a:pt x="79" y="17"/>
                  </a:lnTo>
                  <a:lnTo>
                    <a:pt x="77" y="16"/>
                  </a:lnTo>
                  <a:lnTo>
                    <a:pt x="76" y="16"/>
                  </a:lnTo>
                  <a:lnTo>
                    <a:pt x="73" y="17"/>
                  </a:lnTo>
                  <a:lnTo>
                    <a:pt x="71" y="19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66" y="27"/>
                  </a:lnTo>
                  <a:lnTo>
                    <a:pt x="64" y="29"/>
                  </a:lnTo>
                  <a:lnTo>
                    <a:pt x="60" y="33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4" y="38"/>
                  </a:lnTo>
                  <a:lnTo>
                    <a:pt x="54" y="39"/>
                  </a:lnTo>
                  <a:lnTo>
                    <a:pt x="52" y="41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50" y="43"/>
                  </a:lnTo>
                  <a:lnTo>
                    <a:pt x="48" y="45"/>
                  </a:lnTo>
                  <a:lnTo>
                    <a:pt x="47" y="43"/>
                  </a:lnTo>
                  <a:lnTo>
                    <a:pt x="45" y="46"/>
                  </a:lnTo>
                  <a:lnTo>
                    <a:pt x="44" y="48"/>
                  </a:lnTo>
                  <a:lnTo>
                    <a:pt x="44" y="45"/>
                  </a:lnTo>
                  <a:lnTo>
                    <a:pt x="42" y="45"/>
                  </a:lnTo>
                  <a:lnTo>
                    <a:pt x="41" y="49"/>
                  </a:lnTo>
                  <a:lnTo>
                    <a:pt x="39" y="51"/>
                  </a:lnTo>
                  <a:lnTo>
                    <a:pt x="39" y="52"/>
                  </a:lnTo>
                  <a:lnTo>
                    <a:pt x="38" y="51"/>
                  </a:lnTo>
                  <a:lnTo>
                    <a:pt x="39" y="48"/>
                  </a:lnTo>
                  <a:lnTo>
                    <a:pt x="35" y="51"/>
                  </a:lnTo>
                  <a:lnTo>
                    <a:pt x="35" y="52"/>
                  </a:lnTo>
                  <a:lnTo>
                    <a:pt x="33" y="54"/>
                  </a:lnTo>
                  <a:lnTo>
                    <a:pt x="33" y="51"/>
                  </a:lnTo>
                  <a:lnTo>
                    <a:pt x="29" y="54"/>
                  </a:lnTo>
                  <a:lnTo>
                    <a:pt x="28" y="55"/>
                  </a:lnTo>
                  <a:lnTo>
                    <a:pt x="28" y="54"/>
                  </a:lnTo>
                  <a:lnTo>
                    <a:pt x="30" y="51"/>
                  </a:lnTo>
                  <a:lnTo>
                    <a:pt x="35" y="48"/>
                  </a:lnTo>
                  <a:lnTo>
                    <a:pt x="38" y="46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2" y="41"/>
                  </a:lnTo>
                  <a:lnTo>
                    <a:pt x="42" y="39"/>
                  </a:lnTo>
                  <a:lnTo>
                    <a:pt x="44" y="39"/>
                  </a:lnTo>
                  <a:lnTo>
                    <a:pt x="48" y="38"/>
                  </a:lnTo>
                  <a:lnTo>
                    <a:pt x="57" y="30"/>
                  </a:lnTo>
                  <a:lnTo>
                    <a:pt x="66" y="22"/>
                  </a:lnTo>
                  <a:lnTo>
                    <a:pt x="74" y="10"/>
                  </a:lnTo>
                  <a:lnTo>
                    <a:pt x="79" y="5"/>
                  </a:lnTo>
                  <a:lnTo>
                    <a:pt x="80" y="4"/>
                  </a:lnTo>
                  <a:lnTo>
                    <a:pt x="83" y="2"/>
                  </a:lnTo>
                  <a:lnTo>
                    <a:pt x="85" y="2"/>
                  </a:lnTo>
                  <a:lnTo>
                    <a:pt x="88" y="2"/>
                  </a:lnTo>
                  <a:close/>
                  <a:moveTo>
                    <a:pt x="8" y="74"/>
                  </a:moveTo>
                  <a:lnTo>
                    <a:pt x="11" y="76"/>
                  </a:lnTo>
                  <a:lnTo>
                    <a:pt x="11" y="73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3" y="79"/>
                  </a:lnTo>
                  <a:lnTo>
                    <a:pt x="11" y="79"/>
                  </a:lnTo>
                  <a:lnTo>
                    <a:pt x="10" y="77"/>
                  </a:lnTo>
                  <a:lnTo>
                    <a:pt x="7" y="74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3" y="65"/>
                  </a:lnTo>
                  <a:lnTo>
                    <a:pt x="1" y="63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3" y="60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6" y="68"/>
                  </a:lnTo>
                  <a:lnTo>
                    <a:pt x="8" y="74"/>
                  </a:lnTo>
                  <a:close/>
                  <a:moveTo>
                    <a:pt x="42" y="51"/>
                  </a:moveTo>
                  <a:lnTo>
                    <a:pt x="42" y="51"/>
                  </a:lnTo>
                  <a:lnTo>
                    <a:pt x="42" y="49"/>
                  </a:lnTo>
                  <a:lnTo>
                    <a:pt x="44" y="49"/>
                  </a:lnTo>
                  <a:lnTo>
                    <a:pt x="45" y="51"/>
                  </a:lnTo>
                  <a:lnTo>
                    <a:pt x="45" y="52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1" y="52"/>
                  </a:lnTo>
                  <a:lnTo>
                    <a:pt x="41" y="51"/>
                  </a:lnTo>
                  <a:lnTo>
                    <a:pt x="42" y="51"/>
                  </a:lnTo>
                  <a:close/>
                  <a:moveTo>
                    <a:pt x="55" y="46"/>
                  </a:moveTo>
                  <a:lnTo>
                    <a:pt x="55" y="48"/>
                  </a:lnTo>
                  <a:lnTo>
                    <a:pt x="54" y="48"/>
                  </a:lnTo>
                  <a:lnTo>
                    <a:pt x="52" y="48"/>
                  </a:lnTo>
                  <a:lnTo>
                    <a:pt x="51" y="48"/>
                  </a:lnTo>
                  <a:lnTo>
                    <a:pt x="51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5" y="46"/>
                  </a:lnTo>
                  <a:close/>
                  <a:moveTo>
                    <a:pt x="268" y="60"/>
                  </a:moveTo>
                  <a:lnTo>
                    <a:pt x="268" y="61"/>
                  </a:lnTo>
                  <a:lnTo>
                    <a:pt x="266" y="61"/>
                  </a:lnTo>
                  <a:lnTo>
                    <a:pt x="266" y="60"/>
                  </a:lnTo>
                  <a:lnTo>
                    <a:pt x="266" y="58"/>
                  </a:lnTo>
                  <a:lnTo>
                    <a:pt x="268" y="60"/>
                  </a:lnTo>
                  <a:close/>
                  <a:moveTo>
                    <a:pt x="16" y="85"/>
                  </a:moveTo>
                  <a:lnTo>
                    <a:pt x="16" y="86"/>
                  </a:lnTo>
                  <a:lnTo>
                    <a:pt x="14" y="85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6" y="85"/>
                  </a:lnTo>
                  <a:close/>
                  <a:moveTo>
                    <a:pt x="58" y="42"/>
                  </a:moveTo>
                  <a:lnTo>
                    <a:pt x="58" y="43"/>
                  </a:lnTo>
                  <a:lnTo>
                    <a:pt x="57" y="43"/>
                  </a:lnTo>
                  <a:lnTo>
                    <a:pt x="57" y="45"/>
                  </a:lnTo>
                  <a:lnTo>
                    <a:pt x="57" y="43"/>
                  </a:lnTo>
                  <a:lnTo>
                    <a:pt x="57" y="42"/>
                  </a:lnTo>
                  <a:lnTo>
                    <a:pt x="58" y="42"/>
                  </a:lnTo>
                  <a:close/>
                  <a:moveTo>
                    <a:pt x="47" y="46"/>
                  </a:moveTo>
                  <a:lnTo>
                    <a:pt x="47" y="48"/>
                  </a:lnTo>
                  <a:lnTo>
                    <a:pt x="45" y="48"/>
                  </a:lnTo>
                  <a:lnTo>
                    <a:pt x="45" y="46"/>
                  </a:lnTo>
                  <a:lnTo>
                    <a:pt x="47" y="46"/>
                  </a:lnTo>
                  <a:close/>
                  <a:moveTo>
                    <a:pt x="55" y="39"/>
                  </a:moveTo>
                  <a:lnTo>
                    <a:pt x="55" y="39"/>
                  </a:lnTo>
                  <a:lnTo>
                    <a:pt x="55" y="38"/>
                  </a:lnTo>
                  <a:lnTo>
                    <a:pt x="55" y="39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3" name="Freeform 283"/>
            <p:cNvSpPr>
              <a:spLocks/>
            </p:cNvSpPr>
            <p:nvPr/>
          </p:nvSpPr>
          <p:spPr bwMode="auto">
            <a:xfrm rot="21334256">
              <a:off x="4928234" y="2614152"/>
              <a:ext cx="654744" cy="812301"/>
            </a:xfrm>
            <a:custGeom>
              <a:avLst/>
              <a:gdLst>
                <a:gd name="T0" fmla="*/ 2147483647 w 212"/>
                <a:gd name="T1" fmla="*/ 2147483647 h 223"/>
                <a:gd name="T2" fmla="*/ 2147483647 w 212"/>
                <a:gd name="T3" fmla="*/ 2147483647 h 223"/>
                <a:gd name="T4" fmla="*/ 2147483647 w 212"/>
                <a:gd name="T5" fmla="*/ 2147483647 h 223"/>
                <a:gd name="T6" fmla="*/ 2147483647 w 212"/>
                <a:gd name="T7" fmla="*/ 2147483647 h 223"/>
                <a:gd name="T8" fmla="*/ 2147483647 w 212"/>
                <a:gd name="T9" fmla="*/ 2147483647 h 223"/>
                <a:gd name="T10" fmla="*/ 2147483647 w 212"/>
                <a:gd name="T11" fmla="*/ 2147483647 h 223"/>
                <a:gd name="T12" fmla="*/ 2147483647 w 212"/>
                <a:gd name="T13" fmla="*/ 2147483647 h 223"/>
                <a:gd name="T14" fmla="*/ 2147483647 w 212"/>
                <a:gd name="T15" fmla="*/ 2147483647 h 223"/>
                <a:gd name="T16" fmla="*/ 2147483647 w 212"/>
                <a:gd name="T17" fmla="*/ 2147483647 h 223"/>
                <a:gd name="T18" fmla="*/ 2147483647 w 212"/>
                <a:gd name="T19" fmla="*/ 2147483647 h 223"/>
                <a:gd name="T20" fmla="*/ 2147483647 w 212"/>
                <a:gd name="T21" fmla="*/ 2147483647 h 223"/>
                <a:gd name="T22" fmla="*/ 2147483647 w 212"/>
                <a:gd name="T23" fmla="*/ 2147483647 h 223"/>
                <a:gd name="T24" fmla="*/ 2147483647 w 212"/>
                <a:gd name="T25" fmla="*/ 2147483647 h 223"/>
                <a:gd name="T26" fmla="*/ 2147483647 w 212"/>
                <a:gd name="T27" fmla="*/ 2147483647 h 223"/>
                <a:gd name="T28" fmla="*/ 2147483647 w 212"/>
                <a:gd name="T29" fmla="*/ 2147483647 h 223"/>
                <a:gd name="T30" fmla="*/ 2147483647 w 212"/>
                <a:gd name="T31" fmla="*/ 2147483647 h 223"/>
                <a:gd name="T32" fmla="*/ 2147483647 w 212"/>
                <a:gd name="T33" fmla="*/ 2147483647 h 223"/>
                <a:gd name="T34" fmla="*/ 2147483647 w 212"/>
                <a:gd name="T35" fmla="*/ 2147483647 h 223"/>
                <a:gd name="T36" fmla="*/ 2147483647 w 212"/>
                <a:gd name="T37" fmla="*/ 2147483647 h 223"/>
                <a:gd name="T38" fmla="*/ 2147483647 w 212"/>
                <a:gd name="T39" fmla="*/ 2147483647 h 223"/>
                <a:gd name="T40" fmla="*/ 2147483647 w 212"/>
                <a:gd name="T41" fmla="*/ 2147483647 h 223"/>
                <a:gd name="T42" fmla="*/ 2147483647 w 212"/>
                <a:gd name="T43" fmla="*/ 2147483647 h 223"/>
                <a:gd name="T44" fmla="*/ 2147483647 w 212"/>
                <a:gd name="T45" fmla="*/ 2147483647 h 223"/>
                <a:gd name="T46" fmla="*/ 2147483647 w 212"/>
                <a:gd name="T47" fmla="*/ 2147483647 h 223"/>
                <a:gd name="T48" fmla="*/ 2147483647 w 212"/>
                <a:gd name="T49" fmla="*/ 2147483647 h 223"/>
                <a:gd name="T50" fmla="*/ 2147483647 w 212"/>
                <a:gd name="T51" fmla="*/ 2147483647 h 223"/>
                <a:gd name="T52" fmla="*/ 2147483647 w 212"/>
                <a:gd name="T53" fmla="*/ 2147483647 h 223"/>
                <a:gd name="T54" fmla="*/ 2147483647 w 212"/>
                <a:gd name="T55" fmla="*/ 2147483647 h 223"/>
                <a:gd name="T56" fmla="*/ 2147483647 w 212"/>
                <a:gd name="T57" fmla="*/ 2147483647 h 223"/>
                <a:gd name="T58" fmla="*/ 2147483647 w 212"/>
                <a:gd name="T59" fmla="*/ 2147483647 h 223"/>
                <a:gd name="T60" fmla="*/ 2147483647 w 212"/>
                <a:gd name="T61" fmla="*/ 2147483647 h 223"/>
                <a:gd name="T62" fmla="*/ 2147483647 w 212"/>
                <a:gd name="T63" fmla="*/ 2147483647 h 223"/>
                <a:gd name="T64" fmla="*/ 2147483647 w 212"/>
                <a:gd name="T65" fmla="*/ 2147483647 h 223"/>
                <a:gd name="T66" fmla="*/ 2147483647 w 212"/>
                <a:gd name="T67" fmla="*/ 2147483647 h 223"/>
                <a:gd name="T68" fmla="*/ 2147483647 w 212"/>
                <a:gd name="T69" fmla="*/ 2147483647 h 223"/>
                <a:gd name="T70" fmla="*/ 2147483647 w 212"/>
                <a:gd name="T71" fmla="*/ 2147483647 h 223"/>
                <a:gd name="T72" fmla="*/ 2147483647 w 212"/>
                <a:gd name="T73" fmla="*/ 2147483647 h 223"/>
                <a:gd name="T74" fmla="*/ 2147483647 w 212"/>
                <a:gd name="T75" fmla="*/ 2147483647 h 223"/>
                <a:gd name="T76" fmla="*/ 2147483647 w 212"/>
                <a:gd name="T77" fmla="*/ 2147483647 h 223"/>
                <a:gd name="T78" fmla="*/ 2147483647 w 212"/>
                <a:gd name="T79" fmla="*/ 2147483647 h 223"/>
                <a:gd name="T80" fmla="*/ 2147483647 w 212"/>
                <a:gd name="T81" fmla="*/ 0 h 2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12"/>
                <a:gd name="T124" fmla="*/ 0 h 223"/>
                <a:gd name="T125" fmla="*/ 212 w 212"/>
                <a:gd name="T126" fmla="*/ 223 h 2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12" h="223">
                  <a:moveTo>
                    <a:pt x="126" y="0"/>
                  </a:moveTo>
                  <a:lnTo>
                    <a:pt x="124" y="48"/>
                  </a:lnTo>
                  <a:lnTo>
                    <a:pt x="153" y="50"/>
                  </a:lnTo>
                  <a:lnTo>
                    <a:pt x="159" y="56"/>
                  </a:lnTo>
                  <a:lnTo>
                    <a:pt x="164" y="56"/>
                  </a:lnTo>
                  <a:lnTo>
                    <a:pt x="167" y="59"/>
                  </a:lnTo>
                  <a:lnTo>
                    <a:pt x="173" y="59"/>
                  </a:lnTo>
                  <a:lnTo>
                    <a:pt x="177" y="59"/>
                  </a:lnTo>
                  <a:lnTo>
                    <a:pt x="183" y="56"/>
                  </a:lnTo>
                  <a:lnTo>
                    <a:pt x="184" y="57"/>
                  </a:lnTo>
                  <a:lnTo>
                    <a:pt x="184" y="59"/>
                  </a:lnTo>
                  <a:lnTo>
                    <a:pt x="189" y="59"/>
                  </a:lnTo>
                  <a:lnTo>
                    <a:pt x="189" y="56"/>
                  </a:lnTo>
                  <a:lnTo>
                    <a:pt x="190" y="56"/>
                  </a:lnTo>
                  <a:lnTo>
                    <a:pt x="197" y="60"/>
                  </a:lnTo>
                  <a:lnTo>
                    <a:pt x="199" y="60"/>
                  </a:lnTo>
                  <a:lnTo>
                    <a:pt x="193" y="151"/>
                  </a:lnTo>
                  <a:lnTo>
                    <a:pt x="206" y="154"/>
                  </a:lnTo>
                  <a:lnTo>
                    <a:pt x="206" y="164"/>
                  </a:lnTo>
                  <a:lnTo>
                    <a:pt x="212" y="163"/>
                  </a:lnTo>
                  <a:lnTo>
                    <a:pt x="212" y="190"/>
                  </a:lnTo>
                  <a:lnTo>
                    <a:pt x="211" y="202"/>
                  </a:lnTo>
                  <a:lnTo>
                    <a:pt x="187" y="201"/>
                  </a:lnTo>
                  <a:lnTo>
                    <a:pt x="186" y="214"/>
                  </a:lnTo>
                  <a:lnTo>
                    <a:pt x="177" y="214"/>
                  </a:lnTo>
                  <a:lnTo>
                    <a:pt x="174" y="215"/>
                  </a:lnTo>
                  <a:lnTo>
                    <a:pt x="167" y="215"/>
                  </a:lnTo>
                  <a:lnTo>
                    <a:pt x="156" y="223"/>
                  </a:lnTo>
                  <a:lnTo>
                    <a:pt x="145" y="208"/>
                  </a:lnTo>
                  <a:lnTo>
                    <a:pt x="143" y="204"/>
                  </a:lnTo>
                  <a:lnTo>
                    <a:pt x="143" y="202"/>
                  </a:lnTo>
                  <a:lnTo>
                    <a:pt x="109" y="201"/>
                  </a:lnTo>
                  <a:lnTo>
                    <a:pt x="109" y="208"/>
                  </a:lnTo>
                  <a:lnTo>
                    <a:pt x="77" y="207"/>
                  </a:lnTo>
                  <a:lnTo>
                    <a:pt x="77" y="212"/>
                  </a:lnTo>
                  <a:lnTo>
                    <a:pt x="70" y="212"/>
                  </a:lnTo>
                  <a:lnTo>
                    <a:pt x="70" y="210"/>
                  </a:lnTo>
                  <a:lnTo>
                    <a:pt x="66" y="210"/>
                  </a:lnTo>
                  <a:lnTo>
                    <a:pt x="66" y="205"/>
                  </a:lnTo>
                  <a:lnTo>
                    <a:pt x="61" y="207"/>
                  </a:lnTo>
                  <a:lnTo>
                    <a:pt x="60" y="207"/>
                  </a:lnTo>
                  <a:lnTo>
                    <a:pt x="57" y="207"/>
                  </a:lnTo>
                  <a:lnTo>
                    <a:pt x="58" y="193"/>
                  </a:lnTo>
                  <a:lnTo>
                    <a:pt x="61" y="193"/>
                  </a:lnTo>
                  <a:lnTo>
                    <a:pt x="63" y="179"/>
                  </a:lnTo>
                  <a:lnTo>
                    <a:pt x="95" y="180"/>
                  </a:lnTo>
                  <a:lnTo>
                    <a:pt x="96" y="148"/>
                  </a:lnTo>
                  <a:lnTo>
                    <a:pt x="64" y="145"/>
                  </a:lnTo>
                  <a:lnTo>
                    <a:pt x="66" y="122"/>
                  </a:lnTo>
                  <a:lnTo>
                    <a:pt x="54" y="120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1" y="126"/>
                  </a:lnTo>
                  <a:lnTo>
                    <a:pt x="7" y="105"/>
                  </a:lnTo>
                  <a:lnTo>
                    <a:pt x="16" y="89"/>
                  </a:lnTo>
                  <a:lnTo>
                    <a:pt x="0" y="81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7" y="59"/>
                  </a:lnTo>
                  <a:lnTo>
                    <a:pt x="26" y="50"/>
                  </a:lnTo>
                  <a:lnTo>
                    <a:pt x="42" y="63"/>
                  </a:lnTo>
                  <a:lnTo>
                    <a:pt x="49" y="56"/>
                  </a:lnTo>
                  <a:lnTo>
                    <a:pt x="51" y="59"/>
                  </a:lnTo>
                  <a:lnTo>
                    <a:pt x="54" y="62"/>
                  </a:lnTo>
                  <a:lnTo>
                    <a:pt x="61" y="53"/>
                  </a:lnTo>
                  <a:lnTo>
                    <a:pt x="66" y="54"/>
                  </a:lnTo>
                  <a:lnTo>
                    <a:pt x="70" y="57"/>
                  </a:lnTo>
                  <a:lnTo>
                    <a:pt x="73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8" y="15"/>
                  </a:lnTo>
                  <a:lnTo>
                    <a:pt x="71" y="15"/>
                  </a:lnTo>
                  <a:lnTo>
                    <a:pt x="76" y="16"/>
                  </a:lnTo>
                  <a:lnTo>
                    <a:pt x="79" y="18"/>
                  </a:lnTo>
                  <a:lnTo>
                    <a:pt x="79" y="10"/>
                  </a:lnTo>
                  <a:lnTo>
                    <a:pt x="88" y="12"/>
                  </a:lnTo>
                  <a:lnTo>
                    <a:pt x="93" y="13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114" y="7"/>
                  </a:lnTo>
                  <a:lnTo>
                    <a:pt x="115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4" name="Freeform 284"/>
            <p:cNvSpPr>
              <a:spLocks/>
            </p:cNvSpPr>
            <p:nvPr/>
          </p:nvSpPr>
          <p:spPr bwMode="auto">
            <a:xfrm rot="21334256">
              <a:off x="3835598" y="4999431"/>
              <a:ext cx="889957" cy="771767"/>
            </a:xfrm>
            <a:custGeom>
              <a:avLst/>
              <a:gdLst>
                <a:gd name="T0" fmla="*/ 2147483647 w 289"/>
                <a:gd name="T1" fmla="*/ 2147483647 h 213"/>
                <a:gd name="T2" fmla="*/ 2147483647 w 289"/>
                <a:gd name="T3" fmla="*/ 2147483647 h 213"/>
                <a:gd name="T4" fmla="*/ 2147483647 w 289"/>
                <a:gd name="T5" fmla="*/ 2147483647 h 213"/>
                <a:gd name="T6" fmla="*/ 2147483647 w 289"/>
                <a:gd name="T7" fmla="*/ 2147483647 h 213"/>
                <a:gd name="T8" fmla="*/ 2147483647 w 289"/>
                <a:gd name="T9" fmla="*/ 2147483647 h 213"/>
                <a:gd name="T10" fmla="*/ 2147483647 w 289"/>
                <a:gd name="T11" fmla="*/ 2147483647 h 213"/>
                <a:gd name="T12" fmla="*/ 2147483647 w 289"/>
                <a:gd name="T13" fmla="*/ 2147483647 h 213"/>
                <a:gd name="T14" fmla="*/ 2147483647 w 289"/>
                <a:gd name="T15" fmla="*/ 2147483647 h 213"/>
                <a:gd name="T16" fmla="*/ 2147483647 w 289"/>
                <a:gd name="T17" fmla="*/ 2147483647 h 213"/>
                <a:gd name="T18" fmla="*/ 2147483647 w 289"/>
                <a:gd name="T19" fmla="*/ 2147483647 h 213"/>
                <a:gd name="T20" fmla="*/ 2147483647 w 289"/>
                <a:gd name="T21" fmla="*/ 2147483647 h 213"/>
                <a:gd name="T22" fmla="*/ 2147483647 w 289"/>
                <a:gd name="T23" fmla="*/ 2147483647 h 213"/>
                <a:gd name="T24" fmla="*/ 2147483647 w 289"/>
                <a:gd name="T25" fmla="*/ 2147483647 h 213"/>
                <a:gd name="T26" fmla="*/ 2147483647 w 289"/>
                <a:gd name="T27" fmla="*/ 2147483647 h 213"/>
                <a:gd name="T28" fmla="*/ 2147483647 w 289"/>
                <a:gd name="T29" fmla="*/ 2147483647 h 213"/>
                <a:gd name="T30" fmla="*/ 2147483647 w 289"/>
                <a:gd name="T31" fmla="*/ 2147483647 h 213"/>
                <a:gd name="T32" fmla="*/ 2147483647 w 289"/>
                <a:gd name="T33" fmla="*/ 2147483647 h 213"/>
                <a:gd name="T34" fmla="*/ 2147483647 w 289"/>
                <a:gd name="T35" fmla="*/ 2147483647 h 213"/>
                <a:gd name="T36" fmla="*/ 2147483647 w 289"/>
                <a:gd name="T37" fmla="*/ 2147483647 h 213"/>
                <a:gd name="T38" fmla="*/ 2147483647 w 289"/>
                <a:gd name="T39" fmla="*/ 2147483647 h 213"/>
                <a:gd name="T40" fmla="*/ 2147483647 w 289"/>
                <a:gd name="T41" fmla="*/ 2147483647 h 213"/>
                <a:gd name="T42" fmla="*/ 2147483647 w 289"/>
                <a:gd name="T43" fmla="*/ 2147483647 h 213"/>
                <a:gd name="T44" fmla="*/ 2147483647 w 289"/>
                <a:gd name="T45" fmla="*/ 2147483647 h 213"/>
                <a:gd name="T46" fmla="*/ 2147483647 w 289"/>
                <a:gd name="T47" fmla="*/ 2147483647 h 213"/>
                <a:gd name="T48" fmla="*/ 2147483647 w 289"/>
                <a:gd name="T49" fmla="*/ 2147483647 h 213"/>
                <a:gd name="T50" fmla="*/ 2147483647 w 289"/>
                <a:gd name="T51" fmla="*/ 2147483647 h 213"/>
                <a:gd name="T52" fmla="*/ 2147483647 w 289"/>
                <a:gd name="T53" fmla="*/ 2147483647 h 213"/>
                <a:gd name="T54" fmla="*/ 2147483647 w 289"/>
                <a:gd name="T55" fmla="*/ 2147483647 h 213"/>
                <a:gd name="T56" fmla="*/ 2147483647 w 289"/>
                <a:gd name="T57" fmla="*/ 2147483647 h 213"/>
                <a:gd name="T58" fmla="*/ 2147483647 w 289"/>
                <a:gd name="T59" fmla="*/ 2147483647 h 213"/>
                <a:gd name="T60" fmla="*/ 2147483647 w 289"/>
                <a:gd name="T61" fmla="*/ 2147483647 h 213"/>
                <a:gd name="T62" fmla="*/ 2147483647 w 289"/>
                <a:gd name="T63" fmla="*/ 2147483647 h 213"/>
                <a:gd name="T64" fmla="*/ 2147483647 w 289"/>
                <a:gd name="T65" fmla="*/ 2147483647 h 213"/>
                <a:gd name="T66" fmla="*/ 2147483647 w 289"/>
                <a:gd name="T67" fmla="*/ 2147483647 h 213"/>
                <a:gd name="T68" fmla="*/ 2147483647 w 289"/>
                <a:gd name="T69" fmla="*/ 2147483647 h 213"/>
                <a:gd name="T70" fmla="*/ 2147483647 w 289"/>
                <a:gd name="T71" fmla="*/ 2147483647 h 213"/>
                <a:gd name="T72" fmla="*/ 2147483647 w 289"/>
                <a:gd name="T73" fmla="*/ 2147483647 h 213"/>
                <a:gd name="T74" fmla="*/ 2147483647 w 289"/>
                <a:gd name="T75" fmla="*/ 2147483647 h 213"/>
                <a:gd name="T76" fmla="*/ 2147483647 w 289"/>
                <a:gd name="T77" fmla="*/ 2147483647 h 213"/>
                <a:gd name="T78" fmla="*/ 2147483647 w 289"/>
                <a:gd name="T79" fmla="*/ 2147483647 h 213"/>
                <a:gd name="T80" fmla="*/ 2147483647 w 289"/>
                <a:gd name="T81" fmla="*/ 2147483647 h 213"/>
                <a:gd name="T82" fmla="*/ 2147483647 w 289"/>
                <a:gd name="T83" fmla="*/ 2147483647 h 213"/>
                <a:gd name="T84" fmla="*/ 2147483647 w 289"/>
                <a:gd name="T85" fmla="*/ 2147483647 h 213"/>
                <a:gd name="T86" fmla="*/ 2147483647 w 289"/>
                <a:gd name="T87" fmla="*/ 2147483647 h 213"/>
                <a:gd name="T88" fmla="*/ 2147483647 w 289"/>
                <a:gd name="T89" fmla="*/ 2147483647 h 213"/>
                <a:gd name="T90" fmla="*/ 2147483647 w 289"/>
                <a:gd name="T91" fmla="*/ 2147483647 h 213"/>
                <a:gd name="T92" fmla="*/ 2147483647 w 289"/>
                <a:gd name="T93" fmla="*/ 2147483647 h 213"/>
                <a:gd name="T94" fmla="*/ 2147483647 w 289"/>
                <a:gd name="T95" fmla="*/ 2147483647 h 213"/>
                <a:gd name="T96" fmla="*/ 2147483647 w 289"/>
                <a:gd name="T97" fmla="*/ 2147483647 h 2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89"/>
                <a:gd name="T148" fmla="*/ 0 h 213"/>
                <a:gd name="T149" fmla="*/ 289 w 289"/>
                <a:gd name="T150" fmla="*/ 213 h 21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89" h="213">
                  <a:moveTo>
                    <a:pt x="87" y="6"/>
                  </a:moveTo>
                  <a:lnTo>
                    <a:pt x="88" y="9"/>
                  </a:lnTo>
                  <a:lnTo>
                    <a:pt x="89" y="10"/>
                  </a:lnTo>
                  <a:lnTo>
                    <a:pt x="95" y="9"/>
                  </a:lnTo>
                  <a:lnTo>
                    <a:pt x="98" y="10"/>
                  </a:lnTo>
                  <a:lnTo>
                    <a:pt x="101" y="12"/>
                  </a:lnTo>
                  <a:lnTo>
                    <a:pt x="104" y="16"/>
                  </a:lnTo>
                  <a:lnTo>
                    <a:pt x="114" y="34"/>
                  </a:lnTo>
                  <a:lnTo>
                    <a:pt x="113" y="38"/>
                  </a:lnTo>
                  <a:lnTo>
                    <a:pt x="109" y="35"/>
                  </a:lnTo>
                  <a:lnTo>
                    <a:pt x="109" y="37"/>
                  </a:lnTo>
                  <a:lnTo>
                    <a:pt x="109" y="40"/>
                  </a:lnTo>
                  <a:lnTo>
                    <a:pt x="107" y="41"/>
                  </a:lnTo>
                  <a:lnTo>
                    <a:pt x="97" y="41"/>
                  </a:lnTo>
                  <a:lnTo>
                    <a:pt x="94" y="41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113" y="54"/>
                  </a:lnTo>
                  <a:lnTo>
                    <a:pt x="117" y="53"/>
                  </a:lnTo>
                  <a:lnTo>
                    <a:pt x="117" y="50"/>
                  </a:lnTo>
                  <a:lnTo>
                    <a:pt x="119" y="50"/>
                  </a:lnTo>
                  <a:lnTo>
                    <a:pt x="122" y="48"/>
                  </a:lnTo>
                  <a:lnTo>
                    <a:pt x="126" y="50"/>
                  </a:lnTo>
                  <a:lnTo>
                    <a:pt x="128" y="53"/>
                  </a:lnTo>
                  <a:lnTo>
                    <a:pt x="128" y="56"/>
                  </a:lnTo>
                  <a:lnTo>
                    <a:pt x="125" y="60"/>
                  </a:lnTo>
                  <a:lnTo>
                    <a:pt x="126" y="62"/>
                  </a:lnTo>
                  <a:lnTo>
                    <a:pt x="135" y="56"/>
                  </a:lnTo>
                  <a:lnTo>
                    <a:pt x="139" y="50"/>
                  </a:lnTo>
                  <a:lnTo>
                    <a:pt x="138" y="44"/>
                  </a:lnTo>
                  <a:lnTo>
                    <a:pt x="142" y="41"/>
                  </a:lnTo>
                  <a:lnTo>
                    <a:pt x="145" y="35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5" y="35"/>
                  </a:lnTo>
                  <a:lnTo>
                    <a:pt x="163" y="32"/>
                  </a:lnTo>
                  <a:lnTo>
                    <a:pt x="172" y="38"/>
                  </a:lnTo>
                  <a:lnTo>
                    <a:pt x="179" y="40"/>
                  </a:lnTo>
                  <a:lnTo>
                    <a:pt x="195" y="45"/>
                  </a:lnTo>
                  <a:lnTo>
                    <a:pt x="202" y="47"/>
                  </a:lnTo>
                  <a:lnTo>
                    <a:pt x="208" y="51"/>
                  </a:lnTo>
                  <a:lnTo>
                    <a:pt x="214" y="54"/>
                  </a:lnTo>
                  <a:lnTo>
                    <a:pt x="220" y="57"/>
                  </a:lnTo>
                  <a:lnTo>
                    <a:pt x="224" y="62"/>
                  </a:lnTo>
                  <a:lnTo>
                    <a:pt x="235" y="60"/>
                  </a:lnTo>
                  <a:lnTo>
                    <a:pt x="237" y="62"/>
                  </a:lnTo>
                  <a:lnTo>
                    <a:pt x="240" y="66"/>
                  </a:lnTo>
                  <a:lnTo>
                    <a:pt x="242" y="70"/>
                  </a:lnTo>
                  <a:lnTo>
                    <a:pt x="246" y="73"/>
                  </a:lnTo>
                  <a:lnTo>
                    <a:pt x="254" y="76"/>
                  </a:lnTo>
                  <a:lnTo>
                    <a:pt x="257" y="78"/>
                  </a:lnTo>
                  <a:lnTo>
                    <a:pt x="265" y="85"/>
                  </a:lnTo>
                  <a:lnTo>
                    <a:pt x="265" y="88"/>
                  </a:lnTo>
                  <a:lnTo>
                    <a:pt x="262" y="91"/>
                  </a:lnTo>
                  <a:lnTo>
                    <a:pt x="262" y="94"/>
                  </a:lnTo>
                  <a:lnTo>
                    <a:pt x="265" y="97"/>
                  </a:lnTo>
                  <a:lnTo>
                    <a:pt x="268" y="100"/>
                  </a:lnTo>
                  <a:lnTo>
                    <a:pt x="270" y="106"/>
                  </a:lnTo>
                  <a:lnTo>
                    <a:pt x="277" y="108"/>
                  </a:lnTo>
                  <a:lnTo>
                    <a:pt x="289" y="110"/>
                  </a:lnTo>
                  <a:lnTo>
                    <a:pt x="289" y="114"/>
                  </a:lnTo>
                  <a:lnTo>
                    <a:pt x="289" y="120"/>
                  </a:lnTo>
                  <a:lnTo>
                    <a:pt x="287" y="123"/>
                  </a:lnTo>
                  <a:lnTo>
                    <a:pt x="284" y="135"/>
                  </a:lnTo>
                  <a:lnTo>
                    <a:pt x="276" y="145"/>
                  </a:lnTo>
                  <a:lnTo>
                    <a:pt x="284" y="158"/>
                  </a:lnTo>
                  <a:lnTo>
                    <a:pt x="284" y="166"/>
                  </a:lnTo>
                  <a:lnTo>
                    <a:pt x="286" y="171"/>
                  </a:lnTo>
                  <a:lnTo>
                    <a:pt x="287" y="177"/>
                  </a:lnTo>
                  <a:lnTo>
                    <a:pt x="287" y="183"/>
                  </a:lnTo>
                  <a:lnTo>
                    <a:pt x="286" y="186"/>
                  </a:lnTo>
                  <a:lnTo>
                    <a:pt x="261" y="196"/>
                  </a:lnTo>
                  <a:lnTo>
                    <a:pt x="254" y="188"/>
                  </a:lnTo>
                  <a:lnTo>
                    <a:pt x="242" y="176"/>
                  </a:lnTo>
                  <a:lnTo>
                    <a:pt x="240" y="179"/>
                  </a:lnTo>
                  <a:lnTo>
                    <a:pt x="239" y="180"/>
                  </a:lnTo>
                  <a:lnTo>
                    <a:pt x="237" y="185"/>
                  </a:lnTo>
                  <a:lnTo>
                    <a:pt x="229" y="186"/>
                  </a:lnTo>
                  <a:lnTo>
                    <a:pt x="226" y="189"/>
                  </a:lnTo>
                  <a:lnTo>
                    <a:pt x="226" y="201"/>
                  </a:lnTo>
                  <a:lnTo>
                    <a:pt x="221" y="205"/>
                  </a:lnTo>
                  <a:lnTo>
                    <a:pt x="202" y="205"/>
                  </a:lnTo>
                  <a:lnTo>
                    <a:pt x="198" y="204"/>
                  </a:lnTo>
                  <a:lnTo>
                    <a:pt x="194" y="198"/>
                  </a:lnTo>
                  <a:lnTo>
                    <a:pt x="191" y="195"/>
                  </a:lnTo>
                  <a:lnTo>
                    <a:pt x="188" y="195"/>
                  </a:lnTo>
                  <a:lnTo>
                    <a:pt x="182" y="195"/>
                  </a:lnTo>
                  <a:lnTo>
                    <a:pt x="180" y="201"/>
                  </a:lnTo>
                  <a:lnTo>
                    <a:pt x="177" y="199"/>
                  </a:lnTo>
                  <a:lnTo>
                    <a:pt x="166" y="207"/>
                  </a:lnTo>
                  <a:lnTo>
                    <a:pt x="161" y="205"/>
                  </a:lnTo>
                  <a:lnTo>
                    <a:pt x="155" y="213"/>
                  </a:lnTo>
                  <a:lnTo>
                    <a:pt x="154" y="211"/>
                  </a:lnTo>
                  <a:lnTo>
                    <a:pt x="152" y="210"/>
                  </a:lnTo>
                  <a:lnTo>
                    <a:pt x="151" y="204"/>
                  </a:lnTo>
                  <a:lnTo>
                    <a:pt x="148" y="201"/>
                  </a:lnTo>
                  <a:lnTo>
                    <a:pt x="144" y="196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9" y="188"/>
                  </a:lnTo>
                  <a:lnTo>
                    <a:pt x="138" y="186"/>
                  </a:lnTo>
                  <a:lnTo>
                    <a:pt x="135" y="183"/>
                  </a:lnTo>
                  <a:lnTo>
                    <a:pt x="135" y="182"/>
                  </a:lnTo>
                  <a:lnTo>
                    <a:pt x="132" y="182"/>
                  </a:lnTo>
                  <a:lnTo>
                    <a:pt x="129" y="180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2"/>
                  </a:lnTo>
                  <a:lnTo>
                    <a:pt x="122" y="179"/>
                  </a:lnTo>
                  <a:lnTo>
                    <a:pt x="122" y="177"/>
                  </a:lnTo>
                  <a:lnTo>
                    <a:pt x="122" y="173"/>
                  </a:lnTo>
                  <a:lnTo>
                    <a:pt x="122" y="169"/>
                  </a:lnTo>
                  <a:lnTo>
                    <a:pt x="120" y="166"/>
                  </a:lnTo>
                  <a:lnTo>
                    <a:pt x="120" y="163"/>
                  </a:lnTo>
                  <a:lnTo>
                    <a:pt x="117" y="160"/>
                  </a:lnTo>
                  <a:lnTo>
                    <a:pt x="116" y="157"/>
                  </a:lnTo>
                  <a:lnTo>
                    <a:pt x="113" y="155"/>
                  </a:lnTo>
                  <a:lnTo>
                    <a:pt x="110" y="151"/>
                  </a:lnTo>
                  <a:lnTo>
                    <a:pt x="107" y="149"/>
                  </a:lnTo>
                  <a:lnTo>
                    <a:pt x="104" y="148"/>
                  </a:lnTo>
                  <a:lnTo>
                    <a:pt x="101" y="149"/>
                  </a:lnTo>
                  <a:lnTo>
                    <a:pt x="100" y="148"/>
                  </a:lnTo>
                  <a:lnTo>
                    <a:pt x="97" y="147"/>
                  </a:lnTo>
                  <a:lnTo>
                    <a:pt x="94" y="145"/>
                  </a:lnTo>
                  <a:lnTo>
                    <a:pt x="89" y="141"/>
                  </a:lnTo>
                  <a:lnTo>
                    <a:pt x="84" y="141"/>
                  </a:lnTo>
                  <a:lnTo>
                    <a:pt x="81" y="139"/>
                  </a:lnTo>
                  <a:lnTo>
                    <a:pt x="78" y="136"/>
                  </a:lnTo>
                  <a:lnTo>
                    <a:pt x="76" y="136"/>
                  </a:lnTo>
                  <a:lnTo>
                    <a:pt x="75" y="13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72" y="133"/>
                  </a:lnTo>
                  <a:lnTo>
                    <a:pt x="72" y="132"/>
                  </a:lnTo>
                  <a:lnTo>
                    <a:pt x="70" y="128"/>
                  </a:lnTo>
                  <a:lnTo>
                    <a:pt x="69" y="126"/>
                  </a:lnTo>
                  <a:lnTo>
                    <a:pt x="67" y="122"/>
                  </a:lnTo>
                  <a:lnTo>
                    <a:pt x="67" y="119"/>
                  </a:lnTo>
                  <a:lnTo>
                    <a:pt x="66" y="116"/>
                  </a:lnTo>
                  <a:lnTo>
                    <a:pt x="65" y="116"/>
                  </a:lnTo>
                  <a:lnTo>
                    <a:pt x="62" y="114"/>
                  </a:lnTo>
                  <a:lnTo>
                    <a:pt x="62" y="111"/>
                  </a:lnTo>
                  <a:lnTo>
                    <a:pt x="60" y="108"/>
                  </a:lnTo>
                  <a:lnTo>
                    <a:pt x="59" y="104"/>
                  </a:lnTo>
                  <a:lnTo>
                    <a:pt x="57" y="101"/>
                  </a:lnTo>
                  <a:lnTo>
                    <a:pt x="51" y="95"/>
                  </a:lnTo>
                  <a:lnTo>
                    <a:pt x="44" y="89"/>
                  </a:lnTo>
                  <a:lnTo>
                    <a:pt x="41" y="88"/>
                  </a:lnTo>
                  <a:lnTo>
                    <a:pt x="40" y="86"/>
                  </a:lnTo>
                  <a:lnTo>
                    <a:pt x="37" y="86"/>
                  </a:lnTo>
                  <a:lnTo>
                    <a:pt x="32" y="86"/>
                  </a:lnTo>
                  <a:lnTo>
                    <a:pt x="28" y="85"/>
                  </a:lnTo>
                  <a:lnTo>
                    <a:pt x="26" y="84"/>
                  </a:lnTo>
                  <a:lnTo>
                    <a:pt x="25" y="84"/>
                  </a:lnTo>
                  <a:lnTo>
                    <a:pt x="21" y="82"/>
                  </a:lnTo>
                  <a:lnTo>
                    <a:pt x="18" y="81"/>
                  </a:lnTo>
                  <a:lnTo>
                    <a:pt x="12" y="78"/>
                  </a:lnTo>
                  <a:lnTo>
                    <a:pt x="7" y="76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59"/>
                  </a:lnTo>
                  <a:lnTo>
                    <a:pt x="7" y="54"/>
                  </a:lnTo>
                  <a:lnTo>
                    <a:pt x="7" y="50"/>
                  </a:lnTo>
                  <a:lnTo>
                    <a:pt x="7" y="47"/>
                  </a:lnTo>
                  <a:lnTo>
                    <a:pt x="9" y="45"/>
                  </a:lnTo>
                  <a:lnTo>
                    <a:pt x="13" y="35"/>
                  </a:lnTo>
                  <a:lnTo>
                    <a:pt x="16" y="31"/>
                  </a:lnTo>
                  <a:lnTo>
                    <a:pt x="21" y="26"/>
                  </a:lnTo>
                  <a:lnTo>
                    <a:pt x="26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5" y="16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7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41" y="3"/>
                  </a:lnTo>
                  <a:lnTo>
                    <a:pt x="45" y="3"/>
                  </a:lnTo>
                  <a:lnTo>
                    <a:pt x="50" y="4"/>
                  </a:lnTo>
                  <a:lnTo>
                    <a:pt x="54" y="3"/>
                  </a:lnTo>
                  <a:lnTo>
                    <a:pt x="59" y="4"/>
                  </a:lnTo>
                  <a:lnTo>
                    <a:pt x="65" y="0"/>
                  </a:lnTo>
                  <a:lnTo>
                    <a:pt x="67" y="4"/>
                  </a:lnTo>
                  <a:lnTo>
                    <a:pt x="70" y="7"/>
                  </a:lnTo>
                  <a:lnTo>
                    <a:pt x="78" y="3"/>
                  </a:lnTo>
                  <a:lnTo>
                    <a:pt x="79" y="6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7" y="6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5" name="Freeform 285"/>
            <p:cNvSpPr>
              <a:spLocks/>
            </p:cNvSpPr>
            <p:nvPr/>
          </p:nvSpPr>
          <p:spPr bwMode="auto">
            <a:xfrm rot="21334256">
              <a:off x="6181586" y="4164851"/>
              <a:ext cx="448418" cy="655029"/>
            </a:xfrm>
            <a:custGeom>
              <a:avLst/>
              <a:gdLst>
                <a:gd name="T0" fmla="*/ 2147483647 w 145"/>
                <a:gd name="T1" fmla="*/ 2147483647 h 180"/>
                <a:gd name="T2" fmla="*/ 2147483647 w 145"/>
                <a:gd name="T3" fmla="*/ 2147483647 h 180"/>
                <a:gd name="T4" fmla="*/ 2147483647 w 145"/>
                <a:gd name="T5" fmla="*/ 2147483647 h 180"/>
                <a:gd name="T6" fmla="*/ 2147483647 w 145"/>
                <a:gd name="T7" fmla="*/ 2147483647 h 180"/>
                <a:gd name="T8" fmla="*/ 2147483647 w 145"/>
                <a:gd name="T9" fmla="*/ 2147483647 h 180"/>
                <a:gd name="T10" fmla="*/ 2147483647 w 145"/>
                <a:gd name="T11" fmla="*/ 2147483647 h 180"/>
                <a:gd name="T12" fmla="*/ 2147483647 w 145"/>
                <a:gd name="T13" fmla="*/ 2147483647 h 180"/>
                <a:gd name="T14" fmla="*/ 2147483647 w 145"/>
                <a:gd name="T15" fmla="*/ 2147483647 h 180"/>
                <a:gd name="T16" fmla="*/ 2147483647 w 145"/>
                <a:gd name="T17" fmla="*/ 2147483647 h 180"/>
                <a:gd name="T18" fmla="*/ 2147483647 w 145"/>
                <a:gd name="T19" fmla="*/ 2147483647 h 180"/>
                <a:gd name="T20" fmla="*/ 2147483647 w 145"/>
                <a:gd name="T21" fmla="*/ 2147483647 h 180"/>
                <a:gd name="T22" fmla="*/ 2147483647 w 145"/>
                <a:gd name="T23" fmla="*/ 2147483647 h 180"/>
                <a:gd name="T24" fmla="*/ 2147483647 w 145"/>
                <a:gd name="T25" fmla="*/ 2147483647 h 180"/>
                <a:gd name="T26" fmla="*/ 2147483647 w 145"/>
                <a:gd name="T27" fmla="*/ 2147483647 h 180"/>
                <a:gd name="T28" fmla="*/ 2147483647 w 145"/>
                <a:gd name="T29" fmla="*/ 2147483647 h 180"/>
                <a:gd name="T30" fmla="*/ 2147483647 w 145"/>
                <a:gd name="T31" fmla="*/ 2147483647 h 180"/>
                <a:gd name="T32" fmla="*/ 2147483647 w 145"/>
                <a:gd name="T33" fmla="*/ 2147483647 h 180"/>
                <a:gd name="T34" fmla="*/ 2147483647 w 145"/>
                <a:gd name="T35" fmla="*/ 2147483647 h 180"/>
                <a:gd name="T36" fmla="*/ 2147483647 w 145"/>
                <a:gd name="T37" fmla="*/ 2147483647 h 180"/>
                <a:gd name="T38" fmla="*/ 2147483647 w 145"/>
                <a:gd name="T39" fmla="*/ 2147483647 h 180"/>
                <a:gd name="T40" fmla="*/ 2147483647 w 145"/>
                <a:gd name="T41" fmla="*/ 2147483647 h 180"/>
                <a:gd name="T42" fmla="*/ 2147483647 w 145"/>
                <a:gd name="T43" fmla="*/ 2147483647 h 180"/>
                <a:gd name="T44" fmla="*/ 2147483647 w 145"/>
                <a:gd name="T45" fmla="*/ 2147483647 h 180"/>
                <a:gd name="T46" fmla="*/ 2147483647 w 145"/>
                <a:gd name="T47" fmla="*/ 2147483647 h 180"/>
                <a:gd name="T48" fmla="*/ 2147483647 w 145"/>
                <a:gd name="T49" fmla="*/ 2147483647 h 180"/>
                <a:gd name="T50" fmla="*/ 2147483647 w 145"/>
                <a:gd name="T51" fmla="*/ 2147483647 h 180"/>
                <a:gd name="T52" fmla="*/ 2147483647 w 145"/>
                <a:gd name="T53" fmla="*/ 2147483647 h 180"/>
                <a:gd name="T54" fmla="*/ 2147483647 w 145"/>
                <a:gd name="T55" fmla="*/ 2147483647 h 180"/>
                <a:gd name="T56" fmla="*/ 2147483647 w 145"/>
                <a:gd name="T57" fmla="*/ 2147483647 h 180"/>
                <a:gd name="T58" fmla="*/ 2147483647 w 145"/>
                <a:gd name="T59" fmla="*/ 2147483647 h 180"/>
                <a:gd name="T60" fmla="*/ 2147483647 w 145"/>
                <a:gd name="T61" fmla="*/ 2147483647 h 180"/>
                <a:gd name="T62" fmla="*/ 2147483647 w 145"/>
                <a:gd name="T63" fmla="*/ 2147483647 h 180"/>
                <a:gd name="T64" fmla="*/ 2147483647 w 145"/>
                <a:gd name="T65" fmla="*/ 2147483647 h 180"/>
                <a:gd name="T66" fmla="*/ 2147483647 w 145"/>
                <a:gd name="T67" fmla="*/ 2147483647 h 180"/>
                <a:gd name="T68" fmla="*/ 2147483647 w 145"/>
                <a:gd name="T69" fmla="*/ 2147483647 h 180"/>
                <a:gd name="T70" fmla="*/ 2147483647 w 145"/>
                <a:gd name="T71" fmla="*/ 2147483647 h 180"/>
                <a:gd name="T72" fmla="*/ 2147483647 w 145"/>
                <a:gd name="T73" fmla="*/ 2147483647 h 180"/>
                <a:gd name="T74" fmla="*/ 2147483647 w 145"/>
                <a:gd name="T75" fmla="*/ 2147483647 h 180"/>
                <a:gd name="T76" fmla="*/ 2147483647 w 145"/>
                <a:gd name="T77" fmla="*/ 2147483647 h 180"/>
                <a:gd name="T78" fmla="*/ 2147483647 w 145"/>
                <a:gd name="T79" fmla="*/ 2147483647 h 180"/>
                <a:gd name="T80" fmla="*/ 0 w 145"/>
                <a:gd name="T81" fmla="*/ 2147483647 h 180"/>
                <a:gd name="T82" fmla="*/ 2147483647 w 145"/>
                <a:gd name="T83" fmla="*/ 2147483647 h 180"/>
                <a:gd name="T84" fmla="*/ 2147483647 w 145"/>
                <a:gd name="T85" fmla="*/ 2147483647 h 180"/>
                <a:gd name="T86" fmla="*/ 2147483647 w 145"/>
                <a:gd name="T87" fmla="*/ 2147483647 h 180"/>
                <a:gd name="T88" fmla="*/ 2147483647 w 145"/>
                <a:gd name="T89" fmla="*/ 2147483647 h 180"/>
                <a:gd name="T90" fmla="*/ 2147483647 w 145"/>
                <a:gd name="T91" fmla="*/ 2147483647 h 180"/>
                <a:gd name="T92" fmla="*/ 2147483647 w 145"/>
                <a:gd name="T93" fmla="*/ 2147483647 h 180"/>
                <a:gd name="T94" fmla="*/ 2147483647 w 145"/>
                <a:gd name="T95" fmla="*/ 2147483647 h 180"/>
                <a:gd name="T96" fmla="*/ 2147483647 w 145"/>
                <a:gd name="T97" fmla="*/ 2147483647 h 180"/>
                <a:gd name="T98" fmla="*/ 2147483647 w 145"/>
                <a:gd name="T99" fmla="*/ 2147483647 h 180"/>
                <a:gd name="T100" fmla="*/ 2147483647 w 145"/>
                <a:gd name="T101" fmla="*/ 2147483647 h 180"/>
                <a:gd name="T102" fmla="*/ 2147483647 w 145"/>
                <a:gd name="T103" fmla="*/ 2147483647 h 180"/>
                <a:gd name="T104" fmla="*/ 2147483647 w 145"/>
                <a:gd name="T105" fmla="*/ 2147483647 h 180"/>
                <a:gd name="T106" fmla="*/ 2147483647 w 145"/>
                <a:gd name="T107" fmla="*/ 2147483647 h 180"/>
                <a:gd name="T108" fmla="*/ 2147483647 w 145"/>
                <a:gd name="T109" fmla="*/ 2147483647 h 180"/>
                <a:gd name="T110" fmla="*/ 2147483647 w 145"/>
                <a:gd name="T111" fmla="*/ 2147483647 h 1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5"/>
                <a:gd name="T169" fmla="*/ 0 h 180"/>
                <a:gd name="T170" fmla="*/ 145 w 145"/>
                <a:gd name="T171" fmla="*/ 180 h 1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5" h="180">
                  <a:moveTo>
                    <a:pt x="145" y="31"/>
                  </a:moveTo>
                  <a:lnTo>
                    <a:pt x="145" y="39"/>
                  </a:lnTo>
                  <a:lnTo>
                    <a:pt x="145" y="45"/>
                  </a:lnTo>
                  <a:lnTo>
                    <a:pt x="145" y="55"/>
                  </a:lnTo>
                  <a:lnTo>
                    <a:pt x="145" y="61"/>
                  </a:lnTo>
                  <a:lnTo>
                    <a:pt x="145" y="64"/>
                  </a:lnTo>
                  <a:lnTo>
                    <a:pt x="142" y="64"/>
                  </a:lnTo>
                  <a:lnTo>
                    <a:pt x="142" y="69"/>
                  </a:lnTo>
                  <a:lnTo>
                    <a:pt x="141" y="73"/>
                  </a:lnTo>
                  <a:lnTo>
                    <a:pt x="141" y="80"/>
                  </a:lnTo>
                  <a:lnTo>
                    <a:pt x="140" y="85"/>
                  </a:lnTo>
                  <a:lnTo>
                    <a:pt x="138" y="88"/>
                  </a:lnTo>
                  <a:lnTo>
                    <a:pt x="137" y="91"/>
                  </a:lnTo>
                  <a:lnTo>
                    <a:pt x="132" y="95"/>
                  </a:lnTo>
                  <a:lnTo>
                    <a:pt x="132" y="96"/>
                  </a:lnTo>
                  <a:lnTo>
                    <a:pt x="132" y="99"/>
                  </a:lnTo>
                  <a:lnTo>
                    <a:pt x="132" y="101"/>
                  </a:lnTo>
                  <a:lnTo>
                    <a:pt x="132" y="104"/>
                  </a:lnTo>
                  <a:lnTo>
                    <a:pt x="128" y="108"/>
                  </a:lnTo>
                  <a:lnTo>
                    <a:pt x="125" y="110"/>
                  </a:lnTo>
                  <a:lnTo>
                    <a:pt x="125" y="111"/>
                  </a:lnTo>
                  <a:lnTo>
                    <a:pt x="126" y="115"/>
                  </a:lnTo>
                  <a:lnTo>
                    <a:pt x="126" y="121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18" y="126"/>
                  </a:lnTo>
                  <a:lnTo>
                    <a:pt x="119" y="127"/>
                  </a:lnTo>
                  <a:lnTo>
                    <a:pt x="119" y="132"/>
                  </a:lnTo>
                  <a:lnTo>
                    <a:pt x="115" y="133"/>
                  </a:lnTo>
                  <a:lnTo>
                    <a:pt x="112" y="135"/>
                  </a:lnTo>
                  <a:lnTo>
                    <a:pt x="104" y="136"/>
                  </a:lnTo>
                  <a:lnTo>
                    <a:pt x="88" y="140"/>
                  </a:lnTo>
                  <a:lnTo>
                    <a:pt x="77" y="145"/>
                  </a:lnTo>
                  <a:lnTo>
                    <a:pt x="77" y="146"/>
                  </a:lnTo>
                  <a:lnTo>
                    <a:pt x="78" y="152"/>
                  </a:lnTo>
                  <a:lnTo>
                    <a:pt x="79" y="157"/>
                  </a:lnTo>
                  <a:lnTo>
                    <a:pt x="81" y="162"/>
                  </a:lnTo>
                  <a:lnTo>
                    <a:pt x="90" y="170"/>
                  </a:lnTo>
                  <a:lnTo>
                    <a:pt x="90" y="174"/>
                  </a:lnTo>
                  <a:lnTo>
                    <a:pt x="57" y="180"/>
                  </a:lnTo>
                  <a:lnTo>
                    <a:pt x="55" y="179"/>
                  </a:lnTo>
                  <a:lnTo>
                    <a:pt x="50" y="179"/>
                  </a:lnTo>
                  <a:lnTo>
                    <a:pt x="41" y="171"/>
                  </a:lnTo>
                  <a:lnTo>
                    <a:pt x="41" y="168"/>
                  </a:lnTo>
                  <a:lnTo>
                    <a:pt x="38" y="161"/>
                  </a:lnTo>
                  <a:lnTo>
                    <a:pt x="34" y="157"/>
                  </a:lnTo>
                  <a:lnTo>
                    <a:pt x="35" y="151"/>
                  </a:lnTo>
                  <a:lnTo>
                    <a:pt x="33" y="151"/>
                  </a:lnTo>
                  <a:lnTo>
                    <a:pt x="33" y="148"/>
                  </a:lnTo>
                  <a:lnTo>
                    <a:pt x="30" y="146"/>
                  </a:lnTo>
                  <a:lnTo>
                    <a:pt x="28" y="145"/>
                  </a:lnTo>
                  <a:lnTo>
                    <a:pt x="27" y="143"/>
                  </a:lnTo>
                  <a:lnTo>
                    <a:pt x="28" y="142"/>
                  </a:lnTo>
                  <a:lnTo>
                    <a:pt x="27" y="142"/>
                  </a:lnTo>
                  <a:lnTo>
                    <a:pt x="27" y="137"/>
                  </a:lnTo>
                  <a:lnTo>
                    <a:pt x="22" y="135"/>
                  </a:lnTo>
                  <a:lnTo>
                    <a:pt x="19" y="127"/>
                  </a:lnTo>
                  <a:lnTo>
                    <a:pt x="16" y="124"/>
                  </a:lnTo>
                  <a:lnTo>
                    <a:pt x="15" y="123"/>
                  </a:lnTo>
                  <a:lnTo>
                    <a:pt x="12" y="123"/>
                  </a:lnTo>
                  <a:lnTo>
                    <a:pt x="11" y="121"/>
                  </a:lnTo>
                  <a:lnTo>
                    <a:pt x="11" y="120"/>
                  </a:lnTo>
                  <a:lnTo>
                    <a:pt x="12" y="118"/>
                  </a:lnTo>
                  <a:lnTo>
                    <a:pt x="11" y="115"/>
                  </a:lnTo>
                  <a:lnTo>
                    <a:pt x="9" y="114"/>
                  </a:lnTo>
                  <a:lnTo>
                    <a:pt x="19" y="104"/>
                  </a:lnTo>
                  <a:lnTo>
                    <a:pt x="24" y="110"/>
                  </a:lnTo>
                  <a:lnTo>
                    <a:pt x="30" y="105"/>
                  </a:lnTo>
                  <a:lnTo>
                    <a:pt x="16" y="91"/>
                  </a:lnTo>
                  <a:lnTo>
                    <a:pt x="28" y="80"/>
                  </a:lnTo>
                  <a:lnTo>
                    <a:pt x="24" y="74"/>
                  </a:lnTo>
                  <a:lnTo>
                    <a:pt x="25" y="73"/>
                  </a:lnTo>
                  <a:lnTo>
                    <a:pt x="19" y="69"/>
                  </a:lnTo>
                  <a:lnTo>
                    <a:pt x="25" y="66"/>
                  </a:lnTo>
                  <a:lnTo>
                    <a:pt x="11" y="51"/>
                  </a:lnTo>
                  <a:lnTo>
                    <a:pt x="8" y="52"/>
                  </a:lnTo>
                  <a:lnTo>
                    <a:pt x="6" y="50"/>
                  </a:lnTo>
                  <a:lnTo>
                    <a:pt x="5" y="54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2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5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8" y="23"/>
                  </a:lnTo>
                  <a:lnTo>
                    <a:pt x="9" y="25"/>
                  </a:lnTo>
                  <a:lnTo>
                    <a:pt x="16" y="19"/>
                  </a:lnTo>
                  <a:lnTo>
                    <a:pt x="30" y="7"/>
                  </a:lnTo>
                  <a:lnTo>
                    <a:pt x="37" y="0"/>
                  </a:lnTo>
                  <a:lnTo>
                    <a:pt x="50" y="13"/>
                  </a:lnTo>
                  <a:lnTo>
                    <a:pt x="57" y="6"/>
                  </a:lnTo>
                  <a:lnTo>
                    <a:pt x="74" y="22"/>
                  </a:lnTo>
                  <a:lnTo>
                    <a:pt x="81" y="16"/>
                  </a:lnTo>
                  <a:lnTo>
                    <a:pt x="84" y="20"/>
                  </a:lnTo>
                  <a:lnTo>
                    <a:pt x="84" y="23"/>
                  </a:lnTo>
                  <a:lnTo>
                    <a:pt x="87" y="25"/>
                  </a:lnTo>
                  <a:lnTo>
                    <a:pt x="88" y="26"/>
                  </a:lnTo>
                  <a:lnTo>
                    <a:pt x="91" y="28"/>
                  </a:lnTo>
                  <a:lnTo>
                    <a:pt x="96" y="26"/>
                  </a:lnTo>
                  <a:lnTo>
                    <a:pt x="106" y="28"/>
                  </a:lnTo>
                  <a:lnTo>
                    <a:pt x="109" y="28"/>
                  </a:lnTo>
                  <a:lnTo>
                    <a:pt x="120" y="28"/>
                  </a:lnTo>
                  <a:lnTo>
                    <a:pt x="132" y="28"/>
                  </a:lnTo>
                  <a:lnTo>
                    <a:pt x="140" y="29"/>
                  </a:lnTo>
                  <a:lnTo>
                    <a:pt x="145" y="29"/>
                  </a:lnTo>
                  <a:lnTo>
                    <a:pt x="145" y="3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6" name="Freeform 286"/>
            <p:cNvSpPr>
              <a:spLocks/>
            </p:cNvSpPr>
            <p:nvPr/>
          </p:nvSpPr>
          <p:spPr bwMode="auto">
            <a:xfrm>
              <a:off x="4463992" y="3599428"/>
              <a:ext cx="741662" cy="572339"/>
            </a:xfrm>
            <a:custGeom>
              <a:avLst/>
              <a:gdLst>
                <a:gd name="T0" fmla="*/ 2147483647 w 223"/>
                <a:gd name="T1" fmla="*/ 2147483647 h 157"/>
                <a:gd name="T2" fmla="*/ 2147483647 w 223"/>
                <a:gd name="T3" fmla="*/ 2147483647 h 157"/>
                <a:gd name="T4" fmla="*/ 2147483647 w 223"/>
                <a:gd name="T5" fmla="*/ 2147483647 h 157"/>
                <a:gd name="T6" fmla="*/ 2147483647 w 223"/>
                <a:gd name="T7" fmla="*/ 2147483647 h 157"/>
                <a:gd name="T8" fmla="*/ 2147483647 w 223"/>
                <a:gd name="T9" fmla="*/ 2147483647 h 157"/>
                <a:gd name="T10" fmla="*/ 2147483647 w 223"/>
                <a:gd name="T11" fmla="*/ 2147483647 h 157"/>
                <a:gd name="T12" fmla="*/ 2147483647 w 223"/>
                <a:gd name="T13" fmla="*/ 2147483647 h 157"/>
                <a:gd name="T14" fmla="*/ 2147483647 w 223"/>
                <a:gd name="T15" fmla="*/ 2147483647 h 157"/>
                <a:gd name="T16" fmla="*/ 2147483647 w 223"/>
                <a:gd name="T17" fmla="*/ 2147483647 h 157"/>
                <a:gd name="T18" fmla="*/ 2147483647 w 223"/>
                <a:gd name="T19" fmla="*/ 2147483647 h 157"/>
                <a:gd name="T20" fmla="*/ 2147483647 w 223"/>
                <a:gd name="T21" fmla="*/ 2147483647 h 157"/>
                <a:gd name="T22" fmla="*/ 2147483647 w 223"/>
                <a:gd name="T23" fmla="*/ 2147483647 h 157"/>
                <a:gd name="T24" fmla="*/ 2147483647 w 223"/>
                <a:gd name="T25" fmla="*/ 2147483647 h 157"/>
                <a:gd name="T26" fmla="*/ 2147483647 w 223"/>
                <a:gd name="T27" fmla="*/ 2147483647 h 157"/>
                <a:gd name="T28" fmla="*/ 2147483647 w 223"/>
                <a:gd name="T29" fmla="*/ 2147483647 h 157"/>
                <a:gd name="T30" fmla="*/ 2147483647 w 223"/>
                <a:gd name="T31" fmla="*/ 2147483647 h 157"/>
                <a:gd name="T32" fmla="*/ 2147483647 w 223"/>
                <a:gd name="T33" fmla="*/ 2147483647 h 157"/>
                <a:gd name="T34" fmla="*/ 2147483647 w 223"/>
                <a:gd name="T35" fmla="*/ 2147483647 h 157"/>
                <a:gd name="T36" fmla="*/ 2147483647 w 223"/>
                <a:gd name="T37" fmla="*/ 2147483647 h 157"/>
                <a:gd name="T38" fmla="*/ 2147483647 w 223"/>
                <a:gd name="T39" fmla="*/ 2147483647 h 157"/>
                <a:gd name="T40" fmla="*/ 2147483647 w 223"/>
                <a:gd name="T41" fmla="*/ 2147483647 h 157"/>
                <a:gd name="T42" fmla="*/ 2147483647 w 223"/>
                <a:gd name="T43" fmla="*/ 2147483647 h 157"/>
                <a:gd name="T44" fmla="*/ 2147483647 w 223"/>
                <a:gd name="T45" fmla="*/ 2147483647 h 157"/>
                <a:gd name="T46" fmla="*/ 2147483647 w 223"/>
                <a:gd name="T47" fmla="*/ 2147483647 h 157"/>
                <a:gd name="T48" fmla="*/ 2147483647 w 223"/>
                <a:gd name="T49" fmla="*/ 2147483647 h 157"/>
                <a:gd name="T50" fmla="*/ 2147483647 w 223"/>
                <a:gd name="T51" fmla="*/ 2147483647 h 157"/>
                <a:gd name="T52" fmla="*/ 2147483647 w 223"/>
                <a:gd name="T53" fmla="*/ 2147483647 h 157"/>
                <a:gd name="T54" fmla="*/ 2147483647 w 223"/>
                <a:gd name="T55" fmla="*/ 2147483647 h 157"/>
                <a:gd name="T56" fmla="*/ 2147483647 w 223"/>
                <a:gd name="T57" fmla="*/ 2147483647 h 157"/>
                <a:gd name="T58" fmla="*/ 2147483647 w 223"/>
                <a:gd name="T59" fmla="*/ 2147483647 h 157"/>
                <a:gd name="T60" fmla="*/ 2147483647 w 223"/>
                <a:gd name="T61" fmla="*/ 2147483647 h 157"/>
                <a:gd name="T62" fmla="*/ 2147483647 w 223"/>
                <a:gd name="T63" fmla="*/ 2147483647 h 157"/>
                <a:gd name="T64" fmla="*/ 2147483647 w 223"/>
                <a:gd name="T65" fmla="*/ 2147483647 h 157"/>
                <a:gd name="T66" fmla="*/ 2147483647 w 223"/>
                <a:gd name="T67" fmla="*/ 2147483647 h 157"/>
                <a:gd name="T68" fmla="*/ 2147483647 w 223"/>
                <a:gd name="T69" fmla="*/ 2147483647 h 157"/>
                <a:gd name="T70" fmla="*/ 2147483647 w 223"/>
                <a:gd name="T71" fmla="*/ 2147483647 h 157"/>
                <a:gd name="T72" fmla="*/ 2147483647 w 223"/>
                <a:gd name="T73" fmla="*/ 2147483647 h 157"/>
                <a:gd name="T74" fmla="*/ 2147483647 w 223"/>
                <a:gd name="T75" fmla="*/ 2147483647 h 157"/>
                <a:gd name="T76" fmla="*/ 2147483647 w 223"/>
                <a:gd name="T77" fmla="*/ 2147483647 h 157"/>
                <a:gd name="T78" fmla="*/ 2147483647 w 223"/>
                <a:gd name="T79" fmla="*/ 2147483647 h 157"/>
                <a:gd name="T80" fmla="*/ 2147483647 w 223"/>
                <a:gd name="T81" fmla="*/ 2147483647 h 157"/>
                <a:gd name="T82" fmla="*/ 2147483647 w 223"/>
                <a:gd name="T83" fmla="*/ 2147483647 h 157"/>
                <a:gd name="T84" fmla="*/ 2147483647 w 223"/>
                <a:gd name="T85" fmla="*/ 2147483647 h 157"/>
                <a:gd name="T86" fmla="*/ 2147483647 w 223"/>
                <a:gd name="T87" fmla="*/ 2147483647 h 157"/>
                <a:gd name="T88" fmla="*/ 2147483647 w 223"/>
                <a:gd name="T89" fmla="*/ 2147483647 h 157"/>
                <a:gd name="T90" fmla="*/ 2147483647 w 223"/>
                <a:gd name="T91" fmla="*/ 2147483647 h 157"/>
                <a:gd name="T92" fmla="*/ 2147483647 w 223"/>
                <a:gd name="T93" fmla="*/ 0 h 157"/>
                <a:gd name="T94" fmla="*/ 2147483647 w 223"/>
                <a:gd name="T95" fmla="*/ 2147483647 h 157"/>
                <a:gd name="T96" fmla="*/ 2147483647 w 223"/>
                <a:gd name="T97" fmla="*/ 2147483647 h 157"/>
                <a:gd name="T98" fmla="*/ 2147483647 w 223"/>
                <a:gd name="T99" fmla="*/ 2147483647 h 1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57"/>
                <a:gd name="T152" fmla="*/ 223 w 223"/>
                <a:gd name="T153" fmla="*/ 157 h 15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57">
                  <a:moveTo>
                    <a:pt x="195" y="1"/>
                  </a:moveTo>
                  <a:lnTo>
                    <a:pt x="202" y="0"/>
                  </a:lnTo>
                  <a:lnTo>
                    <a:pt x="205" y="4"/>
                  </a:lnTo>
                  <a:lnTo>
                    <a:pt x="204" y="17"/>
                  </a:lnTo>
                  <a:lnTo>
                    <a:pt x="207" y="17"/>
                  </a:lnTo>
                  <a:lnTo>
                    <a:pt x="207" y="39"/>
                  </a:lnTo>
                  <a:lnTo>
                    <a:pt x="210" y="42"/>
                  </a:lnTo>
                  <a:lnTo>
                    <a:pt x="208" y="63"/>
                  </a:lnTo>
                  <a:lnTo>
                    <a:pt x="207" y="63"/>
                  </a:lnTo>
                  <a:lnTo>
                    <a:pt x="207" y="85"/>
                  </a:lnTo>
                  <a:lnTo>
                    <a:pt x="208" y="86"/>
                  </a:lnTo>
                  <a:lnTo>
                    <a:pt x="216" y="83"/>
                  </a:lnTo>
                  <a:lnTo>
                    <a:pt x="217" y="82"/>
                  </a:lnTo>
                  <a:lnTo>
                    <a:pt x="218" y="80"/>
                  </a:lnTo>
                  <a:lnTo>
                    <a:pt x="220" y="82"/>
                  </a:lnTo>
                  <a:lnTo>
                    <a:pt x="221" y="79"/>
                  </a:lnTo>
                  <a:lnTo>
                    <a:pt x="223" y="77"/>
                  </a:lnTo>
                  <a:lnTo>
                    <a:pt x="221" y="88"/>
                  </a:lnTo>
                  <a:lnTo>
                    <a:pt x="223" y="89"/>
                  </a:lnTo>
                  <a:lnTo>
                    <a:pt x="213" y="111"/>
                  </a:lnTo>
                  <a:lnTo>
                    <a:pt x="223" y="117"/>
                  </a:lnTo>
                  <a:lnTo>
                    <a:pt x="211" y="136"/>
                  </a:lnTo>
                  <a:lnTo>
                    <a:pt x="214" y="138"/>
                  </a:lnTo>
                  <a:lnTo>
                    <a:pt x="208" y="149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5" y="148"/>
                  </a:lnTo>
                  <a:lnTo>
                    <a:pt x="205" y="149"/>
                  </a:lnTo>
                  <a:lnTo>
                    <a:pt x="204" y="151"/>
                  </a:lnTo>
                  <a:lnTo>
                    <a:pt x="202" y="149"/>
                  </a:lnTo>
                  <a:lnTo>
                    <a:pt x="199" y="149"/>
                  </a:lnTo>
                  <a:lnTo>
                    <a:pt x="198" y="151"/>
                  </a:lnTo>
                  <a:lnTo>
                    <a:pt x="196" y="149"/>
                  </a:lnTo>
                  <a:lnTo>
                    <a:pt x="194" y="151"/>
                  </a:lnTo>
                  <a:lnTo>
                    <a:pt x="192" y="152"/>
                  </a:lnTo>
                  <a:lnTo>
                    <a:pt x="191" y="152"/>
                  </a:lnTo>
                  <a:lnTo>
                    <a:pt x="189" y="151"/>
                  </a:lnTo>
                  <a:lnTo>
                    <a:pt x="188" y="151"/>
                  </a:lnTo>
                  <a:lnTo>
                    <a:pt x="186" y="154"/>
                  </a:lnTo>
                  <a:lnTo>
                    <a:pt x="183" y="152"/>
                  </a:lnTo>
                  <a:lnTo>
                    <a:pt x="182" y="152"/>
                  </a:lnTo>
                  <a:lnTo>
                    <a:pt x="180" y="152"/>
                  </a:lnTo>
                  <a:lnTo>
                    <a:pt x="179" y="152"/>
                  </a:lnTo>
                  <a:lnTo>
                    <a:pt x="177" y="152"/>
                  </a:lnTo>
                  <a:lnTo>
                    <a:pt x="176" y="154"/>
                  </a:lnTo>
                  <a:lnTo>
                    <a:pt x="174" y="155"/>
                  </a:lnTo>
                  <a:lnTo>
                    <a:pt x="173" y="155"/>
                  </a:lnTo>
                  <a:lnTo>
                    <a:pt x="170" y="157"/>
                  </a:lnTo>
                  <a:lnTo>
                    <a:pt x="169" y="155"/>
                  </a:lnTo>
                  <a:lnTo>
                    <a:pt x="169" y="152"/>
                  </a:lnTo>
                  <a:lnTo>
                    <a:pt x="169" y="151"/>
                  </a:lnTo>
                  <a:lnTo>
                    <a:pt x="167" y="151"/>
                  </a:lnTo>
                  <a:lnTo>
                    <a:pt x="166" y="151"/>
                  </a:lnTo>
                  <a:lnTo>
                    <a:pt x="163" y="151"/>
                  </a:lnTo>
                  <a:lnTo>
                    <a:pt x="158" y="151"/>
                  </a:lnTo>
                  <a:lnTo>
                    <a:pt x="157" y="151"/>
                  </a:lnTo>
                  <a:lnTo>
                    <a:pt x="154" y="152"/>
                  </a:lnTo>
                  <a:lnTo>
                    <a:pt x="152" y="154"/>
                  </a:lnTo>
                  <a:lnTo>
                    <a:pt x="152" y="151"/>
                  </a:lnTo>
                  <a:lnTo>
                    <a:pt x="151" y="146"/>
                  </a:lnTo>
                  <a:lnTo>
                    <a:pt x="150" y="145"/>
                  </a:lnTo>
                  <a:lnTo>
                    <a:pt x="148" y="145"/>
                  </a:lnTo>
                  <a:lnTo>
                    <a:pt x="147" y="145"/>
                  </a:lnTo>
                  <a:lnTo>
                    <a:pt x="144" y="146"/>
                  </a:lnTo>
                  <a:lnTo>
                    <a:pt x="141" y="146"/>
                  </a:lnTo>
                  <a:lnTo>
                    <a:pt x="141" y="145"/>
                  </a:lnTo>
                  <a:lnTo>
                    <a:pt x="142" y="143"/>
                  </a:lnTo>
                  <a:lnTo>
                    <a:pt x="144" y="143"/>
                  </a:lnTo>
                  <a:lnTo>
                    <a:pt x="145" y="143"/>
                  </a:lnTo>
                  <a:lnTo>
                    <a:pt x="145" y="142"/>
                  </a:lnTo>
                  <a:lnTo>
                    <a:pt x="142" y="140"/>
                  </a:lnTo>
                  <a:lnTo>
                    <a:pt x="141" y="140"/>
                  </a:lnTo>
                  <a:lnTo>
                    <a:pt x="139" y="140"/>
                  </a:lnTo>
                  <a:lnTo>
                    <a:pt x="139" y="142"/>
                  </a:lnTo>
                  <a:lnTo>
                    <a:pt x="138" y="142"/>
                  </a:lnTo>
                  <a:lnTo>
                    <a:pt x="138" y="139"/>
                  </a:lnTo>
                  <a:lnTo>
                    <a:pt x="136" y="139"/>
                  </a:lnTo>
                  <a:lnTo>
                    <a:pt x="135" y="140"/>
                  </a:lnTo>
                  <a:lnTo>
                    <a:pt x="135" y="139"/>
                  </a:lnTo>
                  <a:lnTo>
                    <a:pt x="133" y="139"/>
                  </a:lnTo>
                  <a:lnTo>
                    <a:pt x="132" y="138"/>
                  </a:lnTo>
                  <a:lnTo>
                    <a:pt x="131" y="139"/>
                  </a:lnTo>
                  <a:lnTo>
                    <a:pt x="129" y="139"/>
                  </a:lnTo>
                  <a:lnTo>
                    <a:pt x="129" y="138"/>
                  </a:lnTo>
                  <a:lnTo>
                    <a:pt x="128" y="136"/>
                  </a:lnTo>
                  <a:lnTo>
                    <a:pt x="126" y="135"/>
                  </a:lnTo>
                  <a:lnTo>
                    <a:pt x="123" y="133"/>
                  </a:lnTo>
                  <a:lnTo>
                    <a:pt x="122" y="133"/>
                  </a:lnTo>
                  <a:lnTo>
                    <a:pt x="120" y="133"/>
                  </a:lnTo>
                  <a:lnTo>
                    <a:pt x="117" y="130"/>
                  </a:lnTo>
                  <a:lnTo>
                    <a:pt x="116" y="129"/>
                  </a:lnTo>
                  <a:lnTo>
                    <a:pt x="114" y="129"/>
                  </a:lnTo>
                  <a:lnTo>
                    <a:pt x="113" y="129"/>
                  </a:lnTo>
                  <a:lnTo>
                    <a:pt x="111" y="130"/>
                  </a:lnTo>
                  <a:lnTo>
                    <a:pt x="109" y="129"/>
                  </a:lnTo>
                  <a:lnTo>
                    <a:pt x="107" y="127"/>
                  </a:lnTo>
                  <a:lnTo>
                    <a:pt x="106" y="124"/>
                  </a:lnTo>
                  <a:lnTo>
                    <a:pt x="104" y="123"/>
                  </a:lnTo>
                  <a:lnTo>
                    <a:pt x="103" y="123"/>
                  </a:lnTo>
                  <a:lnTo>
                    <a:pt x="101" y="124"/>
                  </a:lnTo>
                  <a:lnTo>
                    <a:pt x="100" y="124"/>
                  </a:lnTo>
                  <a:lnTo>
                    <a:pt x="100" y="121"/>
                  </a:lnTo>
                  <a:lnTo>
                    <a:pt x="98" y="121"/>
                  </a:lnTo>
                  <a:lnTo>
                    <a:pt x="94" y="120"/>
                  </a:lnTo>
                  <a:lnTo>
                    <a:pt x="94" y="118"/>
                  </a:lnTo>
                  <a:lnTo>
                    <a:pt x="92" y="117"/>
                  </a:lnTo>
                  <a:lnTo>
                    <a:pt x="91" y="117"/>
                  </a:lnTo>
                  <a:lnTo>
                    <a:pt x="89" y="117"/>
                  </a:lnTo>
                  <a:lnTo>
                    <a:pt x="89" y="116"/>
                  </a:lnTo>
                  <a:lnTo>
                    <a:pt x="92" y="113"/>
                  </a:lnTo>
                  <a:lnTo>
                    <a:pt x="92" y="111"/>
                  </a:lnTo>
                  <a:lnTo>
                    <a:pt x="94" y="111"/>
                  </a:lnTo>
                  <a:lnTo>
                    <a:pt x="92" y="110"/>
                  </a:lnTo>
                  <a:lnTo>
                    <a:pt x="91" y="107"/>
                  </a:lnTo>
                  <a:lnTo>
                    <a:pt x="88" y="104"/>
                  </a:lnTo>
                  <a:lnTo>
                    <a:pt x="87" y="101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2" y="98"/>
                  </a:lnTo>
                  <a:lnTo>
                    <a:pt x="81" y="97"/>
                  </a:lnTo>
                  <a:lnTo>
                    <a:pt x="78" y="95"/>
                  </a:lnTo>
                  <a:lnTo>
                    <a:pt x="78" y="94"/>
                  </a:lnTo>
                  <a:lnTo>
                    <a:pt x="75" y="94"/>
                  </a:lnTo>
                  <a:lnTo>
                    <a:pt x="73" y="94"/>
                  </a:lnTo>
                  <a:lnTo>
                    <a:pt x="70" y="95"/>
                  </a:lnTo>
                  <a:lnTo>
                    <a:pt x="66" y="98"/>
                  </a:lnTo>
                  <a:lnTo>
                    <a:pt x="63" y="99"/>
                  </a:lnTo>
                  <a:lnTo>
                    <a:pt x="62" y="99"/>
                  </a:lnTo>
                  <a:lnTo>
                    <a:pt x="57" y="99"/>
                  </a:lnTo>
                  <a:lnTo>
                    <a:pt x="56" y="101"/>
                  </a:lnTo>
                  <a:lnTo>
                    <a:pt x="53" y="101"/>
                  </a:lnTo>
                  <a:lnTo>
                    <a:pt x="53" y="102"/>
                  </a:lnTo>
                  <a:lnTo>
                    <a:pt x="51" y="102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10"/>
                  </a:lnTo>
                  <a:lnTo>
                    <a:pt x="50" y="111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46" y="113"/>
                  </a:lnTo>
                  <a:lnTo>
                    <a:pt x="44" y="113"/>
                  </a:lnTo>
                  <a:lnTo>
                    <a:pt x="43" y="114"/>
                  </a:lnTo>
                  <a:lnTo>
                    <a:pt x="41" y="114"/>
                  </a:lnTo>
                  <a:lnTo>
                    <a:pt x="40" y="116"/>
                  </a:lnTo>
                  <a:lnTo>
                    <a:pt x="34" y="108"/>
                  </a:lnTo>
                  <a:lnTo>
                    <a:pt x="38" y="105"/>
                  </a:lnTo>
                  <a:lnTo>
                    <a:pt x="40" y="79"/>
                  </a:lnTo>
                  <a:lnTo>
                    <a:pt x="4" y="77"/>
                  </a:lnTo>
                  <a:lnTo>
                    <a:pt x="6" y="75"/>
                  </a:lnTo>
                  <a:lnTo>
                    <a:pt x="3" y="75"/>
                  </a:lnTo>
                  <a:lnTo>
                    <a:pt x="4" y="64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60"/>
                  </a:lnTo>
                  <a:lnTo>
                    <a:pt x="6" y="53"/>
                  </a:lnTo>
                  <a:lnTo>
                    <a:pt x="18" y="53"/>
                  </a:lnTo>
                  <a:lnTo>
                    <a:pt x="32" y="54"/>
                  </a:lnTo>
                  <a:lnTo>
                    <a:pt x="34" y="50"/>
                  </a:lnTo>
                  <a:lnTo>
                    <a:pt x="46" y="50"/>
                  </a:lnTo>
                  <a:lnTo>
                    <a:pt x="47" y="31"/>
                  </a:lnTo>
                  <a:lnTo>
                    <a:pt x="66" y="32"/>
                  </a:lnTo>
                  <a:lnTo>
                    <a:pt x="66" y="31"/>
                  </a:lnTo>
                  <a:lnTo>
                    <a:pt x="66" y="28"/>
                  </a:lnTo>
                  <a:lnTo>
                    <a:pt x="69" y="28"/>
                  </a:lnTo>
                  <a:lnTo>
                    <a:pt x="70" y="26"/>
                  </a:lnTo>
                  <a:lnTo>
                    <a:pt x="72" y="25"/>
                  </a:lnTo>
                  <a:lnTo>
                    <a:pt x="76" y="29"/>
                  </a:lnTo>
                  <a:lnTo>
                    <a:pt x="78" y="29"/>
                  </a:lnTo>
                  <a:lnTo>
                    <a:pt x="79" y="0"/>
                  </a:lnTo>
                  <a:lnTo>
                    <a:pt x="94" y="0"/>
                  </a:lnTo>
                  <a:lnTo>
                    <a:pt x="125" y="3"/>
                  </a:lnTo>
                  <a:lnTo>
                    <a:pt x="125" y="6"/>
                  </a:lnTo>
                  <a:lnTo>
                    <a:pt x="151" y="9"/>
                  </a:lnTo>
                  <a:lnTo>
                    <a:pt x="151" y="13"/>
                  </a:lnTo>
                  <a:lnTo>
                    <a:pt x="158" y="13"/>
                  </a:lnTo>
                  <a:lnTo>
                    <a:pt x="160" y="9"/>
                  </a:lnTo>
                  <a:lnTo>
                    <a:pt x="183" y="10"/>
                  </a:lnTo>
                  <a:lnTo>
                    <a:pt x="185" y="6"/>
                  </a:lnTo>
                  <a:lnTo>
                    <a:pt x="186" y="1"/>
                  </a:lnTo>
                  <a:lnTo>
                    <a:pt x="191" y="3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7" name="Freeform 287"/>
            <p:cNvSpPr>
              <a:spLocks noEditPoints="1"/>
            </p:cNvSpPr>
            <p:nvPr/>
          </p:nvSpPr>
          <p:spPr bwMode="auto">
            <a:xfrm rot="21334256">
              <a:off x="3649752" y="1411659"/>
              <a:ext cx="493810" cy="765280"/>
            </a:xfrm>
            <a:custGeom>
              <a:avLst/>
              <a:gdLst>
                <a:gd name="T0" fmla="*/ 2147483647 w 160"/>
                <a:gd name="T1" fmla="*/ 2147483647 h 211"/>
                <a:gd name="T2" fmla="*/ 2147483647 w 160"/>
                <a:gd name="T3" fmla="*/ 2147483647 h 211"/>
                <a:gd name="T4" fmla="*/ 2147483647 w 160"/>
                <a:gd name="T5" fmla="*/ 2147483647 h 211"/>
                <a:gd name="T6" fmla="*/ 2147483647 w 160"/>
                <a:gd name="T7" fmla="*/ 2147483647 h 211"/>
                <a:gd name="T8" fmla="*/ 2147483647 w 160"/>
                <a:gd name="T9" fmla="*/ 2147483647 h 211"/>
                <a:gd name="T10" fmla="*/ 2147483647 w 160"/>
                <a:gd name="T11" fmla="*/ 2147483647 h 211"/>
                <a:gd name="T12" fmla="*/ 2147483647 w 160"/>
                <a:gd name="T13" fmla="*/ 2147483647 h 211"/>
                <a:gd name="T14" fmla="*/ 2147483647 w 160"/>
                <a:gd name="T15" fmla="*/ 2147483647 h 211"/>
                <a:gd name="T16" fmla="*/ 2147483647 w 160"/>
                <a:gd name="T17" fmla="*/ 2147483647 h 211"/>
                <a:gd name="T18" fmla="*/ 2147483647 w 160"/>
                <a:gd name="T19" fmla="*/ 2147483647 h 211"/>
                <a:gd name="T20" fmla="*/ 2147483647 w 160"/>
                <a:gd name="T21" fmla="*/ 2147483647 h 211"/>
                <a:gd name="T22" fmla="*/ 2147483647 w 160"/>
                <a:gd name="T23" fmla="*/ 2147483647 h 211"/>
                <a:gd name="T24" fmla="*/ 2147483647 w 160"/>
                <a:gd name="T25" fmla="*/ 2147483647 h 211"/>
                <a:gd name="T26" fmla="*/ 2147483647 w 160"/>
                <a:gd name="T27" fmla="*/ 2147483647 h 211"/>
                <a:gd name="T28" fmla="*/ 2147483647 w 160"/>
                <a:gd name="T29" fmla="*/ 2147483647 h 211"/>
                <a:gd name="T30" fmla="*/ 2147483647 w 160"/>
                <a:gd name="T31" fmla="*/ 2147483647 h 211"/>
                <a:gd name="T32" fmla="*/ 2147483647 w 160"/>
                <a:gd name="T33" fmla="*/ 2147483647 h 211"/>
                <a:gd name="T34" fmla="*/ 2147483647 w 160"/>
                <a:gd name="T35" fmla="*/ 2147483647 h 211"/>
                <a:gd name="T36" fmla="*/ 2147483647 w 160"/>
                <a:gd name="T37" fmla="*/ 2147483647 h 211"/>
                <a:gd name="T38" fmla="*/ 2147483647 w 160"/>
                <a:gd name="T39" fmla="*/ 2147483647 h 211"/>
                <a:gd name="T40" fmla="*/ 2147483647 w 160"/>
                <a:gd name="T41" fmla="*/ 2147483647 h 211"/>
                <a:gd name="T42" fmla="*/ 2147483647 w 160"/>
                <a:gd name="T43" fmla="*/ 2147483647 h 211"/>
                <a:gd name="T44" fmla="*/ 2147483647 w 160"/>
                <a:gd name="T45" fmla="*/ 2147483647 h 211"/>
                <a:gd name="T46" fmla="*/ 2147483647 w 160"/>
                <a:gd name="T47" fmla="*/ 2147483647 h 211"/>
                <a:gd name="T48" fmla="*/ 2147483647 w 160"/>
                <a:gd name="T49" fmla="*/ 2147483647 h 211"/>
                <a:gd name="T50" fmla="*/ 2147483647 w 160"/>
                <a:gd name="T51" fmla="*/ 2147483647 h 211"/>
                <a:gd name="T52" fmla="*/ 2147483647 w 160"/>
                <a:gd name="T53" fmla="*/ 2147483647 h 211"/>
                <a:gd name="T54" fmla="*/ 2147483647 w 160"/>
                <a:gd name="T55" fmla="*/ 2147483647 h 211"/>
                <a:gd name="T56" fmla="*/ 2147483647 w 160"/>
                <a:gd name="T57" fmla="*/ 2147483647 h 211"/>
                <a:gd name="T58" fmla="*/ 2147483647 w 160"/>
                <a:gd name="T59" fmla="*/ 2147483647 h 211"/>
                <a:gd name="T60" fmla="*/ 2147483647 w 160"/>
                <a:gd name="T61" fmla="*/ 2147483647 h 211"/>
                <a:gd name="T62" fmla="*/ 2147483647 w 160"/>
                <a:gd name="T63" fmla="*/ 2147483647 h 211"/>
                <a:gd name="T64" fmla="*/ 2147483647 w 160"/>
                <a:gd name="T65" fmla="*/ 2147483647 h 211"/>
                <a:gd name="T66" fmla="*/ 2147483647 w 160"/>
                <a:gd name="T67" fmla="*/ 2147483647 h 211"/>
                <a:gd name="T68" fmla="*/ 2147483647 w 160"/>
                <a:gd name="T69" fmla="*/ 2147483647 h 211"/>
                <a:gd name="T70" fmla="*/ 2147483647 w 160"/>
                <a:gd name="T71" fmla="*/ 2147483647 h 211"/>
                <a:gd name="T72" fmla="*/ 2147483647 w 160"/>
                <a:gd name="T73" fmla="*/ 2147483647 h 211"/>
                <a:gd name="T74" fmla="*/ 2147483647 w 160"/>
                <a:gd name="T75" fmla="*/ 2147483647 h 211"/>
                <a:gd name="T76" fmla="*/ 2147483647 w 160"/>
                <a:gd name="T77" fmla="*/ 2147483647 h 211"/>
                <a:gd name="T78" fmla="*/ 0 w 160"/>
                <a:gd name="T79" fmla="*/ 2147483647 h 211"/>
                <a:gd name="T80" fmla="*/ 2147483647 w 160"/>
                <a:gd name="T81" fmla="*/ 2147483647 h 211"/>
                <a:gd name="T82" fmla="*/ 2147483647 w 160"/>
                <a:gd name="T83" fmla="*/ 2147483647 h 211"/>
                <a:gd name="T84" fmla="*/ 2147483647 w 160"/>
                <a:gd name="T85" fmla="*/ 2147483647 h 211"/>
                <a:gd name="T86" fmla="*/ 2147483647 w 160"/>
                <a:gd name="T87" fmla="*/ 0 h 211"/>
                <a:gd name="T88" fmla="*/ 2147483647 w 160"/>
                <a:gd name="T89" fmla="*/ 2147483647 h 211"/>
                <a:gd name="T90" fmla="*/ 2147483647 w 160"/>
                <a:gd name="T91" fmla="*/ 2147483647 h 211"/>
                <a:gd name="T92" fmla="*/ 2147483647 w 160"/>
                <a:gd name="T93" fmla="*/ 2147483647 h 211"/>
                <a:gd name="T94" fmla="*/ 2147483647 w 160"/>
                <a:gd name="T95" fmla="*/ 2147483647 h 211"/>
                <a:gd name="T96" fmla="*/ 2147483647 w 160"/>
                <a:gd name="T97" fmla="*/ 2147483647 h 211"/>
                <a:gd name="T98" fmla="*/ 2147483647 w 160"/>
                <a:gd name="T99" fmla="*/ 2147483647 h 21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0"/>
                <a:gd name="T151" fmla="*/ 0 h 211"/>
                <a:gd name="T152" fmla="*/ 160 w 160"/>
                <a:gd name="T153" fmla="*/ 211 h 21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0" h="211">
                  <a:moveTo>
                    <a:pt x="48" y="8"/>
                  </a:moveTo>
                  <a:lnTo>
                    <a:pt x="53" y="10"/>
                  </a:lnTo>
                  <a:lnTo>
                    <a:pt x="57" y="8"/>
                  </a:lnTo>
                  <a:lnTo>
                    <a:pt x="70" y="5"/>
                  </a:lnTo>
                  <a:lnTo>
                    <a:pt x="73" y="4"/>
                  </a:lnTo>
                  <a:lnTo>
                    <a:pt x="79" y="4"/>
                  </a:lnTo>
                  <a:lnTo>
                    <a:pt x="82" y="4"/>
                  </a:lnTo>
                  <a:lnTo>
                    <a:pt x="87" y="5"/>
                  </a:lnTo>
                  <a:lnTo>
                    <a:pt x="90" y="5"/>
                  </a:lnTo>
                  <a:lnTo>
                    <a:pt x="88" y="7"/>
                  </a:lnTo>
                  <a:lnTo>
                    <a:pt x="88" y="10"/>
                  </a:lnTo>
                  <a:lnTo>
                    <a:pt x="88" y="16"/>
                  </a:lnTo>
                  <a:lnTo>
                    <a:pt x="88" y="23"/>
                  </a:lnTo>
                  <a:lnTo>
                    <a:pt x="88" y="26"/>
                  </a:lnTo>
                  <a:lnTo>
                    <a:pt x="94" y="26"/>
                  </a:lnTo>
                  <a:lnTo>
                    <a:pt x="100" y="26"/>
                  </a:lnTo>
                  <a:lnTo>
                    <a:pt x="103" y="27"/>
                  </a:lnTo>
                  <a:lnTo>
                    <a:pt x="109" y="27"/>
                  </a:lnTo>
                  <a:lnTo>
                    <a:pt x="114" y="29"/>
                  </a:lnTo>
                  <a:lnTo>
                    <a:pt x="119" y="29"/>
                  </a:lnTo>
                  <a:lnTo>
                    <a:pt x="125" y="30"/>
                  </a:lnTo>
                  <a:lnTo>
                    <a:pt x="132" y="30"/>
                  </a:lnTo>
                  <a:lnTo>
                    <a:pt x="136" y="30"/>
                  </a:lnTo>
                  <a:lnTo>
                    <a:pt x="141" y="30"/>
                  </a:lnTo>
                  <a:lnTo>
                    <a:pt x="139" y="26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50" y="25"/>
                  </a:lnTo>
                  <a:lnTo>
                    <a:pt x="154" y="26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9"/>
                  </a:lnTo>
                  <a:lnTo>
                    <a:pt x="158" y="32"/>
                  </a:lnTo>
                  <a:lnTo>
                    <a:pt x="154" y="32"/>
                  </a:lnTo>
                  <a:lnTo>
                    <a:pt x="150" y="30"/>
                  </a:lnTo>
                  <a:lnTo>
                    <a:pt x="148" y="32"/>
                  </a:lnTo>
                  <a:lnTo>
                    <a:pt x="148" y="38"/>
                  </a:lnTo>
                  <a:lnTo>
                    <a:pt x="148" y="42"/>
                  </a:lnTo>
                  <a:lnTo>
                    <a:pt x="147" y="48"/>
                  </a:lnTo>
                  <a:lnTo>
                    <a:pt x="147" y="54"/>
                  </a:lnTo>
                  <a:lnTo>
                    <a:pt x="147" y="60"/>
                  </a:lnTo>
                  <a:lnTo>
                    <a:pt x="145" y="68"/>
                  </a:lnTo>
                  <a:lnTo>
                    <a:pt x="144" y="68"/>
                  </a:lnTo>
                  <a:lnTo>
                    <a:pt x="136" y="74"/>
                  </a:lnTo>
                  <a:lnTo>
                    <a:pt x="136" y="77"/>
                  </a:lnTo>
                  <a:lnTo>
                    <a:pt x="136" y="82"/>
                  </a:lnTo>
                  <a:lnTo>
                    <a:pt x="136" y="83"/>
                  </a:lnTo>
                  <a:lnTo>
                    <a:pt x="136" y="85"/>
                  </a:lnTo>
                  <a:lnTo>
                    <a:pt x="136" y="86"/>
                  </a:lnTo>
                  <a:lnTo>
                    <a:pt x="136" y="88"/>
                  </a:lnTo>
                  <a:lnTo>
                    <a:pt x="136" y="89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5"/>
                  </a:lnTo>
                  <a:lnTo>
                    <a:pt x="135" y="98"/>
                  </a:lnTo>
                  <a:lnTo>
                    <a:pt x="136" y="99"/>
                  </a:lnTo>
                  <a:lnTo>
                    <a:pt x="133" y="101"/>
                  </a:lnTo>
                  <a:lnTo>
                    <a:pt x="133" y="102"/>
                  </a:lnTo>
                  <a:lnTo>
                    <a:pt x="133" y="104"/>
                  </a:lnTo>
                  <a:lnTo>
                    <a:pt x="133" y="107"/>
                  </a:lnTo>
                  <a:lnTo>
                    <a:pt x="133" y="111"/>
                  </a:lnTo>
                  <a:lnTo>
                    <a:pt x="133" y="118"/>
                  </a:lnTo>
                  <a:lnTo>
                    <a:pt x="133" y="124"/>
                  </a:lnTo>
                  <a:lnTo>
                    <a:pt x="132" y="131"/>
                  </a:lnTo>
                  <a:lnTo>
                    <a:pt x="133" y="133"/>
                  </a:lnTo>
                  <a:lnTo>
                    <a:pt x="131" y="137"/>
                  </a:lnTo>
                  <a:lnTo>
                    <a:pt x="129" y="151"/>
                  </a:lnTo>
                  <a:lnTo>
                    <a:pt x="100" y="149"/>
                  </a:lnTo>
                  <a:lnTo>
                    <a:pt x="98" y="178"/>
                  </a:lnTo>
                  <a:lnTo>
                    <a:pt x="97" y="178"/>
                  </a:lnTo>
                  <a:lnTo>
                    <a:pt x="94" y="177"/>
                  </a:lnTo>
                  <a:lnTo>
                    <a:pt x="90" y="177"/>
                  </a:lnTo>
                  <a:lnTo>
                    <a:pt x="91" y="178"/>
                  </a:lnTo>
                  <a:lnTo>
                    <a:pt x="92" y="178"/>
                  </a:lnTo>
                  <a:lnTo>
                    <a:pt x="95" y="181"/>
                  </a:lnTo>
                  <a:lnTo>
                    <a:pt x="98" y="181"/>
                  </a:lnTo>
                  <a:lnTo>
                    <a:pt x="104" y="183"/>
                  </a:lnTo>
                  <a:lnTo>
                    <a:pt x="109" y="184"/>
                  </a:lnTo>
                  <a:lnTo>
                    <a:pt x="109" y="186"/>
                  </a:lnTo>
                  <a:lnTo>
                    <a:pt x="107" y="189"/>
                  </a:lnTo>
                  <a:lnTo>
                    <a:pt x="109" y="190"/>
                  </a:lnTo>
                  <a:lnTo>
                    <a:pt x="104" y="190"/>
                  </a:lnTo>
                  <a:lnTo>
                    <a:pt x="103" y="202"/>
                  </a:lnTo>
                  <a:lnTo>
                    <a:pt x="101" y="209"/>
                  </a:lnTo>
                  <a:lnTo>
                    <a:pt x="43" y="205"/>
                  </a:lnTo>
                  <a:lnTo>
                    <a:pt x="43" y="211"/>
                  </a:lnTo>
                  <a:lnTo>
                    <a:pt x="38" y="209"/>
                  </a:lnTo>
                  <a:lnTo>
                    <a:pt x="34" y="209"/>
                  </a:lnTo>
                  <a:lnTo>
                    <a:pt x="32" y="206"/>
                  </a:lnTo>
                  <a:lnTo>
                    <a:pt x="29" y="206"/>
                  </a:lnTo>
                  <a:lnTo>
                    <a:pt x="28" y="206"/>
                  </a:lnTo>
                  <a:lnTo>
                    <a:pt x="26" y="203"/>
                  </a:lnTo>
                  <a:lnTo>
                    <a:pt x="24" y="202"/>
                  </a:lnTo>
                  <a:lnTo>
                    <a:pt x="19" y="202"/>
                  </a:lnTo>
                  <a:lnTo>
                    <a:pt x="18" y="196"/>
                  </a:lnTo>
                  <a:lnTo>
                    <a:pt x="16" y="196"/>
                  </a:lnTo>
                  <a:lnTo>
                    <a:pt x="15" y="197"/>
                  </a:lnTo>
                  <a:lnTo>
                    <a:pt x="13" y="199"/>
                  </a:lnTo>
                  <a:lnTo>
                    <a:pt x="12" y="199"/>
                  </a:lnTo>
                  <a:lnTo>
                    <a:pt x="16" y="155"/>
                  </a:lnTo>
                  <a:lnTo>
                    <a:pt x="29" y="156"/>
                  </a:lnTo>
                  <a:lnTo>
                    <a:pt x="31" y="149"/>
                  </a:lnTo>
                  <a:lnTo>
                    <a:pt x="21" y="148"/>
                  </a:lnTo>
                  <a:lnTo>
                    <a:pt x="24" y="126"/>
                  </a:lnTo>
                  <a:lnTo>
                    <a:pt x="25" y="112"/>
                  </a:lnTo>
                  <a:lnTo>
                    <a:pt x="21" y="111"/>
                  </a:lnTo>
                  <a:lnTo>
                    <a:pt x="21" y="104"/>
                  </a:lnTo>
                  <a:lnTo>
                    <a:pt x="16" y="102"/>
                  </a:lnTo>
                  <a:lnTo>
                    <a:pt x="18" y="95"/>
                  </a:lnTo>
                  <a:lnTo>
                    <a:pt x="21" y="96"/>
                  </a:lnTo>
                  <a:lnTo>
                    <a:pt x="25" y="96"/>
                  </a:lnTo>
                  <a:lnTo>
                    <a:pt x="28" y="98"/>
                  </a:lnTo>
                  <a:lnTo>
                    <a:pt x="31" y="96"/>
                  </a:lnTo>
                  <a:lnTo>
                    <a:pt x="34" y="96"/>
                  </a:lnTo>
                  <a:lnTo>
                    <a:pt x="38" y="93"/>
                  </a:lnTo>
                  <a:lnTo>
                    <a:pt x="43" y="92"/>
                  </a:lnTo>
                  <a:lnTo>
                    <a:pt x="47" y="90"/>
                  </a:lnTo>
                  <a:lnTo>
                    <a:pt x="48" y="92"/>
                  </a:lnTo>
                  <a:lnTo>
                    <a:pt x="50" y="92"/>
                  </a:lnTo>
                  <a:lnTo>
                    <a:pt x="53" y="90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7" y="90"/>
                  </a:lnTo>
                  <a:lnTo>
                    <a:pt x="57" y="86"/>
                  </a:lnTo>
                  <a:lnTo>
                    <a:pt x="59" y="85"/>
                  </a:lnTo>
                  <a:lnTo>
                    <a:pt x="59" y="80"/>
                  </a:lnTo>
                  <a:lnTo>
                    <a:pt x="57" y="74"/>
                  </a:lnTo>
                  <a:lnTo>
                    <a:pt x="54" y="68"/>
                  </a:lnTo>
                  <a:lnTo>
                    <a:pt x="53" y="66"/>
                  </a:lnTo>
                  <a:lnTo>
                    <a:pt x="46" y="61"/>
                  </a:lnTo>
                  <a:lnTo>
                    <a:pt x="43" y="60"/>
                  </a:lnTo>
                  <a:lnTo>
                    <a:pt x="34" y="52"/>
                  </a:lnTo>
                  <a:lnTo>
                    <a:pt x="29" y="52"/>
                  </a:lnTo>
                  <a:lnTo>
                    <a:pt x="26" y="52"/>
                  </a:lnTo>
                  <a:lnTo>
                    <a:pt x="21" y="51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3" y="49"/>
                  </a:lnTo>
                  <a:lnTo>
                    <a:pt x="9" y="49"/>
                  </a:lnTo>
                  <a:lnTo>
                    <a:pt x="6" y="49"/>
                  </a:lnTo>
                  <a:lnTo>
                    <a:pt x="6" y="51"/>
                  </a:lnTo>
                  <a:lnTo>
                    <a:pt x="5" y="52"/>
                  </a:lnTo>
                  <a:lnTo>
                    <a:pt x="3" y="55"/>
                  </a:lnTo>
                  <a:lnTo>
                    <a:pt x="3" y="57"/>
                  </a:lnTo>
                  <a:lnTo>
                    <a:pt x="3" y="60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3" y="45"/>
                  </a:lnTo>
                  <a:lnTo>
                    <a:pt x="5" y="41"/>
                  </a:lnTo>
                  <a:lnTo>
                    <a:pt x="5" y="38"/>
                  </a:lnTo>
                  <a:lnTo>
                    <a:pt x="7" y="30"/>
                  </a:lnTo>
                  <a:lnTo>
                    <a:pt x="10" y="20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24" y="7"/>
                  </a:lnTo>
                  <a:lnTo>
                    <a:pt x="26" y="5"/>
                  </a:lnTo>
                  <a:lnTo>
                    <a:pt x="28" y="4"/>
                  </a:lnTo>
                  <a:lnTo>
                    <a:pt x="31" y="1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3" y="4"/>
                  </a:lnTo>
                  <a:lnTo>
                    <a:pt x="47" y="8"/>
                  </a:lnTo>
                  <a:lnTo>
                    <a:pt x="48" y="8"/>
                  </a:lnTo>
                  <a:close/>
                  <a:moveTo>
                    <a:pt x="7" y="66"/>
                  </a:moveTo>
                  <a:lnTo>
                    <a:pt x="7" y="67"/>
                  </a:lnTo>
                  <a:lnTo>
                    <a:pt x="6" y="67"/>
                  </a:lnTo>
                  <a:lnTo>
                    <a:pt x="6" y="66"/>
                  </a:lnTo>
                  <a:lnTo>
                    <a:pt x="5" y="66"/>
                  </a:lnTo>
                  <a:lnTo>
                    <a:pt x="6" y="64"/>
                  </a:lnTo>
                  <a:lnTo>
                    <a:pt x="7" y="66"/>
                  </a:lnTo>
                  <a:close/>
                  <a:moveTo>
                    <a:pt x="10" y="68"/>
                  </a:moveTo>
                  <a:lnTo>
                    <a:pt x="10" y="68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10" y="67"/>
                  </a:lnTo>
                  <a:lnTo>
                    <a:pt x="10" y="68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8" name="Rectangle 637"/>
            <p:cNvSpPr>
              <a:spLocks noChangeArrowheads="1"/>
            </p:cNvSpPr>
            <p:nvPr/>
          </p:nvSpPr>
          <p:spPr bwMode="auto">
            <a:xfrm rot="21334256">
              <a:off x="4837714" y="6120174"/>
              <a:ext cx="23403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г. Сочи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1" name="Rectangle 670"/>
            <p:cNvSpPr>
              <a:spLocks noChangeArrowheads="1"/>
            </p:cNvSpPr>
            <p:nvPr/>
          </p:nvSpPr>
          <p:spPr bwMode="auto">
            <a:xfrm rot="21334256">
              <a:off x="3967967" y="2507051"/>
              <a:ext cx="34144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Каневский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7" name="Rectangle 708"/>
            <p:cNvSpPr>
              <a:spLocks noChangeArrowheads="1"/>
            </p:cNvSpPr>
            <p:nvPr/>
          </p:nvSpPr>
          <p:spPr bwMode="auto">
            <a:xfrm>
              <a:off x="3078337" y="4119950"/>
              <a:ext cx="33823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Крымский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9" name="Rectangle 718"/>
            <p:cNvSpPr>
              <a:spLocks noChangeArrowheads="1"/>
            </p:cNvSpPr>
            <p:nvPr/>
          </p:nvSpPr>
          <p:spPr bwMode="auto">
            <a:xfrm rot="21334256">
              <a:off x="5665164" y="5507419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Мостовский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0" name="Rectangle 743"/>
            <p:cNvSpPr>
              <a:spLocks noChangeArrowheads="1"/>
            </p:cNvSpPr>
            <p:nvPr/>
          </p:nvSpPr>
          <p:spPr bwMode="auto">
            <a:xfrm>
              <a:off x="3005416" y="345705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Славянский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3" name="Rectangle 793"/>
            <p:cNvSpPr>
              <a:spLocks noChangeArrowheads="1"/>
            </p:cNvSpPr>
            <p:nvPr/>
          </p:nvSpPr>
          <p:spPr bwMode="auto">
            <a:xfrm rot="21334256">
              <a:off x="5418703" y="2648815"/>
              <a:ext cx="53540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Новопокровский</a:t>
              </a:r>
            </a:p>
          </p:txBody>
        </p:sp>
        <p:sp>
          <p:nvSpPr>
            <p:cNvPr id="395" name="Rectangle 808"/>
            <p:cNvSpPr>
              <a:spLocks noChangeArrowheads="1"/>
            </p:cNvSpPr>
            <p:nvPr/>
          </p:nvSpPr>
          <p:spPr bwMode="auto">
            <a:xfrm rot="21334256">
              <a:off x="5977372" y="3978706"/>
              <a:ext cx="4969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Новокубанский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8" name="Rectangle 826"/>
            <p:cNvSpPr>
              <a:spLocks noChangeArrowheads="1"/>
            </p:cNvSpPr>
            <p:nvPr/>
          </p:nvSpPr>
          <p:spPr bwMode="auto">
            <a:xfrm>
              <a:off x="3536103" y="3219626"/>
              <a:ext cx="4231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Калининский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1" name="Rectangle 834"/>
            <p:cNvSpPr>
              <a:spLocks noChangeArrowheads="1"/>
            </p:cNvSpPr>
            <p:nvPr/>
          </p:nvSpPr>
          <p:spPr bwMode="auto">
            <a:xfrm rot="21334256">
              <a:off x="6349580" y="4414902"/>
              <a:ext cx="346249" cy="103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Успенски</a:t>
              </a:r>
              <a:r>
                <a:rPr lang="ru-RU" altLang="ru-RU" sz="675" i="1" dirty="0">
                  <a:latin typeface="Times New Roman" pitchFamily="18" charset="0"/>
                  <a:cs typeface="Times New Roman" pitchFamily="18" charset="0"/>
                </a:rPr>
                <a:t>й</a:t>
              </a:r>
              <a:endParaRPr lang="ru-RU" altLang="ru-RU" sz="2700" i="1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2" name="Rectangle 836"/>
            <p:cNvSpPr>
              <a:spLocks noChangeArrowheads="1"/>
            </p:cNvSpPr>
            <p:nvPr/>
          </p:nvSpPr>
          <p:spPr bwMode="auto">
            <a:xfrm>
              <a:off x="3408369" y="3734446"/>
              <a:ext cx="5834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Красноармейский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3" name="Rectangle 843"/>
            <p:cNvSpPr>
              <a:spLocks noChangeArrowheads="1"/>
            </p:cNvSpPr>
            <p:nvPr/>
          </p:nvSpPr>
          <p:spPr bwMode="auto">
            <a:xfrm rot="21334256">
              <a:off x="5884428" y="2622655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Белоглинский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6" name="Rectangle 852"/>
            <p:cNvSpPr>
              <a:spLocks noChangeArrowheads="1"/>
            </p:cNvSpPr>
            <p:nvPr/>
          </p:nvSpPr>
          <p:spPr bwMode="auto">
            <a:xfrm rot="21334256">
              <a:off x="3212714" y="2838618"/>
              <a:ext cx="75180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Приморско-Ахтарский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0" name="Rectangle 870"/>
            <p:cNvSpPr>
              <a:spLocks noChangeArrowheads="1"/>
            </p:cNvSpPr>
            <p:nvPr/>
          </p:nvSpPr>
          <p:spPr bwMode="auto">
            <a:xfrm rot="21334256">
              <a:off x="4811761" y="3792614"/>
              <a:ext cx="5546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Усть-Лабинский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1" name="Rectangle 879"/>
            <p:cNvSpPr>
              <a:spLocks noChangeArrowheads="1"/>
            </p:cNvSpPr>
            <p:nvPr/>
          </p:nvSpPr>
          <p:spPr bwMode="auto">
            <a:xfrm>
              <a:off x="4238239" y="4789139"/>
              <a:ext cx="41436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Горячий Ключ</a:t>
              </a:r>
            </a:p>
          </p:txBody>
        </p:sp>
        <p:sp>
          <p:nvSpPr>
            <p:cNvPr id="416" name="Rectangle 960"/>
            <p:cNvSpPr>
              <a:spLocks noChangeArrowheads="1"/>
            </p:cNvSpPr>
            <p:nvPr/>
          </p:nvSpPr>
          <p:spPr bwMode="auto">
            <a:xfrm rot="21334256">
              <a:off x="3984396" y="4110990"/>
              <a:ext cx="442429" cy="92333"/>
            </a:xfrm>
            <a:prstGeom prst="rect">
              <a:avLst/>
            </a:prstGeom>
            <a:noFill/>
            <a:ln w="9525">
              <a:solidFill>
                <a:schemeClr val="bg2">
                  <a:lumMod val="90000"/>
                </a:schemeClr>
              </a:solidFill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Краснодар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7" name="Rectangle 976"/>
            <p:cNvSpPr>
              <a:spLocks noChangeArrowheads="1"/>
            </p:cNvSpPr>
            <p:nvPr/>
          </p:nvSpPr>
          <p:spPr bwMode="auto">
            <a:xfrm rot="21334256">
              <a:off x="6059719" y="4230646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 г. Армавир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8" name="Rectangle 766"/>
            <p:cNvSpPr>
              <a:spLocks noChangeArrowheads="1"/>
            </p:cNvSpPr>
            <p:nvPr/>
          </p:nvSpPr>
          <p:spPr bwMode="auto">
            <a:xfrm rot="21334256">
              <a:off x="5879964" y="4975870"/>
              <a:ext cx="35266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1" name="Rectangle 718"/>
            <p:cNvSpPr>
              <a:spLocks noChangeArrowheads="1"/>
            </p:cNvSpPr>
            <p:nvPr/>
          </p:nvSpPr>
          <p:spPr bwMode="auto">
            <a:xfrm rot="21334256">
              <a:off x="6289112" y="5252143"/>
              <a:ext cx="48410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Отрадненский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9" name="Rectangle 827"/>
            <p:cNvSpPr>
              <a:spLocks noChangeArrowheads="1"/>
            </p:cNvSpPr>
            <p:nvPr/>
          </p:nvSpPr>
          <p:spPr bwMode="auto">
            <a:xfrm rot="21334256">
              <a:off x="5092512" y="2112954"/>
              <a:ext cx="3943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Крыловский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2" name="Rectangle 683"/>
            <p:cNvSpPr>
              <a:spLocks noChangeArrowheads="1"/>
            </p:cNvSpPr>
            <p:nvPr/>
          </p:nvSpPr>
          <p:spPr bwMode="auto">
            <a:xfrm rot="21334256">
              <a:off x="4655544" y="1779107"/>
              <a:ext cx="35586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Кущевский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8" name="Rectangle 712"/>
            <p:cNvSpPr>
              <a:spLocks noChangeArrowheads="1"/>
            </p:cNvSpPr>
            <p:nvPr/>
          </p:nvSpPr>
          <p:spPr bwMode="auto">
            <a:xfrm rot="21334256">
              <a:off x="4836837" y="2527675"/>
              <a:ext cx="37991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Павловский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0" name="Rectangle 656"/>
            <p:cNvSpPr>
              <a:spLocks noChangeArrowheads="1"/>
            </p:cNvSpPr>
            <p:nvPr/>
          </p:nvSpPr>
          <p:spPr bwMode="auto">
            <a:xfrm>
              <a:off x="3856012" y="4657223"/>
              <a:ext cx="3366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Северский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7" name="Rectangle 823"/>
            <p:cNvSpPr>
              <a:spLocks noChangeArrowheads="1"/>
            </p:cNvSpPr>
            <p:nvPr/>
          </p:nvSpPr>
          <p:spPr bwMode="auto">
            <a:xfrm rot="21334256">
              <a:off x="4481038" y="3427698"/>
              <a:ext cx="41838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Кореновский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5" name="Freeform 265"/>
            <p:cNvSpPr>
              <a:spLocks noEditPoints="1"/>
            </p:cNvSpPr>
            <p:nvPr/>
          </p:nvSpPr>
          <p:spPr bwMode="auto">
            <a:xfrm>
              <a:off x="4247967" y="2026223"/>
              <a:ext cx="648072" cy="826715"/>
            </a:xfrm>
            <a:custGeom>
              <a:avLst/>
              <a:gdLst>
                <a:gd name="T0" fmla="*/ 29 w 196"/>
                <a:gd name="T1" fmla="*/ 53 h 193"/>
                <a:gd name="T2" fmla="*/ 39 w 196"/>
                <a:gd name="T3" fmla="*/ 26 h 193"/>
                <a:gd name="T4" fmla="*/ 48 w 196"/>
                <a:gd name="T5" fmla="*/ 25 h 193"/>
                <a:gd name="T6" fmla="*/ 57 w 196"/>
                <a:gd name="T7" fmla="*/ 21 h 193"/>
                <a:gd name="T8" fmla="*/ 56 w 196"/>
                <a:gd name="T9" fmla="*/ 12 h 193"/>
                <a:gd name="T10" fmla="*/ 69 w 196"/>
                <a:gd name="T11" fmla="*/ 12 h 193"/>
                <a:gd name="T12" fmla="*/ 78 w 196"/>
                <a:gd name="T13" fmla="*/ 12 h 193"/>
                <a:gd name="T14" fmla="*/ 95 w 196"/>
                <a:gd name="T15" fmla="*/ 10 h 193"/>
                <a:gd name="T16" fmla="*/ 101 w 196"/>
                <a:gd name="T17" fmla="*/ 13 h 193"/>
                <a:gd name="T18" fmla="*/ 104 w 196"/>
                <a:gd name="T19" fmla="*/ 1 h 193"/>
                <a:gd name="T20" fmla="*/ 123 w 196"/>
                <a:gd name="T21" fmla="*/ 0 h 193"/>
                <a:gd name="T22" fmla="*/ 149 w 196"/>
                <a:gd name="T23" fmla="*/ 47 h 193"/>
                <a:gd name="T24" fmla="*/ 152 w 196"/>
                <a:gd name="T25" fmla="*/ 62 h 193"/>
                <a:gd name="T26" fmla="*/ 174 w 196"/>
                <a:gd name="T27" fmla="*/ 66 h 193"/>
                <a:gd name="T28" fmla="*/ 170 w 196"/>
                <a:gd name="T29" fmla="*/ 73 h 193"/>
                <a:gd name="T30" fmla="*/ 173 w 196"/>
                <a:gd name="T31" fmla="*/ 76 h 193"/>
                <a:gd name="T32" fmla="*/ 170 w 196"/>
                <a:gd name="T33" fmla="*/ 104 h 193"/>
                <a:gd name="T34" fmla="*/ 157 w 196"/>
                <a:gd name="T35" fmla="*/ 107 h 193"/>
                <a:gd name="T36" fmla="*/ 145 w 196"/>
                <a:gd name="T37" fmla="*/ 117 h 193"/>
                <a:gd name="T38" fmla="*/ 138 w 196"/>
                <a:gd name="T39" fmla="*/ 148 h 193"/>
                <a:gd name="T40" fmla="*/ 135 w 196"/>
                <a:gd name="T41" fmla="*/ 151 h 193"/>
                <a:gd name="T42" fmla="*/ 133 w 196"/>
                <a:gd name="T43" fmla="*/ 155 h 193"/>
                <a:gd name="T44" fmla="*/ 130 w 196"/>
                <a:gd name="T45" fmla="*/ 157 h 193"/>
                <a:gd name="T46" fmla="*/ 127 w 196"/>
                <a:gd name="T47" fmla="*/ 157 h 193"/>
                <a:gd name="T48" fmla="*/ 123 w 196"/>
                <a:gd name="T49" fmla="*/ 160 h 193"/>
                <a:gd name="T50" fmla="*/ 123 w 196"/>
                <a:gd name="T51" fmla="*/ 176 h 193"/>
                <a:gd name="T52" fmla="*/ 101 w 196"/>
                <a:gd name="T53" fmla="*/ 174 h 193"/>
                <a:gd name="T54" fmla="*/ 67 w 196"/>
                <a:gd name="T55" fmla="*/ 173 h 193"/>
                <a:gd name="T56" fmla="*/ 57 w 196"/>
                <a:gd name="T57" fmla="*/ 182 h 193"/>
                <a:gd name="T58" fmla="*/ 56 w 196"/>
                <a:gd name="T59" fmla="*/ 186 h 193"/>
                <a:gd name="T60" fmla="*/ 61 w 196"/>
                <a:gd name="T61" fmla="*/ 189 h 193"/>
                <a:gd name="T62" fmla="*/ 64 w 196"/>
                <a:gd name="T63" fmla="*/ 190 h 193"/>
                <a:gd name="T64" fmla="*/ 50 w 196"/>
                <a:gd name="T65" fmla="*/ 188 h 193"/>
                <a:gd name="T66" fmla="*/ 29 w 196"/>
                <a:gd name="T67" fmla="*/ 185 h 193"/>
                <a:gd name="T68" fmla="*/ 22 w 196"/>
                <a:gd name="T69" fmla="*/ 179 h 193"/>
                <a:gd name="T70" fmla="*/ 28 w 196"/>
                <a:gd name="T71" fmla="*/ 144 h 193"/>
                <a:gd name="T72" fmla="*/ 31 w 196"/>
                <a:gd name="T73" fmla="*/ 147 h 193"/>
                <a:gd name="T74" fmla="*/ 34 w 196"/>
                <a:gd name="T75" fmla="*/ 147 h 193"/>
                <a:gd name="T76" fmla="*/ 35 w 196"/>
                <a:gd name="T77" fmla="*/ 126 h 193"/>
                <a:gd name="T78" fmla="*/ 39 w 196"/>
                <a:gd name="T79" fmla="*/ 107 h 193"/>
                <a:gd name="T80" fmla="*/ 32 w 196"/>
                <a:gd name="T81" fmla="*/ 107 h 193"/>
                <a:gd name="T82" fmla="*/ 17 w 196"/>
                <a:gd name="T83" fmla="*/ 107 h 193"/>
                <a:gd name="T84" fmla="*/ 13 w 196"/>
                <a:gd name="T85" fmla="*/ 104 h 193"/>
                <a:gd name="T86" fmla="*/ 10 w 196"/>
                <a:gd name="T87" fmla="*/ 94 h 193"/>
                <a:gd name="T88" fmla="*/ 7 w 196"/>
                <a:gd name="T89" fmla="*/ 88 h 193"/>
                <a:gd name="T90" fmla="*/ 6 w 196"/>
                <a:gd name="T91" fmla="*/ 88 h 193"/>
                <a:gd name="T92" fmla="*/ 1 w 196"/>
                <a:gd name="T93" fmla="*/ 91 h 193"/>
                <a:gd name="T94" fmla="*/ 0 w 196"/>
                <a:gd name="T95" fmla="*/ 60 h 193"/>
                <a:gd name="T96" fmla="*/ 3 w 196"/>
                <a:gd name="T97" fmla="*/ 56 h 193"/>
                <a:gd name="T98" fmla="*/ 9 w 196"/>
                <a:gd name="T99" fmla="*/ 51 h 193"/>
                <a:gd name="T100" fmla="*/ 13 w 196"/>
                <a:gd name="T101" fmla="*/ 45 h 193"/>
                <a:gd name="T102" fmla="*/ 192 w 196"/>
                <a:gd name="T103" fmla="*/ 67 h 193"/>
                <a:gd name="T104" fmla="*/ 187 w 196"/>
                <a:gd name="T105" fmla="*/ 57 h 19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6"/>
                <a:gd name="T160" fmla="*/ 0 h 193"/>
                <a:gd name="T161" fmla="*/ 196 w 196"/>
                <a:gd name="T162" fmla="*/ 193 h 19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6" h="193">
                  <a:moveTo>
                    <a:pt x="13" y="45"/>
                  </a:moveTo>
                  <a:lnTo>
                    <a:pt x="29" y="53"/>
                  </a:lnTo>
                  <a:lnTo>
                    <a:pt x="29" y="37"/>
                  </a:lnTo>
                  <a:lnTo>
                    <a:pt x="39" y="26"/>
                  </a:lnTo>
                  <a:lnTo>
                    <a:pt x="44" y="26"/>
                  </a:lnTo>
                  <a:lnTo>
                    <a:pt x="48" y="25"/>
                  </a:lnTo>
                  <a:lnTo>
                    <a:pt x="54" y="22"/>
                  </a:lnTo>
                  <a:lnTo>
                    <a:pt x="57" y="21"/>
                  </a:lnTo>
                  <a:lnTo>
                    <a:pt x="57" y="16"/>
                  </a:lnTo>
                  <a:lnTo>
                    <a:pt x="56" y="12"/>
                  </a:lnTo>
                  <a:lnTo>
                    <a:pt x="63" y="13"/>
                  </a:lnTo>
                  <a:lnTo>
                    <a:pt x="69" y="12"/>
                  </a:lnTo>
                  <a:lnTo>
                    <a:pt x="76" y="16"/>
                  </a:lnTo>
                  <a:lnTo>
                    <a:pt x="78" y="12"/>
                  </a:lnTo>
                  <a:lnTo>
                    <a:pt x="95" y="12"/>
                  </a:lnTo>
                  <a:lnTo>
                    <a:pt x="95" y="10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4" y="15"/>
                  </a:lnTo>
                  <a:lnTo>
                    <a:pt x="104" y="1"/>
                  </a:lnTo>
                  <a:lnTo>
                    <a:pt x="116" y="1"/>
                  </a:lnTo>
                  <a:lnTo>
                    <a:pt x="123" y="0"/>
                  </a:lnTo>
                  <a:lnTo>
                    <a:pt x="120" y="44"/>
                  </a:lnTo>
                  <a:lnTo>
                    <a:pt x="149" y="47"/>
                  </a:lnTo>
                  <a:lnTo>
                    <a:pt x="152" y="51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74" y="66"/>
                  </a:lnTo>
                  <a:lnTo>
                    <a:pt x="174" y="72"/>
                  </a:lnTo>
                  <a:lnTo>
                    <a:pt x="170" y="73"/>
                  </a:lnTo>
                  <a:lnTo>
                    <a:pt x="168" y="75"/>
                  </a:lnTo>
                  <a:lnTo>
                    <a:pt x="173" y="76"/>
                  </a:lnTo>
                  <a:lnTo>
                    <a:pt x="171" y="92"/>
                  </a:lnTo>
                  <a:lnTo>
                    <a:pt x="170" y="104"/>
                  </a:lnTo>
                  <a:lnTo>
                    <a:pt x="157" y="103"/>
                  </a:lnTo>
                  <a:lnTo>
                    <a:pt x="157" y="107"/>
                  </a:lnTo>
                  <a:lnTo>
                    <a:pt x="152" y="107"/>
                  </a:lnTo>
                  <a:lnTo>
                    <a:pt x="145" y="117"/>
                  </a:lnTo>
                  <a:lnTo>
                    <a:pt x="142" y="151"/>
                  </a:lnTo>
                  <a:lnTo>
                    <a:pt x="138" y="148"/>
                  </a:lnTo>
                  <a:lnTo>
                    <a:pt x="136" y="151"/>
                  </a:lnTo>
                  <a:lnTo>
                    <a:pt x="135" y="151"/>
                  </a:lnTo>
                  <a:lnTo>
                    <a:pt x="132" y="154"/>
                  </a:lnTo>
                  <a:lnTo>
                    <a:pt x="133" y="155"/>
                  </a:lnTo>
                  <a:lnTo>
                    <a:pt x="132" y="157"/>
                  </a:lnTo>
                  <a:lnTo>
                    <a:pt x="130" y="157"/>
                  </a:lnTo>
                  <a:lnTo>
                    <a:pt x="129" y="157"/>
                  </a:lnTo>
                  <a:lnTo>
                    <a:pt x="127" y="157"/>
                  </a:lnTo>
                  <a:lnTo>
                    <a:pt x="126" y="155"/>
                  </a:lnTo>
                  <a:lnTo>
                    <a:pt x="123" y="160"/>
                  </a:lnTo>
                  <a:lnTo>
                    <a:pt x="123" y="164"/>
                  </a:lnTo>
                  <a:lnTo>
                    <a:pt x="123" y="176"/>
                  </a:lnTo>
                  <a:lnTo>
                    <a:pt x="114" y="176"/>
                  </a:lnTo>
                  <a:lnTo>
                    <a:pt x="101" y="174"/>
                  </a:lnTo>
                  <a:lnTo>
                    <a:pt x="85" y="173"/>
                  </a:lnTo>
                  <a:lnTo>
                    <a:pt x="67" y="173"/>
                  </a:lnTo>
                  <a:lnTo>
                    <a:pt x="67" y="185"/>
                  </a:lnTo>
                  <a:lnTo>
                    <a:pt x="57" y="182"/>
                  </a:lnTo>
                  <a:lnTo>
                    <a:pt x="56" y="183"/>
                  </a:lnTo>
                  <a:lnTo>
                    <a:pt x="56" y="186"/>
                  </a:lnTo>
                  <a:lnTo>
                    <a:pt x="61" y="188"/>
                  </a:lnTo>
                  <a:lnTo>
                    <a:pt x="61" y="189"/>
                  </a:lnTo>
                  <a:lnTo>
                    <a:pt x="64" y="189"/>
                  </a:lnTo>
                  <a:lnTo>
                    <a:pt x="64" y="190"/>
                  </a:lnTo>
                  <a:lnTo>
                    <a:pt x="64" y="193"/>
                  </a:lnTo>
                  <a:lnTo>
                    <a:pt x="50" y="188"/>
                  </a:lnTo>
                  <a:lnTo>
                    <a:pt x="47" y="192"/>
                  </a:lnTo>
                  <a:lnTo>
                    <a:pt x="29" y="185"/>
                  </a:lnTo>
                  <a:lnTo>
                    <a:pt x="31" y="182"/>
                  </a:lnTo>
                  <a:lnTo>
                    <a:pt x="22" y="179"/>
                  </a:lnTo>
                  <a:lnTo>
                    <a:pt x="28" y="166"/>
                  </a:lnTo>
                  <a:lnTo>
                    <a:pt x="28" y="144"/>
                  </a:lnTo>
                  <a:lnTo>
                    <a:pt x="31" y="145"/>
                  </a:lnTo>
                  <a:lnTo>
                    <a:pt x="31" y="147"/>
                  </a:lnTo>
                  <a:lnTo>
                    <a:pt x="34" y="147"/>
                  </a:lnTo>
                  <a:lnTo>
                    <a:pt x="35" y="145"/>
                  </a:lnTo>
                  <a:lnTo>
                    <a:pt x="35" y="126"/>
                  </a:lnTo>
                  <a:lnTo>
                    <a:pt x="39" y="126"/>
                  </a:lnTo>
                  <a:lnTo>
                    <a:pt x="39" y="107"/>
                  </a:lnTo>
                  <a:lnTo>
                    <a:pt x="32" y="107"/>
                  </a:lnTo>
                  <a:lnTo>
                    <a:pt x="31" y="108"/>
                  </a:lnTo>
                  <a:lnTo>
                    <a:pt x="17" y="107"/>
                  </a:lnTo>
                  <a:lnTo>
                    <a:pt x="19" y="103"/>
                  </a:lnTo>
                  <a:lnTo>
                    <a:pt x="13" y="104"/>
                  </a:lnTo>
                  <a:lnTo>
                    <a:pt x="13" y="94"/>
                  </a:lnTo>
                  <a:lnTo>
                    <a:pt x="10" y="94"/>
                  </a:lnTo>
                  <a:lnTo>
                    <a:pt x="10" y="91"/>
                  </a:lnTo>
                  <a:lnTo>
                    <a:pt x="7" y="88"/>
                  </a:lnTo>
                  <a:lnTo>
                    <a:pt x="6" y="88"/>
                  </a:lnTo>
                  <a:lnTo>
                    <a:pt x="3" y="88"/>
                  </a:lnTo>
                  <a:lnTo>
                    <a:pt x="1" y="91"/>
                  </a:lnTo>
                  <a:lnTo>
                    <a:pt x="3" y="60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3" y="56"/>
                  </a:lnTo>
                  <a:lnTo>
                    <a:pt x="6" y="53"/>
                  </a:lnTo>
                  <a:lnTo>
                    <a:pt x="9" y="51"/>
                  </a:lnTo>
                  <a:lnTo>
                    <a:pt x="10" y="48"/>
                  </a:lnTo>
                  <a:lnTo>
                    <a:pt x="13" y="45"/>
                  </a:lnTo>
                  <a:close/>
                  <a:moveTo>
                    <a:pt x="196" y="63"/>
                  </a:moveTo>
                  <a:lnTo>
                    <a:pt x="192" y="67"/>
                  </a:lnTo>
                  <a:lnTo>
                    <a:pt x="187" y="67"/>
                  </a:lnTo>
                  <a:lnTo>
                    <a:pt x="187" y="57"/>
                  </a:lnTo>
                  <a:lnTo>
                    <a:pt x="196" y="6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09" name="Rectangle 865"/>
            <p:cNvSpPr>
              <a:spLocks noChangeArrowheads="1"/>
            </p:cNvSpPr>
            <p:nvPr/>
          </p:nvSpPr>
          <p:spPr bwMode="auto">
            <a:xfrm rot="21334256">
              <a:off x="4423591" y="2320362"/>
              <a:ext cx="49372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Ленинградский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0" name="Rectangle 766"/>
            <p:cNvSpPr>
              <a:spLocks noChangeArrowheads="1"/>
            </p:cNvSpPr>
            <p:nvPr/>
          </p:nvSpPr>
          <p:spPr bwMode="auto">
            <a:xfrm rot="21334256">
              <a:off x="4778471" y="4577892"/>
              <a:ext cx="47769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Белореченский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1" name="Rectangle 750"/>
            <p:cNvSpPr>
              <a:spLocks noChangeArrowheads="1"/>
            </p:cNvSpPr>
            <p:nvPr/>
          </p:nvSpPr>
          <p:spPr bwMode="auto">
            <a:xfrm rot="21334256">
              <a:off x="4709371" y="5075234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Апшеронский</a:t>
              </a:r>
            </a:p>
          </p:txBody>
        </p:sp>
        <p:sp>
          <p:nvSpPr>
            <p:cNvPr id="414" name="Rectangle 915"/>
            <p:cNvSpPr>
              <a:spLocks noChangeArrowheads="1"/>
            </p:cNvSpPr>
            <p:nvPr/>
          </p:nvSpPr>
          <p:spPr bwMode="auto">
            <a:xfrm rot="21334256">
              <a:off x="4154322" y="1953715"/>
              <a:ext cx="49532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Староминский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0" name="Rectangle 833"/>
            <p:cNvSpPr>
              <a:spLocks noChangeArrowheads="1"/>
            </p:cNvSpPr>
            <p:nvPr/>
          </p:nvSpPr>
          <p:spPr bwMode="auto">
            <a:xfrm rot="21334256">
              <a:off x="5577387" y="3409543"/>
              <a:ext cx="37350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Кавказский</a:t>
              </a:r>
            </a:p>
          </p:txBody>
        </p:sp>
        <p:sp>
          <p:nvSpPr>
            <p:cNvPr id="240" name="Freeform 280"/>
            <p:cNvSpPr>
              <a:spLocks/>
            </p:cNvSpPr>
            <p:nvPr/>
          </p:nvSpPr>
          <p:spPr bwMode="auto">
            <a:xfrm rot="21236325">
              <a:off x="5015276" y="3355036"/>
              <a:ext cx="464790" cy="639856"/>
            </a:xfrm>
            <a:custGeom>
              <a:avLst/>
              <a:gdLst>
                <a:gd name="T0" fmla="*/ 91 w 142"/>
                <a:gd name="T1" fmla="*/ 29 h 175"/>
                <a:gd name="T2" fmla="*/ 100 w 142"/>
                <a:gd name="T3" fmla="*/ 27 h 175"/>
                <a:gd name="T4" fmla="*/ 134 w 142"/>
                <a:gd name="T5" fmla="*/ 29 h 175"/>
                <a:gd name="T6" fmla="*/ 128 w 142"/>
                <a:gd name="T7" fmla="*/ 36 h 175"/>
                <a:gd name="T8" fmla="*/ 126 w 142"/>
                <a:gd name="T9" fmla="*/ 46 h 175"/>
                <a:gd name="T10" fmla="*/ 117 w 142"/>
                <a:gd name="T11" fmla="*/ 45 h 175"/>
                <a:gd name="T12" fmla="*/ 112 w 142"/>
                <a:gd name="T13" fmla="*/ 51 h 175"/>
                <a:gd name="T14" fmla="*/ 113 w 142"/>
                <a:gd name="T15" fmla="*/ 58 h 175"/>
                <a:gd name="T16" fmla="*/ 114 w 142"/>
                <a:gd name="T17" fmla="*/ 85 h 175"/>
                <a:gd name="T18" fmla="*/ 114 w 142"/>
                <a:gd name="T19" fmla="*/ 99 h 175"/>
                <a:gd name="T20" fmla="*/ 110 w 142"/>
                <a:gd name="T21" fmla="*/ 99 h 175"/>
                <a:gd name="T22" fmla="*/ 107 w 142"/>
                <a:gd name="T23" fmla="*/ 101 h 175"/>
                <a:gd name="T24" fmla="*/ 106 w 142"/>
                <a:gd name="T25" fmla="*/ 107 h 175"/>
                <a:gd name="T26" fmla="*/ 109 w 142"/>
                <a:gd name="T27" fmla="*/ 107 h 175"/>
                <a:gd name="T28" fmla="*/ 104 w 142"/>
                <a:gd name="T29" fmla="*/ 107 h 175"/>
                <a:gd name="T30" fmla="*/ 101 w 142"/>
                <a:gd name="T31" fmla="*/ 107 h 175"/>
                <a:gd name="T32" fmla="*/ 97 w 142"/>
                <a:gd name="T33" fmla="*/ 107 h 175"/>
                <a:gd name="T34" fmla="*/ 94 w 142"/>
                <a:gd name="T35" fmla="*/ 107 h 175"/>
                <a:gd name="T36" fmla="*/ 91 w 142"/>
                <a:gd name="T37" fmla="*/ 107 h 175"/>
                <a:gd name="T38" fmla="*/ 91 w 142"/>
                <a:gd name="T39" fmla="*/ 102 h 175"/>
                <a:gd name="T40" fmla="*/ 84 w 142"/>
                <a:gd name="T41" fmla="*/ 102 h 175"/>
                <a:gd name="T42" fmla="*/ 101 w 142"/>
                <a:gd name="T43" fmla="*/ 114 h 175"/>
                <a:gd name="T44" fmla="*/ 123 w 142"/>
                <a:gd name="T45" fmla="*/ 109 h 175"/>
                <a:gd name="T46" fmla="*/ 120 w 142"/>
                <a:gd name="T47" fmla="*/ 117 h 175"/>
                <a:gd name="T48" fmla="*/ 138 w 142"/>
                <a:gd name="T49" fmla="*/ 126 h 175"/>
                <a:gd name="T50" fmla="*/ 142 w 142"/>
                <a:gd name="T51" fmla="*/ 139 h 175"/>
                <a:gd name="T52" fmla="*/ 139 w 142"/>
                <a:gd name="T53" fmla="*/ 148 h 175"/>
                <a:gd name="T54" fmla="*/ 136 w 142"/>
                <a:gd name="T55" fmla="*/ 170 h 175"/>
                <a:gd name="T56" fmla="*/ 132 w 142"/>
                <a:gd name="T57" fmla="*/ 168 h 175"/>
                <a:gd name="T58" fmla="*/ 131 w 142"/>
                <a:gd name="T59" fmla="*/ 170 h 175"/>
                <a:gd name="T60" fmla="*/ 128 w 142"/>
                <a:gd name="T61" fmla="*/ 167 h 175"/>
                <a:gd name="T62" fmla="*/ 123 w 142"/>
                <a:gd name="T63" fmla="*/ 167 h 175"/>
                <a:gd name="T64" fmla="*/ 123 w 142"/>
                <a:gd name="T65" fmla="*/ 174 h 175"/>
                <a:gd name="T66" fmla="*/ 104 w 142"/>
                <a:gd name="T67" fmla="*/ 161 h 175"/>
                <a:gd name="T68" fmla="*/ 94 w 142"/>
                <a:gd name="T69" fmla="*/ 165 h 175"/>
                <a:gd name="T70" fmla="*/ 90 w 142"/>
                <a:gd name="T71" fmla="*/ 167 h 175"/>
                <a:gd name="T72" fmla="*/ 88 w 142"/>
                <a:gd name="T73" fmla="*/ 175 h 175"/>
                <a:gd name="T74" fmla="*/ 72 w 142"/>
                <a:gd name="T75" fmla="*/ 171 h 175"/>
                <a:gd name="T76" fmla="*/ 60 w 142"/>
                <a:gd name="T77" fmla="*/ 170 h 175"/>
                <a:gd name="T78" fmla="*/ 56 w 142"/>
                <a:gd name="T79" fmla="*/ 171 h 175"/>
                <a:gd name="T80" fmla="*/ 56 w 142"/>
                <a:gd name="T81" fmla="*/ 143 h 175"/>
                <a:gd name="T82" fmla="*/ 56 w 142"/>
                <a:gd name="T83" fmla="*/ 131 h 175"/>
                <a:gd name="T84" fmla="*/ 53 w 142"/>
                <a:gd name="T85" fmla="*/ 136 h 175"/>
                <a:gd name="T86" fmla="*/ 50 w 142"/>
                <a:gd name="T87" fmla="*/ 136 h 175"/>
                <a:gd name="T88" fmla="*/ 41 w 142"/>
                <a:gd name="T89" fmla="*/ 140 h 175"/>
                <a:gd name="T90" fmla="*/ 40 w 142"/>
                <a:gd name="T91" fmla="*/ 117 h 175"/>
                <a:gd name="T92" fmla="*/ 43 w 142"/>
                <a:gd name="T93" fmla="*/ 96 h 175"/>
                <a:gd name="T94" fmla="*/ 40 w 142"/>
                <a:gd name="T95" fmla="*/ 71 h 175"/>
                <a:gd name="T96" fmla="*/ 38 w 142"/>
                <a:gd name="T97" fmla="*/ 58 h 175"/>
                <a:gd name="T98" fmla="*/ 28 w 142"/>
                <a:gd name="T99" fmla="*/ 55 h 175"/>
                <a:gd name="T100" fmla="*/ 18 w 142"/>
                <a:gd name="T101" fmla="*/ 52 h 175"/>
                <a:gd name="T102" fmla="*/ 0 w 142"/>
                <a:gd name="T103" fmla="*/ 39 h 175"/>
                <a:gd name="T104" fmla="*/ 28 w 142"/>
                <a:gd name="T105" fmla="*/ 24 h 175"/>
                <a:gd name="T106" fmla="*/ 32 w 142"/>
                <a:gd name="T107" fmla="*/ 11 h 175"/>
                <a:gd name="T108" fmla="*/ 29 w 142"/>
                <a:gd name="T109" fmla="*/ 4 h 175"/>
                <a:gd name="T110" fmla="*/ 40 w 142"/>
                <a:gd name="T111" fmla="*/ 7 h 175"/>
                <a:gd name="T112" fmla="*/ 60 w 142"/>
                <a:gd name="T113" fmla="*/ 5 h 175"/>
                <a:gd name="T114" fmla="*/ 92 w 142"/>
                <a:gd name="T115" fmla="*/ 1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12" name="Rectangle 895"/>
            <p:cNvSpPr>
              <a:spLocks noChangeArrowheads="1"/>
            </p:cNvSpPr>
            <p:nvPr/>
          </p:nvSpPr>
          <p:spPr bwMode="auto">
            <a:xfrm rot="21334256">
              <a:off x="5134848" y="3600101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Тбилисский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8" name="Rectangle 862"/>
            <p:cNvSpPr>
              <a:spLocks noChangeArrowheads="1"/>
            </p:cNvSpPr>
            <p:nvPr/>
          </p:nvSpPr>
          <p:spPr bwMode="auto">
            <a:xfrm rot="21334256">
              <a:off x="5658602" y="3768926"/>
              <a:ext cx="46968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Гулькевичский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5" name="Rectangle 953"/>
            <p:cNvSpPr>
              <a:spLocks noChangeArrowheads="1"/>
            </p:cNvSpPr>
            <p:nvPr/>
          </p:nvSpPr>
          <p:spPr bwMode="auto">
            <a:xfrm>
              <a:off x="2604040" y="4599110"/>
              <a:ext cx="54502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Новороссийск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79" name="Rectangle 647"/>
            <p:cNvSpPr>
              <a:spLocks noChangeArrowheads="1"/>
            </p:cNvSpPr>
            <p:nvPr/>
          </p:nvSpPr>
          <p:spPr bwMode="auto">
            <a:xfrm rot="21334256">
              <a:off x="3432821" y="1939472"/>
              <a:ext cx="23083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3" name="Rectangle 696"/>
            <p:cNvSpPr>
              <a:spLocks noChangeArrowheads="1"/>
            </p:cNvSpPr>
            <p:nvPr/>
          </p:nvSpPr>
          <p:spPr bwMode="auto">
            <a:xfrm>
              <a:off x="4266293" y="5265590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Туапсинский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4" name="Rectangle 806"/>
            <p:cNvSpPr>
              <a:spLocks noChangeArrowheads="1"/>
            </p:cNvSpPr>
            <p:nvPr/>
          </p:nvSpPr>
          <p:spPr bwMode="auto">
            <a:xfrm rot="21334256">
              <a:off x="4823704" y="3194310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Выселковский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6" name="Rectangle 707"/>
            <p:cNvSpPr>
              <a:spLocks noChangeArrowheads="1"/>
            </p:cNvSpPr>
            <p:nvPr/>
          </p:nvSpPr>
          <p:spPr bwMode="auto">
            <a:xfrm rot="21334256">
              <a:off x="5226537" y="298008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Тихорецкий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5" name="Rectangle 847"/>
            <p:cNvSpPr>
              <a:spLocks noChangeArrowheads="1"/>
            </p:cNvSpPr>
            <p:nvPr/>
          </p:nvSpPr>
          <p:spPr bwMode="auto">
            <a:xfrm>
              <a:off x="4097571" y="2950695"/>
              <a:ext cx="42800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Брюховецкий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3" name="Rectangle 904"/>
            <p:cNvSpPr>
              <a:spLocks noChangeArrowheads="1"/>
            </p:cNvSpPr>
            <p:nvPr/>
          </p:nvSpPr>
          <p:spPr bwMode="auto">
            <a:xfrm>
              <a:off x="3508427" y="4981838"/>
              <a:ext cx="45525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Геленджик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2" name="Freeform 282"/>
            <p:cNvSpPr>
              <a:spLocks/>
            </p:cNvSpPr>
            <p:nvPr/>
          </p:nvSpPr>
          <p:spPr bwMode="auto">
            <a:xfrm>
              <a:off x="3807159" y="3043165"/>
              <a:ext cx="731291" cy="778807"/>
            </a:xfrm>
            <a:custGeom>
              <a:avLst/>
              <a:gdLst>
                <a:gd name="T0" fmla="*/ 17 w 243"/>
                <a:gd name="T1" fmla="*/ 10 h 174"/>
                <a:gd name="T2" fmla="*/ 20 w 243"/>
                <a:gd name="T3" fmla="*/ 9 h 174"/>
                <a:gd name="T4" fmla="*/ 25 w 243"/>
                <a:gd name="T5" fmla="*/ 6 h 174"/>
                <a:gd name="T6" fmla="*/ 28 w 243"/>
                <a:gd name="T7" fmla="*/ 6 h 174"/>
                <a:gd name="T8" fmla="*/ 29 w 243"/>
                <a:gd name="T9" fmla="*/ 12 h 174"/>
                <a:gd name="T10" fmla="*/ 36 w 243"/>
                <a:gd name="T11" fmla="*/ 10 h 174"/>
                <a:gd name="T12" fmla="*/ 38 w 243"/>
                <a:gd name="T13" fmla="*/ 12 h 174"/>
                <a:gd name="T14" fmla="*/ 41 w 243"/>
                <a:gd name="T15" fmla="*/ 12 h 174"/>
                <a:gd name="T16" fmla="*/ 42 w 243"/>
                <a:gd name="T17" fmla="*/ 4 h 174"/>
                <a:gd name="T18" fmla="*/ 50 w 243"/>
                <a:gd name="T19" fmla="*/ 6 h 174"/>
                <a:gd name="T20" fmla="*/ 50 w 243"/>
                <a:gd name="T21" fmla="*/ 9 h 174"/>
                <a:gd name="T22" fmla="*/ 51 w 243"/>
                <a:gd name="T23" fmla="*/ 13 h 174"/>
                <a:gd name="T24" fmla="*/ 55 w 243"/>
                <a:gd name="T25" fmla="*/ 0 h 174"/>
                <a:gd name="T26" fmla="*/ 102 w 243"/>
                <a:gd name="T27" fmla="*/ 25 h 174"/>
                <a:gd name="T28" fmla="*/ 143 w 243"/>
                <a:gd name="T29" fmla="*/ 26 h 174"/>
                <a:gd name="T30" fmla="*/ 149 w 243"/>
                <a:gd name="T31" fmla="*/ 32 h 174"/>
                <a:gd name="T32" fmla="*/ 168 w 243"/>
                <a:gd name="T33" fmla="*/ 28 h 174"/>
                <a:gd name="T34" fmla="*/ 165 w 243"/>
                <a:gd name="T35" fmla="*/ 15 h 174"/>
                <a:gd name="T36" fmla="*/ 174 w 243"/>
                <a:gd name="T37" fmla="*/ 21 h 174"/>
                <a:gd name="T38" fmla="*/ 201 w 243"/>
                <a:gd name="T39" fmla="*/ 26 h 174"/>
                <a:gd name="T40" fmla="*/ 230 w 243"/>
                <a:gd name="T41" fmla="*/ 28 h 174"/>
                <a:gd name="T42" fmla="*/ 242 w 243"/>
                <a:gd name="T43" fmla="*/ 34 h 174"/>
                <a:gd name="T44" fmla="*/ 239 w 243"/>
                <a:gd name="T45" fmla="*/ 48 h 174"/>
                <a:gd name="T46" fmla="*/ 242 w 243"/>
                <a:gd name="T47" fmla="*/ 56 h 174"/>
                <a:gd name="T48" fmla="*/ 231 w 243"/>
                <a:gd name="T49" fmla="*/ 63 h 174"/>
                <a:gd name="T50" fmla="*/ 220 w 243"/>
                <a:gd name="T51" fmla="*/ 60 h 174"/>
                <a:gd name="T52" fmla="*/ 198 w 243"/>
                <a:gd name="T53" fmla="*/ 57 h 174"/>
                <a:gd name="T54" fmla="*/ 196 w 243"/>
                <a:gd name="T55" fmla="*/ 63 h 174"/>
                <a:gd name="T56" fmla="*/ 192 w 243"/>
                <a:gd name="T57" fmla="*/ 67 h 174"/>
                <a:gd name="T58" fmla="*/ 187 w 243"/>
                <a:gd name="T59" fmla="*/ 69 h 174"/>
                <a:gd name="T60" fmla="*/ 186 w 243"/>
                <a:gd name="T61" fmla="*/ 70 h 174"/>
                <a:gd name="T62" fmla="*/ 182 w 243"/>
                <a:gd name="T63" fmla="*/ 73 h 174"/>
                <a:gd name="T64" fmla="*/ 177 w 243"/>
                <a:gd name="T65" fmla="*/ 76 h 174"/>
                <a:gd name="T66" fmla="*/ 176 w 243"/>
                <a:gd name="T67" fmla="*/ 73 h 174"/>
                <a:gd name="T68" fmla="*/ 173 w 243"/>
                <a:gd name="T69" fmla="*/ 73 h 174"/>
                <a:gd name="T70" fmla="*/ 170 w 243"/>
                <a:gd name="T71" fmla="*/ 79 h 174"/>
                <a:gd name="T72" fmla="*/ 171 w 243"/>
                <a:gd name="T73" fmla="*/ 86 h 174"/>
                <a:gd name="T74" fmla="*/ 167 w 243"/>
                <a:gd name="T75" fmla="*/ 86 h 174"/>
                <a:gd name="T76" fmla="*/ 164 w 243"/>
                <a:gd name="T77" fmla="*/ 86 h 174"/>
                <a:gd name="T78" fmla="*/ 155 w 243"/>
                <a:gd name="T79" fmla="*/ 123 h 174"/>
                <a:gd name="T80" fmla="*/ 158 w 243"/>
                <a:gd name="T81" fmla="*/ 169 h 174"/>
                <a:gd name="T82" fmla="*/ 145 w 243"/>
                <a:gd name="T83" fmla="*/ 169 h 174"/>
                <a:gd name="T84" fmla="*/ 139 w 243"/>
                <a:gd name="T85" fmla="*/ 171 h 174"/>
                <a:gd name="T86" fmla="*/ 104 w 243"/>
                <a:gd name="T87" fmla="*/ 170 h 174"/>
                <a:gd name="T88" fmla="*/ 80 w 243"/>
                <a:gd name="T89" fmla="*/ 157 h 174"/>
                <a:gd name="T90" fmla="*/ 80 w 243"/>
                <a:gd name="T91" fmla="*/ 147 h 174"/>
                <a:gd name="T92" fmla="*/ 66 w 243"/>
                <a:gd name="T93" fmla="*/ 144 h 174"/>
                <a:gd name="T94" fmla="*/ 55 w 243"/>
                <a:gd name="T95" fmla="*/ 107 h 174"/>
                <a:gd name="T96" fmla="*/ 6 w 243"/>
                <a:gd name="T97" fmla="*/ 75 h 174"/>
                <a:gd name="T98" fmla="*/ 22 w 243"/>
                <a:gd name="T99" fmla="*/ 53 h 174"/>
                <a:gd name="T100" fmla="*/ 25 w 243"/>
                <a:gd name="T101" fmla="*/ 40 h 174"/>
                <a:gd name="T102" fmla="*/ 23 w 243"/>
                <a:gd name="T103" fmla="*/ 35 h 174"/>
                <a:gd name="T104" fmla="*/ 14 w 243"/>
                <a:gd name="T105" fmla="*/ 28 h 174"/>
                <a:gd name="T106" fmla="*/ 13 w 243"/>
                <a:gd name="T107" fmla="*/ 26 h 174"/>
                <a:gd name="T108" fmla="*/ 7 w 243"/>
                <a:gd name="T109" fmla="*/ 22 h 174"/>
                <a:gd name="T110" fmla="*/ 4 w 243"/>
                <a:gd name="T111" fmla="*/ 13 h 174"/>
                <a:gd name="T112" fmla="*/ 0 w 243"/>
                <a:gd name="T113" fmla="*/ 7 h 174"/>
                <a:gd name="T114" fmla="*/ 4 w 243"/>
                <a:gd name="T115" fmla="*/ 3 h 174"/>
                <a:gd name="T116" fmla="*/ 7 w 243"/>
                <a:gd name="T117" fmla="*/ 6 h 174"/>
                <a:gd name="T118" fmla="*/ 13 w 243"/>
                <a:gd name="T119" fmla="*/ 3 h 174"/>
                <a:gd name="T120" fmla="*/ 14 w 243"/>
                <a:gd name="T121" fmla="*/ 3 h 174"/>
                <a:gd name="T122" fmla="*/ 14 w 243"/>
                <a:gd name="T123" fmla="*/ 6 h 174"/>
                <a:gd name="T124" fmla="*/ 16 w 243"/>
                <a:gd name="T125" fmla="*/ 7 h 1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3"/>
                <a:gd name="T190" fmla="*/ 0 h 174"/>
                <a:gd name="T191" fmla="*/ 243 w 243"/>
                <a:gd name="T192" fmla="*/ 174 h 17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3" h="174">
                  <a:moveTo>
                    <a:pt x="16" y="7"/>
                  </a:moveTo>
                  <a:lnTo>
                    <a:pt x="17" y="10"/>
                  </a:lnTo>
                  <a:lnTo>
                    <a:pt x="19" y="10"/>
                  </a:lnTo>
                  <a:lnTo>
                    <a:pt x="20" y="9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8" y="10"/>
                  </a:lnTo>
                  <a:lnTo>
                    <a:pt x="29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41" y="12"/>
                  </a:lnTo>
                  <a:lnTo>
                    <a:pt x="41" y="7"/>
                  </a:lnTo>
                  <a:lnTo>
                    <a:pt x="42" y="4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0" y="12"/>
                  </a:lnTo>
                  <a:lnTo>
                    <a:pt x="51" y="13"/>
                  </a:lnTo>
                  <a:lnTo>
                    <a:pt x="53" y="12"/>
                  </a:lnTo>
                  <a:lnTo>
                    <a:pt x="55" y="0"/>
                  </a:lnTo>
                  <a:lnTo>
                    <a:pt x="104" y="3"/>
                  </a:lnTo>
                  <a:lnTo>
                    <a:pt x="102" y="25"/>
                  </a:lnTo>
                  <a:lnTo>
                    <a:pt x="136" y="28"/>
                  </a:lnTo>
                  <a:lnTo>
                    <a:pt x="143" y="26"/>
                  </a:lnTo>
                  <a:lnTo>
                    <a:pt x="146" y="34"/>
                  </a:lnTo>
                  <a:lnTo>
                    <a:pt x="149" y="32"/>
                  </a:lnTo>
                  <a:lnTo>
                    <a:pt x="152" y="35"/>
                  </a:lnTo>
                  <a:lnTo>
                    <a:pt x="168" y="28"/>
                  </a:lnTo>
                  <a:lnTo>
                    <a:pt x="164" y="16"/>
                  </a:lnTo>
                  <a:lnTo>
                    <a:pt x="165" y="15"/>
                  </a:lnTo>
                  <a:lnTo>
                    <a:pt x="173" y="15"/>
                  </a:lnTo>
                  <a:lnTo>
                    <a:pt x="174" y="21"/>
                  </a:lnTo>
                  <a:lnTo>
                    <a:pt x="201" y="22"/>
                  </a:lnTo>
                  <a:lnTo>
                    <a:pt x="201" y="26"/>
                  </a:lnTo>
                  <a:lnTo>
                    <a:pt x="221" y="26"/>
                  </a:lnTo>
                  <a:lnTo>
                    <a:pt x="230" y="28"/>
                  </a:lnTo>
                  <a:lnTo>
                    <a:pt x="230" y="34"/>
                  </a:lnTo>
                  <a:lnTo>
                    <a:pt x="242" y="34"/>
                  </a:lnTo>
                  <a:lnTo>
                    <a:pt x="243" y="48"/>
                  </a:lnTo>
                  <a:lnTo>
                    <a:pt x="239" y="48"/>
                  </a:lnTo>
                  <a:lnTo>
                    <a:pt x="239" y="56"/>
                  </a:lnTo>
                  <a:lnTo>
                    <a:pt x="242" y="56"/>
                  </a:lnTo>
                  <a:lnTo>
                    <a:pt x="242" y="63"/>
                  </a:lnTo>
                  <a:lnTo>
                    <a:pt x="231" y="63"/>
                  </a:lnTo>
                  <a:lnTo>
                    <a:pt x="231" y="62"/>
                  </a:lnTo>
                  <a:lnTo>
                    <a:pt x="220" y="60"/>
                  </a:lnTo>
                  <a:lnTo>
                    <a:pt x="220" y="59"/>
                  </a:lnTo>
                  <a:lnTo>
                    <a:pt x="198" y="57"/>
                  </a:lnTo>
                  <a:lnTo>
                    <a:pt x="198" y="63"/>
                  </a:lnTo>
                  <a:lnTo>
                    <a:pt x="196" y="63"/>
                  </a:lnTo>
                  <a:lnTo>
                    <a:pt x="193" y="67"/>
                  </a:lnTo>
                  <a:lnTo>
                    <a:pt x="192" y="67"/>
                  </a:lnTo>
                  <a:lnTo>
                    <a:pt x="190" y="69"/>
                  </a:lnTo>
                  <a:lnTo>
                    <a:pt x="187" y="69"/>
                  </a:lnTo>
                  <a:lnTo>
                    <a:pt x="187" y="70"/>
                  </a:lnTo>
                  <a:lnTo>
                    <a:pt x="186" y="70"/>
                  </a:lnTo>
                  <a:lnTo>
                    <a:pt x="183" y="73"/>
                  </a:lnTo>
                  <a:lnTo>
                    <a:pt x="182" y="73"/>
                  </a:lnTo>
                  <a:lnTo>
                    <a:pt x="180" y="76"/>
                  </a:lnTo>
                  <a:lnTo>
                    <a:pt x="177" y="76"/>
                  </a:lnTo>
                  <a:lnTo>
                    <a:pt x="177" y="73"/>
                  </a:lnTo>
                  <a:lnTo>
                    <a:pt x="176" y="73"/>
                  </a:lnTo>
                  <a:lnTo>
                    <a:pt x="173" y="73"/>
                  </a:lnTo>
                  <a:lnTo>
                    <a:pt x="171" y="78"/>
                  </a:lnTo>
                  <a:lnTo>
                    <a:pt x="170" y="79"/>
                  </a:lnTo>
                  <a:lnTo>
                    <a:pt x="171" y="82"/>
                  </a:lnTo>
                  <a:lnTo>
                    <a:pt x="171" y="86"/>
                  </a:lnTo>
                  <a:lnTo>
                    <a:pt x="170" y="88"/>
                  </a:lnTo>
                  <a:lnTo>
                    <a:pt x="167" y="86"/>
                  </a:lnTo>
                  <a:lnTo>
                    <a:pt x="165" y="86"/>
                  </a:lnTo>
                  <a:lnTo>
                    <a:pt x="164" y="86"/>
                  </a:lnTo>
                  <a:lnTo>
                    <a:pt x="158" y="85"/>
                  </a:lnTo>
                  <a:lnTo>
                    <a:pt x="155" y="123"/>
                  </a:lnTo>
                  <a:lnTo>
                    <a:pt x="161" y="125"/>
                  </a:lnTo>
                  <a:lnTo>
                    <a:pt x="158" y="169"/>
                  </a:lnTo>
                  <a:lnTo>
                    <a:pt x="151" y="166"/>
                  </a:lnTo>
                  <a:lnTo>
                    <a:pt x="145" y="169"/>
                  </a:lnTo>
                  <a:lnTo>
                    <a:pt x="142" y="170"/>
                  </a:lnTo>
                  <a:lnTo>
                    <a:pt x="139" y="171"/>
                  </a:lnTo>
                  <a:lnTo>
                    <a:pt x="136" y="174"/>
                  </a:lnTo>
                  <a:lnTo>
                    <a:pt x="104" y="170"/>
                  </a:lnTo>
                  <a:lnTo>
                    <a:pt x="99" y="174"/>
                  </a:lnTo>
                  <a:lnTo>
                    <a:pt x="80" y="157"/>
                  </a:lnTo>
                  <a:lnTo>
                    <a:pt x="85" y="151"/>
                  </a:lnTo>
                  <a:lnTo>
                    <a:pt x="80" y="147"/>
                  </a:lnTo>
                  <a:lnTo>
                    <a:pt x="75" y="152"/>
                  </a:lnTo>
                  <a:lnTo>
                    <a:pt x="66" y="144"/>
                  </a:lnTo>
                  <a:lnTo>
                    <a:pt x="79" y="129"/>
                  </a:lnTo>
                  <a:lnTo>
                    <a:pt x="55" y="107"/>
                  </a:lnTo>
                  <a:lnTo>
                    <a:pt x="47" y="114"/>
                  </a:lnTo>
                  <a:lnTo>
                    <a:pt x="6" y="75"/>
                  </a:lnTo>
                  <a:lnTo>
                    <a:pt x="23" y="54"/>
                  </a:lnTo>
                  <a:lnTo>
                    <a:pt x="22" y="53"/>
                  </a:lnTo>
                  <a:lnTo>
                    <a:pt x="31" y="44"/>
                  </a:lnTo>
                  <a:lnTo>
                    <a:pt x="25" y="40"/>
                  </a:lnTo>
                  <a:lnTo>
                    <a:pt x="25" y="38"/>
                  </a:lnTo>
                  <a:lnTo>
                    <a:pt x="23" y="35"/>
                  </a:lnTo>
                  <a:lnTo>
                    <a:pt x="22" y="32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3" y="26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9" y="21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6"/>
                  </a:lnTo>
                  <a:lnTo>
                    <a:pt x="10" y="6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4" y="6"/>
                  </a:lnTo>
                  <a:lnTo>
                    <a:pt x="14" y="9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6" name="Rectangle 821"/>
            <p:cNvSpPr>
              <a:spLocks noChangeArrowheads="1"/>
            </p:cNvSpPr>
            <p:nvPr/>
          </p:nvSpPr>
          <p:spPr bwMode="auto">
            <a:xfrm rot="21334256">
              <a:off x="4026431" y="3305758"/>
              <a:ext cx="44082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Тимашевский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5" name="Rectangle 704"/>
            <p:cNvSpPr>
              <a:spLocks noChangeArrowheads="1"/>
            </p:cNvSpPr>
            <p:nvPr/>
          </p:nvSpPr>
          <p:spPr bwMode="auto">
            <a:xfrm rot="21334256">
              <a:off x="4348542" y="3906168"/>
              <a:ext cx="27251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Динской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4" name="Rectangle 845"/>
            <p:cNvSpPr>
              <a:spLocks noChangeArrowheads="1"/>
            </p:cNvSpPr>
            <p:nvPr/>
          </p:nvSpPr>
          <p:spPr bwMode="auto">
            <a:xfrm rot="21334256">
              <a:off x="2573763" y="4208834"/>
              <a:ext cx="26930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г. Анапа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0" name="Rectangle 708"/>
            <p:cNvSpPr>
              <a:spLocks noChangeArrowheads="1"/>
            </p:cNvSpPr>
            <p:nvPr/>
          </p:nvSpPr>
          <p:spPr bwMode="auto">
            <a:xfrm>
              <a:off x="3422754" y="4356266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6" name="Freeform 266"/>
            <p:cNvSpPr>
              <a:spLocks/>
            </p:cNvSpPr>
            <p:nvPr/>
          </p:nvSpPr>
          <p:spPr bwMode="auto">
            <a:xfrm rot="21414072">
              <a:off x="5442995" y="4618869"/>
              <a:ext cx="534981" cy="1843087"/>
            </a:xfrm>
            <a:custGeom>
              <a:avLst/>
              <a:gdLst>
                <a:gd name="T0" fmla="*/ 76 w 187"/>
                <a:gd name="T1" fmla="*/ 0 h 517"/>
                <a:gd name="T2" fmla="*/ 89 w 187"/>
                <a:gd name="T3" fmla="*/ 10 h 517"/>
                <a:gd name="T4" fmla="*/ 88 w 187"/>
                <a:gd name="T5" fmla="*/ 45 h 517"/>
                <a:gd name="T6" fmla="*/ 107 w 187"/>
                <a:gd name="T7" fmla="*/ 52 h 517"/>
                <a:gd name="T8" fmla="*/ 111 w 187"/>
                <a:gd name="T9" fmla="*/ 79 h 517"/>
                <a:gd name="T10" fmla="*/ 111 w 187"/>
                <a:gd name="T11" fmla="*/ 96 h 517"/>
                <a:gd name="T12" fmla="*/ 114 w 187"/>
                <a:gd name="T13" fmla="*/ 110 h 517"/>
                <a:gd name="T14" fmla="*/ 115 w 187"/>
                <a:gd name="T15" fmla="*/ 114 h 517"/>
                <a:gd name="T16" fmla="*/ 99 w 187"/>
                <a:gd name="T17" fmla="*/ 118 h 517"/>
                <a:gd name="T18" fmla="*/ 117 w 187"/>
                <a:gd name="T19" fmla="*/ 126 h 517"/>
                <a:gd name="T20" fmla="*/ 143 w 187"/>
                <a:gd name="T21" fmla="*/ 133 h 517"/>
                <a:gd name="T22" fmla="*/ 152 w 187"/>
                <a:gd name="T23" fmla="*/ 148 h 517"/>
                <a:gd name="T24" fmla="*/ 162 w 187"/>
                <a:gd name="T25" fmla="*/ 167 h 517"/>
                <a:gd name="T26" fmla="*/ 165 w 187"/>
                <a:gd name="T27" fmla="*/ 183 h 517"/>
                <a:gd name="T28" fmla="*/ 177 w 187"/>
                <a:gd name="T29" fmla="*/ 202 h 517"/>
                <a:gd name="T30" fmla="*/ 170 w 187"/>
                <a:gd name="T31" fmla="*/ 236 h 517"/>
                <a:gd name="T32" fmla="*/ 178 w 187"/>
                <a:gd name="T33" fmla="*/ 265 h 517"/>
                <a:gd name="T34" fmla="*/ 174 w 187"/>
                <a:gd name="T35" fmla="*/ 283 h 517"/>
                <a:gd name="T36" fmla="*/ 187 w 187"/>
                <a:gd name="T37" fmla="*/ 284 h 517"/>
                <a:gd name="T38" fmla="*/ 177 w 187"/>
                <a:gd name="T39" fmla="*/ 287 h 517"/>
                <a:gd name="T40" fmla="*/ 181 w 187"/>
                <a:gd name="T41" fmla="*/ 302 h 517"/>
                <a:gd name="T42" fmla="*/ 180 w 187"/>
                <a:gd name="T43" fmla="*/ 321 h 517"/>
                <a:gd name="T44" fmla="*/ 168 w 187"/>
                <a:gd name="T45" fmla="*/ 338 h 517"/>
                <a:gd name="T46" fmla="*/ 156 w 187"/>
                <a:gd name="T47" fmla="*/ 348 h 517"/>
                <a:gd name="T48" fmla="*/ 134 w 187"/>
                <a:gd name="T49" fmla="*/ 367 h 517"/>
                <a:gd name="T50" fmla="*/ 120 w 187"/>
                <a:gd name="T51" fmla="*/ 400 h 517"/>
                <a:gd name="T52" fmla="*/ 123 w 187"/>
                <a:gd name="T53" fmla="*/ 426 h 517"/>
                <a:gd name="T54" fmla="*/ 102 w 187"/>
                <a:gd name="T55" fmla="*/ 436 h 517"/>
                <a:gd name="T56" fmla="*/ 105 w 187"/>
                <a:gd name="T57" fmla="*/ 467 h 517"/>
                <a:gd name="T58" fmla="*/ 112 w 187"/>
                <a:gd name="T59" fmla="*/ 491 h 517"/>
                <a:gd name="T60" fmla="*/ 108 w 187"/>
                <a:gd name="T61" fmla="*/ 511 h 517"/>
                <a:gd name="T62" fmla="*/ 104 w 187"/>
                <a:gd name="T63" fmla="*/ 514 h 517"/>
                <a:gd name="T64" fmla="*/ 89 w 187"/>
                <a:gd name="T65" fmla="*/ 499 h 517"/>
                <a:gd name="T66" fmla="*/ 58 w 187"/>
                <a:gd name="T67" fmla="*/ 477 h 517"/>
                <a:gd name="T68" fmla="*/ 33 w 187"/>
                <a:gd name="T69" fmla="*/ 464 h 517"/>
                <a:gd name="T70" fmla="*/ 29 w 187"/>
                <a:gd name="T71" fmla="*/ 444 h 517"/>
                <a:gd name="T72" fmla="*/ 4 w 187"/>
                <a:gd name="T73" fmla="*/ 425 h 517"/>
                <a:gd name="T74" fmla="*/ 7 w 187"/>
                <a:gd name="T75" fmla="*/ 411 h 517"/>
                <a:gd name="T76" fmla="*/ 20 w 187"/>
                <a:gd name="T77" fmla="*/ 373 h 517"/>
                <a:gd name="T78" fmla="*/ 42 w 187"/>
                <a:gd name="T79" fmla="*/ 328 h 517"/>
                <a:gd name="T80" fmla="*/ 30 w 187"/>
                <a:gd name="T81" fmla="*/ 303 h 517"/>
                <a:gd name="T82" fmla="*/ 32 w 187"/>
                <a:gd name="T83" fmla="*/ 269 h 517"/>
                <a:gd name="T84" fmla="*/ 27 w 187"/>
                <a:gd name="T85" fmla="*/ 243 h 517"/>
                <a:gd name="T86" fmla="*/ 27 w 187"/>
                <a:gd name="T87" fmla="*/ 230 h 517"/>
                <a:gd name="T88" fmla="*/ 19 w 187"/>
                <a:gd name="T89" fmla="*/ 219 h 517"/>
                <a:gd name="T90" fmla="*/ 20 w 187"/>
                <a:gd name="T91" fmla="*/ 208 h 517"/>
                <a:gd name="T92" fmla="*/ 48 w 187"/>
                <a:gd name="T93" fmla="*/ 189 h 517"/>
                <a:gd name="T94" fmla="*/ 47 w 187"/>
                <a:gd name="T95" fmla="*/ 156 h 517"/>
                <a:gd name="T96" fmla="*/ 36 w 187"/>
                <a:gd name="T97" fmla="*/ 136 h 517"/>
                <a:gd name="T98" fmla="*/ 32 w 187"/>
                <a:gd name="T99" fmla="*/ 118 h 517"/>
                <a:gd name="T100" fmla="*/ 33 w 187"/>
                <a:gd name="T101" fmla="*/ 110 h 517"/>
                <a:gd name="T102" fmla="*/ 38 w 187"/>
                <a:gd name="T103" fmla="*/ 95 h 517"/>
                <a:gd name="T104" fmla="*/ 26 w 187"/>
                <a:gd name="T105" fmla="*/ 76 h 517"/>
                <a:gd name="T106" fmla="*/ 23 w 187"/>
                <a:gd name="T107" fmla="*/ 64 h 517"/>
                <a:gd name="T108" fmla="*/ 19 w 187"/>
                <a:gd name="T109" fmla="*/ 50 h 517"/>
                <a:gd name="T110" fmla="*/ 26 w 187"/>
                <a:gd name="T111" fmla="*/ 39 h 517"/>
                <a:gd name="T112" fmla="*/ 33 w 187"/>
                <a:gd name="T113" fmla="*/ 33 h 517"/>
                <a:gd name="T114" fmla="*/ 27 w 187"/>
                <a:gd name="T115" fmla="*/ 26 h 517"/>
                <a:gd name="T116" fmla="*/ 30 w 187"/>
                <a:gd name="T117" fmla="*/ 17 h 517"/>
                <a:gd name="T118" fmla="*/ 42 w 187"/>
                <a:gd name="T119" fmla="*/ 11 h 517"/>
                <a:gd name="T120" fmla="*/ 57 w 187"/>
                <a:gd name="T121" fmla="*/ 0 h 5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7"/>
                <a:gd name="T184" fmla="*/ 0 h 517"/>
                <a:gd name="T185" fmla="*/ 187 w 187"/>
                <a:gd name="T186" fmla="*/ 517 h 5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7" h="517">
                  <a:moveTo>
                    <a:pt x="57" y="0"/>
                  </a:moveTo>
                  <a:lnTo>
                    <a:pt x="58" y="0"/>
                  </a:lnTo>
                  <a:lnTo>
                    <a:pt x="64" y="0"/>
                  </a:lnTo>
                  <a:lnTo>
                    <a:pt x="70" y="1"/>
                  </a:lnTo>
                  <a:lnTo>
                    <a:pt x="73" y="0"/>
                  </a:lnTo>
                  <a:lnTo>
                    <a:pt x="76" y="0"/>
                  </a:lnTo>
                  <a:lnTo>
                    <a:pt x="77" y="1"/>
                  </a:lnTo>
                  <a:lnTo>
                    <a:pt x="79" y="1"/>
                  </a:lnTo>
                  <a:lnTo>
                    <a:pt x="79" y="8"/>
                  </a:lnTo>
                  <a:lnTo>
                    <a:pt x="82" y="8"/>
                  </a:lnTo>
                  <a:lnTo>
                    <a:pt x="86" y="8"/>
                  </a:lnTo>
                  <a:lnTo>
                    <a:pt x="89" y="10"/>
                  </a:lnTo>
                  <a:lnTo>
                    <a:pt x="89" y="13"/>
                  </a:lnTo>
                  <a:lnTo>
                    <a:pt x="89" y="16"/>
                  </a:lnTo>
                  <a:lnTo>
                    <a:pt x="88" y="20"/>
                  </a:lnTo>
                  <a:lnTo>
                    <a:pt x="88" y="33"/>
                  </a:lnTo>
                  <a:lnTo>
                    <a:pt x="88" y="42"/>
                  </a:lnTo>
                  <a:lnTo>
                    <a:pt x="88" y="45"/>
                  </a:lnTo>
                  <a:lnTo>
                    <a:pt x="90" y="45"/>
                  </a:lnTo>
                  <a:lnTo>
                    <a:pt x="99" y="45"/>
                  </a:lnTo>
                  <a:lnTo>
                    <a:pt x="104" y="47"/>
                  </a:lnTo>
                  <a:lnTo>
                    <a:pt x="104" y="48"/>
                  </a:lnTo>
                  <a:lnTo>
                    <a:pt x="104" y="51"/>
                  </a:lnTo>
                  <a:lnTo>
                    <a:pt x="107" y="52"/>
                  </a:lnTo>
                  <a:lnTo>
                    <a:pt x="110" y="52"/>
                  </a:lnTo>
                  <a:lnTo>
                    <a:pt x="111" y="54"/>
                  </a:lnTo>
                  <a:lnTo>
                    <a:pt x="111" y="60"/>
                  </a:lnTo>
                  <a:lnTo>
                    <a:pt x="110" y="70"/>
                  </a:lnTo>
                  <a:lnTo>
                    <a:pt x="111" y="76"/>
                  </a:lnTo>
                  <a:lnTo>
                    <a:pt x="111" y="79"/>
                  </a:lnTo>
                  <a:lnTo>
                    <a:pt x="111" y="80"/>
                  </a:lnTo>
                  <a:lnTo>
                    <a:pt x="112" y="85"/>
                  </a:lnTo>
                  <a:lnTo>
                    <a:pt x="115" y="91"/>
                  </a:lnTo>
                  <a:lnTo>
                    <a:pt x="115" y="92"/>
                  </a:lnTo>
                  <a:lnTo>
                    <a:pt x="114" y="95"/>
                  </a:lnTo>
                  <a:lnTo>
                    <a:pt x="111" y="96"/>
                  </a:lnTo>
                  <a:lnTo>
                    <a:pt x="111" y="98"/>
                  </a:lnTo>
                  <a:lnTo>
                    <a:pt x="111" y="99"/>
                  </a:lnTo>
                  <a:lnTo>
                    <a:pt x="112" y="104"/>
                  </a:lnTo>
                  <a:lnTo>
                    <a:pt x="114" y="105"/>
                  </a:lnTo>
                  <a:lnTo>
                    <a:pt x="112" y="107"/>
                  </a:lnTo>
                  <a:lnTo>
                    <a:pt x="114" y="110"/>
                  </a:lnTo>
                  <a:lnTo>
                    <a:pt x="114" y="111"/>
                  </a:lnTo>
                  <a:lnTo>
                    <a:pt x="115" y="113"/>
                  </a:lnTo>
                  <a:lnTo>
                    <a:pt x="115" y="114"/>
                  </a:lnTo>
                  <a:lnTo>
                    <a:pt x="111" y="115"/>
                  </a:lnTo>
                  <a:lnTo>
                    <a:pt x="110" y="117"/>
                  </a:lnTo>
                  <a:lnTo>
                    <a:pt x="108" y="118"/>
                  </a:lnTo>
                  <a:lnTo>
                    <a:pt x="107" y="120"/>
                  </a:lnTo>
                  <a:lnTo>
                    <a:pt x="102" y="118"/>
                  </a:lnTo>
                  <a:lnTo>
                    <a:pt x="99" y="118"/>
                  </a:lnTo>
                  <a:lnTo>
                    <a:pt x="99" y="123"/>
                  </a:lnTo>
                  <a:lnTo>
                    <a:pt x="99" y="126"/>
                  </a:lnTo>
                  <a:lnTo>
                    <a:pt x="101" y="126"/>
                  </a:lnTo>
                  <a:lnTo>
                    <a:pt x="107" y="126"/>
                  </a:lnTo>
                  <a:lnTo>
                    <a:pt x="114" y="126"/>
                  </a:lnTo>
                  <a:lnTo>
                    <a:pt x="117" y="126"/>
                  </a:lnTo>
                  <a:lnTo>
                    <a:pt x="121" y="126"/>
                  </a:lnTo>
                  <a:lnTo>
                    <a:pt x="130" y="127"/>
                  </a:lnTo>
                  <a:lnTo>
                    <a:pt x="142" y="129"/>
                  </a:lnTo>
                  <a:lnTo>
                    <a:pt x="143" y="129"/>
                  </a:lnTo>
                  <a:lnTo>
                    <a:pt x="145" y="130"/>
                  </a:lnTo>
                  <a:lnTo>
                    <a:pt x="143" y="133"/>
                  </a:lnTo>
                  <a:lnTo>
                    <a:pt x="145" y="135"/>
                  </a:lnTo>
                  <a:lnTo>
                    <a:pt x="146" y="136"/>
                  </a:lnTo>
                  <a:lnTo>
                    <a:pt x="151" y="145"/>
                  </a:lnTo>
                  <a:lnTo>
                    <a:pt x="151" y="146"/>
                  </a:lnTo>
                  <a:lnTo>
                    <a:pt x="152" y="146"/>
                  </a:lnTo>
                  <a:lnTo>
                    <a:pt x="152" y="148"/>
                  </a:lnTo>
                  <a:lnTo>
                    <a:pt x="154" y="149"/>
                  </a:lnTo>
                  <a:lnTo>
                    <a:pt x="154" y="151"/>
                  </a:lnTo>
                  <a:lnTo>
                    <a:pt x="156" y="158"/>
                  </a:lnTo>
                  <a:lnTo>
                    <a:pt x="156" y="159"/>
                  </a:lnTo>
                  <a:lnTo>
                    <a:pt x="161" y="165"/>
                  </a:lnTo>
                  <a:lnTo>
                    <a:pt x="162" y="167"/>
                  </a:lnTo>
                  <a:lnTo>
                    <a:pt x="164" y="170"/>
                  </a:lnTo>
                  <a:lnTo>
                    <a:pt x="164" y="174"/>
                  </a:lnTo>
                  <a:lnTo>
                    <a:pt x="164" y="177"/>
                  </a:lnTo>
                  <a:lnTo>
                    <a:pt x="165" y="178"/>
                  </a:lnTo>
                  <a:lnTo>
                    <a:pt x="165" y="180"/>
                  </a:lnTo>
                  <a:lnTo>
                    <a:pt x="165" y="183"/>
                  </a:lnTo>
                  <a:lnTo>
                    <a:pt x="165" y="184"/>
                  </a:lnTo>
                  <a:lnTo>
                    <a:pt x="167" y="190"/>
                  </a:lnTo>
                  <a:lnTo>
                    <a:pt x="173" y="195"/>
                  </a:lnTo>
                  <a:lnTo>
                    <a:pt x="174" y="196"/>
                  </a:lnTo>
                  <a:lnTo>
                    <a:pt x="175" y="199"/>
                  </a:lnTo>
                  <a:lnTo>
                    <a:pt x="177" y="202"/>
                  </a:lnTo>
                  <a:lnTo>
                    <a:pt x="177" y="203"/>
                  </a:lnTo>
                  <a:lnTo>
                    <a:pt x="175" y="208"/>
                  </a:lnTo>
                  <a:lnTo>
                    <a:pt x="174" y="214"/>
                  </a:lnTo>
                  <a:lnTo>
                    <a:pt x="171" y="218"/>
                  </a:lnTo>
                  <a:lnTo>
                    <a:pt x="170" y="233"/>
                  </a:lnTo>
                  <a:lnTo>
                    <a:pt x="170" y="236"/>
                  </a:lnTo>
                  <a:lnTo>
                    <a:pt x="173" y="239"/>
                  </a:lnTo>
                  <a:lnTo>
                    <a:pt x="178" y="241"/>
                  </a:lnTo>
                  <a:lnTo>
                    <a:pt x="181" y="246"/>
                  </a:lnTo>
                  <a:lnTo>
                    <a:pt x="183" y="265"/>
                  </a:lnTo>
                  <a:lnTo>
                    <a:pt x="181" y="265"/>
                  </a:lnTo>
                  <a:lnTo>
                    <a:pt x="178" y="265"/>
                  </a:lnTo>
                  <a:lnTo>
                    <a:pt x="177" y="265"/>
                  </a:lnTo>
                  <a:lnTo>
                    <a:pt x="174" y="266"/>
                  </a:lnTo>
                  <a:lnTo>
                    <a:pt x="173" y="266"/>
                  </a:lnTo>
                  <a:lnTo>
                    <a:pt x="173" y="271"/>
                  </a:lnTo>
                  <a:lnTo>
                    <a:pt x="173" y="278"/>
                  </a:lnTo>
                  <a:lnTo>
                    <a:pt x="174" y="283"/>
                  </a:lnTo>
                  <a:lnTo>
                    <a:pt x="177" y="283"/>
                  </a:lnTo>
                  <a:lnTo>
                    <a:pt x="180" y="283"/>
                  </a:lnTo>
                  <a:lnTo>
                    <a:pt x="183" y="283"/>
                  </a:lnTo>
                  <a:lnTo>
                    <a:pt x="186" y="283"/>
                  </a:lnTo>
                  <a:lnTo>
                    <a:pt x="187" y="284"/>
                  </a:lnTo>
                  <a:lnTo>
                    <a:pt x="187" y="285"/>
                  </a:lnTo>
                  <a:lnTo>
                    <a:pt x="186" y="287"/>
                  </a:lnTo>
                  <a:lnTo>
                    <a:pt x="180" y="287"/>
                  </a:lnTo>
                  <a:lnTo>
                    <a:pt x="177" y="287"/>
                  </a:lnTo>
                  <a:lnTo>
                    <a:pt x="177" y="288"/>
                  </a:lnTo>
                  <a:lnTo>
                    <a:pt x="180" y="290"/>
                  </a:lnTo>
                  <a:lnTo>
                    <a:pt x="183" y="293"/>
                  </a:lnTo>
                  <a:lnTo>
                    <a:pt x="184" y="294"/>
                  </a:lnTo>
                  <a:lnTo>
                    <a:pt x="183" y="297"/>
                  </a:lnTo>
                  <a:lnTo>
                    <a:pt x="181" y="302"/>
                  </a:lnTo>
                  <a:lnTo>
                    <a:pt x="181" y="309"/>
                  </a:lnTo>
                  <a:lnTo>
                    <a:pt x="181" y="312"/>
                  </a:lnTo>
                  <a:lnTo>
                    <a:pt x="180" y="316"/>
                  </a:lnTo>
                  <a:lnTo>
                    <a:pt x="180" y="318"/>
                  </a:lnTo>
                  <a:lnTo>
                    <a:pt x="181" y="319"/>
                  </a:lnTo>
                  <a:lnTo>
                    <a:pt x="180" y="321"/>
                  </a:lnTo>
                  <a:lnTo>
                    <a:pt x="177" y="325"/>
                  </a:lnTo>
                  <a:lnTo>
                    <a:pt x="175" y="331"/>
                  </a:lnTo>
                  <a:lnTo>
                    <a:pt x="170" y="332"/>
                  </a:lnTo>
                  <a:lnTo>
                    <a:pt x="171" y="335"/>
                  </a:lnTo>
                  <a:lnTo>
                    <a:pt x="170" y="337"/>
                  </a:lnTo>
                  <a:lnTo>
                    <a:pt x="168" y="338"/>
                  </a:lnTo>
                  <a:lnTo>
                    <a:pt x="165" y="341"/>
                  </a:lnTo>
                  <a:lnTo>
                    <a:pt x="164" y="343"/>
                  </a:lnTo>
                  <a:lnTo>
                    <a:pt x="164" y="344"/>
                  </a:lnTo>
                  <a:lnTo>
                    <a:pt x="164" y="347"/>
                  </a:lnTo>
                  <a:lnTo>
                    <a:pt x="158" y="347"/>
                  </a:lnTo>
                  <a:lnTo>
                    <a:pt x="156" y="348"/>
                  </a:lnTo>
                  <a:lnTo>
                    <a:pt x="152" y="353"/>
                  </a:lnTo>
                  <a:lnTo>
                    <a:pt x="149" y="357"/>
                  </a:lnTo>
                  <a:lnTo>
                    <a:pt x="143" y="359"/>
                  </a:lnTo>
                  <a:lnTo>
                    <a:pt x="137" y="359"/>
                  </a:lnTo>
                  <a:lnTo>
                    <a:pt x="137" y="363"/>
                  </a:lnTo>
                  <a:lnTo>
                    <a:pt x="134" y="367"/>
                  </a:lnTo>
                  <a:lnTo>
                    <a:pt x="133" y="373"/>
                  </a:lnTo>
                  <a:lnTo>
                    <a:pt x="129" y="379"/>
                  </a:lnTo>
                  <a:lnTo>
                    <a:pt x="126" y="387"/>
                  </a:lnTo>
                  <a:lnTo>
                    <a:pt x="124" y="389"/>
                  </a:lnTo>
                  <a:lnTo>
                    <a:pt x="123" y="394"/>
                  </a:lnTo>
                  <a:lnTo>
                    <a:pt x="120" y="400"/>
                  </a:lnTo>
                  <a:lnTo>
                    <a:pt x="115" y="406"/>
                  </a:lnTo>
                  <a:lnTo>
                    <a:pt x="114" y="409"/>
                  </a:lnTo>
                  <a:lnTo>
                    <a:pt x="115" y="411"/>
                  </a:lnTo>
                  <a:lnTo>
                    <a:pt x="120" y="416"/>
                  </a:lnTo>
                  <a:lnTo>
                    <a:pt x="120" y="419"/>
                  </a:lnTo>
                  <a:lnTo>
                    <a:pt x="123" y="426"/>
                  </a:lnTo>
                  <a:lnTo>
                    <a:pt x="123" y="428"/>
                  </a:lnTo>
                  <a:lnTo>
                    <a:pt x="120" y="429"/>
                  </a:lnTo>
                  <a:lnTo>
                    <a:pt x="117" y="430"/>
                  </a:lnTo>
                  <a:lnTo>
                    <a:pt x="110" y="432"/>
                  </a:lnTo>
                  <a:lnTo>
                    <a:pt x="104" y="432"/>
                  </a:lnTo>
                  <a:lnTo>
                    <a:pt x="102" y="436"/>
                  </a:lnTo>
                  <a:lnTo>
                    <a:pt x="101" y="441"/>
                  </a:lnTo>
                  <a:lnTo>
                    <a:pt x="102" y="447"/>
                  </a:lnTo>
                  <a:lnTo>
                    <a:pt x="104" y="451"/>
                  </a:lnTo>
                  <a:lnTo>
                    <a:pt x="108" y="455"/>
                  </a:lnTo>
                  <a:lnTo>
                    <a:pt x="107" y="461"/>
                  </a:lnTo>
                  <a:lnTo>
                    <a:pt x="105" y="467"/>
                  </a:lnTo>
                  <a:lnTo>
                    <a:pt x="105" y="469"/>
                  </a:lnTo>
                  <a:lnTo>
                    <a:pt x="105" y="473"/>
                  </a:lnTo>
                  <a:lnTo>
                    <a:pt x="107" y="479"/>
                  </a:lnTo>
                  <a:lnTo>
                    <a:pt x="110" y="482"/>
                  </a:lnTo>
                  <a:lnTo>
                    <a:pt x="110" y="486"/>
                  </a:lnTo>
                  <a:lnTo>
                    <a:pt x="112" y="491"/>
                  </a:lnTo>
                  <a:lnTo>
                    <a:pt x="115" y="492"/>
                  </a:lnTo>
                  <a:lnTo>
                    <a:pt x="115" y="495"/>
                  </a:lnTo>
                  <a:lnTo>
                    <a:pt x="114" y="499"/>
                  </a:lnTo>
                  <a:lnTo>
                    <a:pt x="111" y="504"/>
                  </a:lnTo>
                  <a:lnTo>
                    <a:pt x="111" y="510"/>
                  </a:lnTo>
                  <a:lnTo>
                    <a:pt x="108" y="511"/>
                  </a:lnTo>
                  <a:lnTo>
                    <a:pt x="108" y="513"/>
                  </a:lnTo>
                  <a:lnTo>
                    <a:pt x="105" y="514"/>
                  </a:lnTo>
                  <a:lnTo>
                    <a:pt x="104" y="514"/>
                  </a:lnTo>
                  <a:lnTo>
                    <a:pt x="101" y="517"/>
                  </a:lnTo>
                  <a:lnTo>
                    <a:pt x="98" y="511"/>
                  </a:lnTo>
                  <a:lnTo>
                    <a:pt x="95" y="508"/>
                  </a:lnTo>
                  <a:lnTo>
                    <a:pt x="93" y="507"/>
                  </a:lnTo>
                  <a:lnTo>
                    <a:pt x="90" y="505"/>
                  </a:lnTo>
                  <a:lnTo>
                    <a:pt x="89" y="499"/>
                  </a:lnTo>
                  <a:lnTo>
                    <a:pt x="89" y="496"/>
                  </a:lnTo>
                  <a:lnTo>
                    <a:pt x="80" y="492"/>
                  </a:lnTo>
                  <a:lnTo>
                    <a:pt x="76" y="494"/>
                  </a:lnTo>
                  <a:lnTo>
                    <a:pt x="73" y="492"/>
                  </a:lnTo>
                  <a:lnTo>
                    <a:pt x="73" y="488"/>
                  </a:lnTo>
                  <a:lnTo>
                    <a:pt x="58" y="477"/>
                  </a:lnTo>
                  <a:lnTo>
                    <a:pt x="54" y="476"/>
                  </a:lnTo>
                  <a:lnTo>
                    <a:pt x="49" y="472"/>
                  </a:lnTo>
                  <a:lnTo>
                    <a:pt x="45" y="470"/>
                  </a:lnTo>
                  <a:lnTo>
                    <a:pt x="41" y="466"/>
                  </a:lnTo>
                  <a:lnTo>
                    <a:pt x="38" y="466"/>
                  </a:lnTo>
                  <a:lnTo>
                    <a:pt x="33" y="464"/>
                  </a:lnTo>
                  <a:lnTo>
                    <a:pt x="30" y="461"/>
                  </a:lnTo>
                  <a:lnTo>
                    <a:pt x="30" y="457"/>
                  </a:lnTo>
                  <a:lnTo>
                    <a:pt x="27" y="454"/>
                  </a:lnTo>
                  <a:lnTo>
                    <a:pt x="29" y="448"/>
                  </a:lnTo>
                  <a:lnTo>
                    <a:pt x="30" y="445"/>
                  </a:lnTo>
                  <a:lnTo>
                    <a:pt x="29" y="444"/>
                  </a:lnTo>
                  <a:lnTo>
                    <a:pt x="33" y="441"/>
                  </a:lnTo>
                  <a:lnTo>
                    <a:pt x="27" y="432"/>
                  </a:lnTo>
                  <a:lnTo>
                    <a:pt x="5" y="430"/>
                  </a:lnTo>
                  <a:lnTo>
                    <a:pt x="1" y="432"/>
                  </a:lnTo>
                  <a:lnTo>
                    <a:pt x="0" y="429"/>
                  </a:lnTo>
                  <a:lnTo>
                    <a:pt x="4" y="425"/>
                  </a:lnTo>
                  <a:lnTo>
                    <a:pt x="10" y="423"/>
                  </a:lnTo>
                  <a:lnTo>
                    <a:pt x="13" y="422"/>
                  </a:lnTo>
                  <a:lnTo>
                    <a:pt x="11" y="419"/>
                  </a:lnTo>
                  <a:lnTo>
                    <a:pt x="13" y="414"/>
                  </a:lnTo>
                  <a:lnTo>
                    <a:pt x="10" y="413"/>
                  </a:lnTo>
                  <a:lnTo>
                    <a:pt x="7" y="411"/>
                  </a:lnTo>
                  <a:lnTo>
                    <a:pt x="4" y="411"/>
                  </a:lnTo>
                  <a:lnTo>
                    <a:pt x="7" y="409"/>
                  </a:lnTo>
                  <a:lnTo>
                    <a:pt x="11" y="398"/>
                  </a:lnTo>
                  <a:lnTo>
                    <a:pt x="16" y="384"/>
                  </a:lnTo>
                  <a:lnTo>
                    <a:pt x="17" y="378"/>
                  </a:lnTo>
                  <a:lnTo>
                    <a:pt x="20" y="373"/>
                  </a:lnTo>
                  <a:lnTo>
                    <a:pt x="22" y="365"/>
                  </a:lnTo>
                  <a:lnTo>
                    <a:pt x="32" y="341"/>
                  </a:lnTo>
                  <a:lnTo>
                    <a:pt x="36" y="338"/>
                  </a:lnTo>
                  <a:lnTo>
                    <a:pt x="41" y="337"/>
                  </a:lnTo>
                  <a:lnTo>
                    <a:pt x="44" y="334"/>
                  </a:lnTo>
                  <a:lnTo>
                    <a:pt x="42" y="328"/>
                  </a:lnTo>
                  <a:lnTo>
                    <a:pt x="42" y="326"/>
                  </a:lnTo>
                  <a:lnTo>
                    <a:pt x="38" y="318"/>
                  </a:lnTo>
                  <a:lnTo>
                    <a:pt x="38" y="312"/>
                  </a:lnTo>
                  <a:lnTo>
                    <a:pt x="35" y="307"/>
                  </a:lnTo>
                  <a:lnTo>
                    <a:pt x="32" y="304"/>
                  </a:lnTo>
                  <a:lnTo>
                    <a:pt x="30" y="303"/>
                  </a:lnTo>
                  <a:lnTo>
                    <a:pt x="30" y="297"/>
                  </a:lnTo>
                  <a:lnTo>
                    <a:pt x="29" y="294"/>
                  </a:lnTo>
                  <a:lnTo>
                    <a:pt x="29" y="288"/>
                  </a:lnTo>
                  <a:lnTo>
                    <a:pt x="30" y="281"/>
                  </a:lnTo>
                  <a:lnTo>
                    <a:pt x="32" y="274"/>
                  </a:lnTo>
                  <a:lnTo>
                    <a:pt x="32" y="269"/>
                  </a:lnTo>
                  <a:lnTo>
                    <a:pt x="29" y="263"/>
                  </a:lnTo>
                  <a:lnTo>
                    <a:pt x="27" y="259"/>
                  </a:lnTo>
                  <a:lnTo>
                    <a:pt x="27" y="253"/>
                  </a:lnTo>
                  <a:lnTo>
                    <a:pt x="30" y="247"/>
                  </a:lnTo>
                  <a:lnTo>
                    <a:pt x="29" y="244"/>
                  </a:lnTo>
                  <a:lnTo>
                    <a:pt x="27" y="243"/>
                  </a:lnTo>
                  <a:lnTo>
                    <a:pt x="26" y="241"/>
                  </a:lnTo>
                  <a:lnTo>
                    <a:pt x="27" y="239"/>
                  </a:lnTo>
                  <a:lnTo>
                    <a:pt x="26" y="237"/>
                  </a:lnTo>
                  <a:lnTo>
                    <a:pt x="27" y="234"/>
                  </a:lnTo>
                  <a:lnTo>
                    <a:pt x="27" y="233"/>
                  </a:lnTo>
                  <a:lnTo>
                    <a:pt x="27" y="230"/>
                  </a:lnTo>
                  <a:lnTo>
                    <a:pt x="27" y="228"/>
                  </a:lnTo>
                  <a:lnTo>
                    <a:pt x="27" y="227"/>
                  </a:lnTo>
                  <a:lnTo>
                    <a:pt x="26" y="227"/>
                  </a:lnTo>
                  <a:lnTo>
                    <a:pt x="25" y="225"/>
                  </a:lnTo>
                  <a:lnTo>
                    <a:pt x="22" y="224"/>
                  </a:lnTo>
                  <a:lnTo>
                    <a:pt x="19" y="219"/>
                  </a:lnTo>
                  <a:lnTo>
                    <a:pt x="17" y="217"/>
                  </a:lnTo>
                  <a:lnTo>
                    <a:pt x="16" y="215"/>
                  </a:lnTo>
                  <a:lnTo>
                    <a:pt x="16" y="212"/>
                  </a:lnTo>
                  <a:lnTo>
                    <a:pt x="17" y="211"/>
                  </a:lnTo>
                  <a:lnTo>
                    <a:pt x="19" y="209"/>
                  </a:lnTo>
                  <a:lnTo>
                    <a:pt x="20" y="208"/>
                  </a:lnTo>
                  <a:lnTo>
                    <a:pt x="26" y="205"/>
                  </a:lnTo>
                  <a:lnTo>
                    <a:pt x="32" y="202"/>
                  </a:lnTo>
                  <a:lnTo>
                    <a:pt x="38" y="199"/>
                  </a:lnTo>
                  <a:lnTo>
                    <a:pt x="42" y="198"/>
                  </a:lnTo>
                  <a:lnTo>
                    <a:pt x="45" y="193"/>
                  </a:lnTo>
                  <a:lnTo>
                    <a:pt x="48" y="189"/>
                  </a:lnTo>
                  <a:lnTo>
                    <a:pt x="52" y="186"/>
                  </a:lnTo>
                  <a:lnTo>
                    <a:pt x="54" y="183"/>
                  </a:lnTo>
                  <a:lnTo>
                    <a:pt x="54" y="180"/>
                  </a:lnTo>
                  <a:lnTo>
                    <a:pt x="52" y="176"/>
                  </a:lnTo>
                  <a:lnTo>
                    <a:pt x="49" y="164"/>
                  </a:lnTo>
                  <a:lnTo>
                    <a:pt x="47" y="156"/>
                  </a:lnTo>
                  <a:lnTo>
                    <a:pt x="45" y="149"/>
                  </a:lnTo>
                  <a:lnTo>
                    <a:pt x="44" y="143"/>
                  </a:lnTo>
                  <a:lnTo>
                    <a:pt x="42" y="140"/>
                  </a:lnTo>
                  <a:lnTo>
                    <a:pt x="39" y="140"/>
                  </a:lnTo>
                  <a:lnTo>
                    <a:pt x="36" y="137"/>
                  </a:lnTo>
                  <a:lnTo>
                    <a:pt x="36" y="136"/>
                  </a:lnTo>
                  <a:lnTo>
                    <a:pt x="35" y="133"/>
                  </a:lnTo>
                  <a:lnTo>
                    <a:pt x="35" y="130"/>
                  </a:lnTo>
                  <a:lnTo>
                    <a:pt x="35" y="127"/>
                  </a:lnTo>
                  <a:lnTo>
                    <a:pt x="35" y="126"/>
                  </a:lnTo>
                  <a:lnTo>
                    <a:pt x="33" y="123"/>
                  </a:lnTo>
                  <a:lnTo>
                    <a:pt x="32" y="118"/>
                  </a:lnTo>
                  <a:lnTo>
                    <a:pt x="30" y="117"/>
                  </a:lnTo>
                  <a:lnTo>
                    <a:pt x="30" y="115"/>
                  </a:lnTo>
                  <a:lnTo>
                    <a:pt x="30" y="114"/>
                  </a:lnTo>
                  <a:lnTo>
                    <a:pt x="30" y="113"/>
                  </a:lnTo>
                  <a:lnTo>
                    <a:pt x="33" y="111"/>
                  </a:lnTo>
                  <a:lnTo>
                    <a:pt x="33" y="110"/>
                  </a:lnTo>
                  <a:lnTo>
                    <a:pt x="35" y="110"/>
                  </a:lnTo>
                  <a:lnTo>
                    <a:pt x="39" y="104"/>
                  </a:lnTo>
                  <a:lnTo>
                    <a:pt x="41" y="101"/>
                  </a:lnTo>
                  <a:lnTo>
                    <a:pt x="39" y="96"/>
                  </a:lnTo>
                  <a:lnTo>
                    <a:pt x="38" y="95"/>
                  </a:lnTo>
                  <a:lnTo>
                    <a:pt x="35" y="92"/>
                  </a:lnTo>
                  <a:lnTo>
                    <a:pt x="33" y="91"/>
                  </a:lnTo>
                  <a:lnTo>
                    <a:pt x="30" y="86"/>
                  </a:lnTo>
                  <a:lnTo>
                    <a:pt x="29" y="82"/>
                  </a:lnTo>
                  <a:lnTo>
                    <a:pt x="27" y="79"/>
                  </a:lnTo>
                  <a:lnTo>
                    <a:pt x="26" y="76"/>
                  </a:lnTo>
                  <a:lnTo>
                    <a:pt x="25" y="74"/>
                  </a:lnTo>
                  <a:lnTo>
                    <a:pt x="22" y="73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2" y="67"/>
                  </a:lnTo>
                  <a:lnTo>
                    <a:pt x="23" y="64"/>
                  </a:lnTo>
                  <a:lnTo>
                    <a:pt x="25" y="61"/>
                  </a:lnTo>
                  <a:lnTo>
                    <a:pt x="23" y="58"/>
                  </a:lnTo>
                  <a:lnTo>
                    <a:pt x="22" y="55"/>
                  </a:lnTo>
                  <a:lnTo>
                    <a:pt x="20" y="54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20" y="45"/>
                  </a:lnTo>
                  <a:lnTo>
                    <a:pt x="22" y="44"/>
                  </a:lnTo>
                  <a:lnTo>
                    <a:pt x="25" y="42"/>
                  </a:lnTo>
                  <a:lnTo>
                    <a:pt x="25" y="41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3" y="32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9" y="28"/>
                  </a:lnTo>
                  <a:lnTo>
                    <a:pt x="27" y="26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5" y="17"/>
                  </a:lnTo>
                  <a:lnTo>
                    <a:pt x="35" y="13"/>
                  </a:lnTo>
                  <a:lnTo>
                    <a:pt x="36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147" name="Rectangle 718"/>
            <p:cNvSpPr>
              <a:spLocks noChangeArrowheads="1"/>
            </p:cNvSpPr>
            <p:nvPr/>
          </p:nvSpPr>
          <p:spPr bwMode="auto">
            <a:xfrm>
              <a:off x="5436104" y="5394282"/>
              <a:ext cx="555806" cy="6925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ru-RU" sz="450" b="1" i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Мостовский</a:t>
              </a:r>
              <a:endParaRPr lang="ru-RU" sz="1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9" name="Rectangle 766"/>
            <p:cNvSpPr>
              <a:spLocks noChangeArrowheads="1"/>
            </p:cNvSpPr>
            <p:nvPr/>
          </p:nvSpPr>
          <p:spPr bwMode="auto">
            <a:xfrm rot="21334256">
              <a:off x="5540368" y="4196358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Курганинский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4" name="Rectangle 703"/>
            <p:cNvSpPr>
              <a:spLocks noChangeArrowheads="1"/>
            </p:cNvSpPr>
            <p:nvPr/>
          </p:nvSpPr>
          <p:spPr bwMode="auto">
            <a:xfrm rot="21334256">
              <a:off x="2397441" y="3881946"/>
              <a:ext cx="40075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Темрюкский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7" name="Rectangle 860"/>
            <p:cNvSpPr>
              <a:spLocks noChangeArrowheads="1"/>
            </p:cNvSpPr>
            <p:nvPr/>
          </p:nvSpPr>
          <p:spPr bwMode="auto">
            <a:xfrm rot="21334256">
              <a:off x="3726524" y="1798015"/>
              <a:ext cx="53685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Щербиновский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xmlns="" id="{6E2832D7-E51F-488F-9A4C-96046FB84C54}"/>
                </a:ext>
              </a:extLst>
            </p:cNvPr>
            <p:cNvSpPr txBox="1"/>
            <p:nvPr/>
          </p:nvSpPr>
          <p:spPr>
            <a:xfrm>
              <a:off x="5977360" y="6014143"/>
              <a:ext cx="141737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КАРАЧАЕВО-ЧЕРКЕССКАЯ</a:t>
              </a:r>
            </a:p>
            <a:p>
              <a:pPr algn="ctr"/>
              <a:r>
                <a:rPr lang="ru-RU" sz="900" dirty="0"/>
                <a:t>РЕСПУБЛИКА</a:t>
              </a:r>
            </a:p>
          </p:txBody>
        </p:sp>
        <p:sp>
          <p:nvSpPr>
            <p:cNvPr id="228" name="TextBox 227">
              <a:extLst>
                <a:ext uri="{FF2B5EF4-FFF2-40B4-BE49-F238E27FC236}">
                  <a16:creationId xmlns:a16="http://schemas.microsoft.com/office/drawing/2014/main" xmlns="" id="{882C0ECD-3995-45E2-A2FC-4A6B65633E71}"/>
                </a:ext>
              </a:extLst>
            </p:cNvPr>
            <p:cNvSpPr txBox="1"/>
            <p:nvPr/>
          </p:nvSpPr>
          <p:spPr>
            <a:xfrm>
              <a:off x="5356020" y="6478096"/>
              <a:ext cx="63350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АБХАЗИЯ</a:t>
              </a:r>
            </a:p>
          </p:txBody>
        </p:sp>
        <p:sp>
          <p:nvSpPr>
            <p:cNvPr id="219" name="Скругленный прямоугольник 218"/>
            <p:cNvSpPr/>
            <p:nvPr/>
          </p:nvSpPr>
          <p:spPr>
            <a:xfrm>
              <a:off x="3036414" y="5827088"/>
              <a:ext cx="3116914" cy="1049782"/>
            </a:xfrm>
            <a:prstGeom prst="roundRect">
              <a:avLst>
                <a:gd name="adj" fmla="val 12565"/>
              </a:avLst>
            </a:prstGeom>
            <a:solidFill>
              <a:srgbClr val="FFC000">
                <a:alpha val="85000"/>
              </a:srgb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Существует вероятность возникновения происшествий, связанных с: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порывами  линий связи  и электропередачи, повалом деревьев;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обрушением  </a:t>
              </a:r>
              <a:r>
                <a:rPr lang="ru-RU" sz="800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слабозакрепленных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конструкций,  </a:t>
              </a: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повреждением  кровли 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зданий;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работы систем жизнеобеспечения населения;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в работе всех видов транспорта;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затруднением движения и образованием заторов на автодорогах федерального и регионального значения, увеличением ДТП.</a:t>
              </a:r>
            </a:p>
          </p:txBody>
        </p:sp>
      </p:grpSp>
      <p:pic>
        <p:nvPicPr>
          <p:cNvPr id="5" name="Рисунок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4294" y="4863129"/>
            <a:ext cx="2198174" cy="2004372"/>
          </a:xfrm>
          <a:prstGeom prst="rect">
            <a:avLst/>
          </a:prstGeom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9019" y="2765651"/>
            <a:ext cx="2204293" cy="2096367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3" name="Рисунок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3542" y="600641"/>
            <a:ext cx="2189722" cy="2151237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18" name="TextBox 117">
            <a:extLst>
              <a:ext uri="{FF2B5EF4-FFF2-40B4-BE49-F238E27FC236}">
                <a16:creationId xmlns="" xmlns:a16="http://schemas.microsoft.com/office/drawing/2014/main" id="{0A5F44ED-24B1-4D06-BABC-26B4BAAC7434}"/>
              </a:ext>
            </a:extLst>
          </p:cNvPr>
          <p:cNvSpPr txBox="1"/>
          <p:nvPr/>
        </p:nvSpPr>
        <p:spPr>
          <a:xfrm>
            <a:off x="7657473" y="5481275"/>
            <a:ext cx="891860" cy="230806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</p:spPr>
        <p:txBody>
          <a:bodyPr wrap="none" lIns="68555" tIns="34277" rIns="68555" bIns="34277" rtlCol="0">
            <a:spAutoFit/>
          </a:bodyPr>
          <a:lstStyle/>
          <a:p>
            <a:r>
              <a:rPr lang="ru-RU" sz="1050" dirty="0"/>
              <a:t>Черное море</a:t>
            </a:r>
          </a:p>
        </p:txBody>
      </p:sp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8001001" y="-1611313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6180090" y="6613989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45" name="Полилиния 244"/>
          <p:cNvSpPr>
            <a:spLocks/>
          </p:cNvSpPr>
          <p:nvPr/>
        </p:nvSpPr>
        <p:spPr bwMode="auto">
          <a:xfrm rot="21334256">
            <a:off x="16003002" y="3932256"/>
            <a:ext cx="624483" cy="93228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6" name="Полилиния 245"/>
          <p:cNvSpPr>
            <a:spLocks/>
          </p:cNvSpPr>
          <p:nvPr/>
        </p:nvSpPr>
        <p:spPr bwMode="auto">
          <a:xfrm rot="21334256">
            <a:off x="16306203" y="3751901"/>
            <a:ext cx="624483" cy="392368"/>
          </a:xfrm>
          <a:custGeom>
            <a:avLst/>
            <a:gdLst>
              <a:gd name="T0" fmla="*/ 65738 w 720900"/>
              <a:gd name="T1" fmla="*/ 38693 h 384825"/>
              <a:gd name="T2" fmla="*/ 72597 w 720900"/>
              <a:gd name="T3" fmla="*/ 23811 h 384825"/>
              <a:gd name="T4" fmla="*/ 96708 w 720900"/>
              <a:gd name="T5" fmla="*/ 17859 h 384825"/>
              <a:gd name="T6" fmla="*/ 131184 w 720900"/>
              <a:gd name="T7" fmla="*/ 0 h 384825"/>
              <a:gd name="T8" fmla="*/ 151849 w 720900"/>
              <a:gd name="T9" fmla="*/ 41668 h 384825"/>
              <a:gd name="T10" fmla="*/ 175961 w 720900"/>
              <a:gd name="T11" fmla="*/ 71431 h 384825"/>
              <a:gd name="T12" fmla="*/ 193186 w 720900"/>
              <a:gd name="T13" fmla="*/ 56551 h 384825"/>
              <a:gd name="T14" fmla="*/ 227638 w 720900"/>
              <a:gd name="T15" fmla="*/ 62504 h 384825"/>
              <a:gd name="T16" fmla="*/ 317206 w 720900"/>
              <a:gd name="T17" fmla="*/ 74408 h 384825"/>
              <a:gd name="T18" fmla="*/ 324097 w 720900"/>
              <a:gd name="T19" fmla="*/ 119053 h 384825"/>
              <a:gd name="T20" fmla="*/ 358546 w 720900"/>
              <a:gd name="T21" fmla="*/ 119053 h 384825"/>
              <a:gd name="T22" fmla="*/ 334432 w 720900"/>
              <a:gd name="T23" fmla="*/ 74408 h 384825"/>
              <a:gd name="T24" fmla="*/ 361991 w 720900"/>
              <a:gd name="T25" fmla="*/ 44645 h 384825"/>
              <a:gd name="T26" fmla="*/ 437779 w 720900"/>
              <a:gd name="T27" fmla="*/ 59529 h 384825"/>
              <a:gd name="T28" fmla="*/ 417111 w 720900"/>
              <a:gd name="T29" fmla="*/ 71431 h 384825"/>
              <a:gd name="T30" fmla="*/ 448119 w 720900"/>
              <a:gd name="T31" fmla="*/ 80362 h 384825"/>
              <a:gd name="T32" fmla="*/ 475673 w 720900"/>
              <a:gd name="T33" fmla="*/ 86313 h 384825"/>
              <a:gd name="T34" fmla="*/ 510125 w 720900"/>
              <a:gd name="T35" fmla="*/ 107148 h 384825"/>
              <a:gd name="T36" fmla="*/ 513570 w 720900"/>
              <a:gd name="T37" fmla="*/ 125006 h 384825"/>
              <a:gd name="T38" fmla="*/ 506680 w 720900"/>
              <a:gd name="T39" fmla="*/ 154772 h 384825"/>
              <a:gd name="T40" fmla="*/ 592808 w 720900"/>
              <a:gd name="T41" fmla="*/ 175603 h 384825"/>
              <a:gd name="T42" fmla="*/ 592808 w 720900"/>
              <a:gd name="T43" fmla="*/ 154772 h 384825"/>
              <a:gd name="T44" fmla="*/ 634144 w 720900"/>
              <a:gd name="T45" fmla="*/ 142865 h 384825"/>
              <a:gd name="T46" fmla="*/ 696154 w 720900"/>
              <a:gd name="T47" fmla="*/ 154772 h 384825"/>
              <a:gd name="T48" fmla="*/ 682373 w 720900"/>
              <a:gd name="T49" fmla="*/ 187509 h 384825"/>
              <a:gd name="T50" fmla="*/ 692711 w 720900"/>
              <a:gd name="T51" fmla="*/ 202392 h 384825"/>
              <a:gd name="T52" fmla="*/ 699600 w 720900"/>
              <a:gd name="T53" fmla="*/ 223229 h 384825"/>
              <a:gd name="T54" fmla="*/ 658260 w 720900"/>
              <a:gd name="T55" fmla="*/ 235129 h 384825"/>
              <a:gd name="T56" fmla="*/ 620363 w 720900"/>
              <a:gd name="T57" fmla="*/ 244060 h 384825"/>
              <a:gd name="T58" fmla="*/ 565246 w 720900"/>
              <a:gd name="T59" fmla="*/ 270849 h 384825"/>
              <a:gd name="T60" fmla="*/ 451561 w 720900"/>
              <a:gd name="T61" fmla="*/ 279776 h 384825"/>
              <a:gd name="T62" fmla="*/ 420558 w 720900"/>
              <a:gd name="T63" fmla="*/ 300618 h 384825"/>
              <a:gd name="T64" fmla="*/ 410217 w 720900"/>
              <a:gd name="T65" fmla="*/ 321445 h 384825"/>
              <a:gd name="T66" fmla="*/ 386104 w 720900"/>
              <a:gd name="T67" fmla="*/ 309528 h 384825"/>
              <a:gd name="T68" fmla="*/ 341320 w 720900"/>
              <a:gd name="T69" fmla="*/ 321445 h 384825"/>
              <a:gd name="T70" fmla="*/ 317206 w 720900"/>
              <a:gd name="T71" fmla="*/ 321445 h 384825"/>
              <a:gd name="T72" fmla="*/ 303429 w 720900"/>
              <a:gd name="T73" fmla="*/ 276800 h 384825"/>
              <a:gd name="T74" fmla="*/ 255204 w 720900"/>
              <a:gd name="T75" fmla="*/ 300618 h 384825"/>
              <a:gd name="T76" fmla="*/ 244855 w 720900"/>
              <a:gd name="T77" fmla="*/ 267872 h 384825"/>
              <a:gd name="T78" fmla="*/ 248305 w 720900"/>
              <a:gd name="T79" fmla="*/ 250011 h 384825"/>
              <a:gd name="T80" fmla="*/ 210416 w 720900"/>
              <a:gd name="T81" fmla="*/ 235129 h 384825"/>
              <a:gd name="T82" fmla="*/ 196629 w 720900"/>
              <a:gd name="T83" fmla="*/ 220250 h 384825"/>
              <a:gd name="T84" fmla="*/ 141508 w 720900"/>
              <a:gd name="T85" fmla="*/ 244060 h 384825"/>
              <a:gd name="T86" fmla="*/ 155294 w 720900"/>
              <a:gd name="T87" fmla="*/ 270849 h 384825"/>
              <a:gd name="T88" fmla="*/ 165627 w 720900"/>
              <a:gd name="T89" fmla="*/ 282753 h 384825"/>
              <a:gd name="T90" fmla="*/ 110523 w 720900"/>
              <a:gd name="T91" fmla="*/ 261919 h 384825"/>
              <a:gd name="T92" fmla="*/ 96708 w 720900"/>
              <a:gd name="T93" fmla="*/ 282753 h 384825"/>
              <a:gd name="T94" fmla="*/ 58841 w 720900"/>
              <a:gd name="T95" fmla="*/ 229182 h 384825"/>
              <a:gd name="T96" fmla="*/ 34708 w 720900"/>
              <a:gd name="T97" fmla="*/ 214295 h 384825"/>
              <a:gd name="T98" fmla="*/ 7133 w 720900"/>
              <a:gd name="T99" fmla="*/ 208345 h 384825"/>
              <a:gd name="T100" fmla="*/ 3704 w 720900"/>
              <a:gd name="T101" fmla="*/ 175603 h 384825"/>
              <a:gd name="T102" fmla="*/ 27811 w 720900"/>
              <a:gd name="T103" fmla="*/ 151788 h 384825"/>
              <a:gd name="T104" fmla="*/ 48489 w 720900"/>
              <a:gd name="T105" fmla="*/ 139888 h 384825"/>
              <a:gd name="T106" fmla="*/ 72597 w 720900"/>
              <a:gd name="T107" fmla="*/ 139888 h 384825"/>
              <a:gd name="T108" fmla="*/ 96708 w 720900"/>
              <a:gd name="T109" fmla="*/ 116079 h 384825"/>
              <a:gd name="T110" fmla="*/ 79499 w 720900"/>
              <a:gd name="T111" fmla="*/ 83338 h 384825"/>
              <a:gd name="T112" fmla="*/ 69167 w 720900"/>
              <a:gd name="T113" fmla="*/ 56551 h 3848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20900" h="384825">
                <a:moveTo>
                  <a:pt x="70884" y="67079"/>
                </a:moveTo>
                <a:cubicBezTo>
                  <a:pt x="70296" y="59430"/>
                  <a:pt x="69618" y="52687"/>
                  <a:pt x="67354" y="45896"/>
                </a:cubicBezTo>
                <a:cubicBezTo>
                  <a:pt x="66012" y="41871"/>
                  <a:pt x="58717" y="39245"/>
                  <a:pt x="60293" y="35305"/>
                </a:cubicBezTo>
                <a:cubicBezTo>
                  <a:pt x="62248" y="30418"/>
                  <a:pt x="69487" y="30092"/>
                  <a:pt x="74415" y="28244"/>
                </a:cubicBezTo>
                <a:cubicBezTo>
                  <a:pt x="78958" y="26540"/>
                  <a:pt x="83871" y="26046"/>
                  <a:pt x="88537" y="24713"/>
                </a:cubicBezTo>
                <a:cubicBezTo>
                  <a:pt x="92115" y="23691"/>
                  <a:pt x="95598" y="22360"/>
                  <a:pt x="99128" y="21183"/>
                </a:cubicBezTo>
                <a:cubicBezTo>
                  <a:pt x="124940" y="3976"/>
                  <a:pt x="92478" y="24983"/>
                  <a:pt x="123842" y="7061"/>
                </a:cubicBezTo>
                <a:cubicBezTo>
                  <a:pt x="127526" y="4956"/>
                  <a:pt x="130903" y="2354"/>
                  <a:pt x="134433" y="0"/>
                </a:cubicBezTo>
                <a:cubicBezTo>
                  <a:pt x="137964" y="2354"/>
                  <a:pt x="142024" y="4061"/>
                  <a:pt x="145025" y="7061"/>
                </a:cubicBezTo>
                <a:cubicBezTo>
                  <a:pt x="158489" y="20525"/>
                  <a:pt x="150382" y="28490"/>
                  <a:pt x="155616" y="49427"/>
                </a:cubicBezTo>
                <a:cubicBezTo>
                  <a:pt x="156645" y="53543"/>
                  <a:pt x="160954" y="56141"/>
                  <a:pt x="162677" y="60018"/>
                </a:cubicBezTo>
                <a:cubicBezTo>
                  <a:pt x="174139" y="85806"/>
                  <a:pt x="161065" y="78310"/>
                  <a:pt x="180330" y="84732"/>
                </a:cubicBezTo>
                <a:cubicBezTo>
                  <a:pt x="185037" y="83555"/>
                  <a:pt x="191021" y="84632"/>
                  <a:pt x="194452" y="81201"/>
                </a:cubicBezTo>
                <a:cubicBezTo>
                  <a:pt x="197883" y="77770"/>
                  <a:pt x="193821" y="69575"/>
                  <a:pt x="197982" y="67079"/>
                </a:cubicBezTo>
                <a:cubicBezTo>
                  <a:pt x="202143" y="64583"/>
                  <a:pt x="207346" y="69658"/>
                  <a:pt x="212104" y="70610"/>
                </a:cubicBezTo>
                <a:cubicBezTo>
                  <a:pt x="219123" y="72014"/>
                  <a:pt x="226226" y="72963"/>
                  <a:pt x="233287" y="74140"/>
                </a:cubicBezTo>
                <a:cubicBezTo>
                  <a:pt x="273482" y="87538"/>
                  <a:pt x="247040" y="80764"/>
                  <a:pt x="314489" y="84732"/>
                </a:cubicBezTo>
                <a:cubicBezTo>
                  <a:pt x="318019" y="85909"/>
                  <a:pt x="322174" y="85937"/>
                  <a:pt x="325080" y="88262"/>
                </a:cubicBezTo>
                <a:cubicBezTo>
                  <a:pt x="331301" y="93239"/>
                  <a:pt x="333346" y="102469"/>
                  <a:pt x="335672" y="109445"/>
                </a:cubicBezTo>
                <a:cubicBezTo>
                  <a:pt x="327918" y="121077"/>
                  <a:pt x="322384" y="124146"/>
                  <a:pt x="332141" y="141220"/>
                </a:cubicBezTo>
                <a:cubicBezTo>
                  <a:pt x="333987" y="144451"/>
                  <a:pt x="339202" y="143573"/>
                  <a:pt x="342733" y="144750"/>
                </a:cubicBezTo>
                <a:cubicBezTo>
                  <a:pt x="350971" y="143573"/>
                  <a:pt x="359476" y="143611"/>
                  <a:pt x="367446" y="141220"/>
                </a:cubicBezTo>
                <a:cubicBezTo>
                  <a:pt x="387183" y="135299"/>
                  <a:pt x="387227" y="108329"/>
                  <a:pt x="374507" y="91793"/>
                </a:cubicBezTo>
                <a:cubicBezTo>
                  <a:pt x="368010" y="83346"/>
                  <a:pt x="353324" y="89439"/>
                  <a:pt x="342733" y="88262"/>
                </a:cubicBezTo>
                <a:cubicBezTo>
                  <a:pt x="339195" y="77650"/>
                  <a:pt x="331107" y="58469"/>
                  <a:pt x="342733" y="49427"/>
                </a:cubicBezTo>
                <a:cubicBezTo>
                  <a:pt x="350222" y="43602"/>
                  <a:pt x="361509" y="52346"/>
                  <a:pt x="370977" y="52957"/>
                </a:cubicBezTo>
                <a:cubicBezTo>
                  <a:pt x="398013" y="54701"/>
                  <a:pt x="425111" y="55311"/>
                  <a:pt x="452178" y="56488"/>
                </a:cubicBezTo>
                <a:cubicBezTo>
                  <a:pt x="451001" y="61195"/>
                  <a:pt x="451679" y="66821"/>
                  <a:pt x="448648" y="70610"/>
                </a:cubicBezTo>
                <a:cubicBezTo>
                  <a:pt x="446323" y="73516"/>
                  <a:pt x="441153" y="72076"/>
                  <a:pt x="438056" y="74140"/>
                </a:cubicBezTo>
                <a:cubicBezTo>
                  <a:pt x="433902" y="76910"/>
                  <a:pt x="430995" y="81201"/>
                  <a:pt x="427465" y="84732"/>
                </a:cubicBezTo>
                <a:cubicBezTo>
                  <a:pt x="432172" y="85909"/>
                  <a:pt x="436984" y="86728"/>
                  <a:pt x="441587" y="88262"/>
                </a:cubicBezTo>
                <a:cubicBezTo>
                  <a:pt x="447599" y="90266"/>
                  <a:pt x="453169" y="93502"/>
                  <a:pt x="459239" y="95323"/>
                </a:cubicBezTo>
                <a:cubicBezTo>
                  <a:pt x="464987" y="97047"/>
                  <a:pt x="471070" y="97399"/>
                  <a:pt x="476892" y="98854"/>
                </a:cubicBezTo>
                <a:cubicBezTo>
                  <a:pt x="480502" y="99757"/>
                  <a:pt x="483953" y="101207"/>
                  <a:pt x="487483" y="102384"/>
                </a:cubicBezTo>
                <a:cubicBezTo>
                  <a:pt x="491014" y="104738"/>
                  <a:pt x="494622" y="106979"/>
                  <a:pt x="498075" y="109445"/>
                </a:cubicBezTo>
                <a:cubicBezTo>
                  <a:pt x="528747" y="131353"/>
                  <a:pt x="497815" y="110449"/>
                  <a:pt x="522788" y="127098"/>
                </a:cubicBezTo>
                <a:cubicBezTo>
                  <a:pt x="525142" y="130628"/>
                  <a:pt x="529151" y="133504"/>
                  <a:pt x="529849" y="137689"/>
                </a:cubicBezTo>
                <a:cubicBezTo>
                  <a:pt x="530461" y="141360"/>
                  <a:pt x="528644" y="145375"/>
                  <a:pt x="526319" y="148281"/>
                </a:cubicBezTo>
                <a:cubicBezTo>
                  <a:pt x="521342" y="154503"/>
                  <a:pt x="512113" y="156547"/>
                  <a:pt x="505136" y="158872"/>
                </a:cubicBezTo>
                <a:cubicBezTo>
                  <a:pt x="512926" y="197830"/>
                  <a:pt x="501249" y="161074"/>
                  <a:pt x="519258" y="183586"/>
                </a:cubicBezTo>
                <a:cubicBezTo>
                  <a:pt x="522151" y="187203"/>
                  <a:pt x="526144" y="210955"/>
                  <a:pt x="526319" y="211830"/>
                </a:cubicBezTo>
                <a:cubicBezTo>
                  <a:pt x="553386" y="210653"/>
                  <a:pt x="580864" y="213146"/>
                  <a:pt x="607520" y="208300"/>
                </a:cubicBezTo>
                <a:cubicBezTo>
                  <a:pt x="611182" y="207634"/>
                  <a:pt x="603990" y="201430"/>
                  <a:pt x="603990" y="197708"/>
                </a:cubicBezTo>
                <a:cubicBezTo>
                  <a:pt x="603990" y="192856"/>
                  <a:pt x="603041" y="185452"/>
                  <a:pt x="607520" y="183586"/>
                </a:cubicBezTo>
                <a:cubicBezTo>
                  <a:pt x="619519" y="178587"/>
                  <a:pt x="633411" y="181233"/>
                  <a:pt x="646356" y="180056"/>
                </a:cubicBezTo>
                <a:cubicBezTo>
                  <a:pt x="647533" y="176525"/>
                  <a:pt x="647561" y="172370"/>
                  <a:pt x="649886" y="169464"/>
                </a:cubicBezTo>
                <a:cubicBezTo>
                  <a:pt x="660066" y="156739"/>
                  <a:pt x="670664" y="163858"/>
                  <a:pt x="685191" y="165934"/>
                </a:cubicBezTo>
                <a:cubicBezTo>
                  <a:pt x="710399" y="174337"/>
                  <a:pt x="702245" y="166802"/>
                  <a:pt x="713435" y="183586"/>
                </a:cubicBezTo>
                <a:cubicBezTo>
                  <a:pt x="712258" y="193001"/>
                  <a:pt x="713147" y="202913"/>
                  <a:pt x="709905" y="211830"/>
                </a:cubicBezTo>
                <a:cubicBezTo>
                  <a:pt x="708199" y="216523"/>
                  <a:pt x="702083" y="218267"/>
                  <a:pt x="699313" y="222422"/>
                </a:cubicBezTo>
                <a:cubicBezTo>
                  <a:pt x="697249" y="225518"/>
                  <a:pt x="696960" y="229483"/>
                  <a:pt x="695783" y="233013"/>
                </a:cubicBezTo>
                <a:cubicBezTo>
                  <a:pt x="700490" y="235367"/>
                  <a:pt x="705622" y="237015"/>
                  <a:pt x="709905" y="240074"/>
                </a:cubicBezTo>
                <a:cubicBezTo>
                  <a:pt x="713968" y="242976"/>
                  <a:pt x="719125" y="245865"/>
                  <a:pt x="720497" y="250666"/>
                </a:cubicBezTo>
                <a:cubicBezTo>
                  <a:pt x="721830" y="255332"/>
                  <a:pt x="719658" y="260751"/>
                  <a:pt x="716966" y="264788"/>
                </a:cubicBezTo>
                <a:cubicBezTo>
                  <a:pt x="714612" y="268319"/>
                  <a:pt x="710169" y="269951"/>
                  <a:pt x="706374" y="271849"/>
                </a:cubicBezTo>
                <a:cubicBezTo>
                  <a:pt x="697685" y="276194"/>
                  <a:pt x="682732" y="277555"/>
                  <a:pt x="674600" y="278910"/>
                </a:cubicBezTo>
                <a:cubicBezTo>
                  <a:pt x="671069" y="281264"/>
                  <a:pt x="668102" y="284855"/>
                  <a:pt x="664008" y="285971"/>
                </a:cubicBezTo>
                <a:cubicBezTo>
                  <a:pt x="654854" y="288467"/>
                  <a:pt x="642816" y="283154"/>
                  <a:pt x="635764" y="289501"/>
                </a:cubicBezTo>
                <a:cubicBezTo>
                  <a:pt x="628551" y="295993"/>
                  <a:pt x="637161" y="312987"/>
                  <a:pt x="628703" y="317745"/>
                </a:cubicBezTo>
                <a:cubicBezTo>
                  <a:pt x="614307" y="325843"/>
                  <a:pt x="595752" y="320099"/>
                  <a:pt x="579276" y="321276"/>
                </a:cubicBezTo>
                <a:cubicBezTo>
                  <a:pt x="566447" y="340518"/>
                  <a:pt x="579488" y="328337"/>
                  <a:pt x="561624" y="328337"/>
                </a:cubicBezTo>
                <a:cubicBezTo>
                  <a:pt x="528652" y="328337"/>
                  <a:pt x="495721" y="330690"/>
                  <a:pt x="462770" y="331867"/>
                </a:cubicBezTo>
                <a:cubicBezTo>
                  <a:pt x="458270" y="338618"/>
                  <a:pt x="452438" y="348867"/>
                  <a:pt x="445117" y="353050"/>
                </a:cubicBezTo>
                <a:cubicBezTo>
                  <a:pt x="440904" y="355457"/>
                  <a:pt x="435702" y="355404"/>
                  <a:pt x="430995" y="356581"/>
                </a:cubicBezTo>
                <a:cubicBezTo>
                  <a:pt x="428641" y="360111"/>
                  <a:pt x="425605" y="363272"/>
                  <a:pt x="423934" y="367172"/>
                </a:cubicBezTo>
                <a:cubicBezTo>
                  <a:pt x="422023" y="371632"/>
                  <a:pt x="424744" y="379124"/>
                  <a:pt x="420404" y="381294"/>
                </a:cubicBezTo>
                <a:cubicBezTo>
                  <a:pt x="415037" y="383978"/>
                  <a:pt x="408635" y="378941"/>
                  <a:pt x="402751" y="377764"/>
                </a:cubicBezTo>
                <a:cubicBezTo>
                  <a:pt x="400397" y="374233"/>
                  <a:pt x="399630" y="368748"/>
                  <a:pt x="395690" y="367172"/>
                </a:cubicBezTo>
                <a:cubicBezTo>
                  <a:pt x="384868" y="362843"/>
                  <a:pt x="380028" y="380844"/>
                  <a:pt x="378038" y="384825"/>
                </a:cubicBezTo>
                <a:cubicBezTo>
                  <a:pt x="368623" y="383648"/>
                  <a:pt x="359129" y="382991"/>
                  <a:pt x="349794" y="381294"/>
                </a:cubicBezTo>
                <a:cubicBezTo>
                  <a:pt x="346132" y="380628"/>
                  <a:pt x="342924" y="377764"/>
                  <a:pt x="339202" y="377764"/>
                </a:cubicBezTo>
                <a:cubicBezTo>
                  <a:pt x="334350" y="377764"/>
                  <a:pt x="329787" y="380117"/>
                  <a:pt x="325080" y="381294"/>
                </a:cubicBezTo>
                <a:cubicBezTo>
                  <a:pt x="321550" y="377764"/>
                  <a:pt x="315775" y="375527"/>
                  <a:pt x="314489" y="370703"/>
                </a:cubicBezTo>
                <a:cubicBezTo>
                  <a:pt x="310838" y="357011"/>
                  <a:pt x="320490" y="338823"/>
                  <a:pt x="310958" y="328337"/>
                </a:cubicBezTo>
                <a:cubicBezTo>
                  <a:pt x="303790" y="320452"/>
                  <a:pt x="289775" y="330690"/>
                  <a:pt x="279184" y="331867"/>
                </a:cubicBezTo>
                <a:cubicBezTo>
                  <a:pt x="270946" y="356581"/>
                  <a:pt x="279184" y="350696"/>
                  <a:pt x="261531" y="356581"/>
                </a:cubicBezTo>
                <a:cubicBezTo>
                  <a:pt x="258001" y="354227"/>
                  <a:pt x="253294" y="353050"/>
                  <a:pt x="250940" y="349520"/>
                </a:cubicBezTo>
                <a:cubicBezTo>
                  <a:pt x="244991" y="340597"/>
                  <a:pt x="247647" y="326526"/>
                  <a:pt x="250940" y="317745"/>
                </a:cubicBezTo>
                <a:cubicBezTo>
                  <a:pt x="252430" y="313772"/>
                  <a:pt x="255647" y="310684"/>
                  <a:pt x="258001" y="307154"/>
                </a:cubicBezTo>
                <a:cubicBezTo>
                  <a:pt x="256824" y="303623"/>
                  <a:pt x="258163" y="297024"/>
                  <a:pt x="254470" y="296562"/>
                </a:cubicBezTo>
                <a:cubicBezTo>
                  <a:pt x="244535" y="295320"/>
                  <a:pt x="186088" y="317933"/>
                  <a:pt x="205043" y="289501"/>
                </a:cubicBezTo>
                <a:cubicBezTo>
                  <a:pt x="207813" y="285347"/>
                  <a:pt x="212104" y="282440"/>
                  <a:pt x="215635" y="278910"/>
                </a:cubicBezTo>
                <a:cubicBezTo>
                  <a:pt x="216742" y="275588"/>
                  <a:pt x="223941" y="261049"/>
                  <a:pt x="215635" y="257727"/>
                </a:cubicBezTo>
                <a:cubicBezTo>
                  <a:pt x="211130" y="255925"/>
                  <a:pt x="206220" y="260080"/>
                  <a:pt x="201513" y="261257"/>
                </a:cubicBezTo>
                <a:cubicBezTo>
                  <a:pt x="190641" y="277565"/>
                  <a:pt x="193111" y="283252"/>
                  <a:pt x="176799" y="285971"/>
                </a:cubicBezTo>
                <a:cubicBezTo>
                  <a:pt x="166287" y="287723"/>
                  <a:pt x="155616" y="288324"/>
                  <a:pt x="145025" y="289501"/>
                </a:cubicBezTo>
                <a:cubicBezTo>
                  <a:pt x="146202" y="298916"/>
                  <a:pt x="144702" y="309075"/>
                  <a:pt x="148555" y="317745"/>
                </a:cubicBezTo>
                <a:cubicBezTo>
                  <a:pt x="150066" y="321146"/>
                  <a:pt x="155569" y="320254"/>
                  <a:pt x="159147" y="321276"/>
                </a:cubicBezTo>
                <a:cubicBezTo>
                  <a:pt x="163812" y="322609"/>
                  <a:pt x="168562" y="323629"/>
                  <a:pt x="173269" y="324806"/>
                </a:cubicBezTo>
                <a:cubicBezTo>
                  <a:pt x="172092" y="328337"/>
                  <a:pt x="173349" y="334495"/>
                  <a:pt x="169738" y="335398"/>
                </a:cubicBezTo>
                <a:cubicBezTo>
                  <a:pt x="150816" y="340128"/>
                  <a:pt x="137475" y="326834"/>
                  <a:pt x="123842" y="317745"/>
                </a:cubicBezTo>
                <a:lnTo>
                  <a:pt x="113250" y="310684"/>
                </a:lnTo>
                <a:cubicBezTo>
                  <a:pt x="109720" y="311861"/>
                  <a:pt x="104505" y="310984"/>
                  <a:pt x="102659" y="314215"/>
                </a:cubicBezTo>
                <a:cubicBezTo>
                  <a:pt x="99107" y="320430"/>
                  <a:pt x="105198" y="331604"/>
                  <a:pt x="99128" y="335398"/>
                </a:cubicBezTo>
                <a:cubicBezTo>
                  <a:pt x="92071" y="339808"/>
                  <a:pt x="82653" y="333044"/>
                  <a:pt x="74415" y="331867"/>
                </a:cubicBezTo>
                <a:cubicBezTo>
                  <a:pt x="41441" y="298896"/>
                  <a:pt x="99584" y="361658"/>
                  <a:pt x="60293" y="271849"/>
                </a:cubicBezTo>
                <a:cubicBezTo>
                  <a:pt x="57310" y="265030"/>
                  <a:pt x="39110" y="264788"/>
                  <a:pt x="39110" y="264788"/>
                </a:cubicBezTo>
                <a:cubicBezTo>
                  <a:pt x="37933" y="261257"/>
                  <a:pt x="33915" y="257525"/>
                  <a:pt x="35579" y="254196"/>
                </a:cubicBezTo>
                <a:cubicBezTo>
                  <a:pt x="37243" y="250867"/>
                  <a:pt x="49781" y="251569"/>
                  <a:pt x="46171" y="250666"/>
                </a:cubicBezTo>
                <a:cubicBezTo>
                  <a:pt x="33560" y="247513"/>
                  <a:pt x="20280" y="248312"/>
                  <a:pt x="7335" y="247135"/>
                </a:cubicBezTo>
                <a:cubicBezTo>
                  <a:pt x="4981" y="243605"/>
                  <a:pt x="658" y="240770"/>
                  <a:pt x="274" y="236544"/>
                </a:cubicBezTo>
                <a:cubicBezTo>
                  <a:pt x="-585" y="227095"/>
                  <a:pt x="563" y="217217"/>
                  <a:pt x="3805" y="208300"/>
                </a:cubicBezTo>
                <a:cubicBezTo>
                  <a:pt x="5980" y="202318"/>
                  <a:pt x="19944" y="194010"/>
                  <a:pt x="24988" y="190647"/>
                </a:cubicBezTo>
                <a:cubicBezTo>
                  <a:pt x="26165" y="187117"/>
                  <a:pt x="29130" y="183727"/>
                  <a:pt x="28518" y="180056"/>
                </a:cubicBezTo>
                <a:cubicBezTo>
                  <a:pt x="25458" y="161697"/>
                  <a:pt x="11572" y="176054"/>
                  <a:pt x="32049" y="162403"/>
                </a:cubicBezTo>
                <a:cubicBezTo>
                  <a:pt x="37933" y="163580"/>
                  <a:pt x="43880" y="164479"/>
                  <a:pt x="49701" y="165934"/>
                </a:cubicBezTo>
                <a:cubicBezTo>
                  <a:pt x="53311" y="166837"/>
                  <a:pt x="56571" y="169464"/>
                  <a:pt x="60293" y="169464"/>
                </a:cubicBezTo>
                <a:cubicBezTo>
                  <a:pt x="65145" y="169464"/>
                  <a:pt x="69708" y="167111"/>
                  <a:pt x="74415" y="165934"/>
                </a:cubicBezTo>
                <a:cubicBezTo>
                  <a:pt x="82227" y="160725"/>
                  <a:pt x="90164" y="156432"/>
                  <a:pt x="95598" y="148281"/>
                </a:cubicBezTo>
                <a:cubicBezTo>
                  <a:pt x="97662" y="145184"/>
                  <a:pt x="97321" y="140942"/>
                  <a:pt x="99128" y="137689"/>
                </a:cubicBezTo>
                <a:cubicBezTo>
                  <a:pt x="103249" y="130271"/>
                  <a:pt x="113250" y="116506"/>
                  <a:pt x="113250" y="116506"/>
                </a:cubicBezTo>
                <a:cubicBezTo>
                  <a:pt x="88971" y="100320"/>
                  <a:pt x="100118" y="105067"/>
                  <a:pt x="81476" y="98854"/>
                </a:cubicBezTo>
                <a:cubicBezTo>
                  <a:pt x="77945" y="96500"/>
                  <a:pt x="73535" y="95106"/>
                  <a:pt x="70884" y="91793"/>
                </a:cubicBezTo>
                <a:cubicBezTo>
                  <a:pt x="65494" y="85055"/>
                  <a:pt x="71472" y="74728"/>
                  <a:pt x="70884" y="67079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7" name="Freeform 245"/>
          <p:cNvSpPr>
            <a:spLocks/>
          </p:cNvSpPr>
          <p:nvPr/>
        </p:nvSpPr>
        <p:spPr bwMode="auto">
          <a:xfrm rot="21334256">
            <a:off x="15624726" y="3807235"/>
            <a:ext cx="601099" cy="932280"/>
          </a:xfrm>
          <a:custGeom>
            <a:avLst/>
            <a:gdLst>
              <a:gd name="T0" fmla="*/ 2147483647 w 195"/>
              <a:gd name="T1" fmla="*/ 2147483647 h 256"/>
              <a:gd name="T2" fmla="*/ 2147483647 w 195"/>
              <a:gd name="T3" fmla="*/ 2147483647 h 256"/>
              <a:gd name="T4" fmla="*/ 2147483647 w 195"/>
              <a:gd name="T5" fmla="*/ 2147483647 h 256"/>
              <a:gd name="T6" fmla="*/ 2147483647 w 195"/>
              <a:gd name="T7" fmla="*/ 2147483647 h 256"/>
              <a:gd name="T8" fmla="*/ 2147483647 w 195"/>
              <a:gd name="T9" fmla="*/ 2147483647 h 256"/>
              <a:gd name="T10" fmla="*/ 2147483647 w 195"/>
              <a:gd name="T11" fmla="*/ 2147483647 h 256"/>
              <a:gd name="T12" fmla="*/ 2147483647 w 195"/>
              <a:gd name="T13" fmla="*/ 2147483647 h 256"/>
              <a:gd name="T14" fmla="*/ 2147483647 w 195"/>
              <a:gd name="T15" fmla="*/ 2147483647 h 256"/>
              <a:gd name="T16" fmla="*/ 2147483647 w 195"/>
              <a:gd name="T17" fmla="*/ 2147483647 h 256"/>
              <a:gd name="T18" fmla="*/ 2147483647 w 195"/>
              <a:gd name="T19" fmla="*/ 2147483647 h 256"/>
              <a:gd name="T20" fmla="*/ 2147483647 w 195"/>
              <a:gd name="T21" fmla="*/ 2147483647 h 256"/>
              <a:gd name="T22" fmla="*/ 2147483647 w 195"/>
              <a:gd name="T23" fmla="*/ 2147483647 h 256"/>
              <a:gd name="T24" fmla="*/ 2147483647 w 195"/>
              <a:gd name="T25" fmla="*/ 2147483647 h 256"/>
              <a:gd name="T26" fmla="*/ 2147483647 w 195"/>
              <a:gd name="T27" fmla="*/ 2147483647 h 256"/>
              <a:gd name="T28" fmla="*/ 2147483647 w 195"/>
              <a:gd name="T29" fmla="*/ 2147483647 h 256"/>
              <a:gd name="T30" fmla="*/ 2147483647 w 195"/>
              <a:gd name="T31" fmla="*/ 2147483647 h 256"/>
              <a:gd name="T32" fmla="*/ 2147483647 w 195"/>
              <a:gd name="T33" fmla="*/ 2147483647 h 256"/>
              <a:gd name="T34" fmla="*/ 2147483647 w 195"/>
              <a:gd name="T35" fmla="*/ 2147483647 h 256"/>
              <a:gd name="T36" fmla="*/ 2147483647 w 195"/>
              <a:gd name="T37" fmla="*/ 2147483647 h 256"/>
              <a:gd name="T38" fmla="*/ 2147483647 w 195"/>
              <a:gd name="T39" fmla="*/ 2147483647 h 256"/>
              <a:gd name="T40" fmla="*/ 2147483647 w 195"/>
              <a:gd name="T41" fmla="*/ 2147483647 h 256"/>
              <a:gd name="T42" fmla="*/ 2147483647 w 195"/>
              <a:gd name="T43" fmla="*/ 2147483647 h 256"/>
              <a:gd name="T44" fmla="*/ 2147483647 w 195"/>
              <a:gd name="T45" fmla="*/ 2147483647 h 256"/>
              <a:gd name="T46" fmla="*/ 2147483647 w 195"/>
              <a:gd name="T47" fmla="*/ 2147483647 h 256"/>
              <a:gd name="T48" fmla="*/ 2147483647 w 195"/>
              <a:gd name="T49" fmla="*/ 2147483647 h 256"/>
              <a:gd name="T50" fmla="*/ 2147483647 w 195"/>
              <a:gd name="T51" fmla="*/ 2147483647 h 256"/>
              <a:gd name="T52" fmla="*/ 2147483647 w 195"/>
              <a:gd name="T53" fmla="*/ 2147483647 h 256"/>
              <a:gd name="T54" fmla="*/ 2147483647 w 195"/>
              <a:gd name="T55" fmla="*/ 2147483647 h 256"/>
              <a:gd name="T56" fmla="*/ 2147483647 w 195"/>
              <a:gd name="T57" fmla="*/ 2147483647 h 256"/>
              <a:gd name="T58" fmla="*/ 2147483647 w 195"/>
              <a:gd name="T59" fmla="*/ 2147483647 h 256"/>
              <a:gd name="T60" fmla="*/ 2147483647 w 195"/>
              <a:gd name="T61" fmla="*/ 2147483647 h 256"/>
              <a:gd name="T62" fmla="*/ 2147483647 w 195"/>
              <a:gd name="T63" fmla="*/ 2147483647 h 256"/>
              <a:gd name="T64" fmla="*/ 2147483647 w 195"/>
              <a:gd name="T65" fmla="*/ 2147483647 h 256"/>
              <a:gd name="T66" fmla="*/ 2147483647 w 195"/>
              <a:gd name="T67" fmla="*/ 2147483647 h 256"/>
              <a:gd name="T68" fmla="*/ 2147483647 w 195"/>
              <a:gd name="T69" fmla="*/ 2147483647 h 256"/>
              <a:gd name="T70" fmla="*/ 2147483647 w 195"/>
              <a:gd name="T71" fmla="*/ 2147483647 h 256"/>
              <a:gd name="T72" fmla="*/ 2147483647 w 195"/>
              <a:gd name="T73" fmla="*/ 2147483647 h 256"/>
              <a:gd name="T74" fmla="*/ 2147483647 w 195"/>
              <a:gd name="T75" fmla="*/ 2147483647 h 256"/>
              <a:gd name="T76" fmla="*/ 2147483647 w 195"/>
              <a:gd name="T77" fmla="*/ 2147483647 h 256"/>
              <a:gd name="T78" fmla="*/ 2147483647 w 195"/>
              <a:gd name="T79" fmla="*/ 2147483647 h 256"/>
              <a:gd name="T80" fmla="*/ 2147483647 w 195"/>
              <a:gd name="T81" fmla="*/ 2147483647 h 256"/>
              <a:gd name="T82" fmla="*/ 2147483647 w 195"/>
              <a:gd name="T83" fmla="*/ 2147483647 h 256"/>
              <a:gd name="T84" fmla="*/ 2147483647 w 195"/>
              <a:gd name="T85" fmla="*/ 2147483647 h 256"/>
              <a:gd name="T86" fmla="*/ 2147483647 w 195"/>
              <a:gd name="T87" fmla="*/ 2147483647 h 256"/>
              <a:gd name="T88" fmla="*/ 2147483647 w 195"/>
              <a:gd name="T89" fmla="*/ 2147483647 h 256"/>
              <a:gd name="T90" fmla="*/ 2147483647 w 195"/>
              <a:gd name="T91" fmla="*/ 2147483647 h 256"/>
              <a:gd name="T92" fmla="*/ 2147483647 w 195"/>
              <a:gd name="T93" fmla="*/ 2147483647 h 256"/>
              <a:gd name="T94" fmla="*/ 2147483647 w 195"/>
              <a:gd name="T95" fmla="*/ 2147483647 h 256"/>
              <a:gd name="T96" fmla="*/ 2147483647 w 195"/>
              <a:gd name="T97" fmla="*/ 2147483647 h 256"/>
              <a:gd name="T98" fmla="*/ 2147483647 w 195"/>
              <a:gd name="T99" fmla="*/ 2147483647 h 25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95"/>
              <a:gd name="T151" fmla="*/ 0 h 256"/>
              <a:gd name="T152" fmla="*/ 195 w 195"/>
              <a:gd name="T153" fmla="*/ 256 h 25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95" h="256">
                <a:moveTo>
                  <a:pt x="193" y="57"/>
                </a:moveTo>
                <a:lnTo>
                  <a:pt x="192" y="58"/>
                </a:lnTo>
                <a:lnTo>
                  <a:pt x="192" y="63"/>
                </a:lnTo>
                <a:lnTo>
                  <a:pt x="183" y="63"/>
                </a:lnTo>
                <a:lnTo>
                  <a:pt x="183" y="68"/>
                </a:lnTo>
                <a:lnTo>
                  <a:pt x="180" y="70"/>
                </a:lnTo>
                <a:lnTo>
                  <a:pt x="176" y="68"/>
                </a:lnTo>
                <a:lnTo>
                  <a:pt x="174" y="65"/>
                </a:lnTo>
                <a:lnTo>
                  <a:pt x="170" y="64"/>
                </a:lnTo>
                <a:lnTo>
                  <a:pt x="168" y="65"/>
                </a:lnTo>
                <a:lnTo>
                  <a:pt x="165" y="63"/>
                </a:lnTo>
                <a:lnTo>
                  <a:pt x="156" y="63"/>
                </a:lnTo>
                <a:lnTo>
                  <a:pt x="155" y="82"/>
                </a:lnTo>
                <a:lnTo>
                  <a:pt x="149" y="80"/>
                </a:lnTo>
                <a:lnTo>
                  <a:pt x="149" y="92"/>
                </a:lnTo>
                <a:lnTo>
                  <a:pt x="145" y="90"/>
                </a:lnTo>
                <a:lnTo>
                  <a:pt x="145" y="95"/>
                </a:lnTo>
                <a:lnTo>
                  <a:pt x="146" y="96"/>
                </a:lnTo>
                <a:lnTo>
                  <a:pt x="146" y="101"/>
                </a:lnTo>
                <a:lnTo>
                  <a:pt x="151" y="104"/>
                </a:lnTo>
                <a:lnTo>
                  <a:pt x="155" y="104"/>
                </a:lnTo>
                <a:lnTo>
                  <a:pt x="161" y="102"/>
                </a:lnTo>
                <a:lnTo>
                  <a:pt x="161" y="104"/>
                </a:lnTo>
                <a:lnTo>
                  <a:pt x="161" y="105"/>
                </a:lnTo>
                <a:lnTo>
                  <a:pt x="164" y="105"/>
                </a:lnTo>
                <a:lnTo>
                  <a:pt x="164" y="108"/>
                </a:lnTo>
                <a:lnTo>
                  <a:pt x="162" y="118"/>
                </a:lnTo>
                <a:lnTo>
                  <a:pt x="158" y="118"/>
                </a:lnTo>
                <a:lnTo>
                  <a:pt x="156" y="139"/>
                </a:lnTo>
                <a:lnTo>
                  <a:pt x="146" y="137"/>
                </a:lnTo>
                <a:lnTo>
                  <a:pt x="146" y="142"/>
                </a:lnTo>
                <a:lnTo>
                  <a:pt x="146" y="143"/>
                </a:lnTo>
                <a:lnTo>
                  <a:pt x="143" y="146"/>
                </a:lnTo>
                <a:lnTo>
                  <a:pt x="143" y="149"/>
                </a:lnTo>
                <a:lnTo>
                  <a:pt x="140" y="156"/>
                </a:lnTo>
                <a:lnTo>
                  <a:pt x="154" y="158"/>
                </a:lnTo>
                <a:lnTo>
                  <a:pt x="152" y="162"/>
                </a:lnTo>
                <a:lnTo>
                  <a:pt x="146" y="161"/>
                </a:lnTo>
                <a:lnTo>
                  <a:pt x="137" y="164"/>
                </a:lnTo>
                <a:lnTo>
                  <a:pt x="136" y="168"/>
                </a:lnTo>
                <a:lnTo>
                  <a:pt x="133" y="172"/>
                </a:lnTo>
                <a:lnTo>
                  <a:pt x="132" y="180"/>
                </a:lnTo>
                <a:lnTo>
                  <a:pt x="130" y="186"/>
                </a:lnTo>
                <a:lnTo>
                  <a:pt x="132" y="186"/>
                </a:lnTo>
                <a:lnTo>
                  <a:pt x="130" y="202"/>
                </a:lnTo>
                <a:lnTo>
                  <a:pt x="126" y="202"/>
                </a:lnTo>
                <a:lnTo>
                  <a:pt x="126" y="205"/>
                </a:lnTo>
                <a:lnTo>
                  <a:pt x="123" y="203"/>
                </a:lnTo>
                <a:lnTo>
                  <a:pt x="120" y="206"/>
                </a:lnTo>
                <a:lnTo>
                  <a:pt x="123" y="216"/>
                </a:lnTo>
                <a:lnTo>
                  <a:pt x="130" y="216"/>
                </a:lnTo>
                <a:lnTo>
                  <a:pt x="132" y="222"/>
                </a:lnTo>
                <a:lnTo>
                  <a:pt x="129" y="224"/>
                </a:lnTo>
                <a:lnTo>
                  <a:pt x="127" y="228"/>
                </a:lnTo>
                <a:lnTo>
                  <a:pt x="123" y="228"/>
                </a:lnTo>
                <a:lnTo>
                  <a:pt x="127" y="234"/>
                </a:lnTo>
                <a:lnTo>
                  <a:pt x="133" y="232"/>
                </a:lnTo>
                <a:lnTo>
                  <a:pt x="133" y="235"/>
                </a:lnTo>
                <a:lnTo>
                  <a:pt x="130" y="235"/>
                </a:lnTo>
                <a:lnTo>
                  <a:pt x="130" y="238"/>
                </a:lnTo>
                <a:lnTo>
                  <a:pt x="132" y="241"/>
                </a:lnTo>
                <a:lnTo>
                  <a:pt x="132" y="243"/>
                </a:lnTo>
                <a:lnTo>
                  <a:pt x="129" y="246"/>
                </a:lnTo>
                <a:lnTo>
                  <a:pt x="129" y="247"/>
                </a:lnTo>
                <a:lnTo>
                  <a:pt x="133" y="250"/>
                </a:lnTo>
                <a:lnTo>
                  <a:pt x="133" y="253"/>
                </a:lnTo>
                <a:lnTo>
                  <a:pt x="127" y="256"/>
                </a:lnTo>
                <a:lnTo>
                  <a:pt x="120" y="256"/>
                </a:lnTo>
                <a:lnTo>
                  <a:pt x="117" y="247"/>
                </a:lnTo>
                <a:lnTo>
                  <a:pt x="113" y="246"/>
                </a:lnTo>
                <a:lnTo>
                  <a:pt x="108" y="243"/>
                </a:lnTo>
                <a:lnTo>
                  <a:pt x="105" y="238"/>
                </a:lnTo>
                <a:lnTo>
                  <a:pt x="104" y="234"/>
                </a:lnTo>
                <a:lnTo>
                  <a:pt x="102" y="237"/>
                </a:lnTo>
                <a:lnTo>
                  <a:pt x="101" y="246"/>
                </a:lnTo>
                <a:lnTo>
                  <a:pt x="98" y="249"/>
                </a:lnTo>
                <a:lnTo>
                  <a:pt x="93" y="250"/>
                </a:lnTo>
                <a:lnTo>
                  <a:pt x="89" y="249"/>
                </a:lnTo>
                <a:lnTo>
                  <a:pt x="86" y="244"/>
                </a:lnTo>
                <a:lnTo>
                  <a:pt x="82" y="243"/>
                </a:lnTo>
                <a:lnTo>
                  <a:pt x="77" y="241"/>
                </a:lnTo>
                <a:lnTo>
                  <a:pt x="71" y="238"/>
                </a:lnTo>
                <a:lnTo>
                  <a:pt x="69" y="235"/>
                </a:lnTo>
                <a:lnTo>
                  <a:pt x="66" y="235"/>
                </a:lnTo>
                <a:lnTo>
                  <a:pt x="64" y="237"/>
                </a:lnTo>
                <a:lnTo>
                  <a:pt x="60" y="234"/>
                </a:lnTo>
                <a:lnTo>
                  <a:pt x="54" y="232"/>
                </a:lnTo>
                <a:lnTo>
                  <a:pt x="55" y="230"/>
                </a:lnTo>
                <a:lnTo>
                  <a:pt x="54" y="230"/>
                </a:lnTo>
                <a:lnTo>
                  <a:pt x="51" y="231"/>
                </a:lnTo>
                <a:lnTo>
                  <a:pt x="45" y="231"/>
                </a:lnTo>
                <a:lnTo>
                  <a:pt x="45" y="230"/>
                </a:lnTo>
                <a:lnTo>
                  <a:pt x="47" y="227"/>
                </a:lnTo>
                <a:lnTo>
                  <a:pt x="54" y="225"/>
                </a:lnTo>
                <a:lnTo>
                  <a:pt x="54" y="222"/>
                </a:lnTo>
                <a:lnTo>
                  <a:pt x="52" y="221"/>
                </a:lnTo>
                <a:lnTo>
                  <a:pt x="49" y="221"/>
                </a:lnTo>
                <a:lnTo>
                  <a:pt x="47" y="224"/>
                </a:lnTo>
                <a:lnTo>
                  <a:pt x="44" y="222"/>
                </a:lnTo>
                <a:lnTo>
                  <a:pt x="45" y="218"/>
                </a:lnTo>
                <a:lnTo>
                  <a:pt x="45" y="216"/>
                </a:lnTo>
                <a:lnTo>
                  <a:pt x="41" y="219"/>
                </a:lnTo>
                <a:lnTo>
                  <a:pt x="42" y="212"/>
                </a:lnTo>
                <a:lnTo>
                  <a:pt x="41" y="211"/>
                </a:lnTo>
                <a:lnTo>
                  <a:pt x="38" y="213"/>
                </a:lnTo>
                <a:lnTo>
                  <a:pt x="38" y="215"/>
                </a:lnTo>
                <a:lnTo>
                  <a:pt x="35" y="215"/>
                </a:lnTo>
                <a:lnTo>
                  <a:pt x="33" y="211"/>
                </a:lnTo>
                <a:lnTo>
                  <a:pt x="25" y="216"/>
                </a:lnTo>
                <a:lnTo>
                  <a:pt x="20" y="219"/>
                </a:lnTo>
                <a:lnTo>
                  <a:pt x="19" y="216"/>
                </a:lnTo>
                <a:lnTo>
                  <a:pt x="20" y="212"/>
                </a:lnTo>
                <a:lnTo>
                  <a:pt x="19" y="209"/>
                </a:lnTo>
                <a:lnTo>
                  <a:pt x="16" y="206"/>
                </a:lnTo>
                <a:lnTo>
                  <a:pt x="3" y="202"/>
                </a:lnTo>
                <a:lnTo>
                  <a:pt x="0" y="199"/>
                </a:lnTo>
                <a:lnTo>
                  <a:pt x="0" y="190"/>
                </a:lnTo>
                <a:lnTo>
                  <a:pt x="4" y="191"/>
                </a:lnTo>
                <a:lnTo>
                  <a:pt x="6" y="191"/>
                </a:lnTo>
                <a:lnTo>
                  <a:pt x="8" y="193"/>
                </a:lnTo>
                <a:lnTo>
                  <a:pt x="10" y="187"/>
                </a:lnTo>
                <a:lnTo>
                  <a:pt x="0" y="186"/>
                </a:lnTo>
                <a:lnTo>
                  <a:pt x="1" y="180"/>
                </a:lnTo>
                <a:lnTo>
                  <a:pt x="1" y="178"/>
                </a:lnTo>
                <a:lnTo>
                  <a:pt x="7" y="175"/>
                </a:lnTo>
                <a:lnTo>
                  <a:pt x="11" y="164"/>
                </a:lnTo>
                <a:lnTo>
                  <a:pt x="13" y="162"/>
                </a:lnTo>
                <a:lnTo>
                  <a:pt x="20" y="164"/>
                </a:lnTo>
                <a:lnTo>
                  <a:pt x="19" y="167"/>
                </a:lnTo>
                <a:lnTo>
                  <a:pt x="26" y="171"/>
                </a:lnTo>
                <a:lnTo>
                  <a:pt x="30" y="167"/>
                </a:lnTo>
                <a:lnTo>
                  <a:pt x="32" y="152"/>
                </a:lnTo>
                <a:lnTo>
                  <a:pt x="36" y="152"/>
                </a:lnTo>
                <a:lnTo>
                  <a:pt x="36" y="145"/>
                </a:lnTo>
                <a:lnTo>
                  <a:pt x="35" y="136"/>
                </a:lnTo>
                <a:lnTo>
                  <a:pt x="39" y="133"/>
                </a:lnTo>
                <a:lnTo>
                  <a:pt x="33" y="128"/>
                </a:lnTo>
                <a:lnTo>
                  <a:pt x="44" y="109"/>
                </a:lnTo>
                <a:lnTo>
                  <a:pt x="41" y="106"/>
                </a:lnTo>
                <a:lnTo>
                  <a:pt x="42" y="105"/>
                </a:lnTo>
                <a:lnTo>
                  <a:pt x="47" y="105"/>
                </a:lnTo>
                <a:lnTo>
                  <a:pt x="48" y="108"/>
                </a:lnTo>
                <a:lnTo>
                  <a:pt x="55" y="108"/>
                </a:lnTo>
                <a:lnTo>
                  <a:pt x="55" y="109"/>
                </a:lnTo>
                <a:lnTo>
                  <a:pt x="61" y="109"/>
                </a:lnTo>
                <a:lnTo>
                  <a:pt x="63" y="90"/>
                </a:lnTo>
                <a:lnTo>
                  <a:pt x="66" y="90"/>
                </a:lnTo>
                <a:lnTo>
                  <a:pt x="66" y="83"/>
                </a:lnTo>
                <a:lnTo>
                  <a:pt x="58" y="83"/>
                </a:lnTo>
                <a:lnTo>
                  <a:pt x="52" y="76"/>
                </a:lnTo>
                <a:lnTo>
                  <a:pt x="60" y="73"/>
                </a:lnTo>
                <a:lnTo>
                  <a:pt x="66" y="71"/>
                </a:lnTo>
                <a:lnTo>
                  <a:pt x="73" y="71"/>
                </a:lnTo>
                <a:lnTo>
                  <a:pt x="77" y="67"/>
                </a:lnTo>
                <a:lnTo>
                  <a:pt x="82" y="65"/>
                </a:lnTo>
                <a:lnTo>
                  <a:pt x="83" y="63"/>
                </a:lnTo>
                <a:lnTo>
                  <a:pt x="82" y="60"/>
                </a:lnTo>
                <a:lnTo>
                  <a:pt x="83" y="57"/>
                </a:lnTo>
                <a:lnTo>
                  <a:pt x="88" y="4"/>
                </a:lnTo>
                <a:lnTo>
                  <a:pt x="88" y="2"/>
                </a:lnTo>
                <a:lnTo>
                  <a:pt x="86" y="0"/>
                </a:lnTo>
                <a:lnTo>
                  <a:pt x="91" y="1"/>
                </a:lnTo>
                <a:lnTo>
                  <a:pt x="93" y="2"/>
                </a:lnTo>
                <a:lnTo>
                  <a:pt x="96" y="2"/>
                </a:lnTo>
                <a:lnTo>
                  <a:pt x="99" y="4"/>
                </a:lnTo>
                <a:lnTo>
                  <a:pt x="98" y="8"/>
                </a:lnTo>
                <a:lnTo>
                  <a:pt x="101" y="11"/>
                </a:lnTo>
                <a:lnTo>
                  <a:pt x="102" y="11"/>
                </a:lnTo>
                <a:lnTo>
                  <a:pt x="105" y="11"/>
                </a:lnTo>
                <a:lnTo>
                  <a:pt x="108" y="13"/>
                </a:lnTo>
                <a:lnTo>
                  <a:pt x="113" y="10"/>
                </a:lnTo>
                <a:lnTo>
                  <a:pt x="114" y="10"/>
                </a:lnTo>
                <a:lnTo>
                  <a:pt x="117" y="11"/>
                </a:lnTo>
                <a:lnTo>
                  <a:pt x="118" y="16"/>
                </a:lnTo>
                <a:lnTo>
                  <a:pt x="123" y="19"/>
                </a:lnTo>
                <a:lnTo>
                  <a:pt x="124" y="23"/>
                </a:lnTo>
                <a:lnTo>
                  <a:pt x="127" y="26"/>
                </a:lnTo>
                <a:lnTo>
                  <a:pt x="133" y="30"/>
                </a:lnTo>
                <a:lnTo>
                  <a:pt x="136" y="30"/>
                </a:lnTo>
                <a:lnTo>
                  <a:pt x="139" y="30"/>
                </a:lnTo>
                <a:lnTo>
                  <a:pt x="142" y="33"/>
                </a:lnTo>
                <a:lnTo>
                  <a:pt x="146" y="33"/>
                </a:lnTo>
                <a:lnTo>
                  <a:pt x="149" y="33"/>
                </a:lnTo>
                <a:lnTo>
                  <a:pt x="152" y="36"/>
                </a:lnTo>
                <a:lnTo>
                  <a:pt x="152" y="42"/>
                </a:lnTo>
                <a:lnTo>
                  <a:pt x="154" y="43"/>
                </a:lnTo>
                <a:lnTo>
                  <a:pt x="161" y="48"/>
                </a:lnTo>
                <a:lnTo>
                  <a:pt x="162" y="48"/>
                </a:lnTo>
                <a:lnTo>
                  <a:pt x="162" y="43"/>
                </a:lnTo>
                <a:lnTo>
                  <a:pt x="164" y="42"/>
                </a:lnTo>
                <a:lnTo>
                  <a:pt x="173" y="41"/>
                </a:lnTo>
                <a:lnTo>
                  <a:pt x="180" y="39"/>
                </a:lnTo>
                <a:lnTo>
                  <a:pt x="183" y="39"/>
                </a:lnTo>
                <a:lnTo>
                  <a:pt x="186" y="45"/>
                </a:lnTo>
                <a:lnTo>
                  <a:pt x="189" y="45"/>
                </a:lnTo>
                <a:lnTo>
                  <a:pt x="192" y="43"/>
                </a:lnTo>
                <a:lnTo>
                  <a:pt x="195" y="45"/>
                </a:lnTo>
                <a:lnTo>
                  <a:pt x="193" y="5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8" name="Freeform 246"/>
          <p:cNvSpPr>
            <a:spLocks noEditPoints="1"/>
          </p:cNvSpPr>
          <p:nvPr/>
        </p:nvSpPr>
        <p:spPr bwMode="auto">
          <a:xfrm rot="21334256">
            <a:off x="14663481" y="3801563"/>
            <a:ext cx="687757" cy="708535"/>
          </a:xfrm>
          <a:custGeom>
            <a:avLst/>
            <a:gdLst>
              <a:gd name="T0" fmla="*/ 2147483647 w 223"/>
              <a:gd name="T1" fmla="*/ 2147483647 h 195"/>
              <a:gd name="T2" fmla="*/ 2147483647 w 223"/>
              <a:gd name="T3" fmla="*/ 2147483647 h 195"/>
              <a:gd name="T4" fmla="*/ 2147483647 w 223"/>
              <a:gd name="T5" fmla="*/ 2147483647 h 195"/>
              <a:gd name="T6" fmla="*/ 2147483647 w 223"/>
              <a:gd name="T7" fmla="*/ 2147483647 h 195"/>
              <a:gd name="T8" fmla="*/ 2147483647 w 223"/>
              <a:gd name="T9" fmla="*/ 2147483647 h 195"/>
              <a:gd name="T10" fmla="*/ 2147483647 w 223"/>
              <a:gd name="T11" fmla="*/ 2147483647 h 195"/>
              <a:gd name="T12" fmla="*/ 2147483647 w 223"/>
              <a:gd name="T13" fmla="*/ 0 h 195"/>
              <a:gd name="T14" fmla="*/ 2147483647 w 223"/>
              <a:gd name="T15" fmla="*/ 2147483647 h 195"/>
              <a:gd name="T16" fmla="*/ 2147483647 w 223"/>
              <a:gd name="T17" fmla="*/ 2147483647 h 195"/>
              <a:gd name="T18" fmla="*/ 2147483647 w 223"/>
              <a:gd name="T19" fmla="*/ 2147483647 h 195"/>
              <a:gd name="T20" fmla="*/ 2147483647 w 223"/>
              <a:gd name="T21" fmla="*/ 2147483647 h 195"/>
              <a:gd name="T22" fmla="*/ 2147483647 w 223"/>
              <a:gd name="T23" fmla="*/ 2147483647 h 195"/>
              <a:gd name="T24" fmla="*/ 2147483647 w 223"/>
              <a:gd name="T25" fmla="*/ 2147483647 h 195"/>
              <a:gd name="T26" fmla="*/ 2147483647 w 223"/>
              <a:gd name="T27" fmla="*/ 2147483647 h 195"/>
              <a:gd name="T28" fmla="*/ 2147483647 w 223"/>
              <a:gd name="T29" fmla="*/ 2147483647 h 195"/>
              <a:gd name="T30" fmla="*/ 2147483647 w 223"/>
              <a:gd name="T31" fmla="*/ 2147483647 h 195"/>
              <a:gd name="T32" fmla="*/ 2147483647 w 223"/>
              <a:gd name="T33" fmla="*/ 2147483647 h 195"/>
              <a:gd name="T34" fmla="*/ 2147483647 w 223"/>
              <a:gd name="T35" fmla="*/ 2147483647 h 195"/>
              <a:gd name="T36" fmla="*/ 2147483647 w 223"/>
              <a:gd name="T37" fmla="*/ 2147483647 h 195"/>
              <a:gd name="T38" fmla="*/ 2147483647 w 223"/>
              <a:gd name="T39" fmla="*/ 2147483647 h 195"/>
              <a:gd name="T40" fmla="*/ 2147483647 w 223"/>
              <a:gd name="T41" fmla="*/ 2147483647 h 195"/>
              <a:gd name="T42" fmla="*/ 2147483647 w 223"/>
              <a:gd name="T43" fmla="*/ 2147483647 h 195"/>
              <a:gd name="T44" fmla="*/ 2147483647 w 223"/>
              <a:gd name="T45" fmla="*/ 2147483647 h 195"/>
              <a:gd name="T46" fmla="*/ 2147483647 w 223"/>
              <a:gd name="T47" fmla="*/ 2147483647 h 195"/>
              <a:gd name="T48" fmla="*/ 2147483647 w 223"/>
              <a:gd name="T49" fmla="*/ 2147483647 h 195"/>
              <a:gd name="T50" fmla="*/ 2147483647 w 223"/>
              <a:gd name="T51" fmla="*/ 2147483647 h 195"/>
              <a:gd name="T52" fmla="*/ 2147483647 w 223"/>
              <a:gd name="T53" fmla="*/ 2147483647 h 195"/>
              <a:gd name="T54" fmla="*/ 2147483647 w 223"/>
              <a:gd name="T55" fmla="*/ 2147483647 h 195"/>
              <a:gd name="T56" fmla="*/ 2147483647 w 223"/>
              <a:gd name="T57" fmla="*/ 2147483647 h 195"/>
              <a:gd name="T58" fmla="*/ 2147483647 w 223"/>
              <a:gd name="T59" fmla="*/ 2147483647 h 195"/>
              <a:gd name="T60" fmla="*/ 2147483647 w 223"/>
              <a:gd name="T61" fmla="*/ 2147483647 h 195"/>
              <a:gd name="T62" fmla="*/ 2147483647 w 223"/>
              <a:gd name="T63" fmla="*/ 2147483647 h 195"/>
              <a:gd name="T64" fmla="*/ 2147483647 w 223"/>
              <a:gd name="T65" fmla="*/ 2147483647 h 195"/>
              <a:gd name="T66" fmla="*/ 2147483647 w 223"/>
              <a:gd name="T67" fmla="*/ 2147483647 h 195"/>
              <a:gd name="T68" fmla="*/ 2147483647 w 223"/>
              <a:gd name="T69" fmla="*/ 2147483647 h 195"/>
              <a:gd name="T70" fmla="*/ 2147483647 w 223"/>
              <a:gd name="T71" fmla="*/ 2147483647 h 195"/>
              <a:gd name="T72" fmla="*/ 2147483647 w 223"/>
              <a:gd name="T73" fmla="*/ 2147483647 h 195"/>
              <a:gd name="T74" fmla="*/ 2147483647 w 223"/>
              <a:gd name="T75" fmla="*/ 2147483647 h 195"/>
              <a:gd name="T76" fmla="*/ 2147483647 w 223"/>
              <a:gd name="T77" fmla="*/ 2147483647 h 195"/>
              <a:gd name="T78" fmla="*/ 2147483647 w 223"/>
              <a:gd name="T79" fmla="*/ 2147483647 h 195"/>
              <a:gd name="T80" fmla="*/ 2147483647 w 223"/>
              <a:gd name="T81" fmla="*/ 2147483647 h 195"/>
              <a:gd name="T82" fmla="*/ 2147483647 w 223"/>
              <a:gd name="T83" fmla="*/ 2147483647 h 195"/>
              <a:gd name="T84" fmla="*/ 2147483647 w 223"/>
              <a:gd name="T85" fmla="*/ 2147483647 h 195"/>
              <a:gd name="T86" fmla="*/ 2147483647 w 223"/>
              <a:gd name="T87" fmla="*/ 2147483647 h 195"/>
              <a:gd name="T88" fmla="*/ 2147483647 w 223"/>
              <a:gd name="T89" fmla="*/ 2147483647 h 195"/>
              <a:gd name="T90" fmla="*/ 2147483647 w 223"/>
              <a:gd name="T91" fmla="*/ 2147483647 h 195"/>
              <a:gd name="T92" fmla="*/ 2147483647 w 223"/>
              <a:gd name="T93" fmla="*/ 2147483647 h 195"/>
              <a:gd name="T94" fmla="*/ 2147483647 w 223"/>
              <a:gd name="T95" fmla="*/ 2147483647 h 195"/>
              <a:gd name="T96" fmla="*/ 2147483647 w 223"/>
              <a:gd name="T97" fmla="*/ 2147483647 h 195"/>
              <a:gd name="T98" fmla="*/ 2147483647 w 223"/>
              <a:gd name="T99" fmla="*/ 2147483647 h 19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95"/>
              <a:gd name="T152" fmla="*/ 223 w 223"/>
              <a:gd name="T153" fmla="*/ 195 h 19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95">
                <a:moveTo>
                  <a:pt x="92" y="40"/>
                </a:moveTo>
                <a:lnTo>
                  <a:pt x="97" y="38"/>
                </a:lnTo>
                <a:lnTo>
                  <a:pt x="100" y="37"/>
                </a:lnTo>
                <a:lnTo>
                  <a:pt x="101" y="31"/>
                </a:lnTo>
                <a:lnTo>
                  <a:pt x="102" y="28"/>
                </a:lnTo>
                <a:lnTo>
                  <a:pt x="104" y="26"/>
                </a:lnTo>
                <a:lnTo>
                  <a:pt x="105" y="28"/>
                </a:lnTo>
                <a:lnTo>
                  <a:pt x="110" y="25"/>
                </a:lnTo>
                <a:lnTo>
                  <a:pt x="117" y="19"/>
                </a:lnTo>
                <a:lnTo>
                  <a:pt x="123" y="19"/>
                </a:lnTo>
                <a:lnTo>
                  <a:pt x="130" y="16"/>
                </a:lnTo>
                <a:lnTo>
                  <a:pt x="136" y="12"/>
                </a:lnTo>
                <a:lnTo>
                  <a:pt x="138" y="9"/>
                </a:lnTo>
                <a:lnTo>
                  <a:pt x="139" y="9"/>
                </a:lnTo>
                <a:lnTo>
                  <a:pt x="152" y="10"/>
                </a:lnTo>
                <a:lnTo>
                  <a:pt x="154" y="10"/>
                </a:lnTo>
                <a:lnTo>
                  <a:pt x="158" y="4"/>
                </a:lnTo>
                <a:lnTo>
                  <a:pt x="160" y="2"/>
                </a:lnTo>
                <a:lnTo>
                  <a:pt x="167" y="0"/>
                </a:lnTo>
                <a:lnTo>
                  <a:pt x="170" y="0"/>
                </a:lnTo>
                <a:lnTo>
                  <a:pt x="173" y="4"/>
                </a:lnTo>
                <a:lnTo>
                  <a:pt x="176" y="4"/>
                </a:lnTo>
                <a:lnTo>
                  <a:pt x="177" y="9"/>
                </a:lnTo>
                <a:lnTo>
                  <a:pt x="174" y="10"/>
                </a:lnTo>
                <a:lnTo>
                  <a:pt x="171" y="12"/>
                </a:lnTo>
                <a:lnTo>
                  <a:pt x="168" y="15"/>
                </a:lnTo>
                <a:lnTo>
                  <a:pt x="168" y="16"/>
                </a:lnTo>
                <a:lnTo>
                  <a:pt x="170" y="18"/>
                </a:lnTo>
                <a:lnTo>
                  <a:pt x="174" y="18"/>
                </a:lnTo>
                <a:lnTo>
                  <a:pt x="185" y="19"/>
                </a:lnTo>
                <a:lnTo>
                  <a:pt x="185" y="35"/>
                </a:lnTo>
                <a:lnTo>
                  <a:pt x="183" y="35"/>
                </a:lnTo>
                <a:lnTo>
                  <a:pt x="186" y="38"/>
                </a:lnTo>
                <a:lnTo>
                  <a:pt x="186" y="46"/>
                </a:lnTo>
                <a:lnTo>
                  <a:pt x="186" y="54"/>
                </a:lnTo>
                <a:lnTo>
                  <a:pt x="189" y="59"/>
                </a:lnTo>
                <a:lnTo>
                  <a:pt x="193" y="60"/>
                </a:lnTo>
                <a:lnTo>
                  <a:pt x="208" y="72"/>
                </a:lnTo>
                <a:lnTo>
                  <a:pt x="208" y="75"/>
                </a:lnTo>
                <a:lnTo>
                  <a:pt x="211" y="78"/>
                </a:lnTo>
                <a:lnTo>
                  <a:pt x="215" y="79"/>
                </a:lnTo>
                <a:lnTo>
                  <a:pt x="218" y="79"/>
                </a:lnTo>
                <a:lnTo>
                  <a:pt x="221" y="82"/>
                </a:lnTo>
                <a:lnTo>
                  <a:pt x="223" y="84"/>
                </a:lnTo>
                <a:lnTo>
                  <a:pt x="221" y="85"/>
                </a:lnTo>
                <a:lnTo>
                  <a:pt x="209" y="82"/>
                </a:lnTo>
                <a:lnTo>
                  <a:pt x="205" y="84"/>
                </a:lnTo>
                <a:lnTo>
                  <a:pt x="208" y="89"/>
                </a:lnTo>
                <a:lnTo>
                  <a:pt x="205" y="89"/>
                </a:lnTo>
                <a:lnTo>
                  <a:pt x="198" y="81"/>
                </a:lnTo>
                <a:lnTo>
                  <a:pt x="193" y="81"/>
                </a:lnTo>
                <a:lnTo>
                  <a:pt x="193" y="82"/>
                </a:lnTo>
                <a:lnTo>
                  <a:pt x="195" y="85"/>
                </a:lnTo>
                <a:lnTo>
                  <a:pt x="201" y="92"/>
                </a:lnTo>
                <a:lnTo>
                  <a:pt x="199" y="95"/>
                </a:lnTo>
                <a:lnTo>
                  <a:pt x="207" y="98"/>
                </a:lnTo>
                <a:lnTo>
                  <a:pt x="205" y="100"/>
                </a:lnTo>
                <a:lnTo>
                  <a:pt x="195" y="100"/>
                </a:lnTo>
                <a:lnTo>
                  <a:pt x="192" y="97"/>
                </a:lnTo>
                <a:lnTo>
                  <a:pt x="187" y="92"/>
                </a:lnTo>
                <a:lnTo>
                  <a:pt x="183" y="97"/>
                </a:lnTo>
                <a:lnTo>
                  <a:pt x="177" y="95"/>
                </a:lnTo>
                <a:lnTo>
                  <a:pt x="170" y="117"/>
                </a:lnTo>
                <a:lnTo>
                  <a:pt x="176" y="122"/>
                </a:lnTo>
                <a:lnTo>
                  <a:pt x="174" y="126"/>
                </a:lnTo>
                <a:lnTo>
                  <a:pt x="176" y="129"/>
                </a:lnTo>
                <a:lnTo>
                  <a:pt x="174" y="132"/>
                </a:lnTo>
                <a:lnTo>
                  <a:pt x="161" y="129"/>
                </a:lnTo>
                <a:lnTo>
                  <a:pt x="158" y="154"/>
                </a:lnTo>
                <a:lnTo>
                  <a:pt x="154" y="152"/>
                </a:lnTo>
                <a:lnTo>
                  <a:pt x="152" y="158"/>
                </a:lnTo>
                <a:lnTo>
                  <a:pt x="145" y="157"/>
                </a:lnTo>
                <a:lnTo>
                  <a:pt x="145" y="158"/>
                </a:lnTo>
                <a:lnTo>
                  <a:pt x="151" y="161"/>
                </a:lnTo>
                <a:lnTo>
                  <a:pt x="151" y="164"/>
                </a:lnTo>
                <a:lnTo>
                  <a:pt x="155" y="166"/>
                </a:lnTo>
                <a:lnTo>
                  <a:pt x="168" y="174"/>
                </a:lnTo>
                <a:lnTo>
                  <a:pt x="167" y="177"/>
                </a:lnTo>
                <a:lnTo>
                  <a:pt x="165" y="176"/>
                </a:lnTo>
                <a:lnTo>
                  <a:pt x="164" y="183"/>
                </a:lnTo>
                <a:lnTo>
                  <a:pt x="160" y="188"/>
                </a:lnTo>
                <a:lnTo>
                  <a:pt x="158" y="192"/>
                </a:lnTo>
                <a:lnTo>
                  <a:pt x="155" y="192"/>
                </a:lnTo>
                <a:lnTo>
                  <a:pt x="155" y="188"/>
                </a:lnTo>
                <a:lnTo>
                  <a:pt x="155" y="185"/>
                </a:lnTo>
                <a:lnTo>
                  <a:pt x="152" y="185"/>
                </a:lnTo>
                <a:lnTo>
                  <a:pt x="144" y="195"/>
                </a:lnTo>
                <a:lnTo>
                  <a:pt x="144" y="193"/>
                </a:lnTo>
                <a:lnTo>
                  <a:pt x="141" y="191"/>
                </a:lnTo>
                <a:lnTo>
                  <a:pt x="139" y="189"/>
                </a:lnTo>
                <a:lnTo>
                  <a:pt x="138" y="188"/>
                </a:lnTo>
                <a:lnTo>
                  <a:pt x="136" y="186"/>
                </a:lnTo>
                <a:lnTo>
                  <a:pt x="135" y="183"/>
                </a:lnTo>
                <a:lnTo>
                  <a:pt x="133" y="182"/>
                </a:lnTo>
                <a:lnTo>
                  <a:pt x="132" y="180"/>
                </a:lnTo>
                <a:lnTo>
                  <a:pt x="132" y="177"/>
                </a:lnTo>
                <a:lnTo>
                  <a:pt x="132" y="176"/>
                </a:lnTo>
                <a:lnTo>
                  <a:pt x="132" y="172"/>
                </a:lnTo>
                <a:lnTo>
                  <a:pt x="130" y="170"/>
                </a:lnTo>
                <a:lnTo>
                  <a:pt x="130" y="169"/>
                </a:lnTo>
                <a:lnTo>
                  <a:pt x="124" y="158"/>
                </a:lnTo>
                <a:lnTo>
                  <a:pt x="124" y="155"/>
                </a:lnTo>
                <a:lnTo>
                  <a:pt x="122" y="148"/>
                </a:lnTo>
                <a:lnTo>
                  <a:pt x="122" y="144"/>
                </a:lnTo>
                <a:lnTo>
                  <a:pt x="120" y="138"/>
                </a:lnTo>
                <a:lnTo>
                  <a:pt x="117" y="135"/>
                </a:lnTo>
                <a:lnTo>
                  <a:pt x="116" y="130"/>
                </a:lnTo>
                <a:lnTo>
                  <a:pt x="114" y="130"/>
                </a:lnTo>
                <a:lnTo>
                  <a:pt x="113" y="128"/>
                </a:lnTo>
                <a:lnTo>
                  <a:pt x="111" y="125"/>
                </a:lnTo>
                <a:lnTo>
                  <a:pt x="110" y="122"/>
                </a:lnTo>
                <a:lnTo>
                  <a:pt x="113" y="122"/>
                </a:lnTo>
                <a:lnTo>
                  <a:pt x="116" y="120"/>
                </a:lnTo>
                <a:lnTo>
                  <a:pt x="117" y="119"/>
                </a:lnTo>
                <a:lnTo>
                  <a:pt x="117" y="117"/>
                </a:lnTo>
                <a:lnTo>
                  <a:pt x="117" y="114"/>
                </a:lnTo>
                <a:lnTo>
                  <a:pt x="117" y="113"/>
                </a:lnTo>
                <a:lnTo>
                  <a:pt x="117" y="111"/>
                </a:lnTo>
                <a:lnTo>
                  <a:pt x="114" y="103"/>
                </a:lnTo>
                <a:lnTo>
                  <a:pt x="111" y="97"/>
                </a:lnTo>
                <a:lnTo>
                  <a:pt x="104" y="87"/>
                </a:lnTo>
                <a:lnTo>
                  <a:pt x="102" y="87"/>
                </a:lnTo>
                <a:lnTo>
                  <a:pt x="101" y="84"/>
                </a:lnTo>
                <a:lnTo>
                  <a:pt x="97" y="81"/>
                </a:lnTo>
                <a:lnTo>
                  <a:pt x="86" y="70"/>
                </a:lnTo>
                <a:lnTo>
                  <a:pt x="79" y="66"/>
                </a:lnTo>
                <a:lnTo>
                  <a:pt x="69" y="59"/>
                </a:lnTo>
                <a:lnTo>
                  <a:pt x="54" y="50"/>
                </a:lnTo>
                <a:lnTo>
                  <a:pt x="51" y="50"/>
                </a:lnTo>
                <a:lnTo>
                  <a:pt x="50" y="48"/>
                </a:lnTo>
                <a:lnTo>
                  <a:pt x="44" y="46"/>
                </a:lnTo>
                <a:lnTo>
                  <a:pt x="35" y="41"/>
                </a:lnTo>
                <a:lnTo>
                  <a:pt x="13" y="28"/>
                </a:lnTo>
                <a:lnTo>
                  <a:pt x="6" y="25"/>
                </a:lnTo>
                <a:lnTo>
                  <a:pt x="0" y="22"/>
                </a:lnTo>
                <a:lnTo>
                  <a:pt x="28" y="16"/>
                </a:lnTo>
                <a:lnTo>
                  <a:pt x="48" y="25"/>
                </a:lnTo>
                <a:lnTo>
                  <a:pt x="80" y="37"/>
                </a:lnTo>
                <a:lnTo>
                  <a:pt x="85" y="40"/>
                </a:lnTo>
                <a:lnTo>
                  <a:pt x="89" y="41"/>
                </a:lnTo>
                <a:lnTo>
                  <a:pt x="92" y="40"/>
                </a:lnTo>
                <a:close/>
                <a:moveTo>
                  <a:pt x="127" y="176"/>
                </a:moveTo>
                <a:lnTo>
                  <a:pt x="127" y="177"/>
                </a:lnTo>
                <a:lnTo>
                  <a:pt x="126" y="177"/>
                </a:lnTo>
                <a:lnTo>
                  <a:pt x="126" y="176"/>
                </a:lnTo>
                <a:lnTo>
                  <a:pt x="127" y="17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9" name="Freeform 247"/>
          <p:cNvSpPr>
            <a:spLocks/>
          </p:cNvSpPr>
          <p:nvPr/>
        </p:nvSpPr>
        <p:spPr bwMode="auto">
          <a:xfrm rot="21334256">
            <a:off x="16826820" y="4608206"/>
            <a:ext cx="768912" cy="1118735"/>
          </a:xfrm>
          <a:custGeom>
            <a:avLst/>
            <a:gdLst>
              <a:gd name="T0" fmla="*/ 2147483647 w 249"/>
              <a:gd name="T1" fmla="*/ 2147483647 h 308"/>
              <a:gd name="T2" fmla="*/ 2147483647 w 249"/>
              <a:gd name="T3" fmla="*/ 2147483647 h 308"/>
              <a:gd name="T4" fmla="*/ 2147483647 w 249"/>
              <a:gd name="T5" fmla="*/ 2147483647 h 308"/>
              <a:gd name="T6" fmla="*/ 2147483647 w 249"/>
              <a:gd name="T7" fmla="*/ 2147483647 h 308"/>
              <a:gd name="T8" fmla="*/ 2147483647 w 249"/>
              <a:gd name="T9" fmla="*/ 2147483647 h 308"/>
              <a:gd name="T10" fmla="*/ 2147483647 w 249"/>
              <a:gd name="T11" fmla="*/ 2147483647 h 308"/>
              <a:gd name="T12" fmla="*/ 2147483647 w 249"/>
              <a:gd name="T13" fmla="*/ 2147483647 h 308"/>
              <a:gd name="T14" fmla="*/ 2147483647 w 249"/>
              <a:gd name="T15" fmla="*/ 2147483647 h 308"/>
              <a:gd name="T16" fmla="*/ 2147483647 w 249"/>
              <a:gd name="T17" fmla="*/ 2147483647 h 308"/>
              <a:gd name="T18" fmla="*/ 2147483647 w 249"/>
              <a:gd name="T19" fmla="*/ 2147483647 h 308"/>
              <a:gd name="T20" fmla="*/ 2147483647 w 249"/>
              <a:gd name="T21" fmla="*/ 2147483647 h 308"/>
              <a:gd name="T22" fmla="*/ 2147483647 w 249"/>
              <a:gd name="T23" fmla="*/ 2147483647 h 308"/>
              <a:gd name="T24" fmla="*/ 2147483647 w 249"/>
              <a:gd name="T25" fmla="*/ 2147483647 h 308"/>
              <a:gd name="T26" fmla="*/ 2147483647 w 249"/>
              <a:gd name="T27" fmla="*/ 2147483647 h 308"/>
              <a:gd name="T28" fmla="*/ 2147483647 w 249"/>
              <a:gd name="T29" fmla="*/ 2147483647 h 308"/>
              <a:gd name="T30" fmla="*/ 2147483647 w 249"/>
              <a:gd name="T31" fmla="*/ 2147483647 h 308"/>
              <a:gd name="T32" fmla="*/ 2147483647 w 249"/>
              <a:gd name="T33" fmla="*/ 2147483647 h 308"/>
              <a:gd name="T34" fmla="*/ 2147483647 w 249"/>
              <a:gd name="T35" fmla="*/ 2147483647 h 308"/>
              <a:gd name="T36" fmla="*/ 2147483647 w 249"/>
              <a:gd name="T37" fmla="*/ 2147483647 h 308"/>
              <a:gd name="T38" fmla="*/ 2147483647 w 249"/>
              <a:gd name="T39" fmla="*/ 2147483647 h 308"/>
              <a:gd name="T40" fmla="*/ 2147483647 w 249"/>
              <a:gd name="T41" fmla="*/ 2147483647 h 308"/>
              <a:gd name="T42" fmla="*/ 2147483647 w 249"/>
              <a:gd name="T43" fmla="*/ 2147483647 h 308"/>
              <a:gd name="T44" fmla="*/ 2147483647 w 249"/>
              <a:gd name="T45" fmla="*/ 2147483647 h 308"/>
              <a:gd name="T46" fmla="*/ 2147483647 w 249"/>
              <a:gd name="T47" fmla="*/ 2147483647 h 308"/>
              <a:gd name="T48" fmla="*/ 2147483647 w 249"/>
              <a:gd name="T49" fmla="*/ 2147483647 h 308"/>
              <a:gd name="T50" fmla="*/ 2147483647 w 249"/>
              <a:gd name="T51" fmla="*/ 2147483647 h 308"/>
              <a:gd name="T52" fmla="*/ 2147483647 w 249"/>
              <a:gd name="T53" fmla="*/ 2147483647 h 308"/>
              <a:gd name="T54" fmla="*/ 2147483647 w 249"/>
              <a:gd name="T55" fmla="*/ 2147483647 h 308"/>
              <a:gd name="T56" fmla="*/ 2147483647 w 249"/>
              <a:gd name="T57" fmla="*/ 2147483647 h 308"/>
              <a:gd name="T58" fmla="*/ 2147483647 w 249"/>
              <a:gd name="T59" fmla="*/ 2147483647 h 308"/>
              <a:gd name="T60" fmla="*/ 2147483647 w 249"/>
              <a:gd name="T61" fmla="*/ 2147483647 h 308"/>
              <a:gd name="T62" fmla="*/ 2147483647 w 249"/>
              <a:gd name="T63" fmla="*/ 2147483647 h 308"/>
              <a:gd name="T64" fmla="*/ 2147483647 w 249"/>
              <a:gd name="T65" fmla="*/ 2147483647 h 308"/>
              <a:gd name="T66" fmla="*/ 2147483647 w 249"/>
              <a:gd name="T67" fmla="*/ 2147483647 h 308"/>
              <a:gd name="T68" fmla="*/ 2147483647 w 249"/>
              <a:gd name="T69" fmla="*/ 2147483647 h 308"/>
              <a:gd name="T70" fmla="*/ 2147483647 w 249"/>
              <a:gd name="T71" fmla="*/ 2147483647 h 308"/>
              <a:gd name="T72" fmla="*/ 2147483647 w 249"/>
              <a:gd name="T73" fmla="*/ 2147483647 h 308"/>
              <a:gd name="T74" fmla="*/ 2147483647 w 249"/>
              <a:gd name="T75" fmla="*/ 2147483647 h 308"/>
              <a:gd name="T76" fmla="*/ 2147483647 w 249"/>
              <a:gd name="T77" fmla="*/ 2147483647 h 308"/>
              <a:gd name="T78" fmla="*/ 2147483647 w 249"/>
              <a:gd name="T79" fmla="*/ 2147483647 h 308"/>
              <a:gd name="T80" fmla="*/ 2147483647 w 249"/>
              <a:gd name="T81" fmla="*/ 2147483647 h 308"/>
              <a:gd name="T82" fmla="*/ 2147483647 w 249"/>
              <a:gd name="T83" fmla="*/ 2147483647 h 308"/>
              <a:gd name="T84" fmla="*/ 2147483647 w 249"/>
              <a:gd name="T85" fmla="*/ 2147483647 h 308"/>
              <a:gd name="T86" fmla="*/ 2147483647 w 249"/>
              <a:gd name="T87" fmla="*/ 2147483647 h 308"/>
              <a:gd name="T88" fmla="*/ 2147483647 w 249"/>
              <a:gd name="T89" fmla="*/ 2147483647 h 308"/>
              <a:gd name="T90" fmla="*/ 2147483647 w 249"/>
              <a:gd name="T91" fmla="*/ 2147483647 h 308"/>
              <a:gd name="T92" fmla="*/ 2147483647 w 249"/>
              <a:gd name="T93" fmla="*/ 2147483647 h 308"/>
              <a:gd name="T94" fmla="*/ 2147483647 w 249"/>
              <a:gd name="T95" fmla="*/ 2147483647 h 308"/>
              <a:gd name="T96" fmla="*/ 2147483647 w 249"/>
              <a:gd name="T97" fmla="*/ 2147483647 h 308"/>
              <a:gd name="T98" fmla="*/ 2147483647 w 249"/>
              <a:gd name="T99" fmla="*/ 2147483647 h 308"/>
              <a:gd name="T100" fmla="*/ 2147483647 w 249"/>
              <a:gd name="T101" fmla="*/ 2147483647 h 308"/>
              <a:gd name="T102" fmla="*/ 2147483647 w 249"/>
              <a:gd name="T103" fmla="*/ 2147483647 h 308"/>
              <a:gd name="T104" fmla="*/ 2147483647 w 249"/>
              <a:gd name="T105" fmla="*/ 2147483647 h 308"/>
              <a:gd name="T106" fmla="*/ 2147483647 w 249"/>
              <a:gd name="T107" fmla="*/ 2147483647 h 308"/>
              <a:gd name="T108" fmla="*/ 2147483647 w 249"/>
              <a:gd name="T109" fmla="*/ 2147483647 h 308"/>
              <a:gd name="T110" fmla="*/ 2147483647 w 249"/>
              <a:gd name="T111" fmla="*/ 2147483647 h 308"/>
              <a:gd name="T112" fmla="*/ 2147483647 w 249"/>
              <a:gd name="T113" fmla="*/ 2147483647 h 308"/>
              <a:gd name="T114" fmla="*/ 2147483647 w 249"/>
              <a:gd name="T115" fmla="*/ 2147483647 h 308"/>
              <a:gd name="T116" fmla="*/ 2147483647 w 249"/>
              <a:gd name="T117" fmla="*/ 2147483647 h 308"/>
              <a:gd name="T118" fmla="*/ 2147483647 w 249"/>
              <a:gd name="T119" fmla="*/ 2147483647 h 30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9"/>
              <a:gd name="T181" fmla="*/ 0 h 308"/>
              <a:gd name="T182" fmla="*/ 249 w 249"/>
              <a:gd name="T183" fmla="*/ 308 h 30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9" h="308">
                <a:moveTo>
                  <a:pt x="193" y="35"/>
                </a:moveTo>
                <a:lnTo>
                  <a:pt x="193" y="35"/>
                </a:lnTo>
                <a:lnTo>
                  <a:pt x="192" y="40"/>
                </a:lnTo>
                <a:lnTo>
                  <a:pt x="192" y="48"/>
                </a:lnTo>
                <a:lnTo>
                  <a:pt x="192" y="51"/>
                </a:lnTo>
                <a:lnTo>
                  <a:pt x="192" y="54"/>
                </a:lnTo>
                <a:lnTo>
                  <a:pt x="193" y="59"/>
                </a:lnTo>
                <a:lnTo>
                  <a:pt x="193" y="69"/>
                </a:lnTo>
                <a:lnTo>
                  <a:pt x="192" y="79"/>
                </a:lnTo>
                <a:lnTo>
                  <a:pt x="192" y="82"/>
                </a:lnTo>
                <a:lnTo>
                  <a:pt x="191" y="89"/>
                </a:lnTo>
                <a:lnTo>
                  <a:pt x="189" y="97"/>
                </a:lnTo>
                <a:lnTo>
                  <a:pt x="189" y="98"/>
                </a:lnTo>
                <a:lnTo>
                  <a:pt x="188" y="103"/>
                </a:lnTo>
                <a:lnTo>
                  <a:pt x="186" y="106"/>
                </a:lnTo>
                <a:lnTo>
                  <a:pt x="186" y="111"/>
                </a:lnTo>
                <a:lnTo>
                  <a:pt x="188" y="113"/>
                </a:lnTo>
                <a:lnTo>
                  <a:pt x="186" y="120"/>
                </a:lnTo>
                <a:lnTo>
                  <a:pt x="185" y="123"/>
                </a:lnTo>
                <a:lnTo>
                  <a:pt x="182" y="128"/>
                </a:lnTo>
                <a:lnTo>
                  <a:pt x="179" y="130"/>
                </a:lnTo>
                <a:lnTo>
                  <a:pt x="179" y="132"/>
                </a:lnTo>
                <a:lnTo>
                  <a:pt x="180" y="135"/>
                </a:lnTo>
                <a:lnTo>
                  <a:pt x="185" y="139"/>
                </a:lnTo>
                <a:lnTo>
                  <a:pt x="186" y="139"/>
                </a:lnTo>
                <a:lnTo>
                  <a:pt x="192" y="135"/>
                </a:lnTo>
                <a:lnTo>
                  <a:pt x="193" y="135"/>
                </a:lnTo>
                <a:lnTo>
                  <a:pt x="196" y="136"/>
                </a:lnTo>
                <a:lnTo>
                  <a:pt x="198" y="139"/>
                </a:lnTo>
                <a:lnTo>
                  <a:pt x="201" y="142"/>
                </a:lnTo>
                <a:lnTo>
                  <a:pt x="201" y="144"/>
                </a:lnTo>
                <a:lnTo>
                  <a:pt x="202" y="144"/>
                </a:lnTo>
                <a:lnTo>
                  <a:pt x="204" y="139"/>
                </a:lnTo>
                <a:lnTo>
                  <a:pt x="208" y="138"/>
                </a:lnTo>
                <a:lnTo>
                  <a:pt x="212" y="138"/>
                </a:lnTo>
                <a:lnTo>
                  <a:pt x="215" y="139"/>
                </a:lnTo>
                <a:lnTo>
                  <a:pt x="217" y="142"/>
                </a:lnTo>
                <a:lnTo>
                  <a:pt x="218" y="144"/>
                </a:lnTo>
                <a:lnTo>
                  <a:pt x="218" y="148"/>
                </a:lnTo>
                <a:lnTo>
                  <a:pt x="212" y="154"/>
                </a:lnTo>
                <a:lnTo>
                  <a:pt x="214" y="160"/>
                </a:lnTo>
                <a:lnTo>
                  <a:pt x="215" y="164"/>
                </a:lnTo>
                <a:lnTo>
                  <a:pt x="215" y="169"/>
                </a:lnTo>
                <a:lnTo>
                  <a:pt x="215" y="172"/>
                </a:lnTo>
                <a:lnTo>
                  <a:pt x="217" y="173"/>
                </a:lnTo>
                <a:lnTo>
                  <a:pt x="218" y="174"/>
                </a:lnTo>
                <a:lnTo>
                  <a:pt x="221" y="174"/>
                </a:lnTo>
                <a:lnTo>
                  <a:pt x="224" y="173"/>
                </a:lnTo>
                <a:lnTo>
                  <a:pt x="227" y="173"/>
                </a:lnTo>
                <a:lnTo>
                  <a:pt x="232" y="173"/>
                </a:lnTo>
                <a:lnTo>
                  <a:pt x="234" y="173"/>
                </a:lnTo>
                <a:lnTo>
                  <a:pt x="239" y="173"/>
                </a:lnTo>
                <a:lnTo>
                  <a:pt x="242" y="173"/>
                </a:lnTo>
                <a:lnTo>
                  <a:pt x="245" y="174"/>
                </a:lnTo>
                <a:lnTo>
                  <a:pt x="246" y="180"/>
                </a:lnTo>
                <a:lnTo>
                  <a:pt x="249" y="183"/>
                </a:lnTo>
                <a:lnTo>
                  <a:pt x="249" y="185"/>
                </a:lnTo>
                <a:lnTo>
                  <a:pt x="248" y="189"/>
                </a:lnTo>
                <a:lnTo>
                  <a:pt x="246" y="191"/>
                </a:lnTo>
                <a:lnTo>
                  <a:pt x="245" y="196"/>
                </a:lnTo>
                <a:lnTo>
                  <a:pt x="245" y="198"/>
                </a:lnTo>
                <a:lnTo>
                  <a:pt x="245" y="199"/>
                </a:lnTo>
                <a:lnTo>
                  <a:pt x="246" y="201"/>
                </a:lnTo>
                <a:lnTo>
                  <a:pt x="246" y="204"/>
                </a:lnTo>
                <a:lnTo>
                  <a:pt x="246" y="205"/>
                </a:lnTo>
                <a:lnTo>
                  <a:pt x="246" y="207"/>
                </a:lnTo>
                <a:lnTo>
                  <a:pt x="248" y="207"/>
                </a:lnTo>
                <a:lnTo>
                  <a:pt x="248" y="208"/>
                </a:lnTo>
                <a:lnTo>
                  <a:pt x="246" y="210"/>
                </a:lnTo>
                <a:lnTo>
                  <a:pt x="246" y="211"/>
                </a:lnTo>
                <a:lnTo>
                  <a:pt x="246" y="213"/>
                </a:lnTo>
                <a:lnTo>
                  <a:pt x="245" y="213"/>
                </a:lnTo>
                <a:lnTo>
                  <a:pt x="245" y="214"/>
                </a:lnTo>
                <a:lnTo>
                  <a:pt x="243" y="215"/>
                </a:lnTo>
                <a:lnTo>
                  <a:pt x="243" y="217"/>
                </a:lnTo>
                <a:lnTo>
                  <a:pt x="243" y="218"/>
                </a:lnTo>
                <a:lnTo>
                  <a:pt x="245" y="218"/>
                </a:lnTo>
                <a:lnTo>
                  <a:pt x="245" y="220"/>
                </a:lnTo>
                <a:lnTo>
                  <a:pt x="243" y="223"/>
                </a:lnTo>
                <a:lnTo>
                  <a:pt x="243" y="224"/>
                </a:lnTo>
                <a:lnTo>
                  <a:pt x="242" y="224"/>
                </a:lnTo>
                <a:lnTo>
                  <a:pt x="243" y="226"/>
                </a:lnTo>
                <a:lnTo>
                  <a:pt x="246" y="229"/>
                </a:lnTo>
                <a:lnTo>
                  <a:pt x="248" y="232"/>
                </a:lnTo>
                <a:lnTo>
                  <a:pt x="248" y="233"/>
                </a:lnTo>
                <a:lnTo>
                  <a:pt x="246" y="235"/>
                </a:lnTo>
                <a:lnTo>
                  <a:pt x="245" y="235"/>
                </a:lnTo>
                <a:lnTo>
                  <a:pt x="242" y="233"/>
                </a:lnTo>
                <a:lnTo>
                  <a:pt x="240" y="232"/>
                </a:lnTo>
                <a:lnTo>
                  <a:pt x="239" y="229"/>
                </a:lnTo>
                <a:lnTo>
                  <a:pt x="237" y="229"/>
                </a:lnTo>
                <a:lnTo>
                  <a:pt x="237" y="227"/>
                </a:lnTo>
                <a:lnTo>
                  <a:pt x="236" y="227"/>
                </a:lnTo>
                <a:lnTo>
                  <a:pt x="236" y="229"/>
                </a:lnTo>
                <a:lnTo>
                  <a:pt x="234" y="229"/>
                </a:lnTo>
                <a:lnTo>
                  <a:pt x="233" y="230"/>
                </a:lnTo>
                <a:lnTo>
                  <a:pt x="233" y="232"/>
                </a:lnTo>
                <a:lnTo>
                  <a:pt x="232" y="232"/>
                </a:lnTo>
                <a:lnTo>
                  <a:pt x="230" y="233"/>
                </a:lnTo>
                <a:lnTo>
                  <a:pt x="229" y="235"/>
                </a:lnTo>
                <a:lnTo>
                  <a:pt x="227" y="236"/>
                </a:lnTo>
                <a:lnTo>
                  <a:pt x="227" y="237"/>
                </a:lnTo>
                <a:lnTo>
                  <a:pt x="226" y="242"/>
                </a:lnTo>
                <a:lnTo>
                  <a:pt x="226" y="246"/>
                </a:lnTo>
                <a:lnTo>
                  <a:pt x="224" y="251"/>
                </a:lnTo>
                <a:lnTo>
                  <a:pt x="224" y="252"/>
                </a:lnTo>
                <a:lnTo>
                  <a:pt x="221" y="252"/>
                </a:lnTo>
                <a:lnTo>
                  <a:pt x="218" y="252"/>
                </a:lnTo>
                <a:lnTo>
                  <a:pt x="212" y="251"/>
                </a:lnTo>
                <a:lnTo>
                  <a:pt x="210" y="246"/>
                </a:lnTo>
                <a:lnTo>
                  <a:pt x="208" y="245"/>
                </a:lnTo>
                <a:lnTo>
                  <a:pt x="205" y="242"/>
                </a:lnTo>
                <a:lnTo>
                  <a:pt x="202" y="240"/>
                </a:lnTo>
                <a:lnTo>
                  <a:pt x="199" y="239"/>
                </a:lnTo>
                <a:lnTo>
                  <a:pt x="199" y="237"/>
                </a:lnTo>
                <a:lnTo>
                  <a:pt x="196" y="236"/>
                </a:lnTo>
                <a:lnTo>
                  <a:pt x="195" y="233"/>
                </a:lnTo>
                <a:lnTo>
                  <a:pt x="193" y="232"/>
                </a:lnTo>
                <a:lnTo>
                  <a:pt x="191" y="232"/>
                </a:lnTo>
                <a:lnTo>
                  <a:pt x="186" y="230"/>
                </a:lnTo>
                <a:lnTo>
                  <a:pt x="185" y="229"/>
                </a:lnTo>
                <a:lnTo>
                  <a:pt x="182" y="223"/>
                </a:lnTo>
                <a:lnTo>
                  <a:pt x="182" y="220"/>
                </a:lnTo>
                <a:lnTo>
                  <a:pt x="183" y="214"/>
                </a:lnTo>
                <a:lnTo>
                  <a:pt x="182" y="208"/>
                </a:lnTo>
                <a:lnTo>
                  <a:pt x="179" y="205"/>
                </a:lnTo>
                <a:lnTo>
                  <a:pt x="173" y="205"/>
                </a:lnTo>
                <a:lnTo>
                  <a:pt x="171" y="205"/>
                </a:lnTo>
                <a:lnTo>
                  <a:pt x="169" y="205"/>
                </a:lnTo>
                <a:lnTo>
                  <a:pt x="166" y="204"/>
                </a:lnTo>
                <a:lnTo>
                  <a:pt x="163" y="204"/>
                </a:lnTo>
                <a:lnTo>
                  <a:pt x="158" y="204"/>
                </a:lnTo>
                <a:lnTo>
                  <a:pt x="155" y="204"/>
                </a:lnTo>
                <a:lnTo>
                  <a:pt x="151" y="205"/>
                </a:lnTo>
                <a:lnTo>
                  <a:pt x="149" y="210"/>
                </a:lnTo>
                <a:lnTo>
                  <a:pt x="149" y="214"/>
                </a:lnTo>
                <a:lnTo>
                  <a:pt x="149" y="218"/>
                </a:lnTo>
                <a:lnTo>
                  <a:pt x="149" y="221"/>
                </a:lnTo>
                <a:lnTo>
                  <a:pt x="152" y="224"/>
                </a:lnTo>
                <a:lnTo>
                  <a:pt x="155" y="226"/>
                </a:lnTo>
                <a:lnTo>
                  <a:pt x="158" y="227"/>
                </a:lnTo>
                <a:lnTo>
                  <a:pt x="160" y="229"/>
                </a:lnTo>
                <a:lnTo>
                  <a:pt x="161" y="232"/>
                </a:lnTo>
                <a:lnTo>
                  <a:pt x="164" y="239"/>
                </a:lnTo>
                <a:lnTo>
                  <a:pt x="166" y="245"/>
                </a:lnTo>
                <a:lnTo>
                  <a:pt x="167" y="246"/>
                </a:lnTo>
                <a:lnTo>
                  <a:pt x="166" y="248"/>
                </a:lnTo>
                <a:lnTo>
                  <a:pt x="167" y="249"/>
                </a:lnTo>
                <a:lnTo>
                  <a:pt x="167" y="254"/>
                </a:lnTo>
                <a:lnTo>
                  <a:pt x="166" y="255"/>
                </a:lnTo>
                <a:lnTo>
                  <a:pt x="163" y="258"/>
                </a:lnTo>
                <a:lnTo>
                  <a:pt x="160" y="259"/>
                </a:lnTo>
                <a:lnTo>
                  <a:pt x="157" y="265"/>
                </a:lnTo>
                <a:lnTo>
                  <a:pt x="155" y="274"/>
                </a:lnTo>
                <a:lnTo>
                  <a:pt x="154" y="280"/>
                </a:lnTo>
                <a:lnTo>
                  <a:pt x="154" y="286"/>
                </a:lnTo>
                <a:lnTo>
                  <a:pt x="154" y="290"/>
                </a:lnTo>
                <a:lnTo>
                  <a:pt x="148" y="296"/>
                </a:lnTo>
                <a:lnTo>
                  <a:pt x="148" y="299"/>
                </a:lnTo>
                <a:lnTo>
                  <a:pt x="154" y="305"/>
                </a:lnTo>
                <a:lnTo>
                  <a:pt x="142" y="308"/>
                </a:lnTo>
                <a:lnTo>
                  <a:pt x="138" y="308"/>
                </a:lnTo>
                <a:lnTo>
                  <a:pt x="133" y="305"/>
                </a:lnTo>
                <a:lnTo>
                  <a:pt x="127" y="300"/>
                </a:lnTo>
                <a:lnTo>
                  <a:pt x="125" y="299"/>
                </a:lnTo>
                <a:lnTo>
                  <a:pt x="122" y="299"/>
                </a:lnTo>
                <a:lnTo>
                  <a:pt x="120" y="300"/>
                </a:lnTo>
                <a:lnTo>
                  <a:pt x="117" y="300"/>
                </a:lnTo>
                <a:lnTo>
                  <a:pt x="114" y="296"/>
                </a:lnTo>
                <a:lnTo>
                  <a:pt x="116" y="293"/>
                </a:lnTo>
                <a:lnTo>
                  <a:pt x="114" y="290"/>
                </a:lnTo>
                <a:lnTo>
                  <a:pt x="119" y="281"/>
                </a:lnTo>
                <a:lnTo>
                  <a:pt x="110" y="274"/>
                </a:lnTo>
                <a:lnTo>
                  <a:pt x="107" y="273"/>
                </a:lnTo>
                <a:lnTo>
                  <a:pt x="104" y="273"/>
                </a:lnTo>
                <a:lnTo>
                  <a:pt x="92" y="265"/>
                </a:lnTo>
                <a:lnTo>
                  <a:pt x="85" y="261"/>
                </a:lnTo>
                <a:lnTo>
                  <a:pt x="84" y="258"/>
                </a:lnTo>
                <a:lnTo>
                  <a:pt x="84" y="252"/>
                </a:lnTo>
                <a:lnTo>
                  <a:pt x="81" y="248"/>
                </a:lnTo>
                <a:lnTo>
                  <a:pt x="75" y="246"/>
                </a:lnTo>
                <a:lnTo>
                  <a:pt x="66" y="240"/>
                </a:lnTo>
                <a:lnTo>
                  <a:pt x="91" y="230"/>
                </a:lnTo>
                <a:lnTo>
                  <a:pt x="92" y="227"/>
                </a:lnTo>
                <a:lnTo>
                  <a:pt x="92" y="221"/>
                </a:lnTo>
                <a:lnTo>
                  <a:pt x="91" y="215"/>
                </a:lnTo>
                <a:lnTo>
                  <a:pt x="89" y="210"/>
                </a:lnTo>
                <a:lnTo>
                  <a:pt x="89" y="202"/>
                </a:lnTo>
                <a:lnTo>
                  <a:pt x="81" y="189"/>
                </a:lnTo>
                <a:lnTo>
                  <a:pt x="89" y="179"/>
                </a:lnTo>
                <a:lnTo>
                  <a:pt x="92" y="167"/>
                </a:lnTo>
                <a:lnTo>
                  <a:pt x="94" y="164"/>
                </a:lnTo>
                <a:lnTo>
                  <a:pt x="94" y="158"/>
                </a:lnTo>
                <a:lnTo>
                  <a:pt x="94" y="154"/>
                </a:lnTo>
                <a:lnTo>
                  <a:pt x="82" y="152"/>
                </a:lnTo>
                <a:lnTo>
                  <a:pt x="75" y="150"/>
                </a:lnTo>
                <a:lnTo>
                  <a:pt x="73" y="144"/>
                </a:lnTo>
                <a:lnTo>
                  <a:pt x="70" y="141"/>
                </a:lnTo>
                <a:lnTo>
                  <a:pt x="67" y="138"/>
                </a:lnTo>
                <a:lnTo>
                  <a:pt x="67" y="135"/>
                </a:lnTo>
                <a:lnTo>
                  <a:pt x="70" y="132"/>
                </a:lnTo>
                <a:lnTo>
                  <a:pt x="70" y="129"/>
                </a:lnTo>
                <a:lnTo>
                  <a:pt x="62" y="122"/>
                </a:lnTo>
                <a:lnTo>
                  <a:pt x="59" y="120"/>
                </a:lnTo>
                <a:lnTo>
                  <a:pt x="51" y="117"/>
                </a:lnTo>
                <a:lnTo>
                  <a:pt x="47" y="114"/>
                </a:lnTo>
                <a:lnTo>
                  <a:pt x="45" y="110"/>
                </a:lnTo>
                <a:lnTo>
                  <a:pt x="42" y="106"/>
                </a:lnTo>
                <a:lnTo>
                  <a:pt x="40" y="104"/>
                </a:lnTo>
                <a:lnTo>
                  <a:pt x="29" y="106"/>
                </a:lnTo>
                <a:lnTo>
                  <a:pt x="25" y="101"/>
                </a:lnTo>
                <a:lnTo>
                  <a:pt x="19" y="98"/>
                </a:lnTo>
                <a:lnTo>
                  <a:pt x="13" y="95"/>
                </a:lnTo>
                <a:lnTo>
                  <a:pt x="7" y="91"/>
                </a:lnTo>
                <a:lnTo>
                  <a:pt x="0" y="89"/>
                </a:lnTo>
                <a:lnTo>
                  <a:pt x="1" y="85"/>
                </a:lnTo>
                <a:lnTo>
                  <a:pt x="28" y="88"/>
                </a:lnTo>
                <a:lnTo>
                  <a:pt x="34" y="82"/>
                </a:lnTo>
                <a:lnTo>
                  <a:pt x="40" y="81"/>
                </a:lnTo>
                <a:lnTo>
                  <a:pt x="47" y="81"/>
                </a:lnTo>
                <a:lnTo>
                  <a:pt x="48" y="72"/>
                </a:lnTo>
                <a:lnTo>
                  <a:pt x="53" y="72"/>
                </a:lnTo>
                <a:lnTo>
                  <a:pt x="56" y="70"/>
                </a:lnTo>
                <a:lnTo>
                  <a:pt x="56" y="67"/>
                </a:lnTo>
                <a:lnTo>
                  <a:pt x="47" y="59"/>
                </a:lnTo>
                <a:lnTo>
                  <a:pt x="42" y="56"/>
                </a:lnTo>
                <a:lnTo>
                  <a:pt x="37" y="53"/>
                </a:lnTo>
                <a:lnTo>
                  <a:pt x="28" y="50"/>
                </a:lnTo>
                <a:lnTo>
                  <a:pt x="28" y="47"/>
                </a:lnTo>
                <a:lnTo>
                  <a:pt x="37" y="44"/>
                </a:lnTo>
                <a:lnTo>
                  <a:pt x="38" y="41"/>
                </a:lnTo>
                <a:lnTo>
                  <a:pt x="54" y="31"/>
                </a:lnTo>
                <a:lnTo>
                  <a:pt x="63" y="28"/>
                </a:lnTo>
                <a:lnTo>
                  <a:pt x="67" y="24"/>
                </a:lnTo>
                <a:lnTo>
                  <a:pt x="79" y="3"/>
                </a:lnTo>
                <a:lnTo>
                  <a:pt x="85" y="3"/>
                </a:lnTo>
                <a:lnTo>
                  <a:pt x="86" y="2"/>
                </a:lnTo>
                <a:lnTo>
                  <a:pt x="107" y="16"/>
                </a:lnTo>
                <a:lnTo>
                  <a:pt x="108" y="15"/>
                </a:lnTo>
                <a:lnTo>
                  <a:pt x="110" y="15"/>
                </a:lnTo>
                <a:lnTo>
                  <a:pt x="111" y="12"/>
                </a:lnTo>
                <a:lnTo>
                  <a:pt x="114" y="16"/>
                </a:lnTo>
                <a:lnTo>
                  <a:pt x="116" y="16"/>
                </a:lnTo>
                <a:lnTo>
                  <a:pt x="117" y="16"/>
                </a:lnTo>
                <a:lnTo>
                  <a:pt x="117" y="12"/>
                </a:lnTo>
                <a:lnTo>
                  <a:pt x="119" y="12"/>
                </a:lnTo>
                <a:lnTo>
                  <a:pt x="119" y="13"/>
                </a:lnTo>
                <a:lnTo>
                  <a:pt x="120" y="13"/>
                </a:lnTo>
                <a:lnTo>
                  <a:pt x="122" y="12"/>
                </a:lnTo>
                <a:lnTo>
                  <a:pt x="122" y="10"/>
                </a:lnTo>
                <a:lnTo>
                  <a:pt x="119" y="7"/>
                </a:lnTo>
                <a:lnTo>
                  <a:pt x="120" y="3"/>
                </a:lnTo>
                <a:lnTo>
                  <a:pt x="122" y="2"/>
                </a:lnTo>
                <a:lnTo>
                  <a:pt x="126" y="0"/>
                </a:lnTo>
                <a:lnTo>
                  <a:pt x="129" y="0"/>
                </a:lnTo>
                <a:lnTo>
                  <a:pt x="130" y="2"/>
                </a:lnTo>
                <a:lnTo>
                  <a:pt x="132" y="12"/>
                </a:lnTo>
                <a:lnTo>
                  <a:pt x="142" y="13"/>
                </a:lnTo>
                <a:lnTo>
                  <a:pt x="151" y="7"/>
                </a:lnTo>
                <a:lnTo>
                  <a:pt x="152" y="10"/>
                </a:lnTo>
                <a:lnTo>
                  <a:pt x="158" y="10"/>
                </a:lnTo>
                <a:lnTo>
                  <a:pt x="157" y="13"/>
                </a:lnTo>
                <a:lnTo>
                  <a:pt x="155" y="16"/>
                </a:lnTo>
                <a:lnTo>
                  <a:pt x="155" y="19"/>
                </a:lnTo>
                <a:lnTo>
                  <a:pt x="155" y="21"/>
                </a:lnTo>
                <a:lnTo>
                  <a:pt x="155" y="22"/>
                </a:lnTo>
                <a:lnTo>
                  <a:pt x="154" y="22"/>
                </a:lnTo>
                <a:lnTo>
                  <a:pt x="151" y="22"/>
                </a:lnTo>
                <a:lnTo>
                  <a:pt x="171" y="50"/>
                </a:lnTo>
                <a:lnTo>
                  <a:pt x="164" y="60"/>
                </a:lnTo>
                <a:lnTo>
                  <a:pt x="179" y="67"/>
                </a:lnTo>
                <a:lnTo>
                  <a:pt x="188" y="51"/>
                </a:lnTo>
                <a:lnTo>
                  <a:pt x="174" y="41"/>
                </a:lnTo>
                <a:lnTo>
                  <a:pt x="183" y="29"/>
                </a:lnTo>
                <a:lnTo>
                  <a:pt x="186" y="31"/>
                </a:lnTo>
                <a:lnTo>
                  <a:pt x="186" y="21"/>
                </a:lnTo>
                <a:lnTo>
                  <a:pt x="193" y="21"/>
                </a:lnTo>
                <a:lnTo>
                  <a:pt x="193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3" name="Freeform 248"/>
          <p:cNvSpPr>
            <a:spLocks/>
          </p:cNvSpPr>
          <p:nvPr/>
        </p:nvSpPr>
        <p:spPr bwMode="auto">
          <a:xfrm rot="21334256">
            <a:off x="17945320" y="2098722"/>
            <a:ext cx="703986" cy="958223"/>
          </a:xfrm>
          <a:custGeom>
            <a:avLst/>
            <a:gdLst>
              <a:gd name="T0" fmla="*/ 2147483647 w 207"/>
              <a:gd name="T1" fmla="*/ 2147483647 h 264"/>
              <a:gd name="T2" fmla="*/ 2147483647 w 207"/>
              <a:gd name="T3" fmla="*/ 2147483647 h 264"/>
              <a:gd name="T4" fmla="*/ 2147483647 w 207"/>
              <a:gd name="T5" fmla="*/ 2147483647 h 264"/>
              <a:gd name="T6" fmla="*/ 2147483647 w 207"/>
              <a:gd name="T7" fmla="*/ 2147483647 h 264"/>
              <a:gd name="T8" fmla="*/ 2147483647 w 207"/>
              <a:gd name="T9" fmla="*/ 2147483647 h 264"/>
              <a:gd name="T10" fmla="*/ 2147483647 w 207"/>
              <a:gd name="T11" fmla="*/ 2147483647 h 264"/>
              <a:gd name="T12" fmla="*/ 2147483647 w 207"/>
              <a:gd name="T13" fmla="*/ 2147483647 h 264"/>
              <a:gd name="T14" fmla="*/ 2147483647 w 207"/>
              <a:gd name="T15" fmla="*/ 0 h 264"/>
              <a:gd name="T16" fmla="*/ 2147483647 w 207"/>
              <a:gd name="T17" fmla="*/ 2147483647 h 264"/>
              <a:gd name="T18" fmla="*/ 2147483647 w 207"/>
              <a:gd name="T19" fmla="*/ 2147483647 h 264"/>
              <a:gd name="T20" fmla="*/ 2147483647 w 207"/>
              <a:gd name="T21" fmla="*/ 2147483647 h 264"/>
              <a:gd name="T22" fmla="*/ 2147483647 w 207"/>
              <a:gd name="T23" fmla="*/ 2147483647 h 264"/>
              <a:gd name="T24" fmla="*/ 2147483647 w 207"/>
              <a:gd name="T25" fmla="*/ 2147483647 h 264"/>
              <a:gd name="T26" fmla="*/ 2147483647 w 207"/>
              <a:gd name="T27" fmla="*/ 2147483647 h 264"/>
              <a:gd name="T28" fmla="*/ 2147483647 w 207"/>
              <a:gd name="T29" fmla="*/ 2147483647 h 264"/>
              <a:gd name="T30" fmla="*/ 2147483647 w 207"/>
              <a:gd name="T31" fmla="*/ 2147483647 h 264"/>
              <a:gd name="T32" fmla="*/ 2147483647 w 207"/>
              <a:gd name="T33" fmla="*/ 2147483647 h 264"/>
              <a:gd name="T34" fmla="*/ 2147483647 w 207"/>
              <a:gd name="T35" fmla="*/ 2147483647 h 264"/>
              <a:gd name="T36" fmla="*/ 2147483647 w 207"/>
              <a:gd name="T37" fmla="*/ 2147483647 h 264"/>
              <a:gd name="T38" fmla="*/ 2147483647 w 207"/>
              <a:gd name="T39" fmla="*/ 2147483647 h 264"/>
              <a:gd name="T40" fmla="*/ 2147483647 w 207"/>
              <a:gd name="T41" fmla="*/ 2147483647 h 264"/>
              <a:gd name="T42" fmla="*/ 2147483647 w 207"/>
              <a:gd name="T43" fmla="*/ 2147483647 h 264"/>
              <a:gd name="T44" fmla="*/ 2147483647 w 207"/>
              <a:gd name="T45" fmla="*/ 2147483647 h 264"/>
              <a:gd name="T46" fmla="*/ 2147483647 w 207"/>
              <a:gd name="T47" fmla="*/ 2147483647 h 264"/>
              <a:gd name="T48" fmla="*/ 2147483647 w 207"/>
              <a:gd name="T49" fmla="*/ 2147483647 h 264"/>
              <a:gd name="T50" fmla="*/ 2147483647 w 207"/>
              <a:gd name="T51" fmla="*/ 2147483647 h 264"/>
              <a:gd name="T52" fmla="*/ 2147483647 w 207"/>
              <a:gd name="T53" fmla="*/ 2147483647 h 264"/>
              <a:gd name="T54" fmla="*/ 2147483647 w 207"/>
              <a:gd name="T55" fmla="*/ 2147483647 h 264"/>
              <a:gd name="T56" fmla="*/ 2147483647 w 207"/>
              <a:gd name="T57" fmla="*/ 2147483647 h 264"/>
              <a:gd name="T58" fmla="*/ 2147483647 w 207"/>
              <a:gd name="T59" fmla="*/ 2147483647 h 264"/>
              <a:gd name="T60" fmla="*/ 2147483647 w 207"/>
              <a:gd name="T61" fmla="*/ 2147483647 h 264"/>
              <a:gd name="T62" fmla="*/ 2147483647 w 207"/>
              <a:gd name="T63" fmla="*/ 2147483647 h 264"/>
              <a:gd name="T64" fmla="*/ 2147483647 w 207"/>
              <a:gd name="T65" fmla="*/ 2147483647 h 264"/>
              <a:gd name="T66" fmla="*/ 2147483647 w 207"/>
              <a:gd name="T67" fmla="*/ 2147483647 h 264"/>
              <a:gd name="T68" fmla="*/ 2147483647 w 207"/>
              <a:gd name="T69" fmla="*/ 2147483647 h 264"/>
              <a:gd name="T70" fmla="*/ 2147483647 w 207"/>
              <a:gd name="T71" fmla="*/ 2147483647 h 264"/>
              <a:gd name="T72" fmla="*/ 2147483647 w 207"/>
              <a:gd name="T73" fmla="*/ 2147483647 h 264"/>
              <a:gd name="T74" fmla="*/ 2147483647 w 207"/>
              <a:gd name="T75" fmla="*/ 2147483647 h 264"/>
              <a:gd name="T76" fmla="*/ 2147483647 w 207"/>
              <a:gd name="T77" fmla="*/ 2147483647 h 264"/>
              <a:gd name="T78" fmla="*/ 2147483647 w 207"/>
              <a:gd name="T79" fmla="*/ 2147483647 h 264"/>
              <a:gd name="T80" fmla="*/ 2147483647 w 207"/>
              <a:gd name="T81" fmla="*/ 2147483647 h 264"/>
              <a:gd name="T82" fmla="*/ 2147483647 w 207"/>
              <a:gd name="T83" fmla="*/ 2147483647 h 264"/>
              <a:gd name="T84" fmla="*/ 2147483647 w 207"/>
              <a:gd name="T85" fmla="*/ 2147483647 h 264"/>
              <a:gd name="T86" fmla="*/ 2147483647 w 207"/>
              <a:gd name="T87" fmla="*/ 2147483647 h 264"/>
              <a:gd name="T88" fmla="*/ 2147483647 w 207"/>
              <a:gd name="T89" fmla="*/ 2147483647 h 264"/>
              <a:gd name="T90" fmla="*/ 2147483647 w 207"/>
              <a:gd name="T91" fmla="*/ 2147483647 h 264"/>
              <a:gd name="T92" fmla="*/ 2147483647 w 207"/>
              <a:gd name="T93" fmla="*/ 2147483647 h 264"/>
              <a:gd name="T94" fmla="*/ 2147483647 w 207"/>
              <a:gd name="T95" fmla="*/ 2147483647 h 264"/>
              <a:gd name="T96" fmla="*/ 2147483647 w 207"/>
              <a:gd name="T97" fmla="*/ 2147483647 h 264"/>
              <a:gd name="T98" fmla="*/ 2147483647 w 207"/>
              <a:gd name="T99" fmla="*/ 2147483647 h 264"/>
              <a:gd name="T100" fmla="*/ 2147483647 w 207"/>
              <a:gd name="T101" fmla="*/ 2147483647 h 264"/>
              <a:gd name="T102" fmla="*/ 2147483647 w 207"/>
              <a:gd name="T103" fmla="*/ 2147483647 h 264"/>
              <a:gd name="T104" fmla="*/ 2147483647 w 207"/>
              <a:gd name="T105" fmla="*/ 2147483647 h 264"/>
              <a:gd name="T106" fmla="*/ 2147483647 w 207"/>
              <a:gd name="T107" fmla="*/ 2147483647 h 264"/>
              <a:gd name="T108" fmla="*/ 2147483647 w 207"/>
              <a:gd name="T109" fmla="*/ 2147483647 h 264"/>
              <a:gd name="T110" fmla="*/ 0 w 207"/>
              <a:gd name="T111" fmla="*/ 2147483647 h 264"/>
              <a:gd name="T112" fmla="*/ 2147483647 w 207"/>
              <a:gd name="T113" fmla="*/ 2147483647 h 264"/>
              <a:gd name="T114" fmla="*/ 2147483647 w 207"/>
              <a:gd name="T115" fmla="*/ 2147483647 h 264"/>
              <a:gd name="T116" fmla="*/ 2147483647 w 207"/>
              <a:gd name="T117" fmla="*/ 2147483647 h 2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07"/>
              <a:gd name="T178" fmla="*/ 0 h 264"/>
              <a:gd name="T179" fmla="*/ 207 w 207"/>
              <a:gd name="T180" fmla="*/ 264 h 26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07" h="264">
                <a:moveTo>
                  <a:pt x="63" y="2"/>
                </a:moveTo>
                <a:lnTo>
                  <a:pt x="63" y="3"/>
                </a:lnTo>
                <a:lnTo>
                  <a:pt x="63" y="8"/>
                </a:lnTo>
                <a:lnTo>
                  <a:pt x="63" y="15"/>
                </a:lnTo>
                <a:lnTo>
                  <a:pt x="63" y="27"/>
                </a:lnTo>
                <a:lnTo>
                  <a:pt x="70" y="27"/>
                </a:lnTo>
                <a:lnTo>
                  <a:pt x="78" y="27"/>
                </a:lnTo>
                <a:lnTo>
                  <a:pt x="81" y="28"/>
                </a:lnTo>
                <a:lnTo>
                  <a:pt x="89" y="28"/>
                </a:lnTo>
                <a:lnTo>
                  <a:pt x="97" y="30"/>
                </a:lnTo>
                <a:lnTo>
                  <a:pt x="106" y="30"/>
                </a:lnTo>
                <a:lnTo>
                  <a:pt x="113" y="30"/>
                </a:lnTo>
                <a:lnTo>
                  <a:pt x="114" y="30"/>
                </a:lnTo>
                <a:lnTo>
                  <a:pt x="116" y="28"/>
                </a:lnTo>
                <a:lnTo>
                  <a:pt x="117" y="28"/>
                </a:lnTo>
                <a:lnTo>
                  <a:pt x="117" y="25"/>
                </a:lnTo>
                <a:lnTo>
                  <a:pt x="117" y="22"/>
                </a:lnTo>
                <a:lnTo>
                  <a:pt x="117" y="18"/>
                </a:lnTo>
                <a:lnTo>
                  <a:pt x="117" y="12"/>
                </a:lnTo>
                <a:lnTo>
                  <a:pt x="117" y="5"/>
                </a:lnTo>
                <a:lnTo>
                  <a:pt x="117" y="2"/>
                </a:lnTo>
                <a:lnTo>
                  <a:pt x="119" y="0"/>
                </a:lnTo>
                <a:lnTo>
                  <a:pt x="122" y="0"/>
                </a:lnTo>
                <a:lnTo>
                  <a:pt x="126" y="2"/>
                </a:lnTo>
                <a:lnTo>
                  <a:pt x="129" y="3"/>
                </a:lnTo>
                <a:lnTo>
                  <a:pt x="132" y="3"/>
                </a:lnTo>
                <a:lnTo>
                  <a:pt x="135" y="2"/>
                </a:lnTo>
                <a:lnTo>
                  <a:pt x="136" y="2"/>
                </a:lnTo>
                <a:lnTo>
                  <a:pt x="135" y="13"/>
                </a:lnTo>
                <a:lnTo>
                  <a:pt x="136" y="27"/>
                </a:lnTo>
                <a:lnTo>
                  <a:pt x="135" y="31"/>
                </a:lnTo>
                <a:lnTo>
                  <a:pt x="135" y="38"/>
                </a:lnTo>
                <a:lnTo>
                  <a:pt x="133" y="40"/>
                </a:lnTo>
                <a:lnTo>
                  <a:pt x="129" y="38"/>
                </a:lnTo>
                <a:lnTo>
                  <a:pt x="129" y="40"/>
                </a:lnTo>
                <a:lnTo>
                  <a:pt x="129" y="44"/>
                </a:lnTo>
                <a:lnTo>
                  <a:pt x="129" y="47"/>
                </a:lnTo>
                <a:lnTo>
                  <a:pt x="130" y="52"/>
                </a:lnTo>
                <a:lnTo>
                  <a:pt x="130" y="57"/>
                </a:lnTo>
                <a:lnTo>
                  <a:pt x="130" y="71"/>
                </a:lnTo>
                <a:lnTo>
                  <a:pt x="130" y="75"/>
                </a:lnTo>
                <a:lnTo>
                  <a:pt x="132" y="78"/>
                </a:lnTo>
                <a:lnTo>
                  <a:pt x="133" y="76"/>
                </a:lnTo>
                <a:lnTo>
                  <a:pt x="136" y="76"/>
                </a:lnTo>
                <a:lnTo>
                  <a:pt x="138" y="75"/>
                </a:lnTo>
                <a:lnTo>
                  <a:pt x="141" y="75"/>
                </a:lnTo>
                <a:lnTo>
                  <a:pt x="144" y="75"/>
                </a:lnTo>
                <a:lnTo>
                  <a:pt x="147" y="75"/>
                </a:lnTo>
                <a:lnTo>
                  <a:pt x="150" y="75"/>
                </a:lnTo>
                <a:lnTo>
                  <a:pt x="152" y="76"/>
                </a:lnTo>
                <a:lnTo>
                  <a:pt x="154" y="76"/>
                </a:lnTo>
                <a:lnTo>
                  <a:pt x="154" y="79"/>
                </a:lnTo>
                <a:lnTo>
                  <a:pt x="154" y="85"/>
                </a:lnTo>
                <a:lnTo>
                  <a:pt x="154" y="91"/>
                </a:lnTo>
                <a:lnTo>
                  <a:pt x="155" y="94"/>
                </a:lnTo>
                <a:lnTo>
                  <a:pt x="158" y="94"/>
                </a:lnTo>
                <a:lnTo>
                  <a:pt x="164" y="94"/>
                </a:lnTo>
                <a:lnTo>
                  <a:pt x="166" y="94"/>
                </a:lnTo>
                <a:lnTo>
                  <a:pt x="166" y="97"/>
                </a:lnTo>
                <a:lnTo>
                  <a:pt x="166" y="104"/>
                </a:lnTo>
                <a:lnTo>
                  <a:pt x="169" y="103"/>
                </a:lnTo>
                <a:lnTo>
                  <a:pt x="170" y="103"/>
                </a:lnTo>
                <a:lnTo>
                  <a:pt x="169" y="110"/>
                </a:lnTo>
                <a:lnTo>
                  <a:pt x="169" y="115"/>
                </a:lnTo>
                <a:lnTo>
                  <a:pt x="167" y="120"/>
                </a:lnTo>
                <a:lnTo>
                  <a:pt x="169" y="123"/>
                </a:lnTo>
                <a:lnTo>
                  <a:pt x="167" y="126"/>
                </a:lnTo>
                <a:lnTo>
                  <a:pt x="170" y="126"/>
                </a:lnTo>
                <a:lnTo>
                  <a:pt x="171" y="128"/>
                </a:lnTo>
                <a:lnTo>
                  <a:pt x="171" y="129"/>
                </a:lnTo>
                <a:lnTo>
                  <a:pt x="171" y="134"/>
                </a:lnTo>
                <a:lnTo>
                  <a:pt x="171" y="138"/>
                </a:lnTo>
                <a:lnTo>
                  <a:pt x="173" y="139"/>
                </a:lnTo>
                <a:lnTo>
                  <a:pt x="179" y="139"/>
                </a:lnTo>
                <a:lnTo>
                  <a:pt x="180" y="142"/>
                </a:lnTo>
                <a:lnTo>
                  <a:pt x="179" y="148"/>
                </a:lnTo>
                <a:lnTo>
                  <a:pt x="177" y="157"/>
                </a:lnTo>
                <a:lnTo>
                  <a:pt x="177" y="178"/>
                </a:lnTo>
                <a:lnTo>
                  <a:pt x="177" y="180"/>
                </a:lnTo>
                <a:lnTo>
                  <a:pt x="182" y="180"/>
                </a:lnTo>
                <a:lnTo>
                  <a:pt x="193" y="180"/>
                </a:lnTo>
                <a:lnTo>
                  <a:pt x="201" y="180"/>
                </a:lnTo>
                <a:lnTo>
                  <a:pt x="202" y="180"/>
                </a:lnTo>
                <a:lnTo>
                  <a:pt x="202" y="183"/>
                </a:lnTo>
                <a:lnTo>
                  <a:pt x="202" y="186"/>
                </a:lnTo>
                <a:lnTo>
                  <a:pt x="202" y="188"/>
                </a:lnTo>
                <a:lnTo>
                  <a:pt x="204" y="191"/>
                </a:lnTo>
                <a:lnTo>
                  <a:pt x="201" y="192"/>
                </a:lnTo>
                <a:lnTo>
                  <a:pt x="199" y="194"/>
                </a:lnTo>
                <a:lnTo>
                  <a:pt x="199" y="197"/>
                </a:lnTo>
                <a:lnTo>
                  <a:pt x="198" y="200"/>
                </a:lnTo>
                <a:lnTo>
                  <a:pt x="198" y="201"/>
                </a:lnTo>
                <a:lnTo>
                  <a:pt x="198" y="202"/>
                </a:lnTo>
                <a:lnTo>
                  <a:pt x="201" y="204"/>
                </a:lnTo>
                <a:lnTo>
                  <a:pt x="202" y="205"/>
                </a:lnTo>
                <a:lnTo>
                  <a:pt x="204" y="207"/>
                </a:lnTo>
                <a:lnTo>
                  <a:pt x="204" y="208"/>
                </a:lnTo>
                <a:lnTo>
                  <a:pt x="204" y="210"/>
                </a:lnTo>
                <a:lnTo>
                  <a:pt x="202" y="210"/>
                </a:lnTo>
                <a:lnTo>
                  <a:pt x="205" y="213"/>
                </a:lnTo>
                <a:lnTo>
                  <a:pt x="205" y="214"/>
                </a:lnTo>
                <a:lnTo>
                  <a:pt x="205" y="222"/>
                </a:lnTo>
                <a:lnTo>
                  <a:pt x="205" y="224"/>
                </a:lnTo>
                <a:lnTo>
                  <a:pt x="207" y="226"/>
                </a:lnTo>
                <a:lnTo>
                  <a:pt x="205" y="230"/>
                </a:lnTo>
                <a:lnTo>
                  <a:pt x="202" y="230"/>
                </a:lnTo>
                <a:lnTo>
                  <a:pt x="198" y="229"/>
                </a:lnTo>
                <a:lnTo>
                  <a:pt x="196" y="229"/>
                </a:lnTo>
                <a:lnTo>
                  <a:pt x="185" y="229"/>
                </a:lnTo>
                <a:lnTo>
                  <a:pt x="176" y="229"/>
                </a:lnTo>
                <a:lnTo>
                  <a:pt x="176" y="233"/>
                </a:lnTo>
                <a:lnTo>
                  <a:pt x="176" y="241"/>
                </a:lnTo>
                <a:lnTo>
                  <a:pt x="174" y="260"/>
                </a:lnTo>
                <a:lnTo>
                  <a:pt x="174" y="263"/>
                </a:lnTo>
                <a:lnTo>
                  <a:pt x="174" y="264"/>
                </a:lnTo>
                <a:lnTo>
                  <a:pt x="167" y="264"/>
                </a:lnTo>
                <a:lnTo>
                  <a:pt x="157" y="264"/>
                </a:lnTo>
                <a:lnTo>
                  <a:pt x="155" y="264"/>
                </a:lnTo>
                <a:lnTo>
                  <a:pt x="151" y="264"/>
                </a:lnTo>
                <a:lnTo>
                  <a:pt x="144" y="263"/>
                </a:lnTo>
                <a:lnTo>
                  <a:pt x="142" y="263"/>
                </a:lnTo>
                <a:lnTo>
                  <a:pt x="142" y="255"/>
                </a:lnTo>
                <a:lnTo>
                  <a:pt x="141" y="255"/>
                </a:lnTo>
                <a:lnTo>
                  <a:pt x="139" y="255"/>
                </a:lnTo>
                <a:lnTo>
                  <a:pt x="138" y="254"/>
                </a:lnTo>
                <a:lnTo>
                  <a:pt x="136" y="249"/>
                </a:lnTo>
                <a:lnTo>
                  <a:pt x="133" y="246"/>
                </a:lnTo>
                <a:lnTo>
                  <a:pt x="129" y="246"/>
                </a:lnTo>
                <a:lnTo>
                  <a:pt x="126" y="245"/>
                </a:lnTo>
                <a:lnTo>
                  <a:pt x="122" y="245"/>
                </a:lnTo>
                <a:lnTo>
                  <a:pt x="119" y="246"/>
                </a:lnTo>
                <a:lnTo>
                  <a:pt x="117" y="248"/>
                </a:lnTo>
                <a:lnTo>
                  <a:pt x="117" y="249"/>
                </a:lnTo>
                <a:lnTo>
                  <a:pt x="116" y="252"/>
                </a:lnTo>
                <a:lnTo>
                  <a:pt x="116" y="254"/>
                </a:lnTo>
                <a:lnTo>
                  <a:pt x="114" y="254"/>
                </a:lnTo>
                <a:lnTo>
                  <a:pt x="110" y="255"/>
                </a:lnTo>
                <a:lnTo>
                  <a:pt x="101" y="254"/>
                </a:lnTo>
                <a:lnTo>
                  <a:pt x="101" y="238"/>
                </a:lnTo>
                <a:lnTo>
                  <a:pt x="86" y="236"/>
                </a:lnTo>
                <a:lnTo>
                  <a:pt x="86" y="227"/>
                </a:lnTo>
                <a:lnTo>
                  <a:pt x="85" y="227"/>
                </a:lnTo>
                <a:lnTo>
                  <a:pt x="84" y="227"/>
                </a:lnTo>
                <a:lnTo>
                  <a:pt x="84" y="216"/>
                </a:lnTo>
                <a:lnTo>
                  <a:pt x="120" y="217"/>
                </a:lnTo>
                <a:lnTo>
                  <a:pt x="123" y="186"/>
                </a:lnTo>
                <a:lnTo>
                  <a:pt x="114" y="186"/>
                </a:lnTo>
                <a:lnTo>
                  <a:pt x="116" y="175"/>
                </a:lnTo>
                <a:lnTo>
                  <a:pt x="119" y="175"/>
                </a:lnTo>
                <a:lnTo>
                  <a:pt x="119" y="161"/>
                </a:lnTo>
                <a:lnTo>
                  <a:pt x="62" y="101"/>
                </a:lnTo>
                <a:lnTo>
                  <a:pt x="59" y="101"/>
                </a:lnTo>
                <a:lnTo>
                  <a:pt x="60" y="50"/>
                </a:lnTo>
                <a:lnTo>
                  <a:pt x="41" y="50"/>
                </a:lnTo>
                <a:lnTo>
                  <a:pt x="41" y="53"/>
                </a:lnTo>
                <a:lnTo>
                  <a:pt x="16" y="52"/>
                </a:lnTo>
                <a:lnTo>
                  <a:pt x="15" y="57"/>
                </a:lnTo>
                <a:lnTo>
                  <a:pt x="0" y="57"/>
                </a:lnTo>
                <a:lnTo>
                  <a:pt x="1" y="31"/>
                </a:lnTo>
                <a:lnTo>
                  <a:pt x="38" y="34"/>
                </a:lnTo>
                <a:lnTo>
                  <a:pt x="38" y="37"/>
                </a:lnTo>
                <a:lnTo>
                  <a:pt x="43" y="37"/>
                </a:lnTo>
                <a:lnTo>
                  <a:pt x="45" y="2"/>
                </a:lnTo>
                <a:lnTo>
                  <a:pt x="48" y="2"/>
                </a:lnTo>
                <a:lnTo>
                  <a:pt x="51" y="2"/>
                </a:lnTo>
                <a:lnTo>
                  <a:pt x="54" y="2"/>
                </a:lnTo>
                <a:lnTo>
                  <a:pt x="59" y="2"/>
                </a:lnTo>
                <a:lnTo>
                  <a:pt x="60" y="2"/>
                </a:lnTo>
                <a:lnTo>
                  <a:pt x="63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4" name="Freeform 249"/>
          <p:cNvSpPr>
            <a:spLocks/>
          </p:cNvSpPr>
          <p:nvPr/>
        </p:nvSpPr>
        <p:spPr bwMode="auto">
          <a:xfrm rot="21334256">
            <a:off x="17017996" y="3945528"/>
            <a:ext cx="507564" cy="898232"/>
          </a:xfrm>
          <a:custGeom>
            <a:avLst/>
            <a:gdLst>
              <a:gd name="T0" fmla="*/ 2147483647 w 164"/>
              <a:gd name="T1" fmla="*/ 2147483647 h 247"/>
              <a:gd name="T2" fmla="*/ 2147483647 w 164"/>
              <a:gd name="T3" fmla="*/ 2147483647 h 247"/>
              <a:gd name="T4" fmla="*/ 2147483647 w 164"/>
              <a:gd name="T5" fmla="*/ 2147483647 h 247"/>
              <a:gd name="T6" fmla="*/ 2147483647 w 164"/>
              <a:gd name="T7" fmla="*/ 2147483647 h 247"/>
              <a:gd name="T8" fmla="*/ 2147483647 w 164"/>
              <a:gd name="T9" fmla="*/ 2147483647 h 247"/>
              <a:gd name="T10" fmla="*/ 2147483647 w 164"/>
              <a:gd name="T11" fmla="*/ 2147483647 h 247"/>
              <a:gd name="T12" fmla="*/ 2147483647 w 164"/>
              <a:gd name="T13" fmla="*/ 2147483647 h 247"/>
              <a:gd name="T14" fmla="*/ 2147483647 w 164"/>
              <a:gd name="T15" fmla="*/ 2147483647 h 247"/>
              <a:gd name="T16" fmla="*/ 2147483647 w 164"/>
              <a:gd name="T17" fmla="*/ 2147483647 h 247"/>
              <a:gd name="T18" fmla="*/ 2147483647 w 164"/>
              <a:gd name="T19" fmla="*/ 2147483647 h 247"/>
              <a:gd name="T20" fmla="*/ 2147483647 w 164"/>
              <a:gd name="T21" fmla="*/ 2147483647 h 247"/>
              <a:gd name="T22" fmla="*/ 2147483647 w 164"/>
              <a:gd name="T23" fmla="*/ 2147483647 h 247"/>
              <a:gd name="T24" fmla="*/ 2147483647 w 164"/>
              <a:gd name="T25" fmla="*/ 2147483647 h 247"/>
              <a:gd name="T26" fmla="*/ 2147483647 w 164"/>
              <a:gd name="T27" fmla="*/ 2147483647 h 247"/>
              <a:gd name="T28" fmla="*/ 2147483647 w 164"/>
              <a:gd name="T29" fmla="*/ 2147483647 h 247"/>
              <a:gd name="T30" fmla="*/ 2147483647 w 164"/>
              <a:gd name="T31" fmla="*/ 2147483647 h 247"/>
              <a:gd name="T32" fmla="*/ 2147483647 w 164"/>
              <a:gd name="T33" fmla="*/ 2147483647 h 247"/>
              <a:gd name="T34" fmla="*/ 2147483647 w 164"/>
              <a:gd name="T35" fmla="*/ 2147483647 h 247"/>
              <a:gd name="T36" fmla="*/ 2147483647 w 164"/>
              <a:gd name="T37" fmla="*/ 2147483647 h 247"/>
              <a:gd name="T38" fmla="*/ 2147483647 w 164"/>
              <a:gd name="T39" fmla="*/ 2147483647 h 247"/>
              <a:gd name="T40" fmla="*/ 2147483647 w 164"/>
              <a:gd name="T41" fmla="*/ 2147483647 h 247"/>
              <a:gd name="T42" fmla="*/ 2147483647 w 164"/>
              <a:gd name="T43" fmla="*/ 2147483647 h 247"/>
              <a:gd name="T44" fmla="*/ 2147483647 w 164"/>
              <a:gd name="T45" fmla="*/ 2147483647 h 247"/>
              <a:gd name="T46" fmla="*/ 2147483647 w 164"/>
              <a:gd name="T47" fmla="*/ 2147483647 h 247"/>
              <a:gd name="T48" fmla="*/ 2147483647 w 164"/>
              <a:gd name="T49" fmla="*/ 2147483647 h 247"/>
              <a:gd name="T50" fmla="*/ 2147483647 w 164"/>
              <a:gd name="T51" fmla="*/ 2147483647 h 247"/>
              <a:gd name="T52" fmla="*/ 2147483647 w 164"/>
              <a:gd name="T53" fmla="*/ 2147483647 h 247"/>
              <a:gd name="T54" fmla="*/ 2147483647 w 164"/>
              <a:gd name="T55" fmla="*/ 2147483647 h 247"/>
              <a:gd name="T56" fmla="*/ 2147483647 w 164"/>
              <a:gd name="T57" fmla="*/ 2147483647 h 247"/>
              <a:gd name="T58" fmla="*/ 2147483647 w 164"/>
              <a:gd name="T59" fmla="*/ 2147483647 h 247"/>
              <a:gd name="T60" fmla="*/ 2147483647 w 164"/>
              <a:gd name="T61" fmla="*/ 2147483647 h 247"/>
              <a:gd name="T62" fmla="*/ 2147483647 w 164"/>
              <a:gd name="T63" fmla="*/ 2147483647 h 247"/>
              <a:gd name="T64" fmla="*/ 2147483647 w 164"/>
              <a:gd name="T65" fmla="*/ 2147483647 h 247"/>
              <a:gd name="T66" fmla="*/ 2147483647 w 164"/>
              <a:gd name="T67" fmla="*/ 2147483647 h 247"/>
              <a:gd name="T68" fmla="*/ 2147483647 w 164"/>
              <a:gd name="T69" fmla="*/ 2147483647 h 247"/>
              <a:gd name="T70" fmla="*/ 2147483647 w 164"/>
              <a:gd name="T71" fmla="*/ 2147483647 h 247"/>
              <a:gd name="T72" fmla="*/ 2147483647 w 164"/>
              <a:gd name="T73" fmla="*/ 2147483647 h 247"/>
              <a:gd name="T74" fmla="*/ 2147483647 w 164"/>
              <a:gd name="T75" fmla="*/ 2147483647 h 247"/>
              <a:gd name="T76" fmla="*/ 2147483647 w 164"/>
              <a:gd name="T77" fmla="*/ 2147483647 h 247"/>
              <a:gd name="T78" fmla="*/ 2147483647 w 164"/>
              <a:gd name="T79" fmla="*/ 2147483647 h 247"/>
              <a:gd name="T80" fmla="*/ 2147483647 w 164"/>
              <a:gd name="T81" fmla="*/ 2147483647 h 247"/>
              <a:gd name="T82" fmla="*/ 2147483647 w 164"/>
              <a:gd name="T83" fmla="*/ 2147483647 h 247"/>
              <a:gd name="T84" fmla="*/ 2147483647 w 164"/>
              <a:gd name="T85" fmla="*/ 2147483647 h 247"/>
              <a:gd name="T86" fmla="*/ 2147483647 w 164"/>
              <a:gd name="T87" fmla="*/ 2147483647 h 247"/>
              <a:gd name="T88" fmla="*/ 2147483647 w 164"/>
              <a:gd name="T89" fmla="*/ 2147483647 h 247"/>
              <a:gd name="T90" fmla="*/ 2147483647 w 164"/>
              <a:gd name="T91" fmla="*/ 2147483647 h 247"/>
              <a:gd name="T92" fmla="*/ 2147483647 w 164"/>
              <a:gd name="T93" fmla="*/ 2147483647 h 247"/>
              <a:gd name="T94" fmla="*/ 2147483647 w 164"/>
              <a:gd name="T95" fmla="*/ 2147483647 h 247"/>
              <a:gd name="T96" fmla="*/ 2147483647 w 164"/>
              <a:gd name="T97" fmla="*/ 2147483647 h 247"/>
              <a:gd name="T98" fmla="*/ 2147483647 w 164"/>
              <a:gd name="T99" fmla="*/ 2147483647 h 247"/>
              <a:gd name="T100" fmla="*/ 2147483647 w 164"/>
              <a:gd name="T101" fmla="*/ 2147483647 h 247"/>
              <a:gd name="T102" fmla="*/ 2147483647 w 164"/>
              <a:gd name="T103" fmla="*/ 2147483647 h 247"/>
              <a:gd name="T104" fmla="*/ 2147483647 w 164"/>
              <a:gd name="T105" fmla="*/ 2147483647 h 247"/>
              <a:gd name="T106" fmla="*/ 2147483647 w 164"/>
              <a:gd name="T107" fmla="*/ 2147483647 h 247"/>
              <a:gd name="T108" fmla="*/ 2147483647 w 164"/>
              <a:gd name="T109" fmla="*/ 2147483647 h 24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64"/>
              <a:gd name="T166" fmla="*/ 0 h 247"/>
              <a:gd name="T167" fmla="*/ 164 w 164"/>
              <a:gd name="T168" fmla="*/ 247 h 24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64" h="247">
                <a:moveTo>
                  <a:pt x="128" y="35"/>
                </a:moveTo>
                <a:lnTo>
                  <a:pt x="129" y="39"/>
                </a:lnTo>
                <a:lnTo>
                  <a:pt x="131" y="42"/>
                </a:lnTo>
                <a:lnTo>
                  <a:pt x="132" y="44"/>
                </a:lnTo>
                <a:lnTo>
                  <a:pt x="133" y="44"/>
                </a:lnTo>
                <a:lnTo>
                  <a:pt x="133" y="47"/>
                </a:lnTo>
                <a:lnTo>
                  <a:pt x="135" y="53"/>
                </a:lnTo>
                <a:lnTo>
                  <a:pt x="135" y="57"/>
                </a:lnTo>
                <a:lnTo>
                  <a:pt x="135" y="64"/>
                </a:lnTo>
                <a:lnTo>
                  <a:pt x="136" y="69"/>
                </a:lnTo>
                <a:lnTo>
                  <a:pt x="136" y="70"/>
                </a:lnTo>
                <a:lnTo>
                  <a:pt x="138" y="75"/>
                </a:lnTo>
                <a:lnTo>
                  <a:pt x="141" y="76"/>
                </a:lnTo>
                <a:lnTo>
                  <a:pt x="142" y="76"/>
                </a:lnTo>
                <a:lnTo>
                  <a:pt x="145" y="83"/>
                </a:lnTo>
                <a:lnTo>
                  <a:pt x="148" y="89"/>
                </a:lnTo>
                <a:lnTo>
                  <a:pt x="148" y="91"/>
                </a:lnTo>
                <a:lnTo>
                  <a:pt x="144" y="92"/>
                </a:lnTo>
                <a:lnTo>
                  <a:pt x="141" y="94"/>
                </a:lnTo>
                <a:lnTo>
                  <a:pt x="139" y="97"/>
                </a:lnTo>
                <a:lnTo>
                  <a:pt x="139" y="99"/>
                </a:lnTo>
                <a:lnTo>
                  <a:pt x="141" y="101"/>
                </a:lnTo>
                <a:lnTo>
                  <a:pt x="141" y="102"/>
                </a:lnTo>
                <a:lnTo>
                  <a:pt x="142" y="104"/>
                </a:lnTo>
                <a:lnTo>
                  <a:pt x="142" y="105"/>
                </a:lnTo>
                <a:lnTo>
                  <a:pt x="142" y="107"/>
                </a:lnTo>
                <a:lnTo>
                  <a:pt x="142" y="108"/>
                </a:lnTo>
                <a:lnTo>
                  <a:pt x="144" y="111"/>
                </a:lnTo>
                <a:lnTo>
                  <a:pt x="147" y="114"/>
                </a:lnTo>
                <a:lnTo>
                  <a:pt x="150" y="113"/>
                </a:lnTo>
                <a:lnTo>
                  <a:pt x="151" y="111"/>
                </a:lnTo>
                <a:lnTo>
                  <a:pt x="153" y="114"/>
                </a:lnTo>
                <a:lnTo>
                  <a:pt x="153" y="116"/>
                </a:lnTo>
                <a:lnTo>
                  <a:pt x="151" y="116"/>
                </a:lnTo>
                <a:lnTo>
                  <a:pt x="144" y="117"/>
                </a:lnTo>
                <a:lnTo>
                  <a:pt x="142" y="116"/>
                </a:lnTo>
                <a:lnTo>
                  <a:pt x="141" y="116"/>
                </a:lnTo>
                <a:lnTo>
                  <a:pt x="139" y="116"/>
                </a:lnTo>
                <a:lnTo>
                  <a:pt x="138" y="121"/>
                </a:lnTo>
                <a:lnTo>
                  <a:pt x="139" y="127"/>
                </a:lnTo>
                <a:lnTo>
                  <a:pt x="141" y="130"/>
                </a:lnTo>
                <a:lnTo>
                  <a:pt x="142" y="132"/>
                </a:lnTo>
                <a:lnTo>
                  <a:pt x="145" y="130"/>
                </a:lnTo>
                <a:lnTo>
                  <a:pt x="148" y="130"/>
                </a:lnTo>
                <a:lnTo>
                  <a:pt x="150" y="132"/>
                </a:lnTo>
                <a:lnTo>
                  <a:pt x="153" y="133"/>
                </a:lnTo>
                <a:lnTo>
                  <a:pt x="154" y="136"/>
                </a:lnTo>
                <a:lnTo>
                  <a:pt x="157" y="142"/>
                </a:lnTo>
                <a:lnTo>
                  <a:pt x="160" y="148"/>
                </a:lnTo>
                <a:lnTo>
                  <a:pt x="161" y="149"/>
                </a:lnTo>
                <a:lnTo>
                  <a:pt x="163" y="152"/>
                </a:lnTo>
                <a:lnTo>
                  <a:pt x="164" y="155"/>
                </a:lnTo>
                <a:lnTo>
                  <a:pt x="160" y="158"/>
                </a:lnTo>
                <a:lnTo>
                  <a:pt x="157" y="160"/>
                </a:lnTo>
                <a:lnTo>
                  <a:pt x="151" y="162"/>
                </a:lnTo>
                <a:lnTo>
                  <a:pt x="150" y="162"/>
                </a:lnTo>
                <a:lnTo>
                  <a:pt x="147" y="160"/>
                </a:lnTo>
                <a:lnTo>
                  <a:pt x="145" y="160"/>
                </a:lnTo>
                <a:lnTo>
                  <a:pt x="144" y="160"/>
                </a:lnTo>
                <a:lnTo>
                  <a:pt x="142" y="160"/>
                </a:lnTo>
                <a:lnTo>
                  <a:pt x="141" y="157"/>
                </a:lnTo>
                <a:lnTo>
                  <a:pt x="136" y="160"/>
                </a:lnTo>
                <a:lnTo>
                  <a:pt x="135" y="161"/>
                </a:lnTo>
                <a:lnTo>
                  <a:pt x="128" y="164"/>
                </a:lnTo>
                <a:lnTo>
                  <a:pt x="128" y="165"/>
                </a:lnTo>
                <a:lnTo>
                  <a:pt x="128" y="170"/>
                </a:lnTo>
                <a:lnTo>
                  <a:pt x="129" y="170"/>
                </a:lnTo>
                <a:lnTo>
                  <a:pt x="129" y="173"/>
                </a:lnTo>
                <a:lnTo>
                  <a:pt x="129" y="174"/>
                </a:lnTo>
                <a:lnTo>
                  <a:pt x="129" y="176"/>
                </a:lnTo>
                <a:lnTo>
                  <a:pt x="131" y="179"/>
                </a:lnTo>
                <a:lnTo>
                  <a:pt x="128" y="180"/>
                </a:lnTo>
                <a:lnTo>
                  <a:pt x="126" y="182"/>
                </a:lnTo>
                <a:lnTo>
                  <a:pt x="125" y="183"/>
                </a:lnTo>
                <a:lnTo>
                  <a:pt x="123" y="184"/>
                </a:lnTo>
                <a:lnTo>
                  <a:pt x="123" y="186"/>
                </a:lnTo>
                <a:lnTo>
                  <a:pt x="125" y="190"/>
                </a:lnTo>
                <a:lnTo>
                  <a:pt x="125" y="192"/>
                </a:lnTo>
                <a:lnTo>
                  <a:pt x="123" y="195"/>
                </a:lnTo>
                <a:lnTo>
                  <a:pt x="125" y="198"/>
                </a:lnTo>
                <a:lnTo>
                  <a:pt x="126" y="198"/>
                </a:lnTo>
                <a:lnTo>
                  <a:pt x="126" y="199"/>
                </a:lnTo>
                <a:lnTo>
                  <a:pt x="126" y="201"/>
                </a:lnTo>
                <a:lnTo>
                  <a:pt x="126" y="202"/>
                </a:lnTo>
                <a:lnTo>
                  <a:pt x="126" y="204"/>
                </a:lnTo>
                <a:lnTo>
                  <a:pt x="128" y="208"/>
                </a:lnTo>
                <a:lnTo>
                  <a:pt x="131" y="208"/>
                </a:lnTo>
                <a:lnTo>
                  <a:pt x="131" y="209"/>
                </a:lnTo>
                <a:lnTo>
                  <a:pt x="131" y="212"/>
                </a:lnTo>
                <a:lnTo>
                  <a:pt x="129" y="214"/>
                </a:lnTo>
                <a:lnTo>
                  <a:pt x="128" y="215"/>
                </a:lnTo>
                <a:lnTo>
                  <a:pt x="114" y="215"/>
                </a:lnTo>
                <a:lnTo>
                  <a:pt x="114" y="201"/>
                </a:lnTo>
                <a:lnTo>
                  <a:pt x="107" y="201"/>
                </a:lnTo>
                <a:lnTo>
                  <a:pt x="107" y="211"/>
                </a:lnTo>
                <a:lnTo>
                  <a:pt x="104" y="209"/>
                </a:lnTo>
                <a:lnTo>
                  <a:pt x="95" y="221"/>
                </a:lnTo>
                <a:lnTo>
                  <a:pt x="109" y="231"/>
                </a:lnTo>
                <a:lnTo>
                  <a:pt x="100" y="247"/>
                </a:lnTo>
                <a:lnTo>
                  <a:pt x="85" y="240"/>
                </a:lnTo>
                <a:lnTo>
                  <a:pt x="92" y="230"/>
                </a:lnTo>
                <a:lnTo>
                  <a:pt x="72" y="202"/>
                </a:lnTo>
                <a:lnTo>
                  <a:pt x="75" y="202"/>
                </a:lnTo>
                <a:lnTo>
                  <a:pt x="76" y="202"/>
                </a:lnTo>
                <a:lnTo>
                  <a:pt x="76" y="201"/>
                </a:lnTo>
                <a:lnTo>
                  <a:pt x="76" y="199"/>
                </a:lnTo>
                <a:lnTo>
                  <a:pt x="76" y="196"/>
                </a:lnTo>
                <a:lnTo>
                  <a:pt x="78" y="193"/>
                </a:lnTo>
                <a:lnTo>
                  <a:pt x="79" y="190"/>
                </a:lnTo>
                <a:lnTo>
                  <a:pt x="73" y="190"/>
                </a:lnTo>
                <a:lnTo>
                  <a:pt x="72" y="187"/>
                </a:lnTo>
                <a:lnTo>
                  <a:pt x="63" y="193"/>
                </a:lnTo>
                <a:lnTo>
                  <a:pt x="53" y="192"/>
                </a:lnTo>
                <a:lnTo>
                  <a:pt x="51" y="182"/>
                </a:lnTo>
                <a:lnTo>
                  <a:pt x="50" y="180"/>
                </a:lnTo>
                <a:lnTo>
                  <a:pt x="47" y="180"/>
                </a:lnTo>
                <a:lnTo>
                  <a:pt x="43" y="182"/>
                </a:lnTo>
                <a:lnTo>
                  <a:pt x="41" y="183"/>
                </a:lnTo>
                <a:lnTo>
                  <a:pt x="40" y="187"/>
                </a:lnTo>
                <a:lnTo>
                  <a:pt x="43" y="190"/>
                </a:lnTo>
                <a:lnTo>
                  <a:pt x="43" y="192"/>
                </a:lnTo>
                <a:lnTo>
                  <a:pt x="41" y="193"/>
                </a:lnTo>
                <a:lnTo>
                  <a:pt x="40" y="193"/>
                </a:lnTo>
                <a:lnTo>
                  <a:pt x="40" y="192"/>
                </a:lnTo>
                <a:lnTo>
                  <a:pt x="38" y="192"/>
                </a:lnTo>
                <a:lnTo>
                  <a:pt x="38" y="196"/>
                </a:lnTo>
                <a:lnTo>
                  <a:pt x="37" y="196"/>
                </a:lnTo>
                <a:lnTo>
                  <a:pt x="35" y="196"/>
                </a:lnTo>
                <a:lnTo>
                  <a:pt x="32" y="192"/>
                </a:lnTo>
                <a:lnTo>
                  <a:pt x="31" y="195"/>
                </a:lnTo>
                <a:lnTo>
                  <a:pt x="29" y="195"/>
                </a:lnTo>
                <a:lnTo>
                  <a:pt x="28" y="196"/>
                </a:lnTo>
                <a:lnTo>
                  <a:pt x="7" y="182"/>
                </a:lnTo>
                <a:lnTo>
                  <a:pt x="6" y="180"/>
                </a:lnTo>
                <a:lnTo>
                  <a:pt x="19" y="167"/>
                </a:lnTo>
                <a:lnTo>
                  <a:pt x="16" y="165"/>
                </a:lnTo>
                <a:lnTo>
                  <a:pt x="35" y="146"/>
                </a:lnTo>
                <a:lnTo>
                  <a:pt x="37" y="141"/>
                </a:lnTo>
                <a:lnTo>
                  <a:pt x="38" y="136"/>
                </a:lnTo>
                <a:lnTo>
                  <a:pt x="38" y="133"/>
                </a:lnTo>
                <a:lnTo>
                  <a:pt x="38" y="130"/>
                </a:lnTo>
                <a:lnTo>
                  <a:pt x="32" y="138"/>
                </a:lnTo>
                <a:lnTo>
                  <a:pt x="22" y="130"/>
                </a:lnTo>
                <a:lnTo>
                  <a:pt x="19" y="130"/>
                </a:lnTo>
                <a:lnTo>
                  <a:pt x="15" y="127"/>
                </a:lnTo>
                <a:lnTo>
                  <a:pt x="16" y="116"/>
                </a:lnTo>
                <a:lnTo>
                  <a:pt x="21" y="117"/>
                </a:lnTo>
                <a:lnTo>
                  <a:pt x="24" y="119"/>
                </a:lnTo>
                <a:lnTo>
                  <a:pt x="28" y="116"/>
                </a:lnTo>
                <a:lnTo>
                  <a:pt x="29" y="114"/>
                </a:lnTo>
                <a:lnTo>
                  <a:pt x="29" y="111"/>
                </a:lnTo>
                <a:lnTo>
                  <a:pt x="28" y="108"/>
                </a:lnTo>
                <a:lnTo>
                  <a:pt x="28" y="107"/>
                </a:lnTo>
                <a:lnTo>
                  <a:pt x="27" y="105"/>
                </a:lnTo>
                <a:lnTo>
                  <a:pt x="37" y="101"/>
                </a:lnTo>
                <a:lnTo>
                  <a:pt x="40" y="101"/>
                </a:lnTo>
                <a:lnTo>
                  <a:pt x="43" y="101"/>
                </a:lnTo>
                <a:lnTo>
                  <a:pt x="46" y="101"/>
                </a:lnTo>
                <a:lnTo>
                  <a:pt x="48" y="99"/>
                </a:lnTo>
                <a:lnTo>
                  <a:pt x="51" y="99"/>
                </a:lnTo>
                <a:lnTo>
                  <a:pt x="54" y="98"/>
                </a:lnTo>
                <a:lnTo>
                  <a:pt x="51" y="97"/>
                </a:lnTo>
                <a:lnTo>
                  <a:pt x="51" y="94"/>
                </a:lnTo>
                <a:lnTo>
                  <a:pt x="51" y="91"/>
                </a:lnTo>
                <a:lnTo>
                  <a:pt x="51" y="88"/>
                </a:lnTo>
                <a:lnTo>
                  <a:pt x="51" y="85"/>
                </a:lnTo>
                <a:lnTo>
                  <a:pt x="50" y="82"/>
                </a:lnTo>
                <a:lnTo>
                  <a:pt x="47" y="80"/>
                </a:lnTo>
                <a:lnTo>
                  <a:pt x="44" y="79"/>
                </a:lnTo>
                <a:lnTo>
                  <a:pt x="44" y="78"/>
                </a:lnTo>
                <a:lnTo>
                  <a:pt x="41" y="73"/>
                </a:lnTo>
                <a:lnTo>
                  <a:pt x="40" y="72"/>
                </a:lnTo>
                <a:lnTo>
                  <a:pt x="38" y="70"/>
                </a:lnTo>
                <a:lnTo>
                  <a:pt x="37" y="69"/>
                </a:lnTo>
                <a:lnTo>
                  <a:pt x="35" y="63"/>
                </a:lnTo>
                <a:lnTo>
                  <a:pt x="34" y="63"/>
                </a:lnTo>
                <a:lnTo>
                  <a:pt x="32" y="64"/>
                </a:lnTo>
                <a:lnTo>
                  <a:pt x="34" y="66"/>
                </a:lnTo>
                <a:lnTo>
                  <a:pt x="32" y="66"/>
                </a:lnTo>
                <a:lnTo>
                  <a:pt x="31" y="66"/>
                </a:lnTo>
                <a:lnTo>
                  <a:pt x="29" y="64"/>
                </a:lnTo>
                <a:lnTo>
                  <a:pt x="29" y="63"/>
                </a:lnTo>
                <a:lnTo>
                  <a:pt x="29" y="61"/>
                </a:lnTo>
                <a:lnTo>
                  <a:pt x="28" y="61"/>
                </a:lnTo>
                <a:lnTo>
                  <a:pt x="27" y="60"/>
                </a:lnTo>
                <a:lnTo>
                  <a:pt x="25" y="57"/>
                </a:lnTo>
                <a:lnTo>
                  <a:pt x="24" y="54"/>
                </a:lnTo>
                <a:lnTo>
                  <a:pt x="21" y="54"/>
                </a:lnTo>
                <a:lnTo>
                  <a:pt x="18" y="51"/>
                </a:lnTo>
                <a:lnTo>
                  <a:pt x="16" y="50"/>
                </a:lnTo>
                <a:lnTo>
                  <a:pt x="16" y="48"/>
                </a:lnTo>
                <a:lnTo>
                  <a:pt x="18" y="45"/>
                </a:lnTo>
                <a:lnTo>
                  <a:pt x="18" y="42"/>
                </a:lnTo>
                <a:lnTo>
                  <a:pt x="16" y="42"/>
                </a:lnTo>
                <a:lnTo>
                  <a:pt x="13" y="44"/>
                </a:lnTo>
                <a:lnTo>
                  <a:pt x="12" y="44"/>
                </a:lnTo>
                <a:lnTo>
                  <a:pt x="6" y="39"/>
                </a:lnTo>
                <a:lnTo>
                  <a:pt x="7" y="38"/>
                </a:lnTo>
                <a:lnTo>
                  <a:pt x="7" y="36"/>
                </a:lnTo>
                <a:lnTo>
                  <a:pt x="7" y="34"/>
                </a:lnTo>
                <a:lnTo>
                  <a:pt x="6" y="31"/>
                </a:lnTo>
                <a:lnTo>
                  <a:pt x="6" y="29"/>
                </a:lnTo>
                <a:lnTo>
                  <a:pt x="5" y="29"/>
                </a:lnTo>
                <a:lnTo>
                  <a:pt x="5" y="28"/>
                </a:lnTo>
                <a:lnTo>
                  <a:pt x="3" y="26"/>
                </a:lnTo>
                <a:lnTo>
                  <a:pt x="2" y="25"/>
                </a:lnTo>
                <a:lnTo>
                  <a:pt x="2" y="22"/>
                </a:lnTo>
                <a:lnTo>
                  <a:pt x="2" y="20"/>
                </a:lnTo>
                <a:lnTo>
                  <a:pt x="0" y="19"/>
                </a:lnTo>
                <a:lnTo>
                  <a:pt x="2" y="17"/>
                </a:lnTo>
                <a:lnTo>
                  <a:pt x="3" y="16"/>
                </a:lnTo>
                <a:lnTo>
                  <a:pt x="5" y="15"/>
                </a:lnTo>
                <a:lnTo>
                  <a:pt x="7" y="13"/>
                </a:lnTo>
                <a:lnTo>
                  <a:pt x="7" y="12"/>
                </a:lnTo>
                <a:lnTo>
                  <a:pt x="7" y="7"/>
                </a:lnTo>
                <a:lnTo>
                  <a:pt x="6" y="6"/>
                </a:lnTo>
                <a:lnTo>
                  <a:pt x="5" y="4"/>
                </a:lnTo>
                <a:lnTo>
                  <a:pt x="3" y="4"/>
                </a:lnTo>
                <a:lnTo>
                  <a:pt x="2" y="3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9" y="4"/>
                </a:lnTo>
                <a:lnTo>
                  <a:pt x="9" y="6"/>
                </a:lnTo>
                <a:lnTo>
                  <a:pt x="10" y="10"/>
                </a:lnTo>
                <a:lnTo>
                  <a:pt x="12" y="13"/>
                </a:lnTo>
                <a:lnTo>
                  <a:pt x="12" y="15"/>
                </a:lnTo>
                <a:lnTo>
                  <a:pt x="10" y="16"/>
                </a:lnTo>
                <a:lnTo>
                  <a:pt x="12" y="17"/>
                </a:lnTo>
                <a:lnTo>
                  <a:pt x="13" y="17"/>
                </a:lnTo>
                <a:lnTo>
                  <a:pt x="16" y="20"/>
                </a:lnTo>
                <a:lnTo>
                  <a:pt x="18" y="19"/>
                </a:lnTo>
                <a:lnTo>
                  <a:pt x="18" y="17"/>
                </a:lnTo>
                <a:lnTo>
                  <a:pt x="18" y="16"/>
                </a:lnTo>
                <a:lnTo>
                  <a:pt x="19" y="16"/>
                </a:lnTo>
                <a:lnTo>
                  <a:pt x="21" y="16"/>
                </a:lnTo>
                <a:lnTo>
                  <a:pt x="24" y="16"/>
                </a:lnTo>
                <a:lnTo>
                  <a:pt x="28" y="16"/>
                </a:lnTo>
                <a:lnTo>
                  <a:pt x="28" y="17"/>
                </a:lnTo>
                <a:lnTo>
                  <a:pt x="31" y="19"/>
                </a:lnTo>
                <a:lnTo>
                  <a:pt x="32" y="22"/>
                </a:lnTo>
                <a:lnTo>
                  <a:pt x="34" y="23"/>
                </a:lnTo>
                <a:lnTo>
                  <a:pt x="35" y="22"/>
                </a:lnTo>
                <a:lnTo>
                  <a:pt x="34" y="19"/>
                </a:lnTo>
                <a:lnTo>
                  <a:pt x="35" y="19"/>
                </a:lnTo>
                <a:lnTo>
                  <a:pt x="35" y="17"/>
                </a:lnTo>
                <a:lnTo>
                  <a:pt x="37" y="17"/>
                </a:lnTo>
                <a:lnTo>
                  <a:pt x="40" y="19"/>
                </a:lnTo>
                <a:lnTo>
                  <a:pt x="43" y="19"/>
                </a:lnTo>
                <a:lnTo>
                  <a:pt x="44" y="20"/>
                </a:lnTo>
                <a:lnTo>
                  <a:pt x="46" y="20"/>
                </a:lnTo>
                <a:lnTo>
                  <a:pt x="47" y="20"/>
                </a:lnTo>
                <a:lnTo>
                  <a:pt x="50" y="19"/>
                </a:lnTo>
                <a:lnTo>
                  <a:pt x="53" y="19"/>
                </a:lnTo>
                <a:lnTo>
                  <a:pt x="54" y="22"/>
                </a:lnTo>
                <a:lnTo>
                  <a:pt x="56" y="23"/>
                </a:lnTo>
                <a:lnTo>
                  <a:pt x="59" y="26"/>
                </a:lnTo>
                <a:lnTo>
                  <a:pt x="59" y="28"/>
                </a:lnTo>
                <a:lnTo>
                  <a:pt x="59" y="29"/>
                </a:lnTo>
                <a:lnTo>
                  <a:pt x="56" y="31"/>
                </a:lnTo>
                <a:lnTo>
                  <a:pt x="56" y="32"/>
                </a:lnTo>
                <a:lnTo>
                  <a:pt x="57" y="32"/>
                </a:lnTo>
                <a:lnTo>
                  <a:pt x="59" y="32"/>
                </a:lnTo>
                <a:lnTo>
                  <a:pt x="60" y="32"/>
                </a:lnTo>
                <a:lnTo>
                  <a:pt x="60" y="34"/>
                </a:lnTo>
                <a:lnTo>
                  <a:pt x="60" y="35"/>
                </a:lnTo>
                <a:lnTo>
                  <a:pt x="59" y="35"/>
                </a:lnTo>
                <a:lnTo>
                  <a:pt x="57" y="36"/>
                </a:lnTo>
                <a:lnTo>
                  <a:pt x="59" y="36"/>
                </a:lnTo>
                <a:lnTo>
                  <a:pt x="54" y="36"/>
                </a:lnTo>
                <a:lnTo>
                  <a:pt x="51" y="39"/>
                </a:lnTo>
                <a:lnTo>
                  <a:pt x="48" y="41"/>
                </a:lnTo>
                <a:lnTo>
                  <a:pt x="46" y="42"/>
                </a:lnTo>
                <a:lnTo>
                  <a:pt x="44" y="48"/>
                </a:lnTo>
                <a:lnTo>
                  <a:pt x="46" y="51"/>
                </a:lnTo>
                <a:lnTo>
                  <a:pt x="47" y="54"/>
                </a:lnTo>
                <a:lnTo>
                  <a:pt x="48" y="56"/>
                </a:lnTo>
                <a:lnTo>
                  <a:pt x="53" y="53"/>
                </a:lnTo>
                <a:lnTo>
                  <a:pt x="56" y="51"/>
                </a:lnTo>
                <a:lnTo>
                  <a:pt x="59" y="50"/>
                </a:lnTo>
                <a:lnTo>
                  <a:pt x="57" y="48"/>
                </a:lnTo>
                <a:lnTo>
                  <a:pt x="65" y="47"/>
                </a:lnTo>
                <a:lnTo>
                  <a:pt x="65" y="48"/>
                </a:lnTo>
                <a:lnTo>
                  <a:pt x="68" y="48"/>
                </a:lnTo>
                <a:lnTo>
                  <a:pt x="69" y="48"/>
                </a:lnTo>
                <a:lnTo>
                  <a:pt x="69" y="50"/>
                </a:lnTo>
                <a:lnTo>
                  <a:pt x="69" y="54"/>
                </a:lnTo>
                <a:lnTo>
                  <a:pt x="68" y="54"/>
                </a:lnTo>
                <a:lnTo>
                  <a:pt x="72" y="56"/>
                </a:lnTo>
                <a:lnTo>
                  <a:pt x="73" y="57"/>
                </a:lnTo>
                <a:lnTo>
                  <a:pt x="75" y="58"/>
                </a:lnTo>
                <a:lnTo>
                  <a:pt x="85" y="56"/>
                </a:lnTo>
                <a:lnTo>
                  <a:pt x="91" y="53"/>
                </a:lnTo>
                <a:lnTo>
                  <a:pt x="92" y="53"/>
                </a:lnTo>
                <a:lnTo>
                  <a:pt x="92" y="48"/>
                </a:lnTo>
                <a:lnTo>
                  <a:pt x="91" y="47"/>
                </a:lnTo>
                <a:lnTo>
                  <a:pt x="91" y="45"/>
                </a:lnTo>
                <a:lnTo>
                  <a:pt x="95" y="44"/>
                </a:lnTo>
                <a:lnTo>
                  <a:pt x="100" y="42"/>
                </a:lnTo>
                <a:lnTo>
                  <a:pt x="107" y="39"/>
                </a:lnTo>
                <a:lnTo>
                  <a:pt x="112" y="38"/>
                </a:lnTo>
                <a:lnTo>
                  <a:pt x="117" y="36"/>
                </a:lnTo>
                <a:lnTo>
                  <a:pt x="120" y="35"/>
                </a:lnTo>
                <a:lnTo>
                  <a:pt x="123" y="35"/>
                </a:lnTo>
                <a:lnTo>
                  <a:pt x="128" y="34"/>
                </a:lnTo>
                <a:lnTo>
                  <a:pt x="128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55" name="Freeform 250"/>
          <p:cNvSpPr>
            <a:spLocks/>
          </p:cNvSpPr>
          <p:nvPr/>
        </p:nvSpPr>
        <p:spPr bwMode="auto">
          <a:xfrm rot="21334256">
            <a:off x="16198342" y="2543485"/>
            <a:ext cx="845941" cy="483163"/>
          </a:xfrm>
          <a:custGeom>
            <a:avLst/>
            <a:gdLst>
              <a:gd name="T0" fmla="*/ 2147483647 w 274"/>
              <a:gd name="T1" fmla="*/ 2147483647 h 133"/>
              <a:gd name="T2" fmla="*/ 2147483647 w 274"/>
              <a:gd name="T3" fmla="*/ 2147483647 h 133"/>
              <a:gd name="T4" fmla="*/ 2147483647 w 274"/>
              <a:gd name="T5" fmla="*/ 2147483647 h 133"/>
              <a:gd name="T6" fmla="*/ 2147483647 w 274"/>
              <a:gd name="T7" fmla="*/ 2147483647 h 133"/>
              <a:gd name="T8" fmla="*/ 2147483647 w 274"/>
              <a:gd name="T9" fmla="*/ 2147483647 h 133"/>
              <a:gd name="T10" fmla="*/ 2147483647 w 274"/>
              <a:gd name="T11" fmla="*/ 2147483647 h 133"/>
              <a:gd name="T12" fmla="*/ 2147483647 w 274"/>
              <a:gd name="T13" fmla="*/ 2147483647 h 133"/>
              <a:gd name="T14" fmla="*/ 2147483647 w 274"/>
              <a:gd name="T15" fmla="*/ 2147483647 h 133"/>
              <a:gd name="T16" fmla="*/ 2147483647 w 274"/>
              <a:gd name="T17" fmla="*/ 2147483647 h 133"/>
              <a:gd name="T18" fmla="*/ 2147483647 w 274"/>
              <a:gd name="T19" fmla="*/ 2147483647 h 133"/>
              <a:gd name="T20" fmla="*/ 2147483647 w 274"/>
              <a:gd name="T21" fmla="*/ 2147483647 h 133"/>
              <a:gd name="T22" fmla="*/ 2147483647 w 274"/>
              <a:gd name="T23" fmla="*/ 2147483647 h 133"/>
              <a:gd name="T24" fmla="*/ 2147483647 w 274"/>
              <a:gd name="T25" fmla="*/ 2147483647 h 133"/>
              <a:gd name="T26" fmla="*/ 2147483647 w 274"/>
              <a:gd name="T27" fmla="*/ 2147483647 h 133"/>
              <a:gd name="T28" fmla="*/ 2147483647 w 274"/>
              <a:gd name="T29" fmla="*/ 2147483647 h 133"/>
              <a:gd name="T30" fmla="*/ 2147483647 w 274"/>
              <a:gd name="T31" fmla="*/ 2147483647 h 133"/>
              <a:gd name="T32" fmla="*/ 2147483647 w 274"/>
              <a:gd name="T33" fmla="*/ 2147483647 h 133"/>
              <a:gd name="T34" fmla="*/ 2147483647 w 274"/>
              <a:gd name="T35" fmla="*/ 2147483647 h 133"/>
              <a:gd name="T36" fmla="*/ 2147483647 w 274"/>
              <a:gd name="T37" fmla="*/ 2147483647 h 133"/>
              <a:gd name="T38" fmla="*/ 2147483647 w 274"/>
              <a:gd name="T39" fmla="*/ 2147483647 h 133"/>
              <a:gd name="T40" fmla="*/ 2147483647 w 274"/>
              <a:gd name="T41" fmla="*/ 2147483647 h 133"/>
              <a:gd name="T42" fmla="*/ 2147483647 w 274"/>
              <a:gd name="T43" fmla="*/ 2147483647 h 133"/>
              <a:gd name="T44" fmla="*/ 2147483647 w 274"/>
              <a:gd name="T45" fmla="*/ 2147483647 h 133"/>
              <a:gd name="T46" fmla="*/ 2147483647 w 274"/>
              <a:gd name="T47" fmla="*/ 2147483647 h 133"/>
              <a:gd name="T48" fmla="*/ 2147483647 w 274"/>
              <a:gd name="T49" fmla="*/ 2147483647 h 133"/>
              <a:gd name="T50" fmla="*/ 2147483647 w 274"/>
              <a:gd name="T51" fmla="*/ 2147483647 h 133"/>
              <a:gd name="T52" fmla="*/ 2147483647 w 274"/>
              <a:gd name="T53" fmla="*/ 2147483647 h 133"/>
              <a:gd name="T54" fmla="*/ 2147483647 w 274"/>
              <a:gd name="T55" fmla="*/ 2147483647 h 133"/>
              <a:gd name="T56" fmla="*/ 2147483647 w 274"/>
              <a:gd name="T57" fmla="*/ 2147483647 h 133"/>
              <a:gd name="T58" fmla="*/ 2147483647 w 274"/>
              <a:gd name="T59" fmla="*/ 2147483647 h 133"/>
              <a:gd name="T60" fmla="*/ 2147483647 w 274"/>
              <a:gd name="T61" fmla="*/ 2147483647 h 133"/>
              <a:gd name="T62" fmla="*/ 2147483647 w 274"/>
              <a:gd name="T63" fmla="*/ 2147483647 h 133"/>
              <a:gd name="T64" fmla="*/ 2147483647 w 274"/>
              <a:gd name="T65" fmla="*/ 2147483647 h 133"/>
              <a:gd name="T66" fmla="*/ 2147483647 w 274"/>
              <a:gd name="T67" fmla="*/ 2147483647 h 133"/>
              <a:gd name="T68" fmla="*/ 2147483647 w 274"/>
              <a:gd name="T69" fmla="*/ 2147483647 h 133"/>
              <a:gd name="T70" fmla="*/ 2147483647 w 274"/>
              <a:gd name="T71" fmla="*/ 2147483647 h 133"/>
              <a:gd name="T72" fmla="*/ 2147483647 w 274"/>
              <a:gd name="T73" fmla="*/ 2147483647 h 133"/>
              <a:gd name="T74" fmla="*/ 2147483647 w 274"/>
              <a:gd name="T75" fmla="*/ 2147483647 h 133"/>
              <a:gd name="T76" fmla="*/ 2147483647 w 274"/>
              <a:gd name="T77" fmla="*/ 2147483647 h 133"/>
              <a:gd name="T78" fmla="*/ 2147483647 w 274"/>
              <a:gd name="T79" fmla="*/ 2147483647 h 133"/>
              <a:gd name="T80" fmla="*/ 2147483647 w 274"/>
              <a:gd name="T81" fmla="*/ 2147483647 h 133"/>
              <a:gd name="T82" fmla="*/ 2147483647 w 274"/>
              <a:gd name="T83" fmla="*/ 2147483647 h 133"/>
              <a:gd name="T84" fmla="*/ 2147483647 w 274"/>
              <a:gd name="T85" fmla="*/ 2147483647 h 133"/>
              <a:gd name="T86" fmla="*/ 2147483647 w 274"/>
              <a:gd name="T87" fmla="*/ 2147483647 h 133"/>
              <a:gd name="T88" fmla="*/ 2147483647 w 274"/>
              <a:gd name="T89" fmla="*/ 2147483647 h 13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74"/>
              <a:gd name="T136" fmla="*/ 0 h 133"/>
              <a:gd name="T137" fmla="*/ 274 w 274"/>
              <a:gd name="T138" fmla="*/ 133 h 13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74" h="133">
                <a:moveTo>
                  <a:pt x="274" y="67"/>
                </a:moveTo>
                <a:lnTo>
                  <a:pt x="271" y="97"/>
                </a:lnTo>
                <a:lnTo>
                  <a:pt x="271" y="108"/>
                </a:lnTo>
                <a:lnTo>
                  <a:pt x="267" y="108"/>
                </a:lnTo>
                <a:lnTo>
                  <a:pt x="264" y="107"/>
                </a:lnTo>
                <a:lnTo>
                  <a:pt x="262" y="105"/>
                </a:lnTo>
                <a:lnTo>
                  <a:pt x="257" y="107"/>
                </a:lnTo>
                <a:lnTo>
                  <a:pt x="257" y="105"/>
                </a:lnTo>
                <a:lnTo>
                  <a:pt x="255" y="104"/>
                </a:lnTo>
                <a:lnTo>
                  <a:pt x="254" y="105"/>
                </a:lnTo>
                <a:lnTo>
                  <a:pt x="252" y="107"/>
                </a:lnTo>
                <a:lnTo>
                  <a:pt x="251" y="107"/>
                </a:lnTo>
                <a:lnTo>
                  <a:pt x="249" y="108"/>
                </a:lnTo>
                <a:lnTo>
                  <a:pt x="249" y="116"/>
                </a:lnTo>
                <a:lnTo>
                  <a:pt x="211" y="114"/>
                </a:lnTo>
                <a:lnTo>
                  <a:pt x="211" y="124"/>
                </a:lnTo>
                <a:lnTo>
                  <a:pt x="191" y="124"/>
                </a:lnTo>
                <a:lnTo>
                  <a:pt x="191" y="120"/>
                </a:lnTo>
                <a:lnTo>
                  <a:pt x="164" y="119"/>
                </a:lnTo>
                <a:lnTo>
                  <a:pt x="163" y="113"/>
                </a:lnTo>
                <a:lnTo>
                  <a:pt x="155" y="113"/>
                </a:lnTo>
                <a:lnTo>
                  <a:pt x="154" y="114"/>
                </a:lnTo>
                <a:lnTo>
                  <a:pt x="158" y="126"/>
                </a:lnTo>
                <a:lnTo>
                  <a:pt x="142" y="133"/>
                </a:lnTo>
                <a:lnTo>
                  <a:pt x="139" y="130"/>
                </a:lnTo>
                <a:lnTo>
                  <a:pt x="136" y="132"/>
                </a:lnTo>
                <a:lnTo>
                  <a:pt x="133" y="124"/>
                </a:lnTo>
                <a:lnTo>
                  <a:pt x="126" y="126"/>
                </a:lnTo>
                <a:lnTo>
                  <a:pt x="92" y="123"/>
                </a:lnTo>
                <a:lnTo>
                  <a:pt x="94" y="101"/>
                </a:lnTo>
                <a:lnTo>
                  <a:pt x="45" y="98"/>
                </a:lnTo>
                <a:lnTo>
                  <a:pt x="43" y="110"/>
                </a:lnTo>
                <a:lnTo>
                  <a:pt x="41" y="111"/>
                </a:lnTo>
                <a:lnTo>
                  <a:pt x="40" y="110"/>
                </a:lnTo>
                <a:lnTo>
                  <a:pt x="40" y="107"/>
                </a:lnTo>
                <a:lnTo>
                  <a:pt x="40" y="105"/>
                </a:lnTo>
                <a:lnTo>
                  <a:pt x="40" y="104"/>
                </a:lnTo>
                <a:lnTo>
                  <a:pt x="38" y="104"/>
                </a:lnTo>
                <a:lnTo>
                  <a:pt x="32" y="102"/>
                </a:lnTo>
                <a:lnTo>
                  <a:pt x="31" y="105"/>
                </a:lnTo>
                <a:lnTo>
                  <a:pt x="31" y="110"/>
                </a:lnTo>
                <a:lnTo>
                  <a:pt x="29" y="111"/>
                </a:lnTo>
                <a:lnTo>
                  <a:pt x="28" y="110"/>
                </a:lnTo>
                <a:lnTo>
                  <a:pt x="26" y="107"/>
                </a:lnTo>
                <a:lnTo>
                  <a:pt x="26" y="108"/>
                </a:lnTo>
                <a:lnTo>
                  <a:pt x="26" y="110"/>
                </a:lnTo>
                <a:lnTo>
                  <a:pt x="19" y="110"/>
                </a:lnTo>
                <a:lnTo>
                  <a:pt x="18" y="108"/>
                </a:lnTo>
                <a:lnTo>
                  <a:pt x="18" y="104"/>
                </a:lnTo>
                <a:lnTo>
                  <a:pt x="16" y="102"/>
                </a:lnTo>
                <a:lnTo>
                  <a:pt x="15" y="104"/>
                </a:lnTo>
                <a:lnTo>
                  <a:pt x="13" y="104"/>
                </a:lnTo>
                <a:lnTo>
                  <a:pt x="10" y="107"/>
                </a:lnTo>
                <a:lnTo>
                  <a:pt x="9" y="108"/>
                </a:lnTo>
                <a:lnTo>
                  <a:pt x="7" y="108"/>
                </a:lnTo>
                <a:lnTo>
                  <a:pt x="6" y="105"/>
                </a:lnTo>
                <a:lnTo>
                  <a:pt x="7" y="69"/>
                </a:lnTo>
                <a:lnTo>
                  <a:pt x="10" y="66"/>
                </a:lnTo>
                <a:lnTo>
                  <a:pt x="0" y="51"/>
                </a:lnTo>
                <a:lnTo>
                  <a:pt x="1" y="51"/>
                </a:lnTo>
                <a:lnTo>
                  <a:pt x="6" y="56"/>
                </a:lnTo>
                <a:lnTo>
                  <a:pt x="9" y="57"/>
                </a:lnTo>
                <a:lnTo>
                  <a:pt x="10" y="56"/>
                </a:lnTo>
                <a:lnTo>
                  <a:pt x="12" y="53"/>
                </a:lnTo>
                <a:lnTo>
                  <a:pt x="13" y="47"/>
                </a:lnTo>
                <a:lnTo>
                  <a:pt x="15" y="47"/>
                </a:lnTo>
                <a:lnTo>
                  <a:pt x="15" y="44"/>
                </a:lnTo>
                <a:lnTo>
                  <a:pt x="18" y="44"/>
                </a:lnTo>
                <a:lnTo>
                  <a:pt x="19" y="45"/>
                </a:lnTo>
                <a:lnTo>
                  <a:pt x="22" y="39"/>
                </a:lnTo>
                <a:lnTo>
                  <a:pt x="40" y="41"/>
                </a:lnTo>
                <a:lnTo>
                  <a:pt x="43" y="39"/>
                </a:lnTo>
                <a:lnTo>
                  <a:pt x="43" y="41"/>
                </a:lnTo>
                <a:lnTo>
                  <a:pt x="45" y="41"/>
                </a:lnTo>
                <a:lnTo>
                  <a:pt x="48" y="44"/>
                </a:lnTo>
                <a:lnTo>
                  <a:pt x="50" y="42"/>
                </a:lnTo>
                <a:lnTo>
                  <a:pt x="51" y="44"/>
                </a:lnTo>
                <a:lnTo>
                  <a:pt x="53" y="44"/>
                </a:lnTo>
                <a:lnTo>
                  <a:pt x="54" y="45"/>
                </a:lnTo>
                <a:lnTo>
                  <a:pt x="60" y="39"/>
                </a:lnTo>
                <a:lnTo>
                  <a:pt x="63" y="39"/>
                </a:lnTo>
                <a:lnTo>
                  <a:pt x="66" y="36"/>
                </a:lnTo>
                <a:lnTo>
                  <a:pt x="63" y="35"/>
                </a:lnTo>
                <a:lnTo>
                  <a:pt x="56" y="23"/>
                </a:lnTo>
                <a:lnTo>
                  <a:pt x="51" y="13"/>
                </a:lnTo>
                <a:lnTo>
                  <a:pt x="50" y="7"/>
                </a:lnTo>
                <a:lnTo>
                  <a:pt x="48" y="0"/>
                </a:lnTo>
                <a:lnTo>
                  <a:pt x="50" y="0"/>
                </a:lnTo>
                <a:lnTo>
                  <a:pt x="65" y="6"/>
                </a:lnTo>
                <a:lnTo>
                  <a:pt x="73" y="3"/>
                </a:lnTo>
                <a:lnTo>
                  <a:pt x="81" y="6"/>
                </a:lnTo>
                <a:lnTo>
                  <a:pt x="91" y="4"/>
                </a:lnTo>
                <a:lnTo>
                  <a:pt x="89" y="22"/>
                </a:lnTo>
                <a:lnTo>
                  <a:pt x="122" y="23"/>
                </a:lnTo>
                <a:lnTo>
                  <a:pt x="125" y="39"/>
                </a:lnTo>
                <a:lnTo>
                  <a:pt x="133" y="39"/>
                </a:lnTo>
                <a:lnTo>
                  <a:pt x="139" y="39"/>
                </a:lnTo>
                <a:lnTo>
                  <a:pt x="150" y="44"/>
                </a:lnTo>
                <a:lnTo>
                  <a:pt x="150" y="47"/>
                </a:lnTo>
                <a:lnTo>
                  <a:pt x="204" y="50"/>
                </a:lnTo>
                <a:lnTo>
                  <a:pt x="205" y="60"/>
                </a:lnTo>
                <a:lnTo>
                  <a:pt x="208" y="60"/>
                </a:lnTo>
                <a:lnTo>
                  <a:pt x="207" y="61"/>
                </a:lnTo>
                <a:lnTo>
                  <a:pt x="208" y="61"/>
                </a:lnTo>
                <a:lnTo>
                  <a:pt x="210" y="64"/>
                </a:lnTo>
                <a:lnTo>
                  <a:pt x="211" y="64"/>
                </a:lnTo>
                <a:lnTo>
                  <a:pt x="211" y="63"/>
                </a:lnTo>
                <a:lnTo>
                  <a:pt x="214" y="63"/>
                </a:lnTo>
                <a:lnTo>
                  <a:pt x="214" y="66"/>
                </a:lnTo>
                <a:lnTo>
                  <a:pt x="215" y="64"/>
                </a:lnTo>
                <a:lnTo>
                  <a:pt x="217" y="63"/>
                </a:lnTo>
                <a:lnTo>
                  <a:pt x="217" y="61"/>
                </a:lnTo>
                <a:lnTo>
                  <a:pt x="218" y="61"/>
                </a:lnTo>
                <a:lnTo>
                  <a:pt x="220" y="64"/>
                </a:lnTo>
                <a:lnTo>
                  <a:pt x="224" y="63"/>
                </a:lnTo>
                <a:lnTo>
                  <a:pt x="224" y="64"/>
                </a:lnTo>
                <a:lnTo>
                  <a:pt x="226" y="64"/>
                </a:lnTo>
                <a:lnTo>
                  <a:pt x="227" y="61"/>
                </a:lnTo>
                <a:lnTo>
                  <a:pt x="229" y="63"/>
                </a:lnTo>
                <a:lnTo>
                  <a:pt x="236" y="63"/>
                </a:lnTo>
                <a:lnTo>
                  <a:pt x="239" y="64"/>
                </a:lnTo>
                <a:lnTo>
                  <a:pt x="240" y="63"/>
                </a:lnTo>
                <a:lnTo>
                  <a:pt x="240" y="60"/>
                </a:lnTo>
                <a:lnTo>
                  <a:pt x="252" y="60"/>
                </a:lnTo>
                <a:lnTo>
                  <a:pt x="252" y="56"/>
                </a:lnTo>
                <a:lnTo>
                  <a:pt x="254" y="48"/>
                </a:lnTo>
                <a:lnTo>
                  <a:pt x="265" y="48"/>
                </a:lnTo>
                <a:lnTo>
                  <a:pt x="265" y="47"/>
                </a:lnTo>
                <a:lnTo>
                  <a:pt x="265" y="45"/>
                </a:lnTo>
                <a:lnTo>
                  <a:pt x="273" y="47"/>
                </a:lnTo>
                <a:lnTo>
                  <a:pt x="271" y="63"/>
                </a:lnTo>
                <a:lnTo>
                  <a:pt x="268" y="63"/>
                </a:lnTo>
                <a:lnTo>
                  <a:pt x="268" y="66"/>
                </a:lnTo>
                <a:lnTo>
                  <a:pt x="273" y="67"/>
                </a:lnTo>
                <a:lnTo>
                  <a:pt x="274" y="6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6" name="Freeform 251"/>
          <p:cNvSpPr>
            <a:spLocks/>
          </p:cNvSpPr>
          <p:nvPr/>
        </p:nvSpPr>
        <p:spPr bwMode="auto">
          <a:xfrm rot="21334256">
            <a:off x="17046938" y="2698721"/>
            <a:ext cx="581842" cy="755552"/>
          </a:xfrm>
          <a:custGeom>
            <a:avLst/>
            <a:gdLst>
              <a:gd name="T0" fmla="*/ 2147483647 w 189"/>
              <a:gd name="T1" fmla="*/ 2147483647 h 208"/>
              <a:gd name="T2" fmla="*/ 2147483647 w 189"/>
              <a:gd name="T3" fmla="*/ 2147483647 h 208"/>
              <a:gd name="T4" fmla="*/ 2147483647 w 189"/>
              <a:gd name="T5" fmla="*/ 2147483647 h 208"/>
              <a:gd name="T6" fmla="*/ 2147483647 w 189"/>
              <a:gd name="T7" fmla="*/ 2147483647 h 208"/>
              <a:gd name="T8" fmla="*/ 2147483647 w 189"/>
              <a:gd name="T9" fmla="*/ 2147483647 h 208"/>
              <a:gd name="T10" fmla="*/ 2147483647 w 189"/>
              <a:gd name="T11" fmla="*/ 2147483647 h 208"/>
              <a:gd name="T12" fmla="*/ 2147483647 w 189"/>
              <a:gd name="T13" fmla="*/ 2147483647 h 208"/>
              <a:gd name="T14" fmla="*/ 2147483647 w 189"/>
              <a:gd name="T15" fmla="*/ 2147483647 h 208"/>
              <a:gd name="T16" fmla="*/ 2147483647 w 189"/>
              <a:gd name="T17" fmla="*/ 2147483647 h 208"/>
              <a:gd name="T18" fmla="*/ 2147483647 w 189"/>
              <a:gd name="T19" fmla="*/ 2147483647 h 208"/>
              <a:gd name="T20" fmla="*/ 2147483647 w 189"/>
              <a:gd name="T21" fmla="*/ 2147483647 h 208"/>
              <a:gd name="T22" fmla="*/ 2147483647 w 189"/>
              <a:gd name="T23" fmla="*/ 2147483647 h 208"/>
              <a:gd name="T24" fmla="*/ 2147483647 w 189"/>
              <a:gd name="T25" fmla="*/ 2147483647 h 208"/>
              <a:gd name="T26" fmla="*/ 2147483647 w 189"/>
              <a:gd name="T27" fmla="*/ 2147483647 h 208"/>
              <a:gd name="T28" fmla="*/ 2147483647 w 189"/>
              <a:gd name="T29" fmla="*/ 2147483647 h 208"/>
              <a:gd name="T30" fmla="*/ 2147483647 w 189"/>
              <a:gd name="T31" fmla="*/ 2147483647 h 208"/>
              <a:gd name="T32" fmla="*/ 2147483647 w 189"/>
              <a:gd name="T33" fmla="*/ 2147483647 h 208"/>
              <a:gd name="T34" fmla="*/ 2147483647 w 189"/>
              <a:gd name="T35" fmla="*/ 2147483647 h 208"/>
              <a:gd name="T36" fmla="*/ 2147483647 w 189"/>
              <a:gd name="T37" fmla="*/ 2147483647 h 208"/>
              <a:gd name="T38" fmla="*/ 2147483647 w 189"/>
              <a:gd name="T39" fmla="*/ 2147483647 h 208"/>
              <a:gd name="T40" fmla="*/ 2147483647 w 189"/>
              <a:gd name="T41" fmla="*/ 2147483647 h 208"/>
              <a:gd name="T42" fmla="*/ 2147483647 w 189"/>
              <a:gd name="T43" fmla="*/ 2147483647 h 208"/>
              <a:gd name="T44" fmla="*/ 2147483647 w 189"/>
              <a:gd name="T45" fmla="*/ 2147483647 h 208"/>
              <a:gd name="T46" fmla="*/ 2147483647 w 189"/>
              <a:gd name="T47" fmla="*/ 2147483647 h 208"/>
              <a:gd name="T48" fmla="*/ 2147483647 w 189"/>
              <a:gd name="T49" fmla="*/ 2147483647 h 208"/>
              <a:gd name="T50" fmla="*/ 2147483647 w 189"/>
              <a:gd name="T51" fmla="*/ 2147483647 h 208"/>
              <a:gd name="T52" fmla="*/ 2147483647 w 189"/>
              <a:gd name="T53" fmla="*/ 2147483647 h 208"/>
              <a:gd name="T54" fmla="*/ 2147483647 w 189"/>
              <a:gd name="T55" fmla="*/ 2147483647 h 208"/>
              <a:gd name="T56" fmla="*/ 0 w 189"/>
              <a:gd name="T57" fmla="*/ 2147483647 h 208"/>
              <a:gd name="T58" fmla="*/ 2147483647 w 189"/>
              <a:gd name="T59" fmla="*/ 2147483647 h 208"/>
              <a:gd name="T60" fmla="*/ 2147483647 w 189"/>
              <a:gd name="T61" fmla="*/ 2147483647 h 208"/>
              <a:gd name="T62" fmla="*/ 2147483647 w 189"/>
              <a:gd name="T63" fmla="*/ 2147483647 h 208"/>
              <a:gd name="T64" fmla="*/ 2147483647 w 189"/>
              <a:gd name="T65" fmla="*/ 2147483647 h 208"/>
              <a:gd name="T66" fmla="*/ 2147483647 w 189"/>
              <a:gd name="T67" fmla="*/ 2147483647 h 208"/>
              <a:gd name="T68" fmla="*/ 2147483647 w 189"/>
              <a:gd name="T69" fmla="*/ 2147483647 h 208"/>
              <a:gd name="T70" fmla="*/ 2147483647 w 189"/>
              <a:gd name="T71" fmla="*/ 2147483647 h 208"/>
              <a:gd name="T72" fmla="*/ 2147483647 w 189"/>
              <a:gd name="T73" fmla="*/ 2147483647 h 208"/>
              <a:gd name="T74" fmla="*/ 2147483647 w 189"/>
              <a:gd name="T75" fmla="*/ 2147483647 h 208"/>
              <a:gd name="T76" fmla="*/ 2147483647 w 189"/>
              <a:gd name="T77" fmla="*/ 2147483647 h 208"/>
              <a:gd name="T78" fmla="*/ 2147483647 w 189"/>
              <a:gd name="T79" fmla="*/ 2147483647 h 208"/>
              <a:gd name="T80" fmla="*/ 2147483647 w 189"/>
              <a:gd name="T81" fmla="*/ 2147483647 h 208"/>
              <a:gd name="T82" fmla="*/ 2147483647 w 189"/>
              <a:gd name="T83" fmla="*/ 2147483647 h 208"/>
              <a:gd name="T84" fmla="*/ 2147483647 w 189"/>
              <a:gd name="T85" fmla="*/ 2147483647 h 208"/>
              <a:gd name="T86" fmla="*/ 2147483647 w 189"/>
              <a:gd name="T87" fmla="*/ 2147483647 h 208"/>
              <a:gd name="T88" fmla="*/ 2147483647 w 189"/>
              <a:gd name="T89" fmla="*/ 2147483647 h 208"/>
              <a:gd name="T90" fmla="*/ 2147483647 w 189"/>
              <a:gd name="T91" fmla="*/ 2147483647 h 208"/>
              <a:gd name="T92" fmla="*/ 2147483647 w 189"/>
              <a:gd name="T93" fmla="*/ 2147483647 h 208"/>
              <a:gd name="T94" fmla="*/ 2147483647 w 189"/>
              <a:gd name="T95" fmla="*/ 2147483647 h 20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89"/>
              <a:gd name="T145" fmla="*/ 0 h 208"/>
              <a:gd name="T146" fmla="*/ 189 w 189"/>
              <a:gd name="T147" fmla="*/ 208 h 20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89" h="208">
                <a:moveTo>
                  <a:pt x="93" y="15"/>
                </a:moveTo>
                <a:lnTo>
                  <a:pt x="109" y="23"/>
                </a:lnTo>
                <a:lnTo>
                  <a:pt x="100" y="39"/>
                </a:lnTo>
                <a:lnTo>
                  <a:pt x="134" y="60"/>
                </a:lnTo>
                <a:lnTo>
                  <a:pt x="144" y="44"/>
                </a:lnTo>
                <a:lnTo>
                  <a:pt x="147" y="42"/>
                </a:lnTo>
                <a:lnTo>
                  <a:pt x="147" y="54"/>
                </a:lnTo>
                <a:lnTo>
                  <a:pt x="159" y="56"/>
                </a:lnTo>
                <a:lnTo>
                  <a:pt x="157" y="79"/>
                </a:lnTo>
                <a:lnTo>
                  <a:pt x="189" y="82"/>
                </a:lnTo>
                <a:lnTo>
                  <a:pt x="188" y="114"/>
                </a:lnTo>
                <a:lnTo>
                  <a:pt x="156" y="113"/>
                </a:lnTo>
                <a:lnTo>
                  <a:pt x="154" y="127"/>
                </a:lnTo>
                <a:lnTo>
                  <a:pt x="151" y="127"/>
                </a:lnTo>
                <a:lnTo>
                  <a:pt x="150" y="141"/>
                </a:lnTo>
                <a:lnTo>
                  <a:pt x="153" y="141"/>
                </a:lnTo>
                <a:lnTo>
                  <a:pt x="154" y="141"/>
                </a:lnTo>
                <a:lnTo>
                  <a:pt x="159" y="139"/>
                </a:lnTo>
                <a:lnTo>
                  <a:pt x="159" y="144"/>
                </a:lnTo>
                <a:lnTo>
                  <a:pt x="163" y="144"/>
                </a:lnTo>
                <a:lnTo>
                  <a:pt x="163" y="146"/>
                </a:lnTo>
                <a:lnTo>
                  <a:pt x="170" y="146"/>
                </a:lnTo>
                <a:lnTo>
                  <a:pt x="170" y="149"/>
                </a:lnTo>
                <a:lnTo>
                  <a:pt x="150" y="148"/>
                </a:lnTo>
                <a:lnTo>
                  <a:pt x="141" y="144"/>
                </a:lnTo>
                <a:lnTo>
                  <a:pt x="139" y="145"/>
                </a:lnTo>
                <a:lnTo>
                  <a:pt x="139" y="149"/>
                </a:lnTo>
                <a:lnTo>
                  <a:pt x="142" y="152"/>
                </a:lnTo>
                <a:lnTo>
                  <a:pt x="138" y="157"/>
                </a:lnTo>
                <a:lnTo>
                  <a:pt x="138" y="165"/>
                </a:lnTo>
                <a:lnTo>
                  <a:pt x="110" y="164"/>
                </a:lnTo>
                <a:lnTo>
                  <a:pt x="110" y="180"/>
                </a:lnTo>
                <a:lnTo>
                  <a:pt x="128" y="182"/>
                </a:lnTo>
                <a:lnTo>
                  <a:pt x="128" y="193"/>
                </a:lnTo>
                <a:lnTo>
                  <a:pt x="137" y="193"/>
                </a:lnTo>
                <a:lnTo>
                  <a:pt x="138" y="196"/>
                </a:lnTo>
                <a:lnTo>
                  <a:pt x="134" y="198"/>
                </a:lnTo>
                <a:lnTo>
                  <a:pt x="129" y="196"/>
                </a:lnTo>
                <a:lnTo>
                  <a:pt x="128" y="201"/>
                </a:lnTo>
                <a:lnTo>
                  <a:pt x="126" y="205"/>
                </a:lnTo>
                <a:lnTo>
                  <a:pt x="103" y="204"/>
                </a:lnTo>
                <a:lnTo>
                  <a:pt x="101" y="208"/>
                </a:lnTo>
                <a:lnTo>
                  <a:pt x="94" y="208"/>
                </a:lnTo>
                <a:lnTo>
                  <a:pt x="94" y="204"/>
                </a:lnTo>
                <a:lnTo>
                  <a:pt x="68" y="201"/>
                </a:lnTo>
                <a:lnTo>
                  <a:pt x="68" y="198"/>
                </a:lnTo>
                <a:lnTo>
                  <a:pt x="37" y="195"/>
                </a:lnTo>
                <a:lnTo>
                  <a:pt x="37" y="183"/>
                </a:lnTo>
                <a:lnTo>
                  <a:pt x="37" y="179"/>
                </a:lnTo>
                <a:lnTo>
                  <a:pt x="40" y="179"/>
                </a:lnTo>
                <a:lnTo>
                  <a:pt x="40" y="163"/>
                </a:lnTo>
                <a:lnTo>
                  <a:pt x="22" y="161"/>
                </a:lnTo>
                <a:lnTo>
                  <a:pt x="22" y="163"/>
                </a:lnTo>
                <a:lnTo>
                  <a:pt x="18" y="163"/>
                </a:lnTo>
                <a:lnTo>
                  <a:pt x="19" y="119"/>
                </a:lnTo>
                <a:lnTo>
                  <a:pt x="16" y="117"/>
                </a:lnTo>
                <a:lnTo>
                  <a:pt x="16" y="114"/>
                </a:lnTo>
                <a:lnTo>
                  <a:pt x="0" y="113"/>
                </a:lnTo>
                <a:lnTo>
                  <a:pt x="2" y="70"/>
                </a:lnTo>
                <a:lnTo>
                  <a:pt x="6" y="69"/>
                </a:lnTo>
                <a:lnTo>
                  <a:pt x="5" y="67"/>
                </a:lnTo>
                <a:lnTo>
                  <a:pt x="3" y="64"/>
                </a:lnTo>
                <a:lnTo>
                  <a:pt x="3" y="63"/>
                </a:lnTo>
                <a:lnTo>
                  <a:pt x="3" y="61"/>
                </a:lnTo>
                <a:lnTo>
                  <a:pt x="8" y="61"/>
                </a:lnTo>
                <a:lnTo>
                  <a:pt x="8" y="60"/>
                </a:lnTo>
                <a:lnTo>
                  <a:pt x="9" y="59"/>
                </a:lnTo>
                <a:lnTo>
                  <a:pt x="9" y="51"/>
                </a:lnTo>
                <a:lnTo>
                  <a:pt x="9" y="47"/>
                </a:lnTo>
                <a:lnTo>
                  <a:pt x="9" y="37"/>
                </a:lnTo>
                <a:lnTo>
                  <a:pt x="3" y="37"/>
                </a:lnTo>
                <a:lnTo>
                  <a:pt x="6" y="7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6"/>
                </a:lnTo>
                <a:lnTo>
                  <a:pt x="15" y="9"/>
                </a:lnTo>
                <a:lnTo>
                  <a:pt x="16" y="9"/>
                </a:lnTo>
                <a:lnTo>
                  <a:pt x="21" y="6"/>
                </a:lnTo>
                <a:lnTo>
                  <a:pt x="24" y="6"/>
                </a:lnTo>
                <a:lnTo>
                  <a:pt x="24" y="7"/>
                </a:lnTo>
                <a:lnTo>
                  <a:pt x="25" y="7"/>
                </a:lnTo>
                <a:lnTo>
                  <a:pt x="24" y="10"/>
                </a:lnTo>
                <a:lnTo>
                  <a:pt x="25" y="10"/>
                </a:lnTo>
                <a:lnTo>
                  <a:pt x="28" y="9"/>
                </a:lnTo>
                <a:lnTo>
                  <a:pt x="31" y="12"/>
                </a:lnTo>
                <a:lnTo>
                  <a:pt x="31" y="3"/>
                </a:lnTo>
                <a:lnTo>
                  <a:pt x="32" y="0"/>
                </a:lnTo>
                <a:lnTo>
                  <a:pt x="59" y="1"/>
                </a:lnTo>
                <a:lnTo>
                  <a:pt x="54" y="10"/>
                </a:lnTo>
                <a:lnTo>
                  <a:pt x="72" y="12"/>
                </a:lnTo>
                <a:lnTo>
                  <a:pt x="75" y="13"/>
                </a:lnTo>
                <a:lnTo>
                  <a:pt x="76" y="10"/>
                </a:lnTo>
                <a:lnTo>
                  <a:pt x="84" y="15"/>
                </a:lnTo>
                <a:lnTo>
                  <a:pt x="87" y="12"/>
                </a:lnTo>
                <a:lnTo>
                  <a:pt x="93" y="1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7" name="Freeform 252"/>
          <p:cNvSpPr>
            <a:spLocks/>
          </p:cNvSpPr>
          <p:nvPr/>
        </p:nvSpPr>
        <p:spPr bwMode="auto">
          <a:xfrm rot="21334256">
            <a:off x="17690799" y="3425088"/>
            <a:ext cx="740026" cy="578827"/>
          </a:xfrm>
          <a:custGeom>
            <a:avLst/>
            <a:gdLst>
              <a:gd name="T0" fmla="*/ 2147483647 w 240"/>
              <a:gd name="T1" fmla="*/ 2147483647 h 159"/>
              <a:gd name="T2" fmla="*/ 2147483647 w 240"/>
              <a:gd name="T3" fmla="*/ 2147483647 h 159"/>
              <a:gd name="T4" fmla="*/ 2147483647 w 240"/>
              <a:gd name="T5" fmla="*/ 2147483647 h 159"/>
              <a:gd name="T6" fmla="*/ 2147483647 w 240"/>
              <a:gd name="T7" fmla="*/ 2147483647 h 159"/>
              <a:gd name="T8" fmla="*/ 2147483647 w 240"/>
              <a:gd name="T9" fmla="*/ 2147483647 h 159"/>
              <a:gd name="T10" fmla="*/ 2147483647 w 240"/>
              <a:gd name="T11" fmla="*/ 2147483647 h 159"/>
              <a:gd name="T12" fmla="*/ 2147483647 w 240"/>
              <a:gd name="T13" fmla="*/ 2147483647 h 159"/>
              <a:gd name="T14" fmla="*/ 2147483647 w 240"/>
              <a:gd name="T15" fmla="*/ 2147483647 h 159"/>
              <a:gd name="T16" fmla="*/ 2147483647 w 240"/>
              <a:gd name="T17" fmla="*/ 2147483647 h 159"/>
              <a:gd name="T18" fmla="*/ 2147483647 w 240"/>
              <a:gd name="T19" fmla="*/ 2147483647 h 159"/>
              <a:gd name="T20" fmla="*/ 2147483647 w 240"/>
              <a:gd name="T21" fmla="*/ 2147483647 h 159"/>
              <a:gd name="T22" fmla="*/ 2147483647 w 240"/>
              <a:gd name="T23" fmla="*/ 2147483647 h 159"/>
              <a:gd name="T24" fmla="*/ 2147483647 w 240"/>
              <a:gd name="T25" fmla="*/ 2147483647 h 159"/>
              <a:gd name="T26" fmla="*/ 2147483647 w 240"/>
              <a:gd name="T27" fmla="*/ 2147483647 h 159"/>
              <a:gd name="T28" fmla="*/ 2147483647 w 240"/>
              <a:gd name="T29" fmla="*/ 2147483647 h 159"/>
              <a:gd name="T30" fmla="*/ 2147483647 w 240"/>
              <a:gd name="T31" fmla="*/ 2147483647 h 159"/>
              <a:gd name="T32" fmla="*/ 2147483647 w 240"/>
              <a:gd name="T33" fmla="*/ 2147483647 h 159"/>
              <a:gd name="T34" fmla="*/ 2147483647 w 240"/>
              <a:gd name="T35" fmla="*/ 2147483647 h 159"/>
              <a:gd name="T36" fmla="*/ 2147483647 w 240"/>
              <a:gd name="T37" fmla="*/ 2147483647 h 159"/>
              <a:gd name="T38" fmla="*/ 2147483647 w 240"/>
              <a:gd name="T39" fmla="*/ 2147483647 h 159"/>
              <a:gd name="T40" fmla="*/ 2147483647 w 240"/>
              <a:gd name="T41" fmla="*/ 2147483647 h 159"/>
              <a:gd name="T42" fmla="*/ 2147483647 w 240"/>
              <a:gd name="T43" fmla="*/ 2147483647 h 159"/>
              <a:gd name="T44" fmla="*/ 2147483647 w 240"/>
              <a:gd name="T45" fmla="*/ 2147483647 h 159"/>
              <a:gd name="T46" fmla="*/ 2147483647 w 240"/>
              <a:gd name="T47" fmla="*/ 2147483647 h 159"/>
              <a:gd name="T48" fmla="*/ 2147483647 w 240"/>
              <a:gd name="T49" fmla="*/ 2147483647 h 159"/>
              <a:gd name="T50" fmla="*/ 2147483647 w 240"/>
              <a:gd name="T51" fmla="*/ 2147483647 h 159"/>
              <a:gd name="T52" fmla="*/ 2147483647 w 240"/>
              <a:gd name="T53" fmla="*/ 2147483647 h 159"/>
              <a:gd name="T54" fmla="*/ 2147483647 w 240"/>
              <a:gd name="T55" fmla="*/ 2147483647 h 159"/>
              <a:gd name="T56" fmla="*/ 2147483647 w 240"/>
              <a:gd name="T57" fmla="*/ 2147483647 h 159"/>
              <a:gd name="T58" fmla="*/ 2147483647 w 240"/>
              <a:gd name="T59" fmla="*/ 2147483647 h 159"/>
              <a:gd name="T60" fmla="*/ 2147483647 w 240"/>
              <a:gd name="T61" fmla="*/ 2147483647 h 159"/>
              <a:gd name="T62" fmla="*/ 2147483647 w 240"/>
              <a:gd name="T63" fmla="*/ 2147483647 h 159"/>
              <a:gd name="T64" fmla="*/ 2147483647 w 240"/>
              <a:gd name="T65" fmla="*/ 2147483647 h 159"/>
              <a:gd name="T66" fmla="*/ 2147483647 w 240"/>
              <a:gd name="T67" fmla="*/ 2147483647 h 159"/>
              <a:gd name="T68" fmla="*/ 2147483647 w 240"/>
              <a:gd name="T69" fmla="*/ 2147483647 h 159"/>
              <a:gd name="T70" fmla="*/ 2147483647 w 240"/>
              <a:gd name="T71" fmla="*/ 2147483647 h 159"/>
              <a:gd name="T72" fmla="*/ 2147483647 w 240"/>
              <a:gd name="T73" fmla="*/ 2147483647 h 159"/>
              <a:gd name="T74" fmla="*/ 2147483647 w 240"/>
              <a:gd name="T75" fmla="*/ 2147483647 h 159"/>
              <a:gd name="T76" fmla="*/ 2147483647 w 240"/>
              <a:gd name="T77" fmla="*/ 2147483647 h 159"/>
              <a:gd name="T78" fmla="*/ 2147483647 w 240"/>
              <a:gd name="T79" fmla="*/ 2147483647 h 159"/>
              <a:gd name="T80" fmla="*/ 2147483647 w 240"/>
              <a:gd name="T81" fmla="*/ 2147483647 h 159"/>
              <a:gd name="T82" fmla="*/ 2147483647 w 240"/>
              <a:gd name="T83" fmla="*/ 2147483647 h 159"/>
              <a:gd name="T84" fmla="*/ 2147483647 w 240"/>
              <a:gd name="T85" fmla="*/ 2147483647 h 159"/>
              <a:gd name="T86" fmla="*/ 2147483647 w 240"/>
              <a:gd name="T87" fmla="*/ 2147483647 h 159"/>
              <a:gd name="T88" fmla="*/ 2147483647 w 240"/>
              <a:gd name="T89" fmla="*/ 2147483647 h 159"/>
              <a:gd name="T90" fmla="*/ 2147483647 w 240"/>
              <a:gd name="T91" fmla="*/ 2147483647 h 159"/>
              <a:gd name="T92" fmla="*/ 2147483647 w 240"/>
              <a:gd name="T93" fmla="*/ 2147483647 h 159"/>
              <a:gd name="T94" fmla="*/ 2147483647 w 240"/>
              <a:gd name="T95" fmla="*/ 2147483647 h 159"/>
              <a:gd name="T96" fmla="*/ 2147483647 w 240"/>
              <a:gd name="T97" fmla="*/ 2147483647 h 159"/>
              <a:gd name="T98" fmla="*/ 2147483647 w 240"/>
              <a:gd name="T99" fmla="*/ 2147483647 h 159"/>
              <a:gd name="T100" fmla="*/ 2147483647 w 240"/>
              <a:gd name="T101" fmla="*/ 2147483647 h 159"/>
              <a:gd name="T102" fmla="*/ 2147483647 w 240"/>
              <a:gd name="T103" fmla="*/ 2147483647 h 159"/>
              <a:gd name="T104" fmla="*/ 2147483647 w 240"/>
              <a:gd name="T105" fmla="*/ 2147483647 h 159"/>
              <a:gd name="T106" fmla="*/ 2147483647 w 240"/>
              <a:gd name="T107" fmla="*/ 2147483647 h 159"/>
              <a:gd name="T108" fmla="*/ 2147483647 w 240"/>
              <a:gd name="T109" fmla="*/ 2147483647 h 159"/>
              <a:gd name="T110" fmla="*/ 2147483647 w 240"/>
              <a:gd name="T111" fmla="*/ 2147483647 h 159"/>
              <a:gd name="T112" fmla="*/ 2147483647 w 240"/>
              <a:gd name="T113" fmla="*/ 2147483647 h 159"/>
              <a:gd name="T114" fmla="*/ 2147483647 w 240"/>
              <a:gd name="T115" fmla="*/ 2147483647 h 159"/>
              <a:gd name="T116" fmla="*/ 2147483647 w 240"/>
              <a:gd name="T117" fmla="*/ 0 h 159"/>
              <a:gd name="T118" fmla="*/ 2147483647 w 240"/>
              <a:gd name="T119" fmla="*/ 2147483647 h 15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0"/>
              <a:gd name="T181" fmla="*/ 0 h 159"/>
              <a:gd name="T182" fmla="*/ 240 w 240"/>
              <a:gd name="T183" fmla="*/ 159 h 15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0" h="159">
                <a:moveTo>
                  <a:pt x="221" y="9"/>
                </a:moveTo>
                <a:lnTo>
                  <a:pt x="222" y="9"/>
                </a:lnTo>
                <a:lnTo>
                  <a:pt x="222" y="11"/>
                </a:lnTo>
                <a:lnTo>
                  <a:pt x="224" y="13"/>
                </a:lnTo>
                <a:lnTo>
                  <a:pt x="227" y="11"/>
                </a:lnTo>
                <a:lnTo>
                  <a:pt x="227" y="13"/>
                </a:lnTo>
                <a:lnTo>
                  <a:pt x="228" y="14"/>
                </a:lnTo>
                <a:lnTo>
                  <a:pt x="228" y="17"/>
                </a:lnTo>
                <a:lnTo>
                  <a:pt x="228" y="20"/>
                </a:lnTo>
                <a:lnTo>
                  <a:pt x="228" y="22"/>
                </a:lnTo>
                <a:lnTo>
                  <a:pt x="233" y="22"/>
                </a:lnTo>
                <a:lnTo>
                  <a:pt x="234" y="26"/>
                </a:lnTo>
                <a:lnTo>
                  <a:pt x="234" y="28"/>
                </a:lnTo>
                <a:lnTo>
                  <a:pt x="236" y="28"/>
                </a:lnTo>
                <a:lnTo>
                  <a:pt x="237" y="28"/>
                </a:lnTo>
                <a:lnTo>
                  <a:pt x="237" y="29"/>
                </a:lnTo>
                <a:lnTo>
                  <a:pt x="236" y="33"/>
                </a:lnTo>
                <a:lnTo>
                  <a:pt x="234" y="35"/>
                </a:lnTo>
                <a:lnTo>
                  <a:pt x="236" y="38"/>
                </a:lnTo>
                <a:lnTo>
                  <a:pt x="234" y="39"/>
                </a:lnTo>
                <a:lnTo>
                  <a:pt x="234" y="41"/>
                </a:lnTo>
                <a:lnTo>
                  <a:pt x="236" y="42"/>
                </a:lnTo>
                <a:lnTo>
                  <a:pt x="237" y="44"/>
                </a:lnTo>
                <a:lnTo>
                  <a:pt x="237" y="45"/>
                </a:lnTo>
                <a:lnTo>
                  <a:pt x="237" y="47"/>
                </a:lnTo>
                <a:lnTo>
                  <a:pt x="239" y="47"/>
                </a:lnTo>
                <a:lnTo>
                  <a:pt x="240" y="48"/>
                </a:lnTo>
                <a:lnTo>
                  <a:pt x="240" y="50"/>
                </a:lnTo>
                <a:lnTo>
                  <a:pt x="240" y="51"/>
                </a:lnTo>
                <a:lnTo>
                  <a:pt x="239" y="51"/>
                </a:lnTo>
                <a:lnTo>
                  <a:pt x="237" y="51"/>
                </a:lnTo>
                <a:lnTo>
                  <a:pt x="234" y="50"/>
                </a:lnTo>
                <a:lnTo>
                  <a:pt x="231" y="48"/>
                </a:lnTo>
                <a:lnTo>
                  <a:pt x="230" y="50"/>
                </a:lnTo>
                <a:lnTo>
                  <a:pt x="230" y="51"/>
                </a:lnTo>
                <a:lnTo>
                  <a:pt x="231" y="53"/>
                </a:lnTo>
                <a:lnTo>
                  <a:pt x="234" y="54"/>
                </a:lnTo>
                <a:lnTo>
                  <a:pt x="234" y="55"/>
                </a:lnTo>
                <a:lnTo>
                  <a:pt x="236" y="58"/>
                </a:lnTo>
                <a:lnTo>
                  <a:pt x="237" y="61"/>
                </a:lnTo>
                <a:lnTo>
                  <a:pt x="239" y="63"/>
                </a:lnTo>
                <a:lnTo>
                  <a:pt x="239" y="66"/>
                </a:lnTo>
                <a:lnTo>
                  <a:pt x="240" y="69"/>
                </a:lnTo>
                <a:lnTo>
                  <a:pt x="239" y="70"/>
                </a:lnTo>
                <a:lnTo>
                  <a:pt x="239" y="72"/>
                </a:lnTo>
                <a:lnTo>
                  <a:pt x="237" y="72"/>
                </a:lnTo>
                <a:lnTo>
                  <a:pt x="236" y="73"/>
                </a:lnTo>
                <a:lnTo>
                  <a:pt x="236" y="76"/>
                </a:lnTo>
                <a:lnTo>
                  <a:pt x="237" y="77"/>
                </a:lnTo>
                <a:lnTo>
                  <a:pt x="239" y="79"/>
                </a:lnTo>
                <a:lnTo>
                  <a:pt x="239" y="80"/>
                </a:lnTo>
                <a:lnTo>
                  <a:pt x="239" y="83"/>
                </a:lnTo>
                <a:lnTo>
                  <a:pt x="239" y="85"/>
                </a:lnTo>
                <a:lnTo>
                  <a:pt x="240" y="88"/>
                </a:lnTo>
                <a:lnTo>
                  <a:pt x="240" y="89"/>
                </a:lnTo>
                <a:lnTo>
                  <a:pt x="237" y="92"/>
                </a:lnTo>
                <a:lnTo>
                  <a:pt x="233" y="92"/>
                </a:lnTo>
                <a:lnTo>
                  <a:pt x="233" y="86"/>
                </a:lnTo>
                <a:lnTo>
                  <a:pt x="212" y="85"/>
                </a:lnTo>
                <a:lnTo>
                  <a:pt x="205" y="92"/>
                </a:lnTo>
                <a:lnTo>
                  <a:pt x="200" y="89"/>
                </a:lnTo>
                <a:lnTo>
                  <a:pt x="196" y="83"/>
                </a:lnTo>
                <a:lnTo>
                  <a:pt x="190" y="89"/>
                </a:lnTo>
                <a:lnTo>
                  <a:pt x="187" y="88"/>
                </a:lnTo>
                <a:lnTo>
                  <a:pt x="181" y="92"/>
                </a:lnTo>
                <a:lnTo>
                  <a:pt x="190" y="104"/>
                </a:lnTo>
                <a:lnTo>
                  <a:pt x="170" y="123"/>
                </a:lnTo>
                <a:lnTo>
                  <a:pt x="177" y="130"/>
                </a:lnTo>
                <a:lnTo>
                  <a:pt x="171" y="138"/>
                </a:lnTo>
                <a:lnTo>
                  <a:pt x="176" y="143"/>
                </a:lnTo>
                <a:lnTo>
                  <a:pt x="164" y="155"/>
                </a:lnTo>
                <a:lnTo>
                  <a:pt x="159" y="159"/>
                </a:lnTo>
                <a:lnTo>
                  <a:pt x="152" y="151"/>
                </a:lnTo>
                <a:lnTo>
                  <a:pt x="155" y="148"/>
                </a:lnTo>
                <a:lnTo>
                  <a:pt x="145" y="138"/>
                </a:lnTo>
                <a:lnTo>
                  <a:pt x="142" y="140"/>
                </a:lnTo>
                <a:lnTo>
                  <a:pt x="133" y="133"/>
                </a:lnTo>
                <a:lnTo>
                  <a:pt x="136" y="130"/>
                </a:lnTo>
                <a:lnTo>
                  <a:pt x="121" y="121"/>
                </a:lnTo>
                <a:lnTo>
                  <a:pt x="123" y="118"/>
                </a:lnTo>
                <a:lnTo>
                  <a:pt x="118" y="117"/>
                </a:lnTo>
                <a:lnTo>
                  <a:pt x="111" y="130"/>
                </a:lnTo>
                <a:lnTo>
                  <a:pt x="95" y="121"/>
                </a:lnTo>
                <a:lnTo>
                  <a:pt x="101" y="111"/>
                </a:lnTo>
                <a:lnTo>
                  <a:pt x="82" y="99"/>
                </a:lnTo>
                <a:lnTo>
                  <a:pt x="77" y="104"/>
                </a:lnTo>
                <a:lnTo>
                  <a:pt x="73" y="101"/>
                </a:lnTo>
                <a:lnTo>
                  <a:pt x="72" y="102"/>
                </a:lnTo>
                <a:lnTo>
                  <a:pt x="64" y="114"/>
                </a:lnTo>
                <a:lnTo>
                  <a:pt x="61" y="113"/>
                </a:lnTo>
                <a:lnTo>
                  <a:pt x="60" y="114"/>
                </a:lnTo>
                <a:lnTo>
                  <a:pt x="54" y="110"/>
                </a:lnTo>
                <a:lnTo>
                  <a:pt x="55" y="107"/>
                </a:lnTo>
                <a:lnTo>
                  <a:pt x="42" y="99"/>
                </a:lnTo>
                <a:lnTo>
                  <a:pt x="44" y="96"/>
                </a:lnTo>
                <a:lnTo>
                  <a:pt x="41" y="95"/>
                </a:lnTo>
                <a:lnTo>
                  <a:pt x="39" y="91"/>
                </a:lnTo>
                <a:lnTo>
                  <a:pt x="41" y="92"/>
                </a:lnTo>
                <a:lnTo>
                  <a:pt x="44" y="91"/>
                </a:lnTo>
                <a:lnTo>
                  <a:pt x="45" y="91"/>
                </a:lnTo>
                <a:lnTo>
                  <a:pt x="47" y="94"/>
                </a:lnTo>
                <a:lnTo>
                  <a:pt x="48" y="94"/>
                </a:lnTo>
                <a:lnTo>
                  <a:pt x="48" y="92"/>
                </a:lnTo>
                <a:lnTo>
                  <a:pt x="51" y="94"/>
                </a:lnTo>
                <a:lnTo>
                  <a:pt x="52" y="94"/>
                </a:lnTo>
                <a:lnTo>
                  <a:pt x="52" y="76"/>
                </a:lnTo>
                <a:lnTo>
                  <a:pt x="55" y="72"/>
                </a:lnTo>
                <a:lnTo>
                  <a:pt x="58" y="70"/>
                </a:lnTo>
                <a:lnTo>
                  <a:pt x="58" y="63"/>
                </a:lnTo>
                <a:lnTo>
                  <a:pt x="54" y="63"/>
                </a:lnTo>
                <a:lnTo>
                  <a:pt x="54" y="50"/>
                </a:lnTo>
                <a:lnTo>
                  <a:pt x="36" y="48"/>
                </a:lnTo>
                <a:lnTo>
                  <a:pt x="36" y="41"/>
                </a:lnTo>
                <a:lnTo>
                  <a:pt x="38" y="41"/>
                </a:lnTo>
                <a:lnTo>
                  <a:pt x="39" y="33"/>
                </a:lnTo>
                <a:lnTo>
                  <a:pt x="29" y="38"/>
                </a:lnTo>
                <a:lnTo>
                  <a:pt x="17" y="38"/>
                </a:lnTo>
                <a:lnTo>
                  <a:pt x="6" y="36"/>
                </a:lnTo>
                <a:lnTo>
                  <a:pt x="0" y="26"/>
                </a:lnTo>
                <a:lnTo>
                  <a:pt x="3" y="26"/>
                </a:lnTo>
                <a:lnTo>
                  <a:pt x="7" y="26"/>
                </a:lnTo>
                <a:lnTo>
                  <a:pt x="8" y="28"/>
                </a:lnTo>
                <a:lnTo>
                  <a:pt x="7" y="31"/>
                </a:lnTo>
                <a:lnTo>
                  <a:pt x="8" y="31"/>
                </a:lnTo>
                <a:lnTo>
                  <a:pt x="10" y="31"/>
                </a:lnTo>
                <a:lnTo>
                  <a:pt x="11" y="29"/>
                </a:lnTo>
                <a:lnTo>
                  <a:pt x="13" y="31"/>
                </a:lnTo>
                <a:lnTo>
                  <a:pt x="14" y="32"/>
                </a:lnTo>
                <a:lnTo>
                  <a:pt x="17" y="31"/>
                </a:lnTo>
                <a:lnTo>
                  <a:pt x="19" y="31"/>
                </a:lnTo>
                <a:lnTo>
                  <a:pt x="20" y="31"/>
                </a:lnTo>
                <a:lnTo>
                  <a:pt x="23" y="31"/>
                </a:lnTo>
                <a:lnTo>
                  <a:pt x="25" y="31"/>
                </a:lnTo>
                <a:lnTo>
                  <a:pt x="23" y="29"/>
                </a:lnTo>
                <a:lnTo>
                  <a:pt x="22" y="31"/>
                </a:lnTo>
                <a:lnTo>
                  <a:pt x="20" y="29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30" y="23"/>
                </a:lnTo>
                <a:lnTo>
                  <a:pt x="33" y="19"/>
                </a:lnTo>
                <a:lnTo>
                  <a:pt x="35" y="17"/>
                </a:lnTo>
                <a:lnTo>
                  <a:pt x="36" y="19"/>
                </a:lnTo>
                <a:lnTo>
                  <a:pt x="35" y="22"/>
                </a:lnTo>
                <a:lnTo>
                  <a:pt x="33" y="25"/>
                </a:lnTo>
                <a:lnTo>
                  <a:pt x="35" y="28"/>
                </a:lnTo>
                <a:lnTo>
                  <a:pt x="36" y="29"/>
                </a:lnTo>
                <a:lnTo>
                  <a:pt x="41" y="28"/>
                </a:lnTo>
                <a:lnTo>
                  <a:pt x="39" y="25"/>
                </a:lnTo>
                <a:lnTo>
                  <a:pt x="38" y="25"/>
                </a:lnTo>
                <a:lnTo>
                  <a:pt x="36" y="23"/>
                </a:lnTo>
                <a:lnTo>
                  <a:pt x="38" y="22"/>
                </a:lnTo>
                <a:lnTo>
                  <a:pt x="39" y="22"/>
                </a:lnTo>
                <a:lnTo>
                  <a:pt x="45" y="22"/>
                </a:lnTo>
                <a:lnTo>
                  <a:pt x="47" y="20"/>
                </a:lnTo>
                <a:lnTo>
                  <a:pt x="45" y="19"/>
                </a:lnTo>
                <a:lnTo>
                  <a:pt x="45" y="17"/>
                </a:lnTo>
                <a:lnTo>
                  <a:pt x="47" y="20"/>
                </a:lnTo>
                <a:lnTo>
                  <a:pt x="50" y="22"/>
                </a:lnTo>
                <a:lnTo>
                  <a:pt x="50" y="20"/>
                </a:lnTo>
                <a:lnTo>
                  <a:pt x="48" y="17"/>
                </a:lnTo>
                <a:lnTo>
                  <a:pt x="50" y="16"/>
                </a:lnTo>
                <a:lnTo>
                  <a:pt x="51" y="17"/>
                </a:lnTo>
                <a:lnTo>
                  <a:pt x="52" y="19"/>
                </a:lnTo>
                <a:lnTo>
                  <a:pt x="54" y="17"/>
                </a:lnTo>
                <a:lnTo>
                  <a:pt x="55" y="14"/>
                </a:lnTo>
                <a:lnTo>
                  <a:pt x="55" y="13"/>
                </a:lnTo>
                <a:lnTo>
                  <a:pt x="60" y="13"/>
                </a:lnTo>
                <a:lnTo>
                  <a:pt x="61" y="11"/>
                </a:lnTo>
                <a:lnTo>
                  <a:pt x="63" y="11"/>
                </a:lnTo>
                <a:lnTo>
                  <a:pt x="63" y="13"/>
                </a:lnTo>
                <a:lnTo>
                  <a:pt x="63" y="14"/>
                </a:lnTo>
                <a:lnTo>
                  <a:pt x="63" y="16"/>
                </a:lnTo>
                <a:lnTo>
                  <a:pt x="64" y="14"/>
                </a:lnTo>
                <a:lnTo>
                  <a:pt x="67" y="11"/>
                </a:lnTo>
                <a:lnTo>
                  <a:pt x="69" y="11"/>
                </a:lnTo>
                <a:lnTo>
                  <a:pt x="69" y="13"/>
                </a:lnTo>
                <a:lnTo>
                  <a:pt x="69" y="14"/>
                </a:lnTo>
                <a:lnTo>
                  <a:pt x="66" y="16"/>
                </a:lnTo>
                <a:lnTo>
                  <a:pt x="67" y="17"/>
                </a:lnTo>
                <a:lnTo>
                  <a:pt x="67" y="19"/>
                </a:lnTo>
                <a:lnTo>
                  <a:pt x="72" y="22"/>
                </a:lnTo>
                <a:lnTo>
                  <a:pt x="74" y="20"/>
                </a:lnTo>
                <a:lnTo>
                  <a:pt x="76" y="17"/>
                </a:lnTo>
                <a:lnTo>
                  <a:pt x="77" y="17"/>
                </a:lnTo>
                <a:lnTo>
                  <a:pt x="80" y="20"/>
                </a:lnTo>
                <a:lnTo>
                  <a:pt x="83" y="19"/>
                </a:lnTo>
                <a:lnTo>
                  <a:pt x="85" y="19"/>
                </a:lnTo>
                <a:lnTo>
                  <a:pt x="88" y="19"/>
                </a:lnTo>
                <a:lnTo>
                  <a:pt x="89" y="17"/>
                </a:lnTo>
                <a:lnTo>
                  <a:pt x="88" y="16"/>
                </a:lnTo>
                <a:lnTo>
                  <a:pt x="89" y="14"/>
                </a:lnTo>
                <a:lnTo>
                  <a:pt x="89" y="11"/>
                </a:lnTo>
                <a:lnTo>
                  <a:pt x="91" y="11"/>
                </a:lnTo>
                <a:lnTo>
                  <a:pt x="93" y="13"/>
                </a:lnTo>
                <a:lnTo>
                  <a:pt x="98" y="11"/>
                </a:lnTo>
                <a:lnTo>
                  <a:pt x="99" y="11"/>
                </a:lnTo>
                <a:lnTo>
                  <a:pt x="95" y="14"/>
                </a:lnTo>
                <a:lnTo>
                  <a:pt x="93" y="16"/>
                </a:lnTo>
                <a:lnTo>
                  <a:pt x="95" y="19"/>
                </a:lnTo>
                <a:lnTo>
                  <a:pt x="96" y="17"/>
                </a:lnTo>
                <a:lnTo>
                  <a:pt x="98" y="14"/>
                </a:lnTo>
                <a:lnTo>
                  <a:pt x="99" y="14"/>
                </a:lnTo>
                <a:lnTo>
                  <a:pt x="102" y="17"/>
                </a:lnTo>
                <a:lnTo>
                  <a:pt x="107" y="16"/>
                </a:lnTo>
                <a:lnTo>
                  <a:pt x="108" y="14"/>
                </a:lnTo>
                <a:lnTo>
                  <a:pt x="107" y="11"/>
                </a:lnTo>
                <a:lnTo>
                  <a:pt x="108" y="9"/>
                </a:lnTo>
                <a:lnTo>
                  <a:pt x="105" y="7"/>
                </a:lnTo>
                <a:lnTo>
                  <a:pt x="105" y="6"/>
                </a:lnTo>
                <a:lnTo>
                  <a:pt x="110" y="7"/>
                </a:lnTo>
                <a:lnTo>
                  <a:pt x="111" y="3"/>
                </a:lnTo>
                <a:lnTo>
                  <a:pt x="113" y="3"/>
                </a:lnTo>
                <a:lnTo>
                  <a:pt x="113" y="4"/>
                </a:lnTo>
                <a:lnTo>
                  <a:pt x="114" y="6"/>
                </a:lnTo>
                <a:lnTo>
                  <a:pt x="115" y="6"/>
                </a:lnTo>
                <a:lnTo>
                  <a:pt x="114" y="9"/>
                </a:lnTo>
                <a:lnTo>
                  <a:pt x="114" y="11"/>
                </a:lnTo>
                <a:lnTo>
                  <a:pt x="115" y="11"/>
                </a:lnTo>
                <a:lnTo>
                  <a:pt x="117" y="11"/>
                </a:lnTo>
                <a:lnTo>
                  <a:pt x="118" y="7"/>
                </a:lnTo>
                <a:lnTo>
                  <a:pt x="121" y="7"/>
                </a:lnTo>
                <a:lnTo>
                  <a:pt x="121" y="9"/>
                </a:lnTo>
                <a:lnTo>
                  <a:pt x="120" y="10"/>
                </a:lnTo>
                <a:lnTo>
                  <a:pt x="118" y="11"/>
                </a:lnTo>
                <a:lnTo>
                  <a:pt x="120" y="13"/>
                </a:lnTo>
                <a:lnTo>
                  <a:pt x="123" y="11"/>
                </a:lnTo>
                <a:lnTo>
                  <a:pt x="124" y="13"/>
                </a:lnTo>
                <a:lnTo>
                  <a:pt x="126" y="13"/>
                </a:lnTo>
                <a:lnTo>
                  <a:pt x="127" y="16"/>
                </a:lnTo>
                <a:lnTo>
                  <a:pt x="129" y="14"/>
                </a:lnTo>
                <a:lnTo>
                  <a:pt x="129" y="13"/>
                </a:lnTo>
                <a:lnTo>
                  <a:pt x="126" y="9"/>
                </a:lnTo>
                <a:lnTo>
                  <a:pt x="127" y="7"/>
                </a:lnTo>
                <a:lnTo>
                  <a:pt x="130" y="9"/>
                </a:lnTo>
                <a:lnTo>
                  <a:pt x="133" y="9"/>
                </a:lnTo>
                <a:lnTo>
                  <a:pt x="136" y="6"/>
                </a:lnTo>
                <a:lnTo>
                  <a:pt x="136" y="1"/>
                </a:lnTo>
                <a:lnTo>
                  <a:pt x="139" y="1"/>
                </a:lnTo>
                <a:lnTo>
                  <a:pt x="140" y="1"/>
                </a:lnTo>
                <a:lnTo>
                  <a:pt x="140" y="3"/>
                </a:lnTo>
                <a:lnTo>
                  <a:pt x="139" y="4"/>
                </a:lnTo>
                <a:lnTo>
                  <a:pt x="140" y="9"/>
                </a:lnTo>
                <a:lnTo>
                  <a:pt x="142" y="7"/>
                </a:lnTo>
                <a:lnTo>
                  <a:pt x="143" y="4"/>
                </a:lnTo>
                <a:lnTo>
                  <a:pt x="146" y="6"/>
                </a:lnTo>
                <a:lnTo>
                  <a:pt x="146" y="3"/>
                </a:lnTo>
                <a:lnTo>
                  <a:pt x="149" y="1"/>
                </a:lnTo>
                <a:lnTo>
                  <a:pt x="152" y="3"/>
                </a:lnTo>
                <a:lnTo>
                  <a:pt x="154" y="3"/>
                </a:lnTo>
                <a:lnTo>
                  <a:pt x="154" y="6"/>
                </a:lnTo>
                <a:lnTo>
                  <a:pt x="155" y="7"/>
                </a:lnTo>
                <a:lnTo>
                  <a:pt x="157" y="9"/>
                </a:lnTo>
                <a:lnTo>
                  <a:pt x="158" y="9"/>
                </a:lnTo>
                <a:lnTo>
                  <a:pt x="159" y="6"/>
                </a:lnTo>
                <a:lnTo>
                  <a:pt x="162" y="6"/>
                </a:lnTo>
                <a:lnTo>
                  <a:pt x="164" y="3"/>
                </a:lnTo>
                <a:lnTo>
                  <a:pt x="165" y="3"/>
                </a:lnTo>
                <a:lnTo>
                  <a:pt x="167" y="7"/>
                </a:lnTo>
                <a:lnTo>
                  <a:pt x="168" y="7"/>
                </a:lnTo>
                <a:lnTo>
                  <a:pt x="168" y="4"/>
                </a:lnTo>
                <a:lnTo>
                  <a:pt x="171" y="3"/>
                </a:lnTo>
                <a:lnTo>
                  <a:pt x="171" y="6"/>
                </a:lnTo>
                <a:lnTo>
                  <a:pt x="174" y="9"/>
                </a:lnTo>
                <a:lnTo>
                  <a:pt x="176" y="6"/>
                </a:lnTo>
                <a:lnTo>
                  <a:pt x="176" y="7"/>
                </a:lnTo>
                <a:lnTo>
                  <a:pt x="177" y="10"/>
                </a:lnTo>
                <a:lnTo>
                  <a:pt x="180" y="11"/>
                </a:lnTo>
                <a:lnTo>
                  <a:pt x="183" y="10"/>
                </a:lnTo>
                <a:lnTo>
                  <a:pt x="184" y="6"/>
                </a:lnTo>
                <a:lnTo>
                  <a:pt x="186" y="6"/>
                </a:lnTo>
                <a:lnTo>
                  <a:pt x="189" y="7"/>
                </a:lnTo>
                <a:lnTo>
                  <a:pt x="190" y="6"/>
                </a:lnTo>
                <a:lnTo>
                  <a:pt x="195" y="6"/>
                </a:lnTo>
                <a:lnTo>
                  <a:pt x="198" y="4"/>
                </a:lnTo>
                <a:lnTo>
                  <a:pt x="199" y="4"/>
                </a:lnTo>
                <a:lnTo>
                  <a:pt x="202" y="7"/>
                </a:lnTo>
                <a:lnTo>
                  <a:pt x="203" y="7"/>
                </a:lnTo>
                <a:lnTo>
                  <a:pt x="205" y="6"/>
                </a:lnTo>
                <a:lnTo>
                  <a:pt x="205" y="1"/>
                </a:lnTo>
                <a:lnTo>
                  <a:pt x="206" y="0"/>
                </a:lnTo>
                <a:lnTo>
                  <a:pt x="208" y="4"/>
                </a:lnTo>
                <a:lnTo>
                  <a:pt x="209" y="9"/>
                </a:lnTo>
                <a:lnTo>
                  <a:pt x="212" y="9"/>
                </a:lnTo>
                <a:lnTo>
                  <a:pt x="214" y="9"/>
                </a:lnTo>
                <a:lnTo>
                  <a:pt x="218" y="10"/>
                </a:lnTo>
                <a:lnTo>
                  <a:pt x="220" y="10"/>
                </a:lnTo>
                <a:lnTo>
                  <a:pt x="221" y="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8" name="Freeform 253"/>
          <p:cNvSpPr>
            <a:spLocks/>
          </p:cNvSpPr>
          <p:nvPr/>
        </p:nvSpPr>
        <p:spPr bwMode="auto">
          <a:xfrm rot="21334256">
            <a:off x="16265490" y="3428431"/>
            <a:ext cx="782666" cy="565855"/>
          </a:xfrm>
          <a:custGeom>
            <a:avLst/>
            <a:gdLst>
              <a:gd name="T0" fmla="*/ 2147483647 w 254"/>
              <a:gd name="T1" fmla="*/ 2147483647 h 156"/>
              <a:gd name="T2" fmla="*/ 2147483647 w 254"/>
              <a:gd name="T3" fmla="*/ 2147483647 h 156"/>
              <a:gd name="T4" fmla="*/ 2147483647 w 254"/>
              <a:gd name="T5" fmla="*/ 2147483647 h 156"/>
              <a:gd name="T6" fmla="*/ 2147483647 w 254"/>
              <a:gd name="T7" fmla="*/ 2147483647 h 156"/>
              <a:gd name="T8" fmla="*/ 2147483647 w 254"/>
              <a:gd name="T9" fmla="*/ 2147483647 h 156"/>
              <a:gd name="T10" fmla="*/ 2147483647 w 254"/>
              <a:gd name="T11" fmla="*/ 2147483647 h 156"/>
              <a:gd name="T12" fmla="*/ 2147483647 w 254"/>
              <a:gd name="T13" fmla="*/ 2147483647 h 156"/>
              <a:gd name="T14" fmla="*/ 2147483647 w 254"/>
              <a:gd name="T15" fmla="*/ 2147483647 h 156"/>
              <a:gd name="T16" fmla="*/ 2147483647 w 254"/>
              <a:gd name="T17" fmla="*/ 2147483647 h 156"/>
              <a:gd name="T18" fmla="*/ 2147483647 w 254"/>
              <a:gd name="T19" fmla="*/ 2147483647 h 156"/>
              <a:gd name="T20" fmla="*/ 2147483647 w 254"/>
              <a:gd name="T21" fmla="*/ 2147483647 h 156"/>
              <a:gd name="T22" fmla="*/ 2147483647 w 254"/>
              <a:gd name="T23" fmla="*/ 2147483647 h 156"/>
              <a:gd name="T24" fmla="*/ 2147483647 w 254"/>
              <a:gd name="T25" fmla="*/ 2147483647 h 156"/>
              <a:gd name="T26" fmla="*/ 2147483647 w 254"/>
              <a:gd name="T27" fmla="*/ 2147483647 h 156"/>
              <a:gd name="T28" fmla="*/ 2147483647 w 254"/>
              <a:gd name="T29" fmla="*/ 2147483647 h 156"/>
              <a:gd name="T30" fmla="*/ 2147483647 w 254"/>
              <a:gd name="T31" fmla="*/ 2147483647 h 156"/>
              <a:gd name="T32" fmla="*/ 2147483647 w 254"/>
              <a:gd name="T33" fmla="*/ 2147483647 h 156"/>
              <a:gd name="T34" fmla="*/ 2147483647 w 254"/>
              <a:gd name="T35" fmla="*/ 2147483647 h 156"/>
              <a:gd name="T36" fmla="*/ 2147483647 w 254"/>
              <a:gd name="T37" fmla="*/ 2147483647 h 156"/>
              <a:gd name="T38" fmla="*/ 2147483647 w 254"/>
              <a:gd name="T39" fmla="*/ 2147483647 h 156"/>
              <a:gd name="T40" fmla="*/ 2147483647 w 254"/>
              <a:gd name="T41" fmla="*/ 2147483647 h 156"/>
              <a:gd name="T42" fmla="*/ 2147483647 w 254"/>
              <a:gd name="T43" fmla="*/ 2147483647 h 156"/>
              <a:gd name="T44" fmla="*/ 2147483647 w 254"/>
              <a:gd name="T45" fmla="*/ 2147483647 h 156"/>
              <a:gd name="T46" fmla="*/ 2147483647 w 254"/>
              <a:gd name="T47" fmla="*/ 2147483647 h 156"/>
              <a:gd name="T48" fmla="*/ 2147483647 w 254"/>
              <a:gd name="T49" fmla="*/ 2147483647 h 156"/>
              <a:gd name="T50" fmla="*/ 2147483647 w 254"/>
              <a:gd name="T51" fmla="*/ 2147483647 h 156"/>
              <a:gd name="T52" fmla="*/ 2147483647 w 254"/>
              <a:gd name="T53" fmla="*/ 2147483647 h 156"/>
              <a:gd name="T54" fmla="*/ 2147483647 w 254"/>
              <a:gd name="T55" fmla="*/ 2147483647 h 156"/>
              <a:gd name="T56" fmla="*/ 2147483647 w 254"/>
              <a:gd name="T57" fmla="*/ 2147483647 h 156"/>
              <a:gd name="T58" fmla="*/ 2147483647 w 254"/>
              <a:gd name="T59" fmla="*/ 2147483647 h 156"/>
              <a:gd name="T60" fmla="*/ 2147483647 w 254"/>
              <a:gd name="T61" fmla="*/ 2147483647 h 156"/>
              <a:gd name="T62" fmla="*/ 2147483647 w 254"/>
              <a:gd name="T63" fmla="*/ 2147483647 h 156"/>
              <a:gd name="T64" fmla="*/ 2147483647 w 254"/>
              <a:gd name="T65" fmla="*/ 2147483647 h 156"/>
              <a:gd name="T66" fmla="*/ 2147483647 w 254"/>
              <a:gd name="T67" fmla="*/ 2147483647 h 156"/>
              <a:gd name="T68" fmla="*/ 2147483647 w 254"/>
              <a:gd name="T69" fmla="*/ 2147483647 h 156"/>
              <a:gd name="T70" fmla="*/ 2147483647 w 254"/>
              <a:gd name="T71" fmla="*/ 2147483647 h 156"/>
              <a:gd name="T72" fmla="*/ 2147483647 w 254"/>
              <a:gd name="T73" fmla="*/ 2147483647 h 156"/>
              <a:gd name="T74" fmla="*/ 2147483647 w 254"/>
              <a:gd name="T75" fmla="*/ 2147483647 h 156"/>
              <a:gd name="T76" fmla="*/ 2147483647 w 254"/>
              <a:gd name="T77" fmla="*/ 2147483647 h 156"/>
              <a:gd name="T78" fmla="*/ 2147483647 w 254"/>
              <a:gd name="T79" fmla="*/ 2147483647 h 156"/>
              <a:gd name="T80" fmla="*/ 2147483647 w 254"/>
              <a:gd name="T81" fmla="*/ 2147483647 h 156"/>
              <a:gd name="T82" fmla="*/ 2147483647 w 254"/>
              <a:gd name="T83" fmla="*/ 2147483647 h 156"/>
              <a:gd name="T84" fmla="*/ 2147483647 w 254"/>
              <a:gd name="T85" fmla="*/ 2147483647 h 156"/>
              <a:gd name="T86" fmla="*/ 2147483647 w 254"/>
              <a:gd name="T87" fmla="*/ 2147483647 h 156"/>
              <a:gd name="T88" fmla="*/ 2147483647 w 254"/>
              <a:gd name="T89" fmla="*/ 2147483647 h 156"/>
              <a:gd name="T90" fmla="*/ 2147483647 w 254"/>
              <a:gd name="T91" fmla="*/ 2147483647 h 156"/>
              <a:gd name="T92" fmla="*/ 2147483647 w 254"/>
              <a:gd name="T93" fmla="*/ 2147483647 h 156"/>
              <a:gd name="T94" fmla="*/ 2147483647 w 254"/>
              <a:gd name="T95" fmla="*/ 2147483647 h 156"/>
              <a:gd name="T96" fmla="*/ 2147483647 w 254"/>
              <a:gd name="T97" fmla="*/ 2147483647 h 156"/>
              <a:gd name="T98" fmla="*/ 2147483647 w 254"/>
              <a:gd name="T99" fmla="*/ 2147483647 h 156"/>
              <a:gd name="T100" fmla="*/ 2147483647 w 254"/>
              <a:gd name="T101" fmla="*/ 2147483647 h 156"/>
              <a:gd name="T102" fmla="*/ 2147483647 w 254"/>
              <a:gd name="T103" fmla="*/ 2147483647 h 156"/>
              <a:gd name="T104" fmla="*/ 2147483647 w 254"/>
              <a:gd name="T105" fmla="*/ 2147483647 h 156"/>
              <a:gd name="T106" fmla="*/ 2147483647 w 254"/>
              <a:gd name="T107" fmla="*/ 2147483647 h 156"/>
              <a:gd name="T108" fmla="*/ 2147483647 w 254"/>
              <a:gd name="T109" fmla="*/ 2147483647 h 156"/>
              <a:gd name="T110" fmla="*/ 2147483647 w 254"/>
              <a:gd name="T111" fmla="*/ 2147483647 h 15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54"/>
              <a:gd name="T169" fmla="*/ 0 h 156"/>
              <a:gd name="T170" fmla="*/ 254 w 254"/>
              <a:gd name="T171" fmla="*/ 156 h 15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54" h="156">
                <a:moveTo>
                  <a:pt x="151" y="22"/>
                </a:moveTo>
                <a:lnTo>
                  <a:pt x="167" y="23"/>
                </a:lnTo>
                <a:lnTo>
                  <a:pt x="166" y="33"/>
                </a:lnTo>
                <a:lnTo>
                  <a:pt x="170" y="33"/>
                </a:lnTo>
                <a:lnTo>
                  <a:pt x="175" y="35"/>
                </a:lnTo>
                <a:lnTo>
                  <a:pt x="180" y="32"/>
                </a:lnTo>
                <a:lnTo>
                  <a:pt x="180" y="48"/>
                </a:lnTo>
                <a:lnTo>
                  <a:pt x="232" y="51"/>
                </a:lnTo>
                <a:lnTo>
                  <a:pt x="232" y="63"/>
                </a:lnTo>
                <a:lnTo>
                  <a:pt x="220" y="63"/>
                </a:lnTo>
                <a:lnTo>
                  <a:pt x="218" y="70"/>
                </a:lnTo>
                <a:lnTo>
                  <a:pt x="216" y="68"/>
                </a:lnTo>
                <a:lnTo>
                  <a:pt x="214" y="70"/>
                </a:lnTo>
                <a:lnTo>
                  <a:pt x="214" y="73"/>
                </a:lnTo>
                <a:lnTo>
                  <a:pt x="218" y="74"/>
                </a:lnTo>
                <a:lnTo>
                  <a:pt x="217" y="85"/>
                </a:lnTo>
                <a:lnTo>
                  <a:pt x="220" y="85"/>
                </a:lnTo>
                <a:lnTo>
                  <a:pt x="218" y="87"/>
                </a:lnTo>
                <a:lnTo>
                  <a:pt x="254" y="89"/>
                </a:lnTo>
                <a:lnTo>
                  <a:pt x="252" y="115"/>
                </a:lnTo>
                <a:lnTo>
                  <a:pt x="248" y="118"/>
                </a:lnTo>
                <a:lnTo>
                  <a:pt x="254" y="126"/>
                </a:lnTo>
                <a:lnTo>
                  <a:pt x="251" y="128"/>
                </a:lnTo>
                <a:lnTo>
                  <a:pt x="249" y="130"/>
                </a:lnTo>
                <a:lnTo>
                  <a:pt x="246" y="131"/>
                </a:lnTo>
                <a:lnTo>
                  <a:pt x="243" y="133"/>
                </a:lnTo>
                <a:lnTo>
                  <a:pt x="242" y="133"/>
                </a:lnTo>
                <a:lnTo>
                  <a:pt x="239" y="134"/>
                </a:lnTo>
                <a:lnTo>
                  <a:pt x="238" y="136"/>
                </a:lnTo>
                <a:lnTo>
                  <a:pt x="236" y="139"/>
                </a:lnTo>
                <a:lnTo>
                  <a:pt x="236" y="140"/>
                </a:lnTo>
                <a:lnTo>
                  <a:pt x="236" y="142"/>
                </a:lnTo>
                <a:lnTo>
                  <a:pt x="235" y="142"/>
                </a:lnTo>
                <a:lnTo>
                  <a:pt x="233" y="143"/>
                </a:lnTo>
                <a:lnTo>
                  <a:pt x="230" y="142"/>
                </a:lnTo>
                <a:lnTo>
                  <a:pt x="229" y="143"/>
                </a:lnTo>
                <a:lnTo>
                  <a:pt x="229" y="146"/>
                </a:lnTo>
                <a:lnTo>
                  <a:pt x="227" y="148"/>
                </a:lnTo>
                <a:lnTo>
                  <a:pt x="226" y="149"/>
                </a:lnTo>
                <a:lnTo>
                  <a:pt x="224" y="149"/>
                </a:lnTo>
                <a:lnTo>
                  <a:pt x="223" y="149"/>
                </a:lnTo>
                <a:lnTo>
                  <a:pt x="221" y="149"/>
                </a:lnTo>
                <a:lnTo>
                  <a:pt x="221" y="150"/>
                </a:lnTo>
                <a:lnTo>
                  <a:pt x="218" y="153"/>
                </a:lnTo>
                <a:lnTo>
                  <a:pt x="217" y="155"/>
                </a:lnTo>
                <a:lnTo>
                  <a:pt x="216" y="156"/>
                </a:lnTo>
                <a:lnTo>
                  <a:pt x="214" y="156"/>
                </a:lnTo>
                <a:lnTo>
                  <a:pt x="208" y="145"/>
                </a:lnTo>
                <a:lnTo>
                  <a:pt x="211" y="143"/>
                </a:lnTo>
                <a:lnTo>
                  <a:pt x="213" y="133"/>
                </a:lnTo>
                <a:lnTo>
                  <a:pt x="195" y="131"/>
                </a:lnTo>
                <a:lnTo>
                  <a:pt x="194" y="136"/>
                </a:lnTo>
                <a:lnTo>
                  <a:pt x="179" y="136"/>
                </a:lnTo>
                <a:lnTo>
                  <a:pt x="179" y="145"/>
                </a:lnTo>
                <a:lnTo>
                  <a:pt x="157" y="143"/>
                </a:lnTo>
                <a:lnTo>
                  <a:pt x="157" y="133"/>
                </a:lnTo>
                <a:lnTo>
                  <a:pt x="154" y="131"/>
                </a:lnTo>
                <a:lnTo>
                  <a:pt x="160" y="123"/>
                </a:lnTo>
                <a:lnTo>
                  <a:pt x="132" y="109"/>
                </a:lnTo>
                <a:lnTo>
                  <a:pt x="139" y="102"/>
                </a:lnTo>
                <a:lnTo>
                  <a:pt x="125" y="96"/>
                </a:lnTo>
                <a:lnTo>
                  <a:pt x="111" y="96"/>
                </a:lnTo>
                <a:lnTo>
                  <a:pt x="109" y="96"/>
                </a:lnTo>
                <a:lnTo>
                  <a:pt x="109" y="99"/>
                </a:lnTo>
                <a:lnTo>
                  <a:pt x="107" y="107"/>
                </a:lnTo>
                <a:lnTo>
                  <a:pt x="113" y="107"/>
                </a:lnTo>
                <a:lnTo>
                  <a:pt x="113" y="112"/>
                </a:lnTo>
                <a:lnTo>
                  <a:pt x="117" y="112"/>
                </a:lnTo>
                <a:lnTo>
                  <a:pt x="117" y="120"/>
                </a:lnTo>
                <a:lnTo>
                  <a:pt x="111" y="124"/>
                </a:lnTo>
                <a:lnTo>
                  <a:pt x="103" y="121"/>
                </a:lnTo>
                <a:lnTo>
                  <a:pt x="104" y="111"/>
                </a:lnTo>
                <a:lnTo>
                  <a:pt x="68" y="108"/>
                </a:lnTo>
                <a:lnTo>
                  <a:pt x="66" y="105"/>
                </a:lnTo>
                <a:lnTo>
                  <a:pt x="60" y="108"/>
                </a:lnTo>
                <a:lnTo>
                  <a:pt x="57" y="104"/>
                </a:lnTo>
                <a:lnTo>
                  <a:pt x="59" y="102"/>
                </a:lnTo>
                <a:lnTo>
                  <a:pt x="47" y="86"/>
                </a:lnTo>
                <a:lnTo>
                  <a:pt x="29" y="96"/>
                </a:lnTo>
                <a:lnTo>
                  <a:pt x="32" y="101"/>
                </a:lnTo>
                <a:lnTo>
                  <a:pt x="31" y="102"/>
                </a:lnTo>
                <a:lnTo>
                  <a:pt x="31" y="105"/>
                </a:lnTo>
                <a:lnTo>
                  <a:pt x="26" y="104"/>
                </a:lnTo>
                <a:lnTo>
                  <a:pt x="26" y="102"/>
                </a:lnTo>
                <a:lnTo>
                  <a:pt x="22" y="102"/>
                </a:lnTo>
                <a:lnTo>
                  <a:pt x="19" y="98"/>
                </a:lnTo>
                <a:lnTo>
                  <a:pt x="15" y="95"/>
                </a:lnTo>
                <a:lnTo>
                  <a:pt x="13" y="92"/>
                </a:lnTo>
                <a:lnTo>
                  <a:pt x="10" y="90"/>
                </a:lnTo>
                <a:lnTo>
                  <a:pt x="19" y="82"/>
                </a:lnTo>
                <a:lnTo>
                  <a:pt x="0" y="60"/>
                </a:lnTo>
                <a:lnTo>
                  <a:pt x="32" y="35"/>
                </a:lnTo>
                <a:lnTo>
                  <a:pt x="38" y="41"/>
                </a:lnTo>
                <a:lnTo>
                  <a:pt x="34" y="46"/>
                </a:lnTo>
                <a:lnTo>
                  <a:pt x="38" y="51"/>
                </a:lnTo>
                <a:lnTo>
                  <a:pt x="43" y="48"/>
                </a:lnTo>
                <a:lnTo>
                  <a:pt x="43" y="45"/>
                </a:lnTo>
                <a:lnTo>
                  <a:pt x="46" y="42"/>
                </a:lnTo>
                <a:lnTo>
                  <a:pt x="46" y="41"/>
                </a:lnTo>
                <a:lnTo>
                  <a:pt x="66" y="20"/>
                </a:lnTo>
                <a:lnTo>
                  <a:pt x="60" y="14"/>
                </a:lnTo>
                <a:lnTo>
                  <a:pt x="68" y="5"/>
                </a:lnTo>
                <a:lnTo>
                  <a:pt x="73" y="0"/>
                </a:lnTo>
                <a:lnTo>
                  <a:pt x="78" y="4"/>
                </a:lnTo>
                <a:lnTo>
                  <a:pt x="73" y="10"/>
                </a:lnTo>
                <a:lnTo>
                  <a:pt x="92" y="27"/>
                </a:lnTo>
                <a:lnTo>
                  <a:pt x="97" y="23"/>
                </a:lnTo>
                <a:lnTo>
                  <a:pt x="129" y="27"/>
                </a:lnTo>
                <a:lnTo>
                  <a:pt x="132" y="24"/>
                </a:lnTo>
                <a:lnTo>
                  <a:pt x="135" y="23"/>
                </a:lnTo>
                <a:lnTo>
                  <a:pt x="138" y="22"/>
                </a:lnTo>
                <a:lnTo>
                  <a:pt x="144" y="19"/>
                </a:lnTo>
                <a:lnTo>
                  <a:pt x="151" y="2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9" name="Freeform 254"/>
          <p:cNvSpPr>
            <a:spLocks noEditPoints="1"/>
          </p:cNvSpPr>
          <p:nvPr/>
        </p:nvSpPr>
        <p:spPr bwMode="auto">
          <a:xfrm rot="21334256">
            <a:off x="15366468" y="1245189"/>
            <a:ext cx="810177" cy="1138192"/>
          </a:xfrm>
          <a:custGeom>
            <a:avLst/>
            <a:gdLst>
              <a:gd name="T0" fmla="*/ 2147483647 w 263"/>
              <a:gd name="T1" fmla="*/ 2147483647 h 313"/>
              <a:gd name="T2" fmla="*/ 2147483647 w 263"/>
              <a:gd name="T3" fmla="*/ 2147483647 h 313"/>
              <a:gd name="T4" fmla="*/ 2147483647 w 263"/>
              <a:gd name="T5" fmla="*/ 2147483647 h 313"/>
              <a:gd name="T6" fmla="*/ 2147483647 w 263"/>
              <a:gd name="T7" fmla="*/ 2147483647 h 313"/>
              <a:gd name="T8" fmla="*/ 2147483647 w 263"/>
              <a:gd name="T9" fmla="*/ 2147483647 h 313"/>
              <a:gd name="T10" fmla="*/ 2147483647 w 263"/>
              <a:gd name="T11" fmla="*/ 2147483647 h 313"/>
              <a:gd name="T12" fmla="*/ 2147483647 w 263"/>
              <a:gd name="T13" fmla="*/ 2147483647 h 313"/>
              <a:gd name="T14" fmla="*/ 2147483647 w 263"/>
              <a:gd name="T15" fmla="*/ 2147483647 h 313"/>
              <a:gd name="T16" fmla="*/ 2147483647 w 263"/>
              <a:gd name="T17" fmla="*/ 2147483647 h 313"/>
              <a:gd name="T18" fmla="*/ 2147483647 w 263"/>
              <a:gd name="T19" fmla="*/ 2147483647 h 313"/>
              <a:gd name="T20" fmla="*/ 2147483647 w 263"/>
              <a:gd name="T21" fmla="*/ 2147483647 h 313"/>
              <a:gd name="T22" fmla="*/ 2147483647 w 263"/>
              <a:gd name="T23" fmla="*/ 2147483647 h 313"/>
              <a:gd name="T24" fmla="*/ 2147483647 w 263"/>
              <a:gd name="T25" fmla="*/ 2147483647 h 313"/>
              <a:gd name="T26" fmla="*/ 2147483647 w 263"/>
              <a:gd name="T27" fmla="*/ 2147483647 h 313"/>
              <a:gd name="T28" fmla="*/ 2147483647 w 263"/>
              <a:gd name="T29" fmla="*/ 2147483647 h 313"/>
              <a:gd name="T30" fmla="*/ 2147483647 w 263"/>
              <a:gd name="T31" fmla="*/ 2147483647 h 313"/>
              <a:gd name="T32" fmla="*/ 2147483647 w 263"/>
              <a:gd name="T33" fmla="*/ 2147483647 h 313"/>
              <a:gd name="T34" fmla="*/ 2147483647 w 263"/>
              <a:gd name="T35" fmla="*/ 2147483647 h 313"/>
              <a:gd name="T36" fmla="*/ 2147483647 w 263"/>
              <a:gd name="T37" fmla="*/ 2147483647 h 313"/>
              <a:gd name="T38" fmla="*/ 2147483647 w 263"/>
              <a:gd name="T39" fmla="*/ 2147483647 h 313"/>
              <a:gd name="T40" fmla="*/ 2147483647 w 263"/>
              <a:gd name="T41" fmla="*/ 2147483647 h 313"/>
              <a:gd name="T42" fmla="*/ 2147483647 w 263"/>
              <a:gd name="T43" fmla="*/ 2147483647 h 313"/>
              <a:gd name="T44" fmla="*/ 2147483647 w 263"/>
              <a:gd name="T45" fmla="*/ 2147483647 h 313"/>
              <a:gd name="T46" fmla="*/ 2147483647 w 263"/>
              <a:gd name="T47" fmla="*/ 2147483647 h 313"/>
              <a:gd name="T48" fmla="*/ 2147483647 w 263"/>
              <a:gd name="T49" fmla="*/ 2147483647 h 313"/>
              <a:gd name="T50" fmla="*/ 2147483647 w 263"/>
              <a:gd name="T51" fmla="*/ 2147483647 h 313"/>
              <a:gd name="T52" fmla="*/ 2147483647 w 263"/>
              <a:gd name="T53" fmla="*/ 2147483647 h 313"/>
              <a:gd name="T54" fmla="*/ 2147483647 w 263"/>
              <a:gd name="T55" fmla="*/ 2147483647 h 313"/>
              <a:gd name="T56" fmla="*/ 2147483647 w 263"/>
              <a:gd name="T57" fmla="*/ 2147483647 h 313"/>
              <a:gd name="T58" fmla="*/ 2147483647 w 263"/>
              <a:gd name="T59" fmla="*/ 2147483647 h 313"/>
              <a:gd name="T60" fmla="*/ 2147483647 w 263"/>
              <a:gd name="T61" fmla="*/ 2147483647 h 313"/>
              <a:gd name="T62" fmla="*/ 2147483647 w 263"/>
              <a:gd name="T63" fmla="*/ 2147483647 h 313"/>
              <a:gd name="T64" fmla="*/ 2147483647 w 263"/>
              <a:gd name="T65" fmla="*/ 2147483647 h 313"/>
              <a:gd name="T66" fmla="*/ 2147483647 w 263"/>
              <a:gd name="T67" fmla="*/ 2147483647 h 313"/>
              <a:gd name="T68" fmla="*/ 2147483647 w 263"/>
              <a:gd name="T69" fmla="*/ 2147483647 h 313"/>
              <a:gd name="T70" fmla="*/ 2147483647 w 263"/>
              <a:gd name="T71" fmla="*/ 2147483647 h 313"/>
              <a:gd name="T72" fmla="*/ 2147483647 w 263"/>
              <a:gd name="T73" fmla="*/ 2147483647 h 313"/>
              <a:gd name="T74" fmla="*/ 2147483647 w 263"/>
              <a:gd name="T75" fmla="*/ 2147483647 h 313"/>
              <a:gd name="T76" fmla="*/ 2147483647 w 263"/>
              <a:gd name="T77" fmla="*/ 2147483647 h 313"/>
              <a:gd name="T78" fmla="*/ 2147483647 w 263"/>
              <a:gd name="T79" fmla="*/ 2147483647 h 313"/>
              <a:gd name="T80" fmla="*/ 2147483647 w 263"/>
              <a:gd name="T81" fmla="*/ 2147483647 h 313"/>
              <a:gd name="T82" fmla="*/ 2147483647 w 263"/>
              <a:gd name="T83" fmla="*/ 2147483647 h 313"/>
              <a:gd name="T84" fmla="*/ 2147483647 w 263"/>
              <a:gd name="T85" fmla="*/ 2147483647 h 313"/>
              <a:gd name="T86" fmla="*/ 2147483647 w 263"/>
              <a:gd name="T87" fmla="*/ 2147483647 h 313"/>
              <a:gd name="T88" fmla="*/ 2147483647 w 263"/>
              <a:gd name="T89" fmla="*/ 2147483647 h 313"/>
              <a:gd name="T90" fmla="*/ 2147483647 w 263"/>
              <a:gd name="T91" fmla="*/ 2147483647 h 313"/>
              <a:gd name="T92" fmla="*/ 2147483647 w 263"/>
              <a:gd name="T93" fmla="*/ 2147483647 h 313"/>
              <a:gd name="T94" fmla="*/ 2147483647 w 263"/>
              <a:gd name="T95" fmla="*/ 2147483647 h 313"/>
              <a:gd name="T96" fmla="*/ 2147483647 w 263"/>
              <a:gd name="T97" fmla="*/ 2147483647 h 313"/>
              <a:gd name="T98" fmla="*/ 2147483647 w 263"/>
              <a:gd name="T99" fmla="*/ 2147483647 h 313"/>
              <a:gd name="T100" fmla="*/ 2147483647 w 263"/>
              <a:gd name="T101" fmla="*/ 2147483647 h 313"/>
              <a:gd name="T102" fmla="*/ 2147483647 w 263"/>
              <a:gd name="T103" fmla="*/ 2147483647 h 313"/>
              <a:gd name="T104" fmla="*/ 2147483647 w 263"/>
              <a:gd name="T105" fmla="*/ 2147483647 h 313"/>
              <a:gd name="T106" fmla="*/ 2147483647 w 263"/>
              <a:gd name="T107" fmla="*/ 2147483647 h 313"/>
              <a:gd name="T108" fmla="*/ 2147483647 w 263"/>
              <a:gd name="T109" fmla="*/ 2147483647 h 313"/>
              <a:gd name="T110" fmla="*/ 2147483647 w 263"/>
              <a:gd name="T111" fmla="*/ 2147483647 h 313"/>
              <a:gd name="T112" fmla="*/ 2147483647 w 263"/>
              <a:gd name="T113" fmla="*/ 2147483647 h 31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63"/>
              <a:gd name="T172" fmla="*/ 0 h 313"/>
              <a:gd name="T173" fmla="*/ 263 w 263"/>
              <a:gd name="T174" fmla="*/ 313 h 313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63" h="313">
                <a:moveTo>
                  <a:pt x="132" y="85"/>
                </a:moveTo>
                <a:lnTo>
                  <a:pt x="135" y="82"/>
                </a:lnTo>
                <a:lnTo>
                  <a:pt x="140" y="77"/>
                </a:lnTo>
                <a:lnTo>
                  <a:pt x="144" y="74"/>
                </a:lnTo>
                <a:lnTo>
                  <a:pt x="145" y="73"/>
                </a:lnTo>
                <a:lnTo>
                  <a:pt x="151" y="73"/>
                </a:lnTo>
                <a:lnTo>
                  <a:pt x="170" y="73"/>
                </a:lnTo>
                <a:lnTo>
                  <a:pt x="173" y="72"/>
                </a:lnTo>
                <a:lnTo>
                  <a:pt x="176" y="70"/>
                </a:lnTo>
                <a:lnTo>
                  <a:pt x="181" y="67"/>
                </a:lnTo>
                <a:lnTo>
                  <a:pt x="182" y="66"/>
                </a:lnTo>
                <a:lnTo>
                  <a:pt x="183" y="64"/>
                </a:lnTo>
                <a:lnTo>
                  <a:pt x="183" y="61"/>
                </a:lnTo>
                <a:lnTo>
                  <a:pt x="183" y="60"/>
                </a:lnTo>
                <a:lnTo>
                  <a:pt x="185" y="60"/>
                </a:lnTo>
                <a:lnTo>
                  <a:pt x="186" y="61"/>
                </a:lnTo>
                <a:lnTo>
                  <a:pt x="188" y="60"/>
                </a:lnTo>
                <a:lnTo>
                  <a:pt x="189" y="60"/>
                </a:lnTo>
                <a:lnTo>
                  <a:pt x="191" y="58"/>
                </a:lnTo>
                <a:lnTo>
                  <a:pt x="192" y="58"/>
                </a:lnTo>
                <a:lnTo>
                  <a:pt x="191" y="66"/>
                </a:lnTo>
                <a:lnTo>
                  <a:pt x="191" y="69"/>
                </a:lnTo>
                <a:lnTo>
                  <a:pt x="191" y="73"/>
                </a:lnTo>
                <a:lnTo>
                  <a:pt x="194" y="80"/>
                </a:lnTo>
                <a:lnTo>
                  <a:pt x="194" y="83"/>
                </a:lnTo>
                <a:lnTo>
                  <a:pt x="195" y="85"/>
                </a:lnTo>
                <a:lnTo>
                  <a:pt x="198" y="89"/>
                </a:lnTo>
                <a:lnTo>
                  <a:pt x="200" y="91"/>
                </a:lnTo>
                <a:lnTo>
                  <a:pt x="203" y="92"/>
                </a:lnTo>
                <a:lnTo>
                  <a:pt x="205" y="92"/>
                </a:lnTo>
                <a:lnTo>
                  <a:pt x="216" y="94"/>
                </a:lnTo>
                <a:lnTo>
                  <a:pt x="226" y="96"/>
                </a:lnTo>
                <a:lnTo>
                  <a:pt x="230" y="98"/>
                </a:lnTo>
                <a:lnTo>
                  <a:pt x="235" y="99"/>
                </a:lnTo>
                <a:lnTo>
                  <a:pt x="238" y="101"/>
                </a:lnTo>
                <a:lnTo>
                  <a:pt x="236" y="108"/>
                </a:lnTo>
                <a:lnTo>
                  <a:pt x="241" y="110"/>
                </a:lnTo>
                <a:lnTo>
                  <a:pt x="241" y="117"/>
                </a:lnTo>
                <a:lnTo>
                  <a:pt x="245" y="118"/>
                </a:lnTo>
                <a:lnTo>
                  <a:pt x="244" y="132"/>
                </a:lnTo>
                <a:lnTo>
                  <a:pt x="241" y="154"/>
                </a:lnTo>
                <a:lnTo>
                  <a:pt x="251" y="155"/>
                </a:lnTo>
                <a:lnTo>
                  <a:pt x="249" y="162"/>
                </a:lnTo>
                <a:lnTo>
                  <a:pt x="236" y="161"/>
                </a:lnTo>
                <a:lnTo>
                  <a:pt x="232" y="205"/>
                </a:lnTo>
                <a:lnTo>
                  <a:pt x="233" y="205"/>
                </a:lnTo>
                <a:lnTo>
                  <a:pt x="235" y="203"/>
                </a:lnTo>
                <a:lnTo>
                  <a:pt x="236" y="202"/>
                </a:lnTo>
                <a:lnTo>
                  <a:pt x="238" y="202"/>
                </a:lnTo>
                <a:lnTo>
                  <a:pt x="239" y="208"/>
                </a:lnTo>
                <a:lnTo>
                  <a:pt x="244" y="208"/>
                </a:lnTo>
                <a:lnTo>
                  <a:pt x="246" y="209"/>
                </a:lnTo>
                <a:lnTo>
                  <a:pt x="248" y="212"/>
                </a:lnTo>
                <a:lnTo>
                  <a:pt x="249" y="212"/>
                </a:lnTo>
                <a:lnTo>
                  <a:pt x="252" y="212"/>
                </a:lnTo>
                <a:lnTo>
                  <a:pt x="254" y="215"/>
                </a:lnTo>
                <a:lnTo>
                  <a:pt x="258" y="215"/>
                </a:lnTo>
                <a:lnTo>
                  <a:pt x="263" y="217"/>
                </a:lnTo>
                <a:lnTo>
                  <a:pt x="260" y="256"/>
                </a:lnTo>
                <a:lnTo>
                  <a:pt x="260" y="263"/>
                </a:lnTo>
                <a:lnTo>
                  <a:pt x="257" y="269"/>
                </a:lnTo>
                <a:lnTo>
                  <a:pt x="255" y="272"/>
                </a:lnTo>
                <a:lnTo>
                  <a:pt x="257" y="275"/>
                </a:lnTo>
                <a:lnTo>
                  <a:pt x="252" y="285"/>
                </a:lnTo>
                <a:lnTo>
                  <a:pt x="248" y="285"/>
                </a:lnTo>
                <a:lnTo>
                  <a:pt x="241" y="296"/>
                </a:lnTo>
                <a:lnTo>
                  <a:pt x="241" y="297"/>
                </a:lnTo>
                <a:lnTo>
                  <a:pt x="239" y="299"/>
                </a:lnTo>
                <a:lnTo>
                  <a:pt x="239" y="303"/>
                </a:lnTo>
                <a:lnTo>
                  <a:pt x="233" y="306"/>
                </a:lnTo>
                <a:lnTo>
                  <a:pt x="233" y="313"/>
                </a:lnTo>
                <a:lnTo>
                  <a:pt x="227" y="313"/>
                </a:lnTo>
                <a:lnTo>
                  <a:pt x="225" y="312"/>
                </a:lnTo>
                <a:lnTo>
                  <a:pt x="222" y="309"/>
                </a:lnTo>
                <a:lnTo>
                  <a:pt x="216" y="303"/>
                </a:lnTo>
                <a:lnTo>
                  <a:pt x="213" y="302"/>
                </a:lnTo>
                <a:lnTo>
                  <a:pt x="211" y="302"/>
                </a:lnTo>
                <a:lnTo>
                  <a:pt x="207" y="299"/>
                </a:lnTo>
                <a:lnTo>
                  <a:pt x="200" y="293"/>
                </a:lnTo>
                <a:lnTo>
                  <a:pt x="198" y="291"/>
                </a:lnTo>
                <a:lnTo>
                  <a:pt x="192" y="290"/>
                </a:lnTo>
                <a:lnTo>
                  <a:pt x="188" y="288"/>
                </a:lnTo>
                <a:lnTo>
                  <a:pt x="183" y="285"/>
                </a:lnTo>
                <a:lnTo>
                  <a:pt x="182" y="283"/>
                </a:lnTo>
                <a:lnTo>
                  <a:pt x="181" y="280"/>
                </a:lnTo>
                <a:lnTo>
                  <a:pt x="181" y="275"/>
                </a:lnTo>
                <a:lnTo>
                  <a:pt x="179" y="274"/>
                </a:lnTo>
                <a:lnTo>
                  <a:pt x="176" y="271"/>
                </a:lnTo>
                <a:lnTo>
                  <a:pt x="175" y="269"/>
                </a:lnTo>
                <a:lnTo>
                  <a:pt x="173" y="266"/>
                </a:lnTo>
                <a:lnTo>
                  <a:pt x="173" y="258"/>
                </a:lnTo>
                <a:lnTo>
                  <a:pt x="172" y="256"/>
                </a:lnTo>
                <a:lnTo>
                  <a:pt x="172" y="253"/>
                </a:lnTo>
                <a:lnTo>
                  <a:pt x="170" y="253"/>
                </a:lnTo>
                <a:lnTo>
                  <a:pt x="170" y="250"/>
                </a:lnTo>
                <a:lnTo>
                  <a:pt x="166" y="243"/>
                </a:lnTo>
                <a:lnTo>
                  <a:pt x="164" y="241"/>
                </a:lnTo>
                <a:lnTo>
                  <a:pt x="163" y="239"/>
                </a:lnTo>
                <a:lnTo>
                  <a:pt x="154" y="225"/>
                </a:lnTo>
                <a:lnTo>
                  <a:pt x="145" y="215"/>
                </a:lnTo>
                <a:lnTo>
                  <a:pt x="140" y="209"/>
                </a:lnTo>
                <a:lnTo>
                  <a:pt x="131" y="200"/>
                </a:lnTo>
                <a:lnTo>
                  <a:pt x="128" y="198"/>
                </a:lnTo>
                <a:lnTo>
                  <a:pt x="123" y="195"/>
                </a:lnTo>
                <a:lnTo>
                  <a:pt x="118" y="193"/>
                </a:lnTo>
                <a:lnTo>
                  <a:pt x="115" y="192"/>
                </a:lnTo>
                <a:lnTo>
                  <a:pt x="112" y="192"/>
                </a:lnTo>
                <a:lnTo>
                  <a:pt x="109" y="192"/>
                </a:lnTo>
                <a:lnTo>
                  <a:pt x="101" y="189"/>
                </a:lnTo>
                <a:lnTo>
                  <a:pt x="96" y="189"/>
                </a:lnTo>
                <a:lnTo>
                  <a:pt x="93" y="190"/>
                </a:lnTo>
                <a:lnTo>
                  <a:pt x="88" y="192"/>
                </a:lnTo>
                <a:lnTo>
                  <a:pt x="87" y="193"/>
                </a:lnTo>
                <a:lnTo>
                  <a:pt x="85" y="195"/>
                </a:lnTo>
                <a:lnTo>
                  <a:pt x="87" y="195"/>
                </a:lnTo>
                <a:lnTo>
                  <a:pt x="88" y="195"/>
                </a:lnTo>
                <a:lnTo>
                  <a:pt x="90" y="193"/>
                </a:lnTo>
                <a:lnTo>
                  <a:pt x="90" y="195"/>
                </a:lnTo>
                <a:lnTo>
                  <a:pt x="88" y="196"/>
                </a:lnTo>
                <a:lnTo>
                  <a:pt x="87" y="198"/>
                </a:lnTo>
                <a:lnTo>
                  <a:pt x="87" y="199"/>
                </a:lnTo>
                <a:lnTo>
                  <a:pt x="87" y="200"/>
                </a:lnTo>
                <a:lnTo>
                  <a:pt x="88" y="202"/>
                </a:lnTo>
                <a:lnTo>
                  <a:pt x="88" y="200"/>
                </a:lnTo>
                <a:lnTo>
                  <a:pt x="90" y="199"/>
                </a:lnTo>
                <a:lnTo>
                  <a:pt x="88" y="198"/>
                </a:lnTo>
                <a:lnTo>
                  <a:pt x="90" y="196"/>
                </a:lnTo>
                <a:lnTo>
                  <a:pt x="90" y="195"/>
                </a:lnTo>
                <a:lnTo>
                  <a:pt x="91" y="193"/>
                </a:lnTo>
                <a:lnTo>
                  <a:pt x="93" y="193"/>
                </a:lnTo>
                <a:lnTo>
                  <a:pt x="93" y="195"/>
                </a:lnTo>
                <a:lnTo>
                  <a:pt x="91" y="198"/>
                </a:lnTo>
                <a:lnTo>
                  <a:pt x="91" y="202"/>
                </a:lnTo>
                <a:lnTo>
                  <a:pt x="90" y="203"/>
                </a:lnTo>
                <a:lnTo>
                  <a:pt x="91" y="205"/>
                </a:lnTo>
                <a:lnTo>
                  <a:pt x="93" y="203"/>
                </a:lnTo>
                <a:lnTo>
                  <a:pt x="93" y="202"/>
                </a:lnTo>
                <a:lnTo>
                  <a:pt x="94" y="202"/>
                </a:lnTo>
                <a:lnTo>
                  <a:pt x="94" y="203"/>
                </a:lnTo>
                <a:lnTo>
                  <a:pt x="96" y="205"/>
                </a:lnTo>
                <a:lnTo>
                  <a:pt x="96" y="203"/>
                </a:lnTo>
                <a:lnTo>
                  <a:pt x="96" y="202"/>
                </a:lnTo>
                <a:lnTo>
                  <a:pt x="96" y="200"/>
                </a:lnTo>
                <a:lnTo>
                  <a:pt x="96" y="199"/>
                </a:lnTo>
                <a:lnTo>
                  <a:pt x="94" y="198"/>
                </a:lnTo>
                <a:lnTo>
                  <a:pt x="94" y="196"/>
                </a:lnTo>
                <a:lnTo>
                  <a:pt x="96" y="198"/>
                </a:lnTo>
                <a:lnTo>
                  <a:pt x="97" y="200"/>
                </a:lnTo>
                <a:lnTo>
                  <a:pt x="98" y="203"/>
                </a:lnTo>
                <a:lnTo>
                  <a:pt x="97" y="205"/>
                </a:lnTo>
                <a:lnTo>
                  <a:pt x="97" y="206"/>
                </a:lnTo>
                <a:lnTo>
                  <a:pt x="96" y="208"/>
                </a:lnTo>
                <a:lnTo>
                  <a:pt x="94" y="208"/>
                </a:lnTo>
                <a:lnTo>
                  <a:pt x="91" y="208"/>
                </a:lnTo>
                <a:lnTo>
                  <a:pt x="88" y="205"/>
                </a:lnTo>
                <a:lnTo>
                  <a:pt x="78" y="195"/>
                </a:lnTo>
                <a:lnTo>
                  <a:pt x="75" y="192"/>
                </a:lnTo>
                <a:lnTo>
                  <a:pt x="74" y="190"/>
                </a:lnTo>
                <a:lnTo>
                  <a:pt x="71" y="187"/>
                </a:lnTo>
                <a:lnTo>
                  <a:pt x="63" y="173"/>
                </a:lnTo>
                <a:lnTo>
                  <a:pt x="62" y="168"/>
                </a:lnTo>
                <a:lnTo>
                  <a:pt x="59" y="162"/>
                </a:lnTo>
                <a:lnTo>
                  <a:pt x="57" y="155"/>
                </a:lnTo>
                <a:lnTo>
                  <a:pt x="52" y="142"/>
                </a:lnTo>
                <a:lnTo>
                  <a:pt x="49" y="132"/>
                </a:lnTo>
                <a:lnTo>
                  <a:pt x="46" y="120"/>
                </a:lnTo>
                <a:lnTo>
                  <a:pt x="43" y="110"/>
                </a:lnTo>
                <a:lnTo>
                  <a:pt x="41" y="108"/>
                </a:lnTo>
                <a:lnTo>
                  <a:pt x="38" y="91"/>
                </a:lnTo>
                <a:lnTo>
                  <a:pt x="38" y="88"/>
                </a:lnTo>
                <a:lnTo>
                  <a:pt x="35" y="79"/>
                </a:lnTo>
                <a:lnTo>
                  <a:pt x="33" y="72"/>
                </a:lnTo>
                <a:lnTo>
                  <a:pt x="31" y="70"/>
                </a:lnTo>
                <a:lnTo>
                  <a:pt x="30" y="67"/>
                </a:lnTo>
                <a:lnTo>
                  <a:pt x="27" y="66"/>
                </a:lnTo>
                <a:lnTo>
                  <a:pt x="25" y="64"/>
                </a:lnTo>
                <a:lnTo>
                  <a:pt x="22" y="63"/>
                </a:lnTo>
                <a:lnTo>
                  <a:pt x="21" y="61"/>
                </a:lnTo>
                <a:lnTo>
                  <a:pt x="19" y="60"/>
                </a:lnTo>
                <a:lnTo>
                  <a:pt x="21" y="60"/>
                </a:lnTo>
                <a:lnTo>
                  <a:pt x="22" y="60"/>
                </a:lnTo>
                <a:lnTo>
                  <a:pt x="24" y="60"/>
                </a:lnTo>
                <a:lnTo>
                  <a:pt x="30" y="64"/>
                </a:lnTo>
                <a:lnTo>
                  <a:pt x="35" y="70"/>
                </a:lnTo>
                <a:lnTo>
                  <a:pt x="37" y="72"/>
                </a:lnTo>
                <a:lnTo>
                  <a:pt x="43" y="77"/>
                </a:lnTo>
                <a:lnTo>
                  <a:pt x="49" y="82"/>
                </a:lnTo>
                <a:lnTo>
                  <a:pt x="50" y="83"/>
                </a:lnTo>
                <a:lnTo>
                  <a:pt x="53" y="85"/>
                </a:lnTo>
                <a:lnTo>
                  <a:pt x="60" y="88"/>
                </a:lnTo>
                <a:lnTo>
                  <a:pt x="63" y="89"/>
                </a:lnTo>
                <a:lnTo>
                  <a:pt x="65" y="89"/>
                </a:lnTo>
                <a:lnTo>
                  <a:pt x="71" y="91"/>
                </a:lnTo>
                <a:lnTo>
                  <a:pt x="76" y="92"/>
                </a:lnTo>
                <a:lnTo>
                  <a:pt x="85" y="94"/>
                </a:lnTo>
                <a:lnTo>
                  <a:pt x="96" y="94"/>
                </a:lnTo>
                <a:lnTo>
                  <a:pt x="100" y="94"/>
                </a:lnTo>
                <a:lnTo>
                  <a:pt x="101" y="94"/>
                </a:lnTo>
                <a:lnTo>
                  <a:pt x="106" y="94"/>
                </a:lnTo>
                <a:lnTo>
                  <a:pt x="109" y="94"/>
                </a:lnTo>
                <a:lnTo>
                  <a:pt x="112" y="94"/>
                </a:lnTo>
                <a:lnTo>
                  <a:pt x="116" y="92"/>
                </a:lnTo>
                <a:lnTo>
                  <a:pt x="118" y="92"/>
                </a:lnTo>
                <a:lnTo>
                  <a:pt x="119" y="92"/>
                </a:lnTo>
                <a:lnTo>
                  <a:pt x="120" y="92"/>
                </a:lnTo>
                <a:lnTo>
                  <a:pt x="122" y="91"/>
                </a:lnTo>
                <a:lnTo>
                  <a:pt x="125" y="89"/>
                </a:lnTo>
                <a:lnTo>
                  <a:pt x="129" y="88"/>
                </a:lnTo>
                <a:lnTo>
                  <a:pt x="131" y="86"/>
                </a:lnTo>
                <a:lnTo>
                  <a:pt x="132" y="85"/>
                </a:lnTo>
                <a:close/>
                <a:moveTo>
                  <a:pt x="208" y="45"/>
                </a:moveTo>
                <a:lnTo>
                  <a:pt x="208" y="47"/>
                </a:lnTo>
                <a:lnTo>
                  <a:pt x="210" y="47"/>
                </a:lnTo>
                <a:lnTo>
                  <a:pt x="208" y="48"/>
                </a:lnTo>
                <a:lnTo>
                  <a:pt x="205" y="48"/>
                </a:lnTo>
                <a:lnTo>
                  <a:pt x="204" y="50"/>
                </a:lnTo>
                <a:lnTo>
                  <a:pt x="207" y="51"/>
                </a:lnTo>
                <a:lnTo>
                  <a:pt x="205" y="51"/>
                </a:lnTo>
                <a:lnTo>
                  <a:pt x="203" y="51"/>
                </a:lnTo>
                <a:lnTo>
                  <a:pt x="200" y="52"/>
                </a:lnTo>
                <a:lnTo>
                  <a:pt x="198" y="52"/>
                </a:lnTo>
                <a:lnTo>
                  <a:pt x="200" y="51"/>
                </a:lnTo>
                <a:lnTo>
                  <a:pt x="200" y="50"/>
                </a:lnTo>
                <a:lnTo>
                  <a:pt x="203" y="48"/>
                </a:lnTo>
                <a:lnTo>
                  <a:pt x="205" y="45"/>
                </a:lnTo>
                <a:lnTo>
                  <a:pt x="208" y="45"/>
                </a:lnTo>
                <a:close/>
                <a:moveTo>
                  <a:pt x="9" y="48"/>
                </a:moveTo>
                <a:lnTo>
                  <a:pt x="9" y="50"/>
                </a:lnTo>
                <a:lnTo>
                  <a:pt x="8" y="48"/>
                </a:lnTo>
                <a:lnTo>
                  <a:pt x="6" y="48"/>
                </a:lnTo>
                <a:lnTo>
                  <a:pt x="6" y="47"/>
                </a:lnTo>
                <a:lnTo>
                  <a:pt x="8" y="47"/>
                </a:lnTo>
                <a:lnTo>
                  <a:pt x="9" y="47"/>
                </a:lnTo>
                <a:lnTo>
                  <a:pt x="9" y="48"/>
                </a:lnTo>
                <a:close/>
                <a:moveTo>
                  <a:pt x="0" y="44"/>
                </a:moveTo>
                <a:lnTo>
                  <a:pt x="2" y="44"/>
                </a:lnTo>
                <a:lnTo>
                  <a:pt x="2" y="42"/>
                </a:lnTo>
                <a:lnTo>
                  <a:pt x="3" y="44"/>
                </a:lnTo>
                <a:lnTo>
                  <a:pt x="5" y="45"/>
                </a:lnTo>
                <a:lnTo>
                  <a:pt x="3" y="45"/>
                </a:lnTo>
                <a:lnTo>
                  <a:pt x="2" y="45"/>
                </a:lnTo>
                <a:lnTo>
                  <a:pt x="2" y="44"/>
                </a:lnTo>
                <a:lnTo>
                  <a:pt x="0" y="44"/>
                </a:lnTo>
                <a:close/>
                <a:moveTo>
                  <a:pt x="189" y="1"/>
                </a:moveTo>
                <a:lnTo>
                  <a:pt x="189" y="1"/>
                </a:lnTo>
                <a:lnTo>
                  <a:pt x="189" y="3"/>
                </a:lnTo>
                <a:lnTo>
                  <a:pt x="188" y="1"/>
                </a:lnTo>
                <a:lnTo>
                  <a:pt x="188" y="0"/>
                </a:lnTo>
                <a:lnTo>
                  <a:pt x="188" y="1"/>
                </a:lnTo>
                <a:lnTo>
                  <a:pt x="189" y="1"/>
                </a:lnTo>
                <a:close/>
                <a:moveTo>
                  <a:pt x="192" y="3"/>
                </a:moveTo>
                <a:lnTo>
                  <a:pt x="192" y="3"/>
                </a:lnTo>
                <a:lnTo>
                  <a:pt x="192" y="4"/>
                </a:lnTo>
                <a:lnTo>
                  <a:pt x="191" y="3"/>
                </a:lnTo>
                <a:lnTo>
                  <a:pt x="192" y="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0" name="Freeform 255"/>
          <p:cNvSpPr>
            <a:spLocks noEditPoints="1"/>
          </p:cNvSpPr>
          <p:nvPr/>
        </p:nvSpPr>
        <p:spPr bwMode="auto">
          <a:xfrm rot="21334256">
            <a:off x="17683576" y="3038075"/>
            <a:ext cx="678128" cy="496135"/>
          </a:xfrm>
          <a:custGeom>
            <a:avLst/>
            <a:gdLst>
              <a:gd name="T0" fmla="*/ 2147483647 w 220"/>
              <a:gd name="T1" fmla="*/ 2147483647 h 136"/>
              <a:gd name="T2" fmla="*/ 2147483647 w 220"/>
              <a:gd name="T3" fmla="*/ 2147483647 h 136"/>
              <a:gd name="T4" fmla="*/ 2147483647 w 220"/>
              <a:gd name="T5" fmla="*/ 2147483647 h 136"/>
              <a:gd name="T6" fmla="*/ 2147483647 w 220"/>
              <a:gd name="T7" fmla="*/ 2147483647 h 136"/>
              <a:gd name="T8" fmla="*/ 2147483647 w 220"/>
              <a:gd name="T9" fmla="*/ 2147483647 h 136"/>
              <a:gd name="T10" fmla="*/ 2147483647 w 220"/>
              <a:gd name="T11" fmla="*/ 2147483647 h 136"/>
              <a:gd name="T12" fmla="*/ 2147483647 w 220"/>
              <a:gd name="T13" fmla="*/ 2147483647 h 136"/>
              <a:gd name="T14" fmla="*/ 2147483647 w 220"/>
              <a:gd name="T15" fmla="*/ 2147483647 h 136"/>
              <a:gd name="T16" fmla="*/ 2147483647 w 220"/>
              <a:gd name="T17" fmla="*/ 2147483647 h 136"/>
              <a:gd name="T18" fmla="*/ 2147483647 w 220"/>
              <a:gd name="T19" fmla="*/ 2147483647 h 136"/>
              <a:gd name="T20" fmla="*/ 2147483647 w 220"/>
              <a:gd name="T21" fmla="*/ 2147483647 h 136"/>
              <a:gd name="T22" fmla="*/ 2147483647 w 220"/>
              <a:gd name="T23" fmla="*/ 2147483647 h 136"/>
              <a:gd name="T24" fmla="*/ 2147483647 w 220"/>
              <a:gd name="T25" fmla="*/ 2147483647 h 136"/>
              <a:gd name="T26" fmla="*/ 2147483647 w 220"/>
              <a:gd name="T27" fmla="*/ 2147483647 h 136"/>
              <a:gd name="T28" fmla="*/ 2147483647 w 220"/>
              <a:gd name="T29" fmla="*/ 2147483647 h 136"/>
              <a:gd name="T30" fmla="*/ 2147483647 w 220"/>
              <a:gd name="T31" fmla="*/ 2147483647 h 136"/>
              <a:gd name="T32" fmla="*/ 2147483647 w 220"/>
              <a:gd name="T33" fmla="*/ 2147483647 h 136"/>
              <a:gd name="T34" fmla="*/ 2147483647 w 220"/>
              <a:gd name="T35" fmla="*/ 2147483647 h 136"/>
              <a:gd name="T36" fmla="*/ 2147483647 w 220"/>
              <a:gd name="T37" fmla="*/ 2147483647 h 136"/>
              <a:gd name="T38" fmla="*/ 2147483647 w 220"/>
              <a:gd name="T39" fmla="*/ 2147483647 h 136"/>
              <a:gd name="T40" fmla="*/ 2147483647 w 220"/>
              <a:gd name="T41" fmla="*/ 2147483647 h 136"/>
              <a:gd name="T42" fmla="*/ 2147483647 w 220"/>
              <a:gd name="T43" fmla="*/ 2147483647 h 136"/>
              <a:gd name="T44" fmla="*/ 2147483647 w 220"/>
              <a:gd name="T45" fmla="*/ 2147483647 h 136"/>
              <a:gd name="T46" fmla="*/ 2147483647 w 220"/>
              <a:gd name="T47" fmla="*/ 2147483647 h 136"/>
              <a:gd name="T48" fmla="*/ 2147483647 w 220"/>
              <a:gd name="T49" fmla="*/ 2147483647 h 136"/>
              <a:gd name="T50" fmla="*/ 2147483647 w 220"/>
              <a:gd name="T51" fmla="*/ 2147483647 h 136"/>
              <a:gd name="T52" fmla="*/ 2147483647 w 220"/>
              <a:gd name="T53" fmla="*/ 2147483647 h 136"/>
              <a:gd name="T54" fmla="*/ 2147483647 w 220"/>
              <a:gd name="T55" fmla="*/ 2147483647 h 136"/>
              <a:gd name="T56" fmla="*/ 2147483647 w 220"/>
              <a:gd name="T57" fmla="*/ 2147483647 h 136"/>
              <a:gd name="T58" fmla="*/ 2147483647 w 220"/>
              <a:gd name="T59" fmla="*/ 2147483647 h 136"/>
              <a:gd name="T60" fmla="*/ 2147483647 w 220"/>
              <a:gd name="T61" fmla="*/ 2147483647 h 136"/>
              <a:gd name="T62" fmla="*/ 2147483647 w 220"/>
              <a:gd name="T63" fmla="*/ 2147483647 h 136"/>
              <a:gd name="T64" fmla="*/ 2147483647 w 220"/>
              <a:gd name="T65" fmla="*/ 2147483647 h 136"/>
              <a:gd name="T66" fmla="*/ 2147483647 w 220"/>
              <a:gd name="T67" fmla="*/ 2147483647 h 136"/>
              <a:gd name="T68" fmla="*/ 2147483647 w 220"/>
              <a:gd name="T69" fmla="*/ 2147483647 h 136"/>
              <a:gd name="T70" fmla="*/ 2147483647 w 220"/>
              <a:gd name="T71" fmla="*/ 2147483647 h 136"/>
              <a:gd name="T72" fmla="*/ 2147483647 w 220"/>
              <a:gd name="T73" fmla="*/ 2147483647 h 136"/>
              <a:gd name="T74" fmla="*/ 2147483647 w 220"/>
              <a:gd name="T75" fmla="*/ 2147483647 h 136"/>
              <a:gd name="T76" fmla="*/ 2147483647 w 220"/>
              <a:gd name="T77" fmla="*/ 2147483647 h 136"/>
              <a:gd name="T78" fmla="*/ 2147483647 w 220"/>
              <a:gd name="T79" fmla="*/ 2147483647 h 136"/>
              <a:gd name="T80" fmla="*/ 2147483647 w 220"/>
              <a:gd name="T81" fmla="*/ 2147483647 h 136"/>
              <a:gd name="T82" fmla="*/ 2147483647 w 220"/>
              <a:gd name="T83" fmla="*/ 2147483647 h 136"/>
              <a:gd name="T84" fmla="*/ 2147483647 w 220"/>
              <a:gd name="T85" fmla="*/ 2147483647 h 136"/>
              <a:gd name="T86" fmla="*/ 2147483647 w 220"/>
              <a:gd name="T87" fmla="*/ 2147483647 h 136"/>
              <a:gd name="T88" fmla="*/ 2147483647 w 220"/>
              <a:gd name="T89" fmla="*/ 2147483647 h 136"/>
              <a:gd name="T90" fmla="*/ 2147483647 w 220"/>
              <a:gd name="T91" fmla="*/ 2147483647 h 136"/>
              <a:gd name="T92" fmla="*/ 2147483647 w 220"/>
              <a:gd name="T93" fmla="*/ 2147483647 h 136"/>
              <a:gd name="T94" fmla="*/ 2147483647 w 220"/>
              <a:gd name="T95" fmla="*/ 2147483647 h 136"/>
              <a:gd name="T96" fmla="*/ 2147483647 w 220"/>
              <a:gd name="T97" fmla="*/ 2147483647 h 136"/>
              <a:gd name="T98" fmla="*/ 2147483647 w 220"/>
              <a:gd name="T99" fmla="*/ 2147483647 h 136"/>
              <a:gd name="T100" fmla="*/ 2147483647 w 220"/>
              <a:gd name="T101" fmla="*/ 2147483647 h 136"/>
              <a:gd name="T102" fmla="*/ 2147483647 w 220"/>
              <a:gd name="T103" fmla="*/ 2147483647 h 136"/>
              <a:gd name="T104" fmla="*/ 2147483647 w 220"/>
              <a:gd name="T105" fmla="*/ 2147483647 h 136"/>
              <a:gd name="T106" fmla="*/ 0 w 220"/>
              <a:gd name="T107" fmla="*/ 2147483647 h 136"/>
              <a:gd name="T108" fmla="*/ 2147483647 w 220"/>
              <a:gd name="T109" fmla="*/ 2147483647 h 136"/>
              <a:gd name="T110" fmla="*/ 2147483647 w 220"/>
              <a:gd name="T111" fmla="*/ 2147483647 h 136"/>
              <a:gd name="T112" fmla="*/ 2147483647 w 220"/>
              <a:gd name="T113" fmla="*/ 2147483647 h 136"/>
              <a:gd name="T114" fmla="*/ 2147483647 w 220"/>
              <a:gd name="T115" fmla="*/ 2147483647 h 1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20"/>
              <a:gd name="T175" fmla="*/ 0 h 136"/>
              <a:gd name="T176" fmla="*/ 220 w 220"/>
              <a:gd name="T177" fmla="*/ 136 h 1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20" h="136">
                <a:moveTo>
                  <a:pt x="37" y="32"/>
                </a:moveTo>
                <a:lnTo>
                  <a:pt x="48" y="47"/>
                </a:lnTo>
                <a:lnTo>
                  <a:pt x="59" y="39"/>
                </a:lnTo>
                <a:lnTo>
                  <a:pt x="66" y="39"/>
                </a:lnTo>
                <a:lnTo>
                  <a:pt x="69" y="38"/>
                </a:lnTo>
                <a:lnTo>
                  <a:pt x="78" y="38"/>
                </a:lnTo>
                <a:lnTo>
                  <a:pt x="79" y="25"/>
                </a:lnTo>
                <a:lnTo>
                  <a:pt x="103" y="26"/>
                </a:lnTo>
                <a:lnTo>
                  <a:pt x="104" y="14"/>
                </a:lnTo>
                <a:lnTo>
                  <a:pt x="125" y="16"/>
                </a:lnTo>
                <a:lnTo>
                  <a:pt x="126" y="6"/>
                </a:lnTo>
                <a:lnTo>
                  <a:pt x="157" y="7"/>
                </a:lnTo>
                <a:lnTo>
                  <a:pt x="158" y="0"/>
                </a:lnTo>
                <a:lnTo>
                  <a:pt x="167" y="0"/>
                </a:lnTo>
                <a:lnTo>
                  <a:pt x="189" y="1"/>
                </a:lnTo>
                <a:lnTo>
                  <a:pt x="188" y="13"/>
                </a:lnTo>
                <a:lnTo>
                  <a:pt x="189" y="19"/>
                </a:lnTo>
                <a:lnTo>
                  <a:pt x="189" y="23"/>
                </a:lnTo>
                <a:lnTo>
                  <a:pt x="188" y="29"/>
                </a:lnTo>
                <a:lnTo>
                  <a:pt x="186" y="35"/>
                </a:lnTo>
                <a:lnTo>
                  <a:pt x="186" y="42"/>
                </a:lnTo>
                <a:lnTo>
                  <a:pt x="185" y="50"/>
                </a:lnTo>
                <a:lnTo>
                  <a:pt x="185" y="55"/>
                </a:lnTo>
                <a:lnTo>
                  <a:pt x="183" y="67"/>
                </a:lnTo>
                <a:lnTo>
                  <a:pt x="183" y="72"/>
                </a:lnTo>
                <a:lnTo>
                  <a:pt x="183" y="75"/>
                </a:lnTo>
                <a:lnTo>
                  <a:pt x="185" y="75"/>
                </a:lnTo>
                <a:lnTo>
                  <a:pt x="186" y="76"/>
                </a:lnTo>
                <a:lnTo>
                  <a:pt x="189" y="76"/>
                </a:lnTo>
                <a:lnTo>
                  <a:pt x="199" y="76"/>
                </a:lnTo>
                <a:lnTo>
                  <a:pt x="205" y="77"/>
                </a:lnTo>
                <a:lnTo>
                  <a:pt x="207" y="77"/>
                </a:lnTo>
                <a:lnTo>
                  <a:pt x="207" y="83"/>
                </a:lnTo>
                <a:lnTo>
                  <a:pt x="207" y="94"/>
                </a:lnTo>
                <a:lnTo>
                  <a:pt x="205" y="99"/>
                </a:lnTo>
                <a:lnTo>
                  <a:pt x="205" y="105"/>
                </a:lnTo>
                <a:lnTo>
                  <a:pt x="208" y="108"/>
                </a:lnTo>
                <a:lnTo>
                  <a:pt x="211" y="111"/>
                </a:lnTo>
                <a:lnTo>
                  <a:pt x="213" y="113"/>
                </a:lnTo>
                <a:lnTo>
                  <a:pt x="213" y="114"/>
                </a:lnTo>
                <a:lnTo>
                  <a:pt x="213" y="117"/>
                </a:lnTo>
                <a:lnTo>
                  <a:pt x="211" y="117"/>
                </a:lnTo>
                <a:lnTo>
                  <a:pt x="207" y="116"/>
                </a:lnTo>
                <a:lnTo>
                  <a:pt x="205" y="116"/>
                </a:lnTo>
                <a:lnTo>
                  <a:pt x="202" y="116"/>
                </a:lnTo>
                <a:lnTo>
                  <a:pt x="201" y="111"/>
                </a:lnTo>
                <a:lnTo>
                  <a:pt x="199" y="107"/>
                </a:lnTo>
                <a:lnTo>
                  <a:pt x="198" y="108"/>
                </a:lnTo>
                <a:lnTo>
                  <a:pt x="198" y="113"/>
                </a:lnTo>
                <a:lnTo>
                  <a:pt x="196" y="114"/>
                </a:lnTo>
                <a:lnTo>
                  <a:pt x="195" y="114"/>
                </a:lnTo>
                <a:lnTo>
                  <a:pt x="192" y="111"/>
                </a:lnTo>
                <a:lnTo>
                  <a:pt x="191" y="111"/>
                </a:lnTo>
                <a:lnTo>
                  <a:pt x="188" y="113"/>
                </a:lnTo>
                <a:lnTo>
                  <a:pt x="183" y="113"/>
                </a:lnTo>
                <a:lnTo>
                  <a:pt x="182" y="114"/>
                </a:lnTo>
                <a:lnTo>
                  <a:pt x="179" y="113"/>
                </a:lnTo>
                <a:lnTo>
                  <a:pt x="177" y="113"/>
                </a:lnTo>
                <a:lnTo>
                  <a:pt x="176" y="117"/>
                </a:lnTo>
                <a:lnTo>
                  <a:pt x="173" y="118"/>
                </a:lnTo>
                <a:lnTo>
                  <a:pt x="170" y="117"/>
                </a:lnTo>
                <a:lnTo>
                  <a:pt x="169" y="114"/>
                </a:lnTo>
                <a:lnTo>
                  <a:pt x="169" y="113"/>
                </a:lnTo>
                <a:lnTo>
                  <a:pt x="167" y="116"/>
                </a:lnTo>
                <a:lnTo>
                  <a:pt x="164" y="113"/>
                </a:lnTo>
                <a:lnTo>
                  <a:pt x="164" y="110"/>
                </a:lnTo>
                <a:lnTo>
                  <a:pt x="161" y="111"/>
                </a:lnTo>
                <a:lnTo>
                  <a:pt x="161" y="114"/>
                </a:lnTo>
                <a:lnTo>
                  <a:pt x="160" y="114"/>
                </a:lnTo>
                <a:lnTo>
                  <a:pt x="158" y="110"/>
                </a:lnTo>
                <a:lnTo>
                  <a:pt x="157" y="110"/>
                </a:lnTo>
                <a:lnTo>
                  <a:pt x="155" y="113"/>
                </a:lnTo>
                <a:lnTo>
                  <a:pt x="152" y="113"/>
                </a:lnTo>
                <a:lnTo>
                  <a:pt x="151" y="116"/>
                </a:lnTo>
                <a:lnTo>
                  <a:pt x="150" y="116"/>
                </a:lnTo>
                <a:lnTo>
                  <a:pt x="148" y="114"/>
                </a:lnTo>
                <a:lnTo>
                  <a:pt x="147" y="113"/>
                </a:lnTo>
                <a:lnTo>
                  <a:pt x="147" y="110"/>
                </a:lnTo>
                <a:lnTo>
                  <a:pt x="145" y="110"/>
                </a:lnTo>
                <a:lnTo>
                  <a:pt x="142" y="108"/>
                </a:lnTo>
                <a:lnTo>
                  <a:pt x="139" y="110"/>
                </a:lnTo>
                <a:lnTo>
                  <a:pt x="139" y="113"/>
                </a:lnTo>
                <a:lnTo>
                  <a:pt x="136" y="111"/>
                </a:lnTo>
                <a:lnTo>
                  <a:pt x="135" y="114"/>
                </a:lnTo>
                <a:lnTo>
                  <a:pt x="133" y="116"/>
                </a:lnTo>
                <a:lnTo>
                  <a:pt x="132" y="111"/>
                </a:lnTo>
                <a:lnTo>
                  <a:pt x="133" y="110"/>
                </a:lnTo>
                <a:lnTo>
                  <a:pt x="133" y="108"/>
                </a:lnTo>
                <a:lnTo>
                  <a:pt x="132" y="108"/>
                </a:lnTo>
                <a:lnTo>
                  <a:pt x="129" y="108"/>
                </a:lnTo>
                <a:lnTo>
                  <a:pt x="129" y="113"/>
                </a:lnTo>
                <a:lnTo>
                  <a:pt x="126" y="116"/>
                </a:lnTo>
                <a:lnTo>
                  <a:pt x="123" y="116"/>
                </a:lnTo>
                <a:lnTo>
                  <a:pt x="120" y="114"/>
                </a:lnTo>
                <a:lnTo>
                  <a:pt x="119" y="116"/>
                </a:lnTo>
                <a:lnTo>
                  <a:pt x="122" y="120"/>
                </a:lnTo>
                <a:lnTo>
                  <a:pt x="122" y="121"/>
                </a:lnTo>
                <a:lnTo>
                  <a:pt x="120" y="123"/>
                </a:lnTo>
                <a:lnTo>
                  <a:pt x="119" y="120"/>
                </a:lnTo>
                <a:lnTo>
                  <a:pt x="117" y="120"/>
                </a:lnTo>
                <a:lnTo>
                  <a:pt x="116" y="118"/>
                </a:lnTo>
                <a:lnTo>
                  <a:pt x="113" y="120"/>
                </a:lnTo>
                <a:lnTo>
                  <a:pt x="111" y="118"/>
                </a:lnTo>
                <a:lnTo>
                  <a:pt x="113" y="117"/>
                </a:lnTo>
                <a:lnTo>
                  <a:pt x="114" y="116"/>
                </a:lnTo>
                <a:lnTo>
                  <a:pt x="114" y="114"/>
                </a:lnTo>
                <a:lnTo>
                  <a:pt x="111" y="114"/>
                </a:lnTo>
                <a:lnTo>
                  <a:pt x="110" y="118"/>
                </a:lnTo>
                <a:lnTo>
                  <a:pt x="108" y="118"/>
                </a:lnTo>
                <a:lnTo>
                  <a:pt x="107" y="118"/>
                </a:lnTo>
                <a:lnTo>
                  <a:pt x="107" y="116"/>
                </a:lnTo>
                <a:lnTo>
                  <a:pt x="108" y="113"/>
                </a:lnTo>
                <a:lnTo>
                  <a:pt x="107" y="113"/>
                </a:lnTo>
                <a:lnTo>
                  <a:pt x="106" y="111"/>
                </a:lnTo>
                <a:lnTo>
                  <a:pt x="106" y="110"/>
                </a:lnTo>
                <a:lnTo>
                  <a:pt x="104" y="110"/>
                </a:lnTo>
                <a:lnTo>
                  <a:pt x="103" y="114"/>
                </a:lnTo>
                <a:lnTo>
                  <a:pt x="98" y="113"/>
                </a:lnTo>
                <a:lnTo>
                  <a:pt x="98" y="114"/>
                </a:lnTo>
                <a:lnTo>
                  <a:pt x="101" y="116"/>
                </a:lnTo>
                <a:lnTo>
                  <a:pt x="100" y="118"/>
                </a:lnTo>
                <a:lnTo>
                  <a:pt x="101" y="121"/>
                </a:lnTo>
                <a:lnTo>
                  <a:pt x="100" y="123"/>
                </a:lnTo>
                <a:lnTo>
                  <a:pt x="95" y="124"/>
                </a:lnTo>
                <a:lnTo>
                  <a:pt x="92" y="121"/>
                </a:lnTo>
                <a:lnTo>
                  <a:pt x="91" y="121"/>
                </a:lnTo>
                <a:lnTo>
                  <a:pt x="89" y="124"/>
                </a:lnTo>
                <a:lnTo>
                  <a:pt x="88" y="126"/>
                </a:lnTo>
                <a:lnTo>
                  <a:pt x="86" y="123"/>
                </a:lnTo>
                <a:lnTo>
                  <a:pt x="88" y="121"/>
                </a:lnTo>
                <a:lnTo>
                  <a:pt x="92" y="118"/>
                </a:lnTo>
                <a:lnTo>
                  <a:pt x="91" y="118"/>
                </a:lnTo>
                <a:lnTo>
                  <a:pt x="86" y="120"/>
                </a:lnTo>
                <a:lnTo>
                  <a:pt x="84" y="118"/>
                </a:lnTo>
                <a:lnTo>
                  <a:pt x="82" y="118"/>
                </a:lnTo>
                <a:lnTo>
                  <a:pt x="82" y="121"/>
                </a:lnTo>
                <a:lnTo>
                  <a:pt x="81" y="123"/>
                </a:lnTo>
                <a:lnTo>
                  <a:pt x="82" y="124"/>
                </a:lnTo>
                <a:lnTo>
                  <a:pt x="81" y="126"/>
                </a:lnTo>
                <a:lnTo>
                  <a:pt x="78" y="126"/>
                </a:lnTo>
                <a:lnTo>
                  <a:pt x="76" y="126"/>
                </a:lnTo>
                <a:lnTo>
                  <a:pt x="73" y="127"/>
                </a:lnTo>
                <a:lnTo>
                  <a:pt x="70" y="124"/>
                </a:lnTo>
                <a:lnTo>
                  <a:pt x="69" y="124"/>
                </a:lnTo>
                <a:lnTo>
                  <a:pt x="67" y="127"/>
                </a:lnTo>
                <a:lnTo>
                  <a:pt x="65" y="129"/>
                </a:lnTo>
                <a:lnTo>
                  <a:pt x="60" y="126"/>
                </a:lnTo>
                <a:lnTo>
                  <a:pt x="60" y="124"/>
                </a:lnTo>
                <a:lnTo>
                  <a:pt x="59" y="123"/>
                </a:lnTo>
                <a:lnTo>
                  <a:pt x="62" y="121"/>
                </a:lnTo>
                <a:lnTo>
                  <a:pt x="62" y="120"/>
                </a:lnTo>
                <a:lnTo>
                  <a:pt x="62" y="118"/>
                </a:lnTo>
                <a:lnTo>
                  <a:pt x="60" y="118"/>
                </a:lnTo>
                <a:lnTo>
                  <a:pt x="57" y="121"/>
                </a:lnTo>
                <a:lnTo>
                  <a:pt x="56" y="123"/>
                </a:lnTo>
                <a:lnTo>
                  <a:pt x="56" y="121"/>
                </a:lnTo>
                <a:lnTo>
                  <a:pt x="56" y="120"/>
                </a:lnTo>
                <a:lnTo>
                  <a:pt x="56" y="118"/>
                </a:lnTo>
                <a:lnTo>
                  <a:pt x="54" y="118"/>
                </a:lnTo>
                <a:lnTo>
                  <a:pt x="53" y="120"/>
                </a:lnTo>
                <a:lnTo>
                  <a:pt x="48" y="120"/>
                </a:lnTo>
                <a:lnTo>
                  <a:pt x="48" y="121"/>
                </a:lnTo>
                <a:lnTo>
                  <a:pt x="47" y="124"/>
                </a:lnTo>
                <a:lnTo>
                  <a:pt x="45" y="126"/>
                </a:lnTo>
                <a:lnTo>
                  <a:pt x="44" y="124"/>
                </a:lnTo>
                <a:lnTo>
                  <a:pt x="43" y="123"/>
                </a:lnTo>
                <a:lnTo>
                  <a:pt x="41" y="124"/>
                </a:lnTo>
                <a:lnTo>
                  <a:pt x="43" y="127"/>
                </a:lnTo>
                <a:lnTo>
                  <a:pt x="43" y="129"/>
                </a:lnTo>
                <a:lnTo>
                  <a:pt x="40" y="127"/>
                </a:lnTo>
                <a:lnTo>
                  <a:pt x="38" y="124"/>
                </a:lnTo>
                <a:lnTo>
                  <a:pt x="38" y="126"/>
                </a:lnTo>
                <a:lnTo>
                  <a:pt x="40" y="127"/>
                </a:lnTo>
                <a:lnTo>
                  <a:pt x="38" y="129"/>
                </a:lnTo>
                <a:lnTo>
                  <a:pt x="32" y="129"/>
                </a:lnTo>
                <a:lnTo>
                  <a:pt x="31" y="129"/>
                </a:lnTo>
                <a:lnTo>
                  <a:pt x="29" y="130"/>
                </a:lnTo>
                <a:lnTo>
                  <a:pt x="31" y="132"/>
                </a:lnTo>
                <a:lnTo>
                  <a:pt x="32" y="132"/>
                </a:lnTo>
                <a:lnTo>
                  <a:pt x="34" y="135"/>
                </a:lnTo>
                <a:lnTo>
                  <a:pt x="29" y="136"/>
                </a:lnTo>
                <a:lnTo>
                  <a:pt x="28" y="135"/>
                </a:lnTo>
                <a:lnTo>
                  <a:pt x="26" y="132"/>
                </a:lnTo>
                <a:lnTo>
                  <a:pt x="28" y="129"/>
                </a:lnTo>
                <a:lnTo>
                  <a:pt x="29" y="126"/>
                </a:lnTo>
                <a:lnTo>
                  <a:pt x="28" y="124"/>
                </a:lnTo>
                <a:lnTo>
                  <a:pt x="26" y="126"/>
                </a:lnTo>
                <a:lnTo>
                  <a:pt x="23" y="130"/>
                </a:lnTo>
                <a:lnTo>
                  <a:pt x="23" y="126"/>
                </a:lnTo>
                <a:lnTo>
                  <a:pt x="23" y="116"/>
                </a:lnTo>
                <a:lnTo>
                  <a:pt x="19" y="116"/>
                </a:lnTo>
                <a:lnTo>
                  <a:pt x="22" y="89"/>
                </a:lnTo>
                <a:lnTo>
                  <a:pt x="21" y="89"/>
                </a:lnTo>
                <a:lnTo>
                  <a:pt x="21" y="82"/>
                </a:lnTo>
                <a:lnTo>
                  <a:pt x="26" y="85"/>
                </a:lnTo>
                <a:lnTo>
                  <a:pt x="26" y="76"/>
                </a:lnTo>
                <a:lnTo>
                  <a:pt x="31" y="77"/>
                </a:lnTo>
                <a:lnTo>
                  <a:pt x="35" y="77"/>
                </a:lnTo>
                <a:lnTo>
                  <a:pt x="35" y="75"/>
                </a:lnTo>
                <a:lnTo>
                  <a:pt x="37" y="67"/>
                </a:lnTo>
                <a:lnTo>
                  <a:pt x="43" y="67"/>
                </a:lnTo>
                <a:lnTo>
                  <a:pt x="43" y="60"/>
                </a:lnTo>
                <a:lnTo>
                  <a:pt x="16" y="58"/>
                </a:lnTo>
                <a:lnTo>
                  <a:pt x="9" y="58"/>
                </a:lnTo>
                <a:lnTo>
                  <a:pt x="9" y="61"/>
                </a:lnTo>
                <a:lnTo>
                  <a:pt x="0" y="60"/>
                </a:lnTo>
                <a:lnTo>
                  <a:pt x="1" y="32"/>
                </a:lnTo>
                <a:lnTo>
                  <a:pt x="1" y="25"/>
                </a:lnTo>
                <a:lnTo>
                  <a:pt x="35" y="26"/>
                </a:lnTo>
                <a:lnTo>
                  <a:pt x="35" y="28"/>
                </a:lnTo>
                <a:lnTo>
                  <a:pt x="37" y="32"/>
                </a:lnTo>
                <a:close/>
                <a:moveTo>
                  <a:pt x="217" y="117"/>
                </a:moveTo>
                <a:lnTo>
                  <a:pt x="220" y="118"/>
                </a:lnTo>
                <a:lnTo>
                  <a:pt x="217" y="120"/>
                </a:lnTo>
                <a:lnTo>
                  <a:pt x="215" y="118"/>
                </a:lnTo>
                <a:lnTo>
                  <a:pt x="215" y="116"/>
                </a:lnTo>
                <a:lnTo>
                  <a:pt x="214" y="116"/>
                </a:lnTo>
                <a:lnTo>
                  <a:pt x="215" y="116"/>
                </a:lnTo>
                <a:lnTo>
                  <a:pt x="217" y="116"/>
                </a:lnTo>
                <a:lnTo>
                  <a:pt x="217" y="11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1" name="Freeform 256"/>
          <p:cNvSpPr>
            <a:spLocks/>
          </p:cNvSpPr>
          <p:nvPr/>
        </p:nvSpPr>
        <p:spPr bwMode="auto">
          <a:xfrm rot="21334256">
            <a:off x="15617256" y="2870929"/>
            <a:ext cx="825308" cy="834999"/>
          </a:xfrm>
          <a:custGeom>
            <a:avLst/>
            <a:gdLst>
              <a:gd name="T0" fmla="*/ 2147483647 w 268"/>
              <a:gd name="T1" fmla="*/ 2147483647 h 229"/>
              <a:gd name="T2" fmla="*/ 2147483647 w 268"/>
              <a:gd name="T3" fmla="*/ 2147483647 h 229"/>
              <a:gd name="T4" fmla="*/ 2147483647 w 268"/>
              <a:gd name="T5" fmla="*/ 2147483647 h 229"/>
              <a:gd name="T6" fmla="*/ 2147483647 w 268"/>
              <a:gd name="T7" fmla="*/ 2147483647 h 229"/>
              <a:gd name="T8" fmla="*/ 2147483647 w 268"/>
              <a:gd name="T9" fmla="*/ 2147483647 h 229"/>
              <a:gd name="T10" fmla="*/ 2147483647 w 268"/>
              <a:gd name="T11" fmla="*/ 2147483647 h 229"/>
              <a:gd name="T12" fmla="*/ 2147483647 w 268"/>
              <a:gd name="T13" fmla="*/ 2147483647 h 229"/>
              <a:gd name="T14" fmla="*/ 2147483647 w 268"/>
              <a:gd name="T15" fmla="*/ 2147483647 h 229"/>
              <a:gd name="T16" fmla="*/ 2147483647 w 268"/>
              <a:gd name="T17" fmla="*/ 2147483647 h 229"/>
              <a:gd name="T18" fmla="*/ 2147483647 w 268"/>
              <a:gd name="T19" fmla="*/ 2147483647 h 229"/>
              <a:gd name="T20" fmla="*/ 2147483647 w 268"/>
              <a:gd name="T21" fmla="*/ 2147483647 h 229"/>
              <a:gd name="T22" fmla="*/ 2147483647 w 268"/>
              <a:gd name="T23" fmla="*/ 2147483647 h 229"/>
              <a:gd name="T24" fmla="*/ 2147483647 w 268"/>
              <a:gd name="T25" fmla="*/ 2147483647 h 229"/>
              <a:gd name="T26" fmla="*/ 2147483647 w 268"/>
              <a:gd name="T27" fmla="*/ 2147483647 h 229"/>
              <a:gd name="T28" fmla="*/ 2147483647 w 268"/>
              <a:gd name="T29" fmla="*/ 2147483647 h 229"/>
              <a:gd name="T30" fmla="*/ 2147483647 w 268"/>
              <a:gd name="T31" fmla="*/ 2147483647 h 229"/>
              <a:gd name="T32" fmla="*/ 2147483647 w 268"/>
              <a:gd name="T33" fmla="*/ 2147483647 h 229"/>
              <a:gd name="T34" fmla="*/ 2147483647 w 268"/>
              <a:gd name="T35" fmla="*/ 2147483647 h 229"/>
              <a:gd name="T36" fmla="*/ 2147483647 w 268"/>
              <a:gd name="T37" fmla="*/ 2147483647 h 229"/>
              <a:gd name="T38" fmla="*/ 2147483647 w 268"/>
              <a:gd name="T39" fmla="*/ 2147483647 h 229"/>
              <a:gd name="T40" fmla="*/ 2147483647 w 268"/>
              <a:gd name="T41" fmla="*/ 2147483647 h 229"/>
              <a:gd name="T42" fmla="*/ 2147483647 w 268"/>
              <a:gd name="T43" fmla="*/ 2147483647 h 229"/>
              <a:gd name="T44" fmla="*/ 2147483647 w 268"/>
              <a:gd name="T45" fmla="*/ 2147483647 h 229"/>
              <a:gd name="T46" fmla="*/ 2147483647 w 268"/>
              <a:gd name="T47" fmla="*/ 2147483647 h 229"/>
              <a:gd name="T48" fmla="*/ 2147483647 w 268"/>
              <a:gd name="T49" fmla="*/ 2147483647 h 229"/>
              <a:gd name="T50" fmla="*/ 2147483647 w 268"/>
              <a:gd name="T51" fmla="*/ 2147483647 h 229"/>
              <a:gd name="T52" fmla="*/ 2147483647 w 268"/>
              <a:gd name="T53" fmla="*/ 2147483647 h 229"/>
              <a:gd name="T54" fmla="*/ 2147483647 w 268"/>
              <a:gd name="T55" fmla="*/ 2147483647 h 229"/>
              <a:gd name="T56" fmla="*/ 2147483647 w 268"/>
              <a:gd name="T57" fmla="*/ 2147483647 h 229"/>
              <a:gd name="T58" fmla="*/ 2147483647 w 268"/>
              <a:gd name="T59" fmla="*/ 2147483647 h 229"/>
              <a:gd name="T60" fmla="*/ 2147483647 w 268"/>
              <a:gd name="T61" fmla="*/ 2147483647 h 229"/>
              <a:gd name="T62" fmla="*/ 2147483647 w 268"/>
              <a:gd name="T63" fmla="*/ 2147483647 h 229"/>
              <a:gd name="T64" fmla="*/ 2147483647 w 268"/>
              <a:gd name="T65" fmla="*/ 2147483647 h 229"/>
              <a:gd name="T66" fmla="*/ 2147483647 w 268"/>
              <a:gd name="T67" fmla="*/ 2147483647 h 229"/>
              <a:gd name="T68" fmla="*/ 2147483647 w 268"/>
              <a:gd name="T69" fmla="*/ 2147483647 h 229"/>
              <a:gd name="T70" fmla="*/ 2147483647 w 268"/>
              <a:gd name="T71" fmla="*/ 2147483647 h 229"/>
              <a:gd name="T72" fmla="*/ 2147483647 w 268"/>
              <a:gd name="T73" fmla="*/ 2147483647 h 229"/>
              <a:gd name="T74" fmla="*/ 2147483647 w 268"/>
              <a:gd name="T75" fmla="*/ 2147483647 h 229"/>
              <a:gd name="T76" fmla="*/ 2147483647 w 268"/>
              <a:gd name="T77" fmla="*/ 2147483647 h 229"/>
              <a:gd name="T78" fmla="*/ 2147483647 w 268"/>
              <a:gd name="T79" fmla="*/ 2147483647 h 229"/>
              <a:gd name="T80" fmla="*/ 2147483647 w 268"/>
              <a:gd name="T81" fmla="*/ 0 h 229"/>
              <a:gd name="T82" fmla="*/ 2147483647 w 268"/>
              <a:gd name="T83" fmla="*/ 2147483647 h 229"/>
              <a:gd name="T84" fmla="*/ 2147483647 w 268"/>
              <a:gd name="T85" fmla="*/ 2147483647 h 229"/>
              <a:gd name="T86" fmla="*/ 2147483647 w 268"/>
              <a:gd name="T87" fmla="*/ 2147483647 h 229"/>
              <a:gd name="T88" fmla="*/ 2147483647 w 268"/>
              <a:gd name="T89" fmla="*/ 2147483647 h 229"/>
              <a:gd name="T90" fmla="*/ 2147483647 w 268"/>
              <a:gd name="T91" fmla="*/ 2147483647 h 229"/>
              <a:gd name="T92" fmla="*/ 2147483647 w 268"/>
              <a:gd name="T93" fmla="*/ 2147483647 h 229"/>
              <a:gd name="T94" fmla="*/ 2147483647 w 268"/>
              <a:gd name="T95" fmla="*/ 2147483647 h 229"/>
              <a:gd name="T96" fmla="*/ 2147483647 w 268"/>
              <a:gd name="T97" fmla="*/ 2147483647 h 229"/>
              <a:gd name="T98" fmla="*/ 2147483647 w 268"/>
              <a:gd name="T99" fmla="*/ 2147483647 h 229"/>
              <a:gd name="T100" fmla="*/ 2147483647 w 268"/>
              <a:gd name="T101" fmla="*/ 2147483647 h 229"/>
              <a:gd name="T102" fmla="*/ 2147483647 w 268"/>
              <a:gd name="T103" fmla="*/ 2147483647 h 229"/>
              <a:gd name="T104" fmla="*/ 2147483647 w 268"/>
              <a:gd name="T105" fmla="*/ 2147483647 h 229"/>
              <a:gd name="T106" fmla="*/ 2147483647 w 268"/>
              <a:gd name="T107" fmla="*/ 2147483647 h 229"/>
              <a:gd name="T108" fmla="*/ 2147483647 w 268"/>
              <a:gd name="T109" fmla="*/ 2147483647 h 229"/>
              <a:gd name="T110" fmla="*/ 2147483647 w 268"/>
              <a:gd name="T111" fmla="*/ 2147483647 h 22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68"/>
              <a:gd name="T169" fmla="*/ 0 h 229"/>
              <a:gd name="T170" fmla="*/ 268 w 268"/>
              <a:gd name="T171" fmla="*/ 229 h 22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68" h="229">
                <a:moveTo>
                  <a:pt x="189" y="29"/>
                </a:moveTo>
                <a:lnTo>
                  <a:pt x="193" y="32"/>
                </a:lnTo>
                <a:lnTo>
                  <a:pt x="193" y="35"/>
                </a:lnTo>
                <a:lnTo>
                  <a:pt x="198" y="43"/>
                </a:lnTo>
                <a:lnTo>
                  <a:pt x="196" y="44"/>
                </a:lnTo>
                <a:lnTo>
                  <a:pt x="196" y="45"/>
                </a:lnTo>
                <a:lnTo>
                  <a:pt x="202" y="48"/>
                </a:lnTo>
                <a:lnTo>
                  <a:pt x="203" y="48"/>
                </a:lnTo>
                <a:lnTo>
                  <a:pt x="203" y="50"/>
                </a:lnTo>
                <a:lnTo>
                  <a:pt x="211" y="54"/>
                </a:lnTo>
                <a:lnTo>
                  <a:pt x="212" y="57"/>
                </a:lnTo>
                <a:lnTo>
                  <a:pt x="214" y="60"/>
                </a:lnTo>
                <a:lnTo>
                  <a:pt x="214" y="62"/>
                </a:lnTo>
                <a:lnTo>
                  <a:pt x="220" y="66"/>
                </a:lnTo>
                <a:lnTo>
                  <a:pt x="211" y="75"/>
                </a:lnTo>
                <a:lnTo>
                  <a:pt x="212" y="76"/>
                </a:lnTo>
                <a:lnTo>
                  <a:pt x="195" y="97"/>
                </a:lnTo>
                <a:lnTo>
                  <a:pt x="236" y="136"/>
                </a:lnTo>
                <a:lnTo>
                  <a:pt x="244" y="129"/>
                </a:lnTo>
                <a:lnTo>
                  <a:pt x="268" y="151"/>
                </a:lnTo>
                <a:lnTo>
                  <a:pt x="255" y="166"/>
                </a:lnTo>
                <a:lnTo>
                  <a:pt x="264" y="174"/>
                </a:lnTo>
                <a:lnTo>
                  <a:pt x="256" y="183"/>
                </a:lnTo>
                <a:lnTo>
                  <a:pt x="262" y="189"/>
                </a:lnTo>
                <a:lnTo>
                  <a:pt x="242" y="210"/>
                </a:lnTo>
                <a:lnTo>
                  <a:pt x="242" y="211"/>
                </a:lnTo>
                <a:lnTo>
                  <a:pt x="239" y="214"/>
                </a:lnTo>
                <a:lnTo>
                  <a:pt x="239" y="217"/>
                </a:lnTo>
                <a:lnTo>
                  <a:pt x="234" y="220"/>
                </a:lnTo>
                <a:lnTo>
                  <a:pt x="230" y="215"/>
                </a:lnTo>
                <a:lnTo>
                  <a:pt x="234" y="210"/>
                </a:lnTo>
                <a:lnTo>
                  <a:pt x="228" y="204"/>
                </a:lnTo>
                <a:lnTo>
                  <a:pt x="196" y="229"/>
                </a:lnTo>
                <a:lnTo>
                  <a:pt x="183" y="214"/>
                </a:lnTo>
                <a:lnTo>
                  <a:pt x="196" y="204"/>
                </a:lnTo>
                <a:lnTo>
                  <a:pt x="193" y="201"/>
                </a:lnTo>
                <a:lnTo>
                  <a:pt x="189" y="199"/>
                </a:lnTo>
                <a:lnTo>
                  <a:pt x="186" y="196"/>
                </a:lnTo>
                <a:lnTo>
                  <a:pt x="186" y="192"/>
                </a:lnTo>
                <a:lnTo>
                  <a:pt x="183" y="188"/>
                </a:lnTo>
                <a:lnTo>
                  <a:pt x="176" y="192"/>
                </a:lnTo>
                <a:lnTo>
                  <a:pt x="164" y="177"/>
                </a:lnTo>
                <a:lnTo>
                  <a:pt x="184" y="169"/>
                </a:lnTo>
                <a:lnTo>
                  <a:pt x="171" y="151"/>
                </a:lnTo>
                <a:lnTo>
                  <a:pt x="165" y="155"/>
                </a:lnTo>
                <a:lnTo>
                  <a:pt x="162" y="147"/>
                </a:lnTo>
                <a:lnTo>
                  <a:pt x="155" y="139"/>
                </a:lnTo>
                <a:lnTo>
                  <a:pt x="152" y="135"/>
                </a:lnTo>
                <a:lnTo>
                  <a:pt x="145" y="128"/>
                </a:lnTo>
                <a:lnTo>
                  <a:pt x="148" y="125"/>
                </a:lnTo>
                <a:lnTo>
                  <a:pt x="152" y="129"/>
                </a:lnTo>
                <a:lnTo>
                  <a:pt x="159" y="122"/>
                </a:lnTo>
                <a:lnTo>
                  <a:pt x="158" y="116"/>
                </a:lnTo>
                <a:lnTo>
                  <a:pt x="155" y="114"/>
                </a:lnTo>
                <a:lnTo>
                  <a:pt x="151" y="108"/>
                </a:lnTo>
                <a:lnTo>
                  <a:pt x="143" y="119"/>
                </a:lnTo>
                <a:lnTo>
                  <a:pt x="140" y="119"/>
                </a:lnTo>
                <a:lnTo>
                  <a:pt x="139" y="122"/>
                </a:lnTo>
                <a:lnTo>
                  <a:pt x="137" y="122"/>
                </a:lnTo>
                <a:lnTo>
                  <a:pt x="136" y="123"/>
                </a:lnTo>
                <a:lnTo>
                  <a:pt x="123" y="119"/>
                </a:lnTo>
                <a:lnTo>
                  <a:pt x="123" y="122"/>
                </a:lnTo>
                <a:lnTo>
                  <a:pt x="111" y="119"/>
                </a:lnTo>
                <a:lnTo>
                  <a:pt x="96" y="110"/>
                </a:lnTo>
                <a:lnTo>
                  <a:pt x="95" y="100"/>
                </a:lnTo>
                <a:lnTo>
                  <a:pt x="96" y="92"/>
                </a:lnTo>
                <a:lnTo>
                  <a:pt x="96" y="84"/>
                </a:lnTo>
                <a:lnTo>
                  <a:pt x="67" y="81"/>
                </a:lnTo>
                <a:lnTo>
                  <a:pt x="67" y="84"/>
                </a:lnTo>
                <a:lnTo>
                  <a:pt x="61" y="79"/>
                </a:lnTo>
                <a:lnTo>
                  <a:pt x="66" y="79"/>
                </a:lnTo>
                <a:lnTo>
                  <a:pt x="66" y="76"/>
                </a:lnTo>
                <a:lnTo>
                  <a:pt x="64" y="75"/>
                </a:lnTo>
                <a:lnTo>
                  <a:pt x="63" y="72"/>
                </a:lnTo>
                <a:lnTo>
                  <a:pt x="63" y="69"/>
                </a:lnTo>
                <a:lnTo>
                  <a:pt x="64" y="67"/>
                </a:lnTo>
                <a:lnTo>
                  <a:pt x="67" y="65"/>
                </a:lnTo>
                <a:lnTo>
                  <a:pt x="66" y="62"/>
                </a:lnTo>
                <a:lnTo>
                  <a:pt x="64" y="60"/>
                </a:lnTo>
                <a:lnTo>
                  <a:pt x="60" y="60"/>
                </a:lnTo>
                <a:lnTo>
                  <a:pt x="60" y="57"/>
                </a:lnTo>
                <a:lnTo>
                  <a:pt x="58" y="57"/>
                </a:lnTo>
                <a:lnTo>
                  <a:pt x="57" y="57"/>
                </a:lnTo>
                <a:lnTo>
                  <a:pt x="54" y="59"/>
                </a:lnTo>
                <a:lnTo>
                  <a:pt x="52" y="59"/>
                </a:lnTo>
                <a:lnTo>
                  <a:pt x="52" y="56"/>
                </a:lnTo>
                <a:lnTo>
                  <a:pt x="48" y="57"/>
                </a:lnTo>
                <a:lnTo>
                  <a:pt x="47" y="54"/>
                </a:lnTo>
                <a:lnTo>
                  <a:pt x="42" y="53"/>
                </a:lnTo>
                <a:lnTo>
                  <a:pt x="42" y="51"/>
                </a:lnTo>
                <a:lnTo>
                  <a:pt x="45" y="50"/>
                </a:lnTo>
                <a:lnTo>
                  <a:pt x="45" y="48"/>
                </a:lnTo>
                <a:lnTo>
                  <a:pt x="42" y="47"/>
                </a:lnTo>
                <a:lnTo>
                  <a:pt x="44" y="44"/>
                </a:lnTo>
                <a:lnTo>
                  <a:pt x="44" y="41"/>
                </a:lnTo>
                <a:lnTo>
                  <a:pt x="41" y="40"/>
                </a:lnTo>
                <a:lnTo>
                  <a:pt x="39" y="41"/>
                </a:lnTo>
                <a:lnTo>
                  <a:pt x="38" y="43"/>
                </a:lnTo>
                <a:lnTo>
                  <a:pt x="36" y="41"/>
                </a:lnTo>
                <a:lnTo>
                  <a:pt x="35" y="41"/>
                </a:lnTo>
                <a:lnTo>
                  <a:pt x="35" y="37"/>
                </a:lnTo>
                <a:lnTo>
                  <a:pt x="32" y="34"/>
                </a:lnTo>
                <a:lnTo>
                  <a:pt x="30" y="34"/>
                </a:lnTo>
                <a:lnTo>
                  <a:pt x="29" y="35"/>
                </a:lnTo>
                <a:lnTo>
                  <a:pt x="28" y="38"/>
                </a:lnTo>
                <a:lnTo>
                  <a:pt x="28" y="43"/>
                </a:lnTo>
                <a:lnTo>
                  <a:pt x="26" y="44"/>
                </a:lnTo>
                <a:lnTo>
                  <a:pt x="23" y="45"/>
                </a:lnTo>
                <a:lnTo>
                  <a:pt x="19" y="47"/>
                </a:lnTo>
                <a:lnTo>
                  <a:pt x="13" y="47"/>
                </a:lnTo>
                <a:lnTo>
                  <a:pt x="10" y="44"/>
                </a:lnTo>
                <a:lnTo>
                  <a:pt x="8" y="44"/>
                </a:lnTo>
                <a:lnTo>
                  <a:pt x="6" y="43"/>
                </a:lnTo>
                <a:lnTo>
                  <a:pt x="3" y="38"/>
                </a:lnTo>
                <a:lnTo>
                  <a:pt x="0" y="37"/>
                </a:lnTo>
                <a:lnTo>
                  <a:pt x="1" y="31"/>
                </a:lnTo>
                <a:lnTo>
                  <a:pt x="11" y="31"/>
                </a:lnTo>
                <a:lnTo>
                  <a:pt x="14" y="31"/>
                </a:lnTo>
                <a:lnTo>
                  <a:pt x="26" y="0"/>
                </a:lnTo>
                <a:lnTo>
                  <a:pt x="29" y="0"/>
                </a:lnTo>
                <a:lnTo>
                  <a:pt x="30" y="0"/>
                </a:lnTo>
                <a:lnTo>
                  <a:pt x="32" y="6"/>
                </a:lnTo>
                <a:lnTo>
                  <a:pt x="33" y="7"/>
                </a:lnTo>
                <a:lnTo>
                  <a:pt x="33" y="12"/>
                </a:lnTo>
                <a:lnTo>
                  <a:pt x="35" y="13"/>
                </a:lnTo>
                <a:lnTo>
                  <a:pt x="38" y="10"/>
                </a:lnTo>
                <a:lnTo>
                  <a:pt x="38" y="12"/>
                </a:lnTo>
                <a:lnTo>
                  <a:pt x="39" y="12"/>
                </a:lnTo>
                <a:lnTo>
                  <a:pt x="39" y="13"/>
                </a:lnTo>
                <a:lnTo>
                  <a:pt x="39" y="16"/>
                </a:lnTo>
                <a:lnTo>
                  <a:pt x="41" y="18"/>
                </a:lnTo>
                <a:lnTo>
                  <a:pt x="44" y="19"/>
                </a:lnTo>
                <a:lnTo>
                  <a:pt x="47" y="9"/>
                </a:lnTo>
                <a:lnTo>
                  <a:pt x="48" y="9"/>
                </a:lnTo>
                <a:lnTo>
                  <a:pt x="51" y="10"/>
                </a:lnTo>
                <a:lnTo>
                  <a:pt x="52" y="12"/>
                </a:lnTo>
                <a:lnTo>
                  <a:pt x="54" y="12"/>
                </a:lnTo>
                <a:lnTo>
                  <a:pt x="54" y="15"/>
                </a:lnTo>
                <a:lnTo>
                  <a:pt x="54" y="16"/>
                </a:lnTo>
                <a:lnTo>
                  <a:pt x="51" y="21"/>
                </a:lnTo>
                <a:lnTo>
                  <a:pt x="51" y="28"/>
                </a:lnTo>
                <a:lnTo>
                  <a:pt x="60" y="29"/>
                </a:lnTo>
                <a:lnTo>
                  <a:pt x="63" y="28"/>
                </a:lnTo>
                <a:lnTo>
                  <a:pt x="63" y="26"/>
                </a:lnTo>
                <a:lnTo>
                  <a:pt x="66" y="25"/>
                </a:lnTo>
                <a:lnTo>
                  <a:pt x="70" y="29"/>
                </a:lnTo>
                <a:lnTo>
                  <a:pt x="70" y="32"/>
                </a:lnTo>
                <a:lnTo>
                  <a:pt x="72" y="34"/>
                </a:lnTo>
                <a:lnTo>
                  <a:pt x="73" y="38"/>
                </a:lnTo>
                <a:lnTo>
                  <a:pt x="77" y="34"/>
                </a:lnTo>
                <a:lnTo>
                  <a:pt x="85" y="35"/>
                </a:lnTo>
                <a:lnTo>
                  <a:pt x="94" y="41"/>
                </a:lnTo>
                <a:lnTo>
                  <a:pt x="95" y="35"/>
                </a:lnTo>
                <a:lnTo>
                  <a:pt x="98" y="31"/>
                </a:lnTo>
                <a:lnTo>
                  <a:pt x="108" y="19"/>
                </a:lnTo>
                <a:lnTo>
                  <a:pt x="133" y="35"/>
                </a:lnTo>
                <a:lnTo>
                  <a:pt x="137" y="34"/>
                </a:lnTo>
                <a:lnTo>
                  <a:pt x="148" y="34"/>
                </a:lnTo>
                <a:lnTo>
                  <a:pt x="149" y="35"/>
                </a:lnTo>
                <a:lnTo>
                  <a:pt x="151" y="37"/>
                </a:lnTo>
                <a:lnTo>
                  <a:pt x="155" y="34"/>
                </a:lnTo>
                <a:lnTo>
                  <a:pt x="164" y="32"/>
                </a:lnTo>
                <a:lnTo>
                  <a:pt x="180" y="35"/>
                </a:lnTo>
                <a:lnTo>
                  <a:pt x="183" y="35"/>
                </a:lnTo>
                <a:lnTo>
                  <a:pt x="186" y="29"/>
                </a:lnTo>
                <a:lnTo>
                  <a:pt x="189" y="2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2" name="Freeform 257"/>
          <p:cNvSpPr>
            <a:spLocks/>
          </p:cNvSpPr>
          <p:nvPr/>
        </p:nvSpPr>
        <p:spPr bwMode="auto">
          <a:xfrm rot="21334256">
            <a:off x="16132680" y="1947692"/>
            <a:ext cx="892708" cy="838241"/>
          </a:xfrm>
          <a:custGeom>
            <a:avLst/>
            <a:gdLst>
              <a:gd name="T0" fmla="*/ 2147483647 w 290"/>
              <a:gd name="T1" fmla="*/ 2147483647 h 230"/>
              <a:gd name="T2" fmla="*/ 2147483647 w 290"/>
              <a:gd name="T3" fmla="*/ 2147483647 h 230"/>
              <a:gd name="T4" fmla="*/ 2147483647 w 290"/>
              <a:gd name="T5" fmla="*/ 2147483647 h 230"/>
              <a:gd name="T6" fmla="*/ 2147483647 w 290"/>
              <a:gd name="T7" fmla="*/ 2147483647 h 230"/>
              <a:gd name="T8" fmla="*/ 2147483647 w 290"/>
              <a:gd name="T9" fmla="*/ 2147483647 h 230"/>
              <a:gd name="T10" fmla="*/ 2147483647 w 290"/>
              <a:gd name="T11" fmla="*/ 2147483647 h 230"/>
              <a:gd name="T12" fmla="*/ 2147483647 w 290"/>
              <a:gd name="T13" fmla="*/ 2147483647 h 230"/>
              <a:gd name="T14" fmla="*/ 2147483647 w 290"/>
              <a:gd name="T15" fmla="*/ 2147483647 h 230"/>
              <a:gd name="T16" fmla="*/ 2147483647 w 290"/>
              <a:gd name="T17" fmla="*/ 2147483647 h 230"/>
              <a:gd name="T18" fmla="*/ 2147483647 w 290"/>
              <a:gd name="T19" fmla="*/ 2147483647 h 230"/>
              <a:gd name="T20" fmla="*/ 2147483647 w 290"/>
              <a:gd name="T21" fmla="*/ 2147483647 h 230"/>
              <a:gd name="T22" fmla="*/ 2147483647 w 290"/>
              <a:gd name="T23" fmla="*/ 2147483647 h 230"/>
              <a:gd name="T24" fmla="*/ 2147483647 w 290"/>
              <a:gd name="T25" fmla="*/ 2147483647 h 230"/>
              <a:gd name="T26" fmla="*/ 2147483647 w 290"/>
              <a:gd name="T27" fmla="*/ 2147483647 h 230"/>
              <a:gd name="T28" fmla="*/ 2147483647 w 290"/>
              <a:gd name="T29" fmla="*/ 2147483647 h 230"/>
              <a:gd name="T30" fmla="*/ 2147483647 w 290"/>
              <a:gd name="T31" fmla="*/ 2147483647 h 230"/>
              <a:gd name="T32" fmla="*/ 2147483647 w 290"/>
              <a:gd name="T33" fmla="*/ 2147483647 h 230"/>
              <a:gd name="T34" fmla="*/ 2147483647 w 290"/>
              <a:gd name="T35" fmla="*/ 2147483647 h 230"/>
              <a:gd name="T36" fmla="*/ 2147483647 w 290"/>
              <a:gd name="T37" fmla="*/ 2147483647 h 230"/>
              <a:gd name="T38" fmla="*/ 2147483647 w 290"/>
              <a:gd name="T39" fmla="*/ 2147483647 h 230"/>
              <a:gd name="T40" fmla="*/ 2147483647 w 290"/>
              <a:gd name="T41" fmla="*/ 2147483647 h 230"/>
              <a:gd name="T42" fmla="*/ 2147483647 w 290"/>
              <a:gd name="T43" fmla="*/ 2147483647 h 230"/>
              <a:gd name="T44" fmla="*/ 2147483647 w 290"/>
              <a:gd name="T45" fmla="*/ 2147483647 h 230"/>
              <a:gd name="T46" fmla="*/ 2147483647 w 290"/>
              <a:gd name="T47" fmla="*/ 2147483647 h 230"/>
              <a:gd name="T48" fmla="*/ 2147483647 w 290"/>
              <a:gd name="T49" fmla="*/ 2147483647 h 230"/>
              <a:gd name="T50" fmla="*/ 2147483647 w 290"/>
              <a:gd name="T51" fmla="*/ 2147483647 h 230"/>
              <a:gd name="T52" fmla="*/ 2147483647 w 290"/>
              <a:gd name="T53" fmla="*/ 2147483647 h 230"/>
              <a:gd name="T54" fmla="*/ 2147483647 w 290"/>
              <a:gd name="T55" fmla="*/ 2147483647 h 230"/>
              <a:gd name="T56" fmla="*/ 2147483647 w 290"/>
              <a:gd name="T57" fmla="*/ 2147483647 h 230"/>
              <a:gd name="T58" fmla="*/ 2147483647 w 290"/>
              <a:gd name="T59" fmla="*/ 2147483647 h 230"/>
              <a:gd name="T60" fmla="*/ 2147483647 w 290"/>
              <a:gd name="T61" fmla="*/ 2147483647 h 230"/>
              <a:gd name="T62" fmla="*/ 2147483647 w 290"/>
              <a:gd name="T63" fmla="*/ 2147483647 h 230"/>
              <a:gd name="T64" fmla="*/ 2147483647 w 290"/>
              <a:gd name="T65" fmla="*/ 2147483647 h 230"/>
              <a:gd name="T66" fmla="*/ 2147483647 w 290"/>
              <a:gd name="T67" fmla="*/ 2147483647 h 230"/>
              <a:gd name="T68" fmla="*/ 2147483647 w 290"/>
              <a:gd name="T69" fmla="*/ 2147483647 h 230"/>
              <a:gd name="T70" fmla="*/ 2147483647 w 290"/>
              <a:gd name="T71" fmla="*/ 2147483647 h 230"/>
              <a:gd name="T72" fmla="*/ 2147483647 w 290"/>
              <a:gd name="T73" fmla="*/ 2147483647 h 230"/>
              <a:gd name="T74" fmla="*/ 2147483647 w 290"/>
              <a:gd name="T75" fmla="*/ 2147483647 h 230"/>
              <a:gd name="T76" fmla="*/ 2147483647 w 290"/>
              <a:gd name="T77" fmla="*/ 2147483647 h 230"/>
              <a:gd name="T78" fmla="*/ 2147483647 w 290"/>
              <a:gd name="T79" fmla="*/ 2147483647 h 230"/>
              <a:gd name="T80" fmla="*/ 2147483647 w 290"/>
              <a:gd name="T81" fmla="*/ 2147483647 h 230"/>
              <a:gd name="T82" fmla="*/ 2147483647 w 290"/>
              <a:gd name="T83" fmla="*/ 2147483647 h 230"/>
              <a:gd name="T84" fmla="*/ 2147483647 w 290"/>
              <a:gd name="T85" fmla="*/ 2147483647 h 230"/>
              <a:gd name="T86" fmla="*/ 2147483647 w 290"/>
              <a:gd name="T87" fmla="*/ 2147483647 h 230"/>
              <a:gd name="T88" fmla="*/ 2147483647 w 290"/>
              <a:gd name="T89" fmla="*/ 2147483647 h 230"/>
              <a:gd name="T90" fmla="*/ 2147483647 w 290"/>
              <a:gd name="T91" fmla="*/ 2147483647 h 230"/>
              <a:gd name="T92" fmla="*/ 2147483647 w 290"/>
              <a:gd name="T93" fmla="*/ 2147483647 h 230"/>
              <a:gd name="T94" fmla="*/ 2147483647 w 290"/>
              <a:gd name="T95" fmla="*/ 2147483647 h 230"/>
              <a:gd name="T96" fmla="*/ 2147483647 w 290"/>
              <a:gd name="T97" fmla="*/ 2147483647 h 230"/>
              <a:gd name="T98" fmla="*/ 2147483647 w 290"/>
              <a:gd name="T99" fmla="*/ 2147483647 h 230"/>
              <a:gd name="T100" fmla="*/ 2147483647 w 290"/>
              <a:gd name="T101" fmla="*/ 2147483647 h 230"/>
              <a:gd name="T102" fmla="*/ 2147483647 w 290"/>
              <a:gd name="T103" fmla="*/ 2147483647 h 230"/>
              <a:gd name="T104" fmla="*/ 2147483647 w 290"/>
              <a:gd name="T105" fmla="*/ 2147483647 h 230"/>
              <a:gd name="T106" fmla="*/ 0 w 290"/>
              <a:gd name="T107" fmla="*/ 2147483647 h 230"/>
              <a:gd name="T108" fmla="*/ 2147483647 w 290"/>
              <a:gd name="T109" fmla="*/ 2147483647 h 230"/>
              <a:gd name="T110" fmla="*/ 2147483647 w 290"/>
              <a:gd name="T111" fmla="*/ 2147483647 h 230"/>
              <a:gd name="T112" fmla="*/ 2147483647 w 290"/>
              <a:gd name="T113" fmla="*/ 2147483647 h 230"/>
              <a:gd name="T114" fmla="*/ 2147483647 w 290"/>
              <a:gd name="T115" fmla="*/ 2147483647 h 230"/>
              <a:gd name="T116" fmla="*/ 2147483647 w 290"/>
              <a:gd name="T117" fmla="*/ 0 h 23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90"/>
              <a:gd name="T178" fmla="*/ 0 h 230"/>
              <a:gd name="T179" fmla="*/ 290 w 290"/>
              <a:gd name="T180" fmla="*/ 230 h 23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90" h="230">
                <a:moveTo>
                  <a:pt x="88" y="4"/>
                </a:moveTo>
                <a:lnTo>
                  <a:pt x="150" y="9"/>
                </a:lnTo>
                <a:lnTo>
                  <a:pt x="162" y="14"/>
                </a:lnTo>
                <a:lnTo>
                  <a:pt x="159" y="19"/>
                </a:lnTo>
                <a:lnTo>
                  <a:pt x="182" y="33"/>
                </a:lnTo>
                <a:lnTo>
                  <a:pt x="179" y="36"/>
                </a:lnTo>
                <a:lnTo>
                  <a:pt x="178" y="39"/>
                </a:lnTo>
                <a:lnTo>
                  <a:pt x="175" y="41"/>
                </a:lnTo>
                <a:lnTo>
                  <a:pt x="172" y="44"/>
                </a:lnTo>
                <a:lnTo>
                  <a:pt x="169" y="45"/>
                </a:lnTo>
                <a:lnTo>
                  <a:pt x="169" y="48"/>
                </a:lnTo>
                <a:lnTo>
                  <a:pt x="172" y="48"/>
                </a:lnTo>
                <a:lnTo>
                  <a:pt x="170" y="79"/>
                </a:lnTo>
                <a:lnTo>
                  <a:pt x="172" y="76"/>
                </a:lnTo>
                <a:lnTo>
                  <a:pt x="175" y="76"/>
                </a:lnTo>
                <a:lnTo>
                  <a:pt x="176" y="76"/>
                </a:lnTo>
                <a:lnTo>
                  <a:pt x="179" y="79"/>
                </a:lnTo>
                <a:lnTo>
                  <a:pt x="179" y="82"/>
                </a:lnTo>
                <a:lnTo>
                  <a:pt x="182" y="82"/>
                </a:lnTo>
                <a:lnTo>
                  <a:pt x="182" y="92"/>
                </a:lnTo>
                <a:lnTo>
                  <a:pt x="188" y="91"/>
                </a:lnTo>
                <a:lnTo>
                  <a:pt x="186" y="95"/>
                </a:lnTo>
                <a:lnTo>
                  <a:pt x="200" y="96"/>
                </a:lnTo>
                <a:lnTo>
                  <a:pt x="201" y="95"/>
                </a:lnTo>
                <a:lnTo>
                  <a:pt x="208" y="95"/>
                </a:lnTo>
                <a:lnTo>
                  <a:pt x="208" y="114"/>
                </a:lnTo>
                <a:lnTo>
                  <a:pt x="204" y="114"/>
                </a:lnTo>
                <a:lnTo>
                  <a:pt x="204" y="133"/>
                </a:lnTo>
                <a:lnTo>
                  <a:pt x="203" y="135"/>
                </a:lnTo>
                <a:lnTo>
                  <a:pt x="200" y="135"/>
                </a:lnTo>
                <a:lnTo>
                  <a:pt x="200" y="133"/>
                </a:lnTo>
                <a:lnTo>
                  <a:pt x="197" y="132"/>
                </a:lnTo>
                <a:lnTo>
                  <a:pt x="197" y="154"/>
                </a:lnTo>
                <a:lnTo>
                  <a:pt x="191" y="167"/>
                </a:lnTo>
                <a:lnTo>
                  <a:pt x="200" y="170"/>
                </a:lnTo>
                <a:lnTo>
                  <a:pt x="198" y="173"/>
                </a:lnTo>
                <a:lnTo>
                  <a:pt x="216" y="180"/>
                </a:lnTo>
                <a:lnTo>
                  <a:pt x="219" y="176"/>
                </a:lnTo>
                <a:lnTo>
                  <a:pt x="233" y="181"/>
                </a:lnTo>
                <a:lnTo>
                  <a:pt x="233" y="178"/>
                </a:lnTo>
                <a:lnTo>
                  <a:pt x="233" y="177"/>
                </a:lnTo>
                <a:lnTo>
                  <a:pt x="230" y="177"/>
                </a:lnTo>
                <a:lnTo>
                  <a:pt x="230" y="176"/>
                </a:lnTo>
                <a:lnTo>
                  <a:pt x="225" y="174"/>
                </a:lnTo>
                <a:lnTo>
                  <a:pt x="225" y="171"/>
                </a:lnTo>
                <a:lnTo>
                  <a:pt x="226" y="170"/>
                </a:lnTo>
                <a:lnTo>
                  <a:pt x="236" y="173"/>
                </a:lnTo>
                <a:lnTo>
                  <a:pt x="236" y="161"/>
                </a:lnTo>
                <a:lnTo>
                  <a:pt x="254" y="161"/>
                </a:lnTo>
                <a:lnTo>
                  <a:pt x="270" y="162"/>
                </a:lnTo>
                <a:lnTo>
                  <a:pt x="283" y="164"/>
                </a:lnTo>
                <a:lnTo>
                  <a:pt x="282" y="186"/>
                </a:lnTo>
                <a:lnTo>
                  <a:pt x="290" y="186"/>
                </a:lnTo>
                <a:lnTo>
                  <a:pt x="289" y="192"/>
                </a:lnTo>
                <a:lnTo>
                  <a:pt x="286" y="192"/>
                </a:lnTo>
                <a:lnTo>
                  <a:pt x="285" y="211"/>
                </a:lnTo>
                <a:lnTo>
                  <a:pt x="277" y="209"/>
                </a:lnTo>
                <a:lnTo>
                  <a:pt x="277" y="211"/>
                </a:lnTo>
                <a:lnTo>
                  <a:pt x="277" y="212"/>
                </a:lnTo>
                <a:lnTo>
                  <a:pt x="266" y="212"/>
                </a:lnTo>
                <a:lnTo>
                  <a:pt x="264" y="220"/>
                </a:lnTo>
                <a:lnTo>
                  <a:pt x="264" y="224"/>
                </a:lnTo>
                <a:lnTo>
                  <a:pt x="252" y="224"/>
                </a:lnTo>
                <a:lnTo>
                  <a:pt x="252" y="227"/>
                </a:lnTo>
                <a:lnTo>
                  <a:pt x="251" y="228"/>
                </a:lnTo>
                <a:lnTo>
                  <a:pt x="248" y="227"/>
                </a:lnTo>
                <a:lnTo>
                  <a:pt x="241" y="227"/>
                </a:lnTo>
                <a:lnTo>
                  <a:pt x="239" y="225"/>
                </a:lnTo>
                <a:lnTo>
                  <a:pt x="238" y="228"/>
                </a:lnTo>
                <a:lnTo>
                  <a:pt x="236" y="228"/>
                </a:lnTo>
                <a:lnTo>
                  <a:pt x="236" y="227"/>
                </a:lnTo>
                <a:lnTo>
                  <a:pt x="232" y="228"/>
                </a:lnTo>
                <a:lnTo>
                  <a:pt x="230" y="225"/>
                </a:lnTo>
                <a:lnTo>
                  <a:pt x="229" y="225"/>
                </a:lnTo>
                <a:lnTo>
                  <a:pt x="229" y="227"/>
                </a:lnTo>
                <a:lnTo>
                  <a:pt x="227" y="228"/>
                </a:lnTo>
                <a:lnTo>
                  <a:pt x="226" y="230"/>
                </a:lnTo>
                <a:lnTo>
                  <a:pt x="226" y="227"/>
                </a:lnTo>
                <a:lnTo>
                  <a:pt x="223" y="227"/>
                </a:lnTo>
                <a:lnTo>
                  <a:pt x="223" y="228"/>
                </a:lnTo>
                <a:lnTo>
                  <a:pt x="222" y="228"/>
                </a:lnTo>
                <a:lnTo>
                  <a:pt x="220" y="225"/>
                </a:lnTo>
                <a:lnTo>
                  <a:pt x="219" y="225"/>
                </a:lnTo>
                <a:lnTo>
                  <a:pt x="220" y="224"/>
                </a:lnTo>
                <a:lnTo>
                  <a:pt x="217" y="224"/>
                </a:lnTo>
                <a:lnTo>
                  <a:pt x="216" y="214"/>
                </a:lnTo>
                <a:lnTo>
                  <a:pt x="162" y="211"/>
                </a:lnTo>
                <a:lnTo>
                  <a:pt x="162" y="208"/>
                </a:lnTo>
                <a:lnTo>
                  <a:pt x="151" y="203"/>
                </a:lnTo>
                <a:lnTo>
                  <a:pt x="145" y="203"/>
                </a:lnTo>
                <a:lnTo>
                  <a:pt x="137" y="203"/>
                </a:lnTo>
                <a:lnTo>
                  <a:pt x="134" y="187"/>
                </a:lnTo>
                <a:lnTo>
                  <a:pt x="101" y="186"/>
                </a:lnTo>
                <a:lnTo>
                  <a:pt x="103" y="168"/>
                </a:lnTo>
                <a:lnTo>
                  <a:pt x="93" y="170"/>
                </a:lnTo>
                <a:lnTo>
                  <a:pt x="85" y="167"/>
                </a:lnTo>
                <a:lnTo>
                  <a:pt x="77" y="170"/>
                </a:lnTo>
                <a:lnTo>
                  <a:pt x="62" y="164"/>
                </a:lnTo>
                <a:lnTo>
                  <a:pt x="60" y="164"/>
                </a:lnTo>
                <a:lnTo>
                  <a:pt x="62" y="171"/>
                </a:lnTo>
                <a:lnTo>
                  <a:pt x="63" y="177"/>
                </a:lnTo>
                <a:lnTo>
                  <a:pt x="68" y="187"/>
                </a:lnTo>
                <a:lnTo>
                  <a:pt x="75" y="199"/>
                </a:lnTo>
                <a:lnTo>
                  <a:pt x="78" y="200"/>
                </a:lnTo>
                <a:lnTo>
                  <a:pt x="75" y="203"/>
                </a:lnTo>
                <a:lnTo>
                  <a:pt x="72" y="203"/>
                </a:lnTo>
                <a:lnTo>
                  <a:pt x="66" y="209"/>
                </a:lnTo>
                <a:lnTo>
                  <a:pt x="65" y="208"/>
                </a:lnTo>
                <a:lnTo>
                  <a:pt x="63" y="208"/>
                </a:lnTo>
                <a:lnTo>
                  <a:pt x="62" y="206"/>
                </a:lnTo>
                <a:lnTo>
                  <a:pt x="60" y="208"/>
                </a:lnTo>
                <a:lnTo>
                  <a:pt x="57" y="205"/>
                </a:lnTo>
                <a:lnTo>
                  <a:pt x="55" y="205"/>
                </a:lnTo>
                <a:lnTo>
                  <a:pt x="55" y="203"/>
                </a:lnTo>
                <a:lnTo>
                  <a:pt x="53" y="195"/>
                </a:lnTo>
                <a:lnTo>
                  <a:pt x="53" y="193"/>
                </a:lnTo>
                <a:lnTo>
                  <a:pt x="55" y="189"/>
                </a:lnTo>
                <a:lnTo>
                  <a:pt x="55" y="187"/>
                </a:lnTo>
                <a:lnTo>
                  <a:pt x="52" y="186"/>
                </a:lnTo>
                <a:lnTo>
                  <a:pt x="49" y="178"/>
                </a:lnTo>
                <a:lnTo>
                  <a:pt x="47" y="177"/>
                </a:lnTo>
                <a:lnTo>
                  <a:pt x="46" y="176"/>
                </a:lnTo>
                <a:lnTo>
                  <a:pt x="43" y="176"/>
                </a:lnTo>
                <a:lnTo>
                  <a:pt x="40" y="174"/>
                </a:lnTo>
                <a:lnTo>
                  <a:pt x="37" y="171"/>
                </a:lnTo>
                <a:lnTo>
                  <a:pt x="35" y="168"/>
                </a:lnTo>
                <a:lnTo>
                  <a:pt x="35" y="164"/>
                </a:lnTo>
                <a:lnTo>
                  <a:pt x="33" y="159"/>
                </a:lnTo>
                <a:lnTo>
                  <a:pt x="33" y="158"/>
                </a:lnTo>
                <a:lnTo>
                  <a:pt x="30" y="157"/>
                </a:lnTo>
                <a:lnTo>
                  <a:pt x="31" y="155"/>
                </a:lnTo>
                <a:lnTo>
                  <a:pt x="30" y="154"/>
                </a:lnTo>
                <a:lnTo>
                  <a:pt x="28" y="152"/>
                </a:lnTo>
                <a:lnTo>
                  <a:pt x="28" y="151"/>
                </a:lnTo>
                <a:lnTo>
                  <a:pt x="27" y="151"/>
                </a:lnTo>
                <a:lnTo>
                  <a:pt x="25" y="151"/>
                </a:lnTo>
                <a:lnTo>
                  <a:pt x="25" y="149"/>
                </a:lnTo>
                <a:lnTo>
                  <a:pt x="25" y="148"/>
                </a:lnTo>
                <a:lnTo>
                  <a:pt x="25" y="146"/>
                </a:lnTo>
                <a:lnTo>
                  <a:pt x="24" y="145"/>
                </a:lnTo>
                <a:lnTo>
                  <a:pt x="22" y="146"/>
                </a:lnTo>
                <a:lnTo>
                  <a:pt x="21" y="146"/>
                </a:lnTo>
                <a:lnTo>
                  <a:pt x="19" y="148"/>
                </a:lnTo>
                <a:lnTo>
                  <a:pt x="19" y="146"/>
                </a:lnTo>
                <a:lnTo>
                  <a:pt x="21" y="145"/>
                </a:lnTo>
                <a:lnTo>
                  <a:pt x="21" y="142"/>
                </a:lnTo>
                <a:lnTo>
                  <a:pt x="18" y="118"/>
                </a:lnTo>
                <a:lnTo>
                  <a:pt x="16" y="117"/>
                </a:lnTo>
                <a:lnTo>
                  <a:pt x="9" y="113"/>
                </a:lnTo>
                <a:lnTo>
                  <a:pt x="6" y="110"/>
                </a:lnTo>
                <a:lnTo>
                  <a:pt x="0" y="102"/>
                </a:lnTo>
                <a:lnTo>
                  <a:pt x="0" y="95"/>
                </a:lnTo>
                <a:lnTo>
                  <a:pt x="6" y="92"/>
                </a:lnTo>
                <a:lnTo>
                  <a:pt x="6" y="88"/>
                </a:lnTo>
                <a:lnTo>
                  <a:pt x="8" y="86"/>
                </a:lnTo>
                <a:lnTo>
                  <a:pt x="8" y="85"/>
                </a:lnTo>
                <a:lnTo>
                  <a:pt x="15" y="74"/>
                </a:lnTo>
                <a:lnTo>
                  <a:pt x="19" y="74"/>
                </a:lnTo>
                <a:lnTo>
                  <a:pt x="24" y="64"/>
                </a:lnTo>
                <a:lnTo>
                  <a:pt x="22" y="61"/>
                </a:lnTo>
                <a:lnTo>
                  <a:pt x="24" y="58"/>
                </a:lnTo>
                <a:lnTo>
                  <a:pt x="27" y="52"/>
                </a:lnTo>
                <a:lnTo>
                  <a:pt x="27" y="45"/>
                </a:lnTo>
                <a:lnTo>
                  <a:pt x="30" y="6"/>
                </a:lnTo>
                <a:lnTo>
                  <a:pt x="30" y="0"/>
                </a:lnTo>
                <a:lnTo>
                  <a:pt x="88" y="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3" name="Freeform 258"/>
          <p:cNvSpPr>
            <a:spLocks/>
          </p:cNvSpPr>
          <p:nvPr/>
        </p:nvSpPr>
        <p:spPr bwMode="auto">
          <a:xfrm rot="21334256">
            <a:off x="16457729" y="3022209"/>
            <a:ext cx="504814" cy="768523"/>
          </a:xfrm>
          <a:custGeom>
            <a:avLst/>
            <a:gdLst>
              <a:gd name="T0" fmla="*/ 2147483647 w 163"/>
              <a:gd name="T1" fmla="*/ 0 h 212"/>
              <a:gd name="T2" fmla="*/ 2147483647 w 163"/>
              <a:gd name="T3" fmla="*/ 2147483647 h 212"/>
              <a:gd name="T4" fmla="*/ 2147483647 w 163"/>
              <a:gd name="T5" fmla="*/ 2147483647 h 212"/>
              <a:gd name="T6" fmla="*/ 2147483647 w 163"/>
              <a:gd name="T7" fmla="*/ 2147483647 h 212"/>
              <a:gd name="T8" fmla="*/ 2147483647 w 163"/>
              <a:gd name="T9" fmla="*/ 2147483647 h 212"/>
              <a:gd name="T10" fmla="*/ 2147483647 w 163"/>
              <a:gd name="T11" fmla="*/ 2147483647 h 212"/>
              <a:gd name="T12" fmla="*/ 2147483647 w 163"/>
              <a:gd name="T13" fmla="*/ 2147483647 h 212"/>
              <a:gd name="T14" fmla="*/ 2147483647 w 163"/>
              <a:gd name="T15" fmla="*/ 2147483647 h 212"/>
              <a:gd name="T16" fmla="*/ 2147483647 w 163"/>
              <a:gd name="T17" fmla="*/ 2147483647 h 212"/>
              <a:gd name="T18" fmla="*/ 2147483647 w 163"/>
              <a:gd name="T19" fmla="*/ 2147483647 h 212"/>
              <a:gd name="T20" fmla="*/ 2147483647 w 163"/>
              <a:gd name="T21" fmla="*/ 2147483647 h 212"/>
              <a:gd name="T22" fmla="*/ 2147483647 w 163"/>
              <a:gd name="T23" fmla="*/ 2147483647 h 212"/>
              <a:gd name="T24" fmla="*/ 2147483647 w 163"/>
              <a:gd name="T25" fmla="*/ 2147483647 h 212"/>
              <a:gd name="T26" fmla="*/ 2147483647 w 163"/>
              <a:gd name="T27" fmla="*/ 2147483647 h 212"/>
              <a:gd name="T28" fmla="*/ 2147483647 w 163"/>
              <a:gd name="T29" fmla="*/ 2147483647 h 212"/>
              <a:gd name="T30" fmla="*/ 2147483647 w 163"/>
              <a:gd name="T31" fmla="*/ 2147483647 h 212"/>
              <a:gd name="T32" fmla="*/ 2147483647 w 163"/>
              <a:gd name="T33" fmla="*/ 2147483647 h 212"/>
              <a:gd name="T34" fmla="*/ 2147483647 w 163"/>
              <a:gd name="T35" fmla="*/ 2147483647 h 212"/>
              <a:gd name="T36" fmla="*/ 2147483647 w 163"/>
              <a:gd name="T37" fmla="*/ 2147483647 h 212"/>
              <a:gd name="T38" fmla="*/ 2147483647 w 163"/>
              <a:gd name="T39" fmla="*/ 2147483647 h 212"/>
              <a:gd name="T40" fmla="*/ 2147483647 w 163"/>
              <a:gd name="T41" fmla="*/ 2147483647 h 212"/>
              <a:gd name="T42" fmla="*/ 2147483647 w 163"/>
              <a:gd name="T43" fmla="*/ 2147483647 h 212"/>
              <a:gd name="T44" fmla="*/ 2147483647 w 163"/>
              <a:gd name="T45" fmla="*/ 2147483647 h 212"/>
              <a:gd name="T46" fmla="*/ 2147483647 w 163"/>
              <a:gd name="T47" fmla="*/ 2147483647 h 212"/>
              <a:gd name="T48" fmla="*/ 0 w 163"/>
              <a:gd name="T49" fmla="*/ 2147483647 h 212"/>
              <a:gd name="T50" fmla="*/ 2147483647 w 163"/>
              <a:gd name="T51" fmla="*/ 2147483647 h 212"/>
              <a:gd name="T52" fmla="*/ 2147483647 w 163"/>
              <a:gd name="T53" fmla="*/ 2147483647 h 212"/>
              <a:gd name="T54" fmla="*/ 2147483647 w 163"/>
              <a:gd name="T55" fmla="*/ 2147483647 h 212"/>
              <a:gd name="T56" fmla="*/ 2147483647 w 163"/>
              <a:gd name="T57" fmla="*/ 2147483647 h 212"/>
              <a:gd name="T58" fmla="*/ 2147483647 w 163"/>
              <a:gd name="T59" fmla="*/ 2147483647 h 212"/>
              <a:gd name="T60" fmla="*/ 2147483647 w 163"/>
              <a:gd name="T61" fmla="*/ 2147483647 h 212"/>
              <a:gd name="T62" fmla="*/ 2147483647 w 163"/>
              <a:gd name="T63" fmla="*/ 2147483647 h 212"/>
              <a:gd name="T64" fmla="*/ 2147483647 w 163"/>
              <a:gd name="T65" fmla="*/ 2147483647 h 212"/>
              <a:gd name="T66" fmla="*/ 2147483647 w 163"/>
              <a:gd name="T67" fmla="*/ 2147483647 h 212"/>
              <a:gd name="T68" fmla="*/ 2147483647 w 163"/>
              <a:gd name="T69" fmla="*/ 2147483647 h 212"/>
              <a:gd name="T70" fmla="*/ 2147483647 w 163"/>
              <a:gd name="T71" fmla="*/ 2147483647 h 212"/>
              <a:gd name="T72" fmla="*/ 2147483647 w 163"/>
              <a:gd name="T73" fmla="*/ 2147483647 h 212"/>
              <a:gd name="T74" fmla="*/ 2147483647 w 163"/>
              <a:gd name="T75" fmla="*/ 2147483647 h 212"/>
              <a:gd name="T76" fmla="*/ 2147483647 w 163"/>
              <a:gd name="T77" fmla="*/ 2147483647 h 212"/>
              <a:gd name="T78" fmla="*/ 2147483647 w 163"/>
              <a:gd name="T79" fmla="*/ 2147483647 h 212"/>
              <a:gd name="T80" fmla="*/ 2147483647 w 163"/>
              <a:gd name="T81" fmla="*/ 2147483647 h 212"/>
              <a:gd name="T82" fmla="*/ 2147483647 w 163"/>
              <a:gd name="T83" fmla="*/ 2147483647 h 212"/>
              <a:gd name="T84" fmla="*/ 2147483647 w 163"/>
              <a:gd name="T85" fmla="*/ 2147483647 h 212"/>
              <a:gd name="T86" fmla="*/ 2147483647 w 163"/>
              <a:gd name="T87" fmla="*/ 2147483647 h 212"/>
              <a:gd name="T88" fmla="*/ 2147483647 w 163"/>
              <a:gd name="T89" fmla="*/ 2147483647 h 212"/>
              <a:gd name="T90" fmla="*/ 2147483647 w 163"/>
              <a:gd name="T91" fmla="*/ 2147483647 h 212"/>
              <a:gd name="T92" fmla="*/ 2147483647 w 163"/>
              <a:gd name="T93" fmla="*/ 2147483647 h 212"/>
              <a:gd name="T94" fmla="*/ 2147483647 w 163"/>
              <a:gd name="T95" fmla="*/ 2147483647 h 212"/>
              <a:gd name="T96" fmla="*/ 2147483647 w 163"/>
              <a:gd name="T97" fmla="*/ 2147483647 h 212"/>
              <a:gd name="T98" fmla="*/ 2147483647 w 163"/>
              <a:gd name="T99" fmla="*/ 2147483647 h 212"/>
              <a:gd name="T100" fmla="*/ 2147483647 w 163"/>
              <a:gd name="T101" fmla="*/ 2147483647 h 21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63"/>
              <a:gd name="T154" fmla="*/ 0 h 212"/>
              <a:gd name="T155" fmla="*/ 163 w 163"/>
              <a:gd name="T156" fmla="*/ 212 h 21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63" h="212">
                <a:moveTo>
                  <a:pt x="126" y="0"/>
                </a:moveTo>
                <a:lnTo>
                  <a:pt x="132" y="0"/>
                </a:lnTo>
                <a:lnTo>
                  <a:pt x="132" y="10"/>
                </a:lnTo>
                <a:lnTo>
                  <a:pt x="132" y="14"/>
                </a:lnTo>
                <a:lnTo>
                  <a:pt x="132" y="22"/>
                </a:lnTo>
                <a:lnTo>
                  <a:pt x="131" y="23"/>
                </a:lnTo>
                <a:lnTo>
                  <a:pt x="131" y="24"/>
                </a:lnTo>
                <a:lnTo>
                  <a:pt x="126" y="24"/>
                </a:lnTo>
                <a:lnTo>
                  <a:pt x="126" y="26"/>
                </a:lnTo>
                <a:lnTo>
                  <a:pt x="126" y="27"/>
                </a:lnTo>
                <a:lnTo>
                  <a:pt x="128" y="30"/>
                </a:lnTo>
                <a:lnTo>
                  <a:pt x="129" y="32"/>
                </a:lnTo>
                <a:lnTo>
                  <a:pt x="125" y="33"/>
                </a:lnTo>
                <a:lnTo>
                  <a:pt x="123" y="76"/>
                </a:lnTo>
                <a:lnTo>
                  <a:pt x="139" y="77"/>
                </a:lnTo>
                <a:lnTo>
                  <a:pt x="139" y="80"/>
                </a:lnTo>
                <a:lnTo>
                  <a:pt x="142" y="82"/>
                </a:lnTo>
                <a:lnTo>
                  <a:pt x="141" y="126"/>
                </a:lnTo>
                <a:lnTo>
                  <a:pt x="145" y="126"/>
                </a:lnTo>
                <a:lnTo>
                  <a:pt x="145" y="124"/>
                </a:lnTo>
                <a:lnTo>
                  <a:pt x="163" y="126"/>
                </a:lnTo>
                <a:lnTo>
                  <a:pt x="163" y="142"/>
                </a:lnTo>
                <a:lnTo>
                  <a:pt x="160" y="142"/>
                </a:lnTo>
                <a:lnTo>
                  <a:pt x="160" y="146"/>
                </a:lnTo>
                <a:lnTo>
                  <a:pt x="160" y="158"/>
                </a:lnTo>
                <a:lnTo>
                  <a:pt x="145" y="158"/>
                </a:lnTo>
                <a:lnTo>
                  <a:pt x="144" y="187"/>
                </a:lnTo>
                <a:lnTo>
                  <a:pt x="142" y="187"/>
                </a:lnTo>
                <a:lnTo>
                  <a:pt x="138" y="183"/>
                </a:lnTo>
                <a:lnTo>
                  <a:pt x="136" y="184"/>
                </a:lnTo>
                <a:lnTo>
                  <a:pt x="135" y="186"/>
                </a:lnTo>
                <a:lnTo>
                  <a:pt x="132" y="186"/>
                </a:lnTo>
                <a:lnTo>
                  <a:pt x="132" y="189"/>
                </a:lnTo>
                <a:lnTo>
                  <a:pt x="132" y="190"/>
                </a:lnTo>
                <a:lnTo>
                  <a:pt x="113" y="189"/>
                </a:lnTo>
                <a:lnTo>
                  <a:pt x="112" y="208"/>
                </a:lnTo>
                <a:lnTo>
                  <a:pt x="100" y="208"/>
                </a:lnTo>
                <a:lnTo>
                  <a:pt x="98" y="212"/>
                </a:lnTo>
                <a:lnTo>
                  <a:pt x="84" y="211"/>
                </a:lnTo>
                <a:lnTo>
                  <a:pt x="84" y="199"/>
                </a:lnTo>
                <a:lnTo>
                  <a:pt x="32" y="196"/>
                </a:lnTo>
                <a:lnTo>
                  <a:pt x="32" y="180"/>
                </a:lnTo>
                <a:lnTo>
                  <a:pt x="27" y="183"/>
                </a:lnTo>
                <a:lnTo>
                  <a:pt x="22" y="181"/>
                </a:lnTo>
                <a:lnTo>
                  <a:pt x="18" y="181"/>
                </a:lnTo>
                <a:lnTo>
                  <a:pt x="19" y="171"/>
                </a:lnTo>
                <a:lnTo>
                  <a:pt x="3" y="170"/>
                </a:lnTo>
                <a:lnTo>
                  <a:pt x="6" y="126"/>
                </a:lnTo>
                <a:lnTo>
                  <a:pt x="0" y="124"/>
                </a:lnTo>
                <a:lnTo>
                  <a:pt x="3" y="86"/>
                </a:lnTo>
                <a:lnTo>
                  <a:pt x="9" y="87"/>
                </a:lnTo>
                <a:lnTo>
                  <a:pt x="10" y="87"/>
                </a:lnTo>
                <a:lnTo>
                  <a:pt x="12" y="87"/>
                </a:lnTo>
                <a:lnTo>
                  <a:pt x="15" y="89"/>
                </a:lnTo>
                <a:lnTo>
                  <a:pt x="16" y="87"/>
                </a:lnTo>
                <a:lnTo>
                  <a:pt x="16" y="83"/>
                </a:lnTo>
                <a:lnTo>
                  <a:pt x="15" y="80"/>
                </a:lnTo>
                <a:lnTo>
                  <a:pt x="16" y="79"/>
                </a:lnTo>
                <a:lnTo>
                  <a:pt x="18" y="74"/>
                </a:lnTo>
                <a:lnTo>
                  <a:pt x="21" y="74"/>
                </a:lnTo>
                <a:lnTo>
                  <a:pt x="22" y="74"/>
                </a:lnTo>
                <a:lnTo>
                  <a:pt x="22" y="77"/>
                </a:lnTo>
                <a:lnTo>
                  <a:pt x="25" y="77"/>
                </a:lnTo>
                <a:lnTo>
                  <a:pt x="27" y="74"/>
                </a:lnTo>
                <a:lnTo>
                  <a:pt x="28" y="74"/>
                </a:lnTo>
                <a:lnTo>
                  <a:pt x="31" y="71"/>
                </a:lnTo>
                <a:lnTo>
                  <a:pt x="32" y="71"/>
                </a:lnTo>
                <a:lnTo>
                  <a:pt x="32" y="70"/>
                </a:lnTo>
                <a:lnTo>
                  <a:pt x="35" y="70"/>
                </a:lnTo>
                <a:lnTo>
                  <a:pt x="37" y="68"/>
                </a:lnTo>
                <a:lnTo>
                  <a:pt x="38" y="68"/>
                </a:lnTo>
                <a:lnTo>
                  <a:pt x="41" y="64"/>
                </a:lnTo>
                <a:lnTo>
                  <a:pt x="43" y="64"/>
                </a:lnTo>
                <a:lnTo>
                  <a:pt x="43" y="58"/>
                </a:lnTo>
                <a:lnTo>
                  <a:pt x="65" y="60"/>
                </a:lnTo>
                <a:lnTo>
                  <a:pt x="65" y="61"/>
                </a:lnTo>
                <a:lnTo>
                  <a:pt x="76" y="63"/>
                </a:lnTo>
                <a:lnTo>
                  <a:pt x="76" y="64"/>
                </a:lnTo>
                <a:lnTo>
                  <a:pt x="87" y="64"/>
                </a:lnTo>
                <a:lnTo>
                  <a:pt x="87" y="57"/>
                </a:lnTo>
                <a:lnTo>
                  <a:pt x="84" y="57"/>
                </a:lnTo>
                <a:lnTo>
                  <a:pt x="84" y="49"/>
                </a:lnTo>
                <a:lnTo>
                  <a:pt x="88" y="49"/>
                </a:lnTo>
                <a:lnTo>
                  <a:pt x="87" y="35"/>
                </a:lnTo>
                <a:lnTo>
                  <a:pt x="75" y="35"/>
                </a:lnTo>
                <a:lnTo>
                  <a:pt x="75" y="29"/>
                </a:lnTo>
                <a:lnTo>
                  <a:pt x="66" y="27"/>
                </a:lnTo>
                <a:lnTo>
                  <a:pt x="66" y="17"/>
                </a:lnTo>
                <a:lnTo>
                  <a:pt x="104" y="19"/>
                </a:lnTo>
                <a:lnTo>
                  <a:pt x="104" y="11"/>
                </a:lnTo>
                <a:lnTo>
                  <a:pt x="106" y="10"/>
                </a:lnTo>
                <a:lnTo>
                  <a:pt x="107" y="10"/>
                </a:lnTo>
                <a:lnTo>
                  <a:pt x="109" y="8"/>
                </a:lnTo>
                <a:lnTo>
                  <a:pt x="110" y="7"/>
                </a:lnTo>
                <a:lnTo>
                  <a:pt x="112" y="8"/>
                </a:lnTo>
                <a:lnTo>
                  <a:pt x="112" y="10"/>
                </a:lnTo>
                <a:lnTo>
                  <a:pt x="117" y="8"/>
                </a:lnTo>
                <a:lnTo>
                  <a:pt x="119" y="10"/>
                </a:lnTo>
                <a:lnTo>
                  <a:pt x="122" y="11"/>
                </a:lnTo>
                <a:lnTo>
                  <a:pt x="126" y="11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4" name="Freeform 259"/>
          <p:cNvSpPr>
            <a:spLocks/>
          </p:cNvSpPr>
          <p:nvPr/>
        </p:nvSpPr>
        <p:spPr bwMode="auto">
          <a:xfrm rot="21334256">
            <a:off x="15697226" y="3159902"/>
            <a:ext cx="678128" cy="869047"/>
          </a:xfrm>
          <a:custGeom>
            <a:avLst/>
            <a:gdLst>
              <a:gd name="T0" fmla="*/ 2147483647 w 220"/>
              <a:gd name="T1" fmla="*/ 2147483647 h 239"/>
              <a:gd name="T2" fmla="*/ 2147483647 w 220"/>
              <a:gd name="T3" fmla="*/ 2147483647 h 239"/>
              <a:gd name="T4" fmla="*/ 2147483647 w 220"/>
              <a:gd name="T5" fmla="*/ 2147483647 h 239"/>
              <a:gd name="T6" fmla="*/ 2147483647 w 220"/>
              <a:gd name="T7" fmla="*/ 2147483647 h 239"/>
              <a:gd name="T8" fmla="*/ 2147483647 w 220"/>
              <a:gd name="T9" fmla="*/ 2147483647 h 239"/>
              <a:gd name="T10" fmla="*/ 2147483647 w 220"/>
              <a:gd name="T11" fmla="*/ 2147483647 h 239"/>
              <a:gd name="T12" fmla="*/ 2147483647 w 220"/>
              <a:gd name="T13" fmla="*/ 2147483647 h 239"/>
              <a:gd name="T14" fmla="*/ 2147483647 w 220"/>
              <a:gd name="T15" fmla="*/ 2147483647 h 239"/>
              <a:gd name="T16" fmla="*/ 2147483647 w 220"/>
              <a:gd name="T17" fmla="*/ 2147483647 h 239"/>
              <a:gd name="T18" fmla="*/ 2147483647 w 220"/>
              <a:gd name="T19" fmla="*/ 2147483647 h 239"/>
              <a:gd name="T20" fmla="*/ 2147483647 w 220"/>
              <a:gd name="T21" fmla="*/ 2147483647 h 239"/>
              <a:gd name="T22" fmla="*/ 2147483647 w 220"/>
              <a:gd name="T23" fmla="*/ 2147483647 h 239"/>
              <a:gd name="T24" fmla="*/ 2147483647 w 220"/>
              <a:gd name="T25" fmla="*/ 2147483647 h 239"/>
              <a:gd name="T26" fmla="*/ 2147483647 w 220"/>
              <a:gd name="T27" fmla="*/ 2147483647 h 239"/>
              <a:gd name="T28" fmla="*/ 2147483647 w 220"/>
              <a:gd name="T29" fmla="*/ 2147483647 h 239"/>
              <a:gd name="T30" fmla="*/ 2147483647 w 220"/>
              <a:gd name="T31" fmla="*/ 2147483647 h 239"/>
              <a:gd name="T32" fmla="*/ 2147483647 w 220"/>
              <a:gd name="T33" fmla="*/ 2147483647 h 239"/>
              <a:gd name="T34" fmla="*/ 2147483647 w 220"/>
              <a:gd name="T35" fmla="*/ 2147483647 h 239"/>
              <a:gd name="T36" fmla="*/ 2147483647 w 220"/>
              <a:gd name="T37" fmla="*/ 2147483647 h 239"/>
              <a:gd name="T38" fmla="*/ 2147483647 w 220"/>
              <a:gd name="T39" fmla="*/ 2147483647 h 239"/>
              <a:gd name="T40" fmla="*/ 2147483647 w 220"/>
              <a:gd name="T41" fmla="*/ 2147483647 h 239"/>
              <a:gd name="T42" fmla="*/ 2147483647 w 220"/>
              <a:gd name="T43" fmla="*/ 2147483647 h 239"/>
              <a:gd name="T44" fmla="*/ 2147483647 w 220"/>
              <a:gd name="T45" fmla="*/ 2147483647 h 239"/>
              <a:gd name="T46" fmla="*/ 2147483647 w 220"/>
              <a:gd name="T47" fmla="*/ 2147483647 h 239"/>
              <a:gd name="T48" fmla="*/ 2147483647 w 220"/>
              <a:gd name="T49" fmla="*/ 2147483647 h 239"/>
              <a:gd name="T50" fmla="*/ 2147483647 w 220"/>
              <a:gd name="T51" fmla="*/ 2147483647 h 239"/>
              <a:gd name="T52" fmla="*/ 2147483647 w 220"/>
              <a:gd name="T53" fmla="*/ 2147483647 h 239"/>
              <a:gd name="T54" fmla="*/ 2147483647 w 220"/>
              <a:gd name="T55" fmla="*/ 2147483647 h 239"/>
              <a:gd name="T56" fmla="*/ 2147483647 w 220"/>
              <a:gd name="T57" fmla="*/ 2147483647 h 239"/>
              <a:gd name="T58" fmla="*/ 2147483647 w 220"/>
              <a:gd name="T59" fmla="*/ 2147483647 h 239"/>
              <a:gd name="T60" fmla="*/ 2147483647 w 220"/>
              <a:gd name="T61" fmla="*/ 2147483647 h 239"/>
              <a:gd name="T62" fmla="*/ 2147483647 w 220"/>
              <a:gd name="T63" fmla="*/ 2147483647 h 239"/>
              <a:gd name="T64" fmla="*/ 2147483647 w 220"/>
              <a:gd name="T65" fmla="*/ 2147483647 h 239"/>
              <a:gd name="T66" fmla="*/ 0 w 220"/>
              <a:gd name="T67" fmla="*/ 2147483647 h 239"/>
              <a:gd name="T68" fmla="*/ 2147483647 w 220"/>
              <a:gd name="T69" fmla="*/ 2147483647 h 239"/>
              <a:gd name="T70" fmla="*/ 2147483647 w 220"/>
              <a:gd name="T71" fmla="*/ 2147483647 h 239"/>
              <a:gd name="T72" fmla="*/ 2147483647 w 220"/>
              <a:gd name="T73" fmla="*/ 2147483647 h 239"/>
              <a:gd name="T74" fmla="*/ 2147483647 w 220"/>
              <a:gd name="T75" fmla="*/ 2147483647 h 239"/>
              <a:gd name="T76" fmla="*/ 2147483647 w 220"/>
              <a:gd name="T77" fmla="*/ 2147483647 h 239"/>
              <a:gd name="T78" fmla="*/ 2147483647 w 220"/>
              <a:gd name="T79" fmla="*/ 2147483647 h 239"/>
              <a:gd name="T80" fmla="*/ 2147483647 w 220"/>
              <a:gd name="T81" fmla="*/ 2147483647 h 239"/>
              <a:gd name="T82" fmla="*/ 2147483647 w 220"/>
              <a:gd name="T83" fmla="*/ 2147483647 h 239"/>
              <a:gd name="T84" fmla="*/ 2147483647 w 220"/>
              <a:gd name="T85" fmla="*/ 2147483647 h 239"/>
              <a:gd name="T86" fmla="*/ 2147483647 w 220"/>
              <a:gd name="T87" fmla="*/ 2147483647 h 239"/>
              <a:gd name="T88" fmla="*/ 2147483647 w 220"/>
              <a:gd name="T89" fmla="*/ 2147483647 h 239"/>
              <a:gd name="T90" fmla="*/ 2147483647 w 220"/>
              <a:gd name="T91" fmla="*/ 2147483647 h 239"/>
              <a:gd name="T92" fmla="*/ 2147483647 w 220"/>
              <a:gd name="T93" fmla="*/ 2147483647 h 239"/>
              <a:gd name="T94" fmla="*/ 2147483647 w 220"/>
              <a:gd name="T95" fmla="*/ 2147483647 h 239"/>
              <a:gd name="T96" fmla="*/ 2147483647 w 220"/>
              <a:gd name="T97" fmla="*/ 2147483647 h 239"/>
              <a:gd name="T98" fmla="*/ 2147483647 w 220"/>
              <a:gd name="T99" fmla="*/ 2147483647 h 239"/>
              <a:gd name="T100" fmla="*/ 2147483647 w 220"/>
              <a:gd name="T101" fmla="*/ 2147483647 h 239"/>
              <a:gd name="T102" fmla="*/ 2147483647 w 220"/>
              <a:gd name="T103" fmla="*/ 2147483647 h 239"/>
              <a:gd name="T104" fmla="*/ 2147483647 w 220"/>
              <a:gd name="T105" fmla="*/ 2147483647 h 239"/>
              <a:gd name="T106" fmla="*/ 2147483647 w 220"/>
              <a:gd name="T107" fmla="*/ 2147483647 h 239"/>
              <a:gd name="T108" fmla="*/ 2147483647 w 220"/>
              <a:gd name="T109" fmla="*/ 2147483647 h 239"/>
              <a:gd name="T110" fmla="*/ 2147483647 w 220"/>
              <a:gd name="T111" fmla="*/ 2147483647 h 239"/>
              <a:gd name="T112" fmla="*/ 2147483647 w 220"/>
              <a:gd name="T113" fmla="*/ 2147483647 h 239"/>
              <a:gd name="T114" fmla="*/ 2147483647 w 220"/>
              <a:gd name="T115" fmla="*/ 2147483647 h 239"/>
              <a:gd name="T116" fmla="*/ 2147483647 w 220"/>
              <a:gd name="T117" fmla="*/ 2147483647 h 2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20"/>
              <a:gd name="T178" fmla="*/ 0 h 239"/>
              <a:gd name="T179" fmla="*/ 220 w 220"/>
              <a:gd name="T180" fmla="*/ 239 h 2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20" h="239">
                <a:moveTo>
                  <a:pt x="177" y="150"/>
                </a:moveTo>
                <a:lnTo>
                  <a:pt x="196" y="172"/>
                </a:lnTo>
                <a:lnTo>
                  <a:pt x="187" y="180"/>
                </a:lnTo>
                <a:lnTo>
                  <a:pt x="190" y="182"/>
                </a:lnTo>
                <a:lnTo>
                  <a:pt x="192" y="185"/>
                </a:lnTo>
                <a:lnTo>
                  <a:pt x="196" y="188"/>
                </a:lnTo>
                <a:lnTo>
                  <a:pt x="199" y="192"/>
                </a:lnTo>
                <a:lnTo>
                  <a:pt x="203" y="192"/>
                </a:lnTo>
                <a:lnTo>
                  <a:pt x="203" y="194"/>
                </a:lnTo>
                <a:lnTo>
                  <a:pt x="208" y="195"/>
                </a:lnTo>
                <a:lnTo>
                  <a:pt x="220" y="208"/>
                </a:lnTo>
                <a:lnTo>
                  <a:pt x="202" y="227"/>
                </a:lnTo>
                <a:lnTo>
                  <a:pt x="196" y="221"/>
                </a:lnTo>
                <a:lnTo>
                  <a:pt x="195" y="223"/>
                </a:lnTo>
                <a:lnTo>
                  <a:pt x="192" y="220"/>
                </a:lnTo>
                <a:lnTo>
                  <a:pt x="187" y="223"/>
                </a:lnTo>
                <a:lnTo>
                  <a:pt x="193" y="227"/>
                </a:lnTo>
                <a:lnTo>
                  <a:pt x="190" y="230"/>
                </a:lnTo>
                <a:lnTo>
                  <a:pt x="192" y="232"/>
                </a:lnTo>
                <a:lnTo>
                  <a:pt x="189" y="238"/>
                </a:lnTo>
                <a:lnTo>
                  <a:pt x="187" y="236"/>
                </a:lnTo>
                <a:lnTo>
                  <a:pt x="184" y="233"/>
                </a:lnTo>
                <a:lnTo>
                  <a:pt x="183" y="233"/>
                </a:lnTo>
                <a:lnTo>
                  <a:pt x="179" y="236"/>
                </a:lnTo>
                <a:lnTo>
                  <a:pt x="174" y="236"/>
                </a:lnTo>
                <a:lnTo>
                  <a:pt x="171" y="239"/>
                </a:lnTo>
                <a:lnTo>
                  <a:pt x="170" y="239"/>
                </a:lnTo>
                <a:lnTo>
                  <a:pt x="167" y="236"/>
                </a:lnTo>
                <a:lnTo>
                  <a:pt x="165" y="232"/>
                </a:lnTo>
                <a:lnTo>
                  <a:pt x="164" y="229"/>
                </a:lnTo>
                <a:lnTo>
                  <a:pt x="162" y="226"/>
                </a:lnTo>
                <a:lnTo>
                  <a:pt x="162" y="227"/>
                </a:lnTo>
                <a:lnTo>
                  <a:pt x="161" y="227"/>
                </a:lnTo>
                <a:lnTo>
                  <a:pt x="161" y="232"/>
                </a:lnTo>
                <a:lnTo>
                  <a:pt x="158" y="233"/>
                </a:lnTo>
                <a:lnTo>
                  <a:pt x="157" y="233"/>
                </a:lnTo>
                <a:lnTo>
                  <a:pt x="155" y="232"/>
                </a:lnTo>
                <a:lnTo>
                  <a:pt x="157" y="220"/>
                </a:lnTo>
                <a:lnTo>
                  <a:pt x="154" y="218"/>
                </a:lnTo>
                <a:lnTo>
                  <a:pt x="151" y="220"/>
                </a:lnTo>
                <a:lnTo>
                  <a:pt x="148" y="220"/>
                </a:lnTo>
                <a:lnTo>
                  <a:pt x="145" y="214"/>
                </a:lnTo>
                <a:lnTo>
                  <a:pt x="142" y="214"/>
                </a:lnTo>
                <a:lnTo>
                  <a:pt x="135" y="216"/>
                </a:lnTo>
                <a:lnTo>
                  <a:pt x="126" y="217"/>
                </a:lnTo>
                <a:lnTo>
                  <a:pt x="124" y="218"/>
                </a:lnTo>
                <a:lnTo>
                  <a:pt x="124" y="223"/>
                </a:lnTo>
                <a:lnTo>
                  <a:pt x="123" y="223"/>
                </a:lnTo>
                <a:lnTo>
                  <a:pt x="116" y="218"/>
                </a:lnTo>
                <a:lnTo>
                  <a:pt x="114" y="217"/>
                </a:lnTo>
                <a:lnTo>
                  <a:pt x="114" y="211"/>
                </a:lnTo>
                <a:lnTo>
                  <a:pt x="111" y="208"/>
                </a:lnTo>
                <a:lnTo>
                  <a:pt x="108" y="208"/>
                </a:lnTo>
                <a:lnTo>
                  <a:pt x="104" y="208"/>
                </a:lnTo>
                <a:lnTo>
                  <a:pt x="101" y="205"/>
                </a:lnTo>
                <a:lnTo>
                  <a:pt x="98" y="205"/>
                </a:lnTo>
                <a:lnTo>
                  <a:pt x="95" y="205"/>
                </a:lnTo>
                <a:lnTo>
                  <a:pt x="89" y="201"/>
                </a:lnTo>
                <a:lnTo>
                  <a:pt x="86" y="198"/>
                </a:lnTo>
                <a:lnTo>
                  <a:pt x="85" y="194"/>
                </a:lnTo>
                <a:lnTo>
                  <a:pt x="80" y="191"/>
                </a:lnTo>
                <a:lnTo>
                  <a:pt x="79" y="186"/>
                </a:lnTo>
                <a:lnTo>
                  <a:pt x="76" y="185"/>
                </a:lnTo>
                <a:lnTo>
                  <a:pt x="75" y="185"/>
                </a:lnTo>
                <a:lnTo>
                  <a:pt x="70" y="188"/>
                </a:lnTo>
                <a:lnTo>
                  <a:pt x="67" y="186"/>
                </a:lnTo>
                <a:lnTo>
                  <a:pt x="64" y="186"/>
                </a:lnTo>
                <a:lnTo>
                  <a:pt x="63" y="186"/>
                </a:lnTo>
                <a:lnTo>
                  <a:pt x="60" y="183"/>
                </a:lnTo>
                <a:lnTo>
                  <a:pt x="61" y="179"/>
                </a:lnTo>
                <a:lnTo>
                  <a:pt x="58" y="177"/>
                </a:lnTo>
                <a:lnTo>
                  <a:pt x="55" y="177"/>
                </a:lnTo>
                <a:lnTo>
                  <a:pt x="53" y="176"/>
                </a:lnTo>
                <a:lnTo>
                  <a:pt x="48" y="175"/>
                </a:lnTo>
                <a:lnTo>
                  <a:pt x="47" y="175"/>
                </a:lnTo>
                <a:lnTo>
                  <a:pt x="45" y="173"/>
                </a:lnTo>
                <a:lnTo>
                  <a:pt x="45" y="166"/>
                </a:lnTo>
                <a:lnTo>
                  <a:pt x="45" y="164"/>
                </a:lnTo>
                <a:lnTo>
                  <a:pt x="42" y="164"/>
                </a:lnTo>
                <a:lnTo>
                  <a:pt x="41" y="163"/>
                </a:lnTo>
                <a:lnTo>
                  <a:pt x="42" y="160"/>
                </a:lnTo>
                <a:lnTo>
                  <a:pt x="41" y="158"/>
                </a:lnTo>
                <a:lnTo>
                  <a:pt x="38" y="157"/>
                </a:lnTo>
                <a:lnTo>
                  <a:pt x="36" y="155"/>
                </a:lnTo>
                <a:lnTo>
                  <a:pt x="35" y="150"/>
                </a:lnTo>
                <a:lnTo>
                  <a:pt x="32" y="147"/>
                </a:lnTo>
                <a:lnTo>
                  <a:pt x="31" y="145"/>
                </a:lnTo>
                <a:lnTo>
                  <a:pt x="25" y="138"/>
                </a:lnTo>
                <a:lnTo>
                  <a:pt x="25" y="135"/>
                </a:lnTo>
                <a:lnTo>
                  <a:pt x="26" y="128"/>
                </a:lnTo>
                <a:lnTo>
                  <a:pt x="25" y="125"/>
                </a:lnTo>
                <a:lnTo>
                  <a:pt x="22" y="123"/>
                </a:lnTo>
                <a:lnTo>
                  <a:pt x="17" y="123"/>
                </a:lnTo>
                <a:lnTo>
                  <a:pt x="16" y="123"/>
                </a:lnTo>
                <a:lnTo>
                  <a:pt x="14" y="123"/>
                </a:lnTo>
                <a:lnTo>
                  <a:pt x="11" y="120"/>
                </a:lnTo>
                <a:lnTo>
                  <a:pt x="7" y="119"/>
                </a:lnTo>
                <a:lnTo>
                  <a:pt x="6" y="117"/>
                </a:lnTo>
                <a:lnTo>
                  <a:pt x="6" y="114"/>
                </a:lnTo>
                <a:lnTo>
                  <a:pt x="3" y="113"/>
                </a:lnTo>
                <a:lnTo>
                  <a:pt x="1" y="113"/>
                </a:lnTo>
                <a:lnTo>
                  <a:pt x="0" y="113"/>
                </a:lnTo>
                <a:lnTo>
                  <a:pt x="0" y="112"/>
                </a:lnTo>
                <a:lnTo>
                  <a:pt x="1" y="106"/>
                </a:lnTo>
                <a:lnTo>
                  <a:pt x="1" y="103"/>
                </a:lnTo>
                <a:lnTo>
                  <a:pt x="1" y="101"/>
                </a:lnTo>
                <a:lnTo>
                  <a:pt x="4" y="100"/>
                </a:lnTo>
                <a:lnTo>
                  <a:pt x="4" y="95"/>
                </a:lnTo>
                <a:lnTo>
                  <a:pt x="9" y="94"/>
                </a:lnTo>
                <a:lnTo>
                  <a:pt x="9" y="91"/>
                </a:lnTo>
                <a:lnTo>
                  <a:pt x="9" y="85"/>
                </a:lnTo>
                <a:lnTo>
                  <a:pt x="10" y="81"/>
                </a:lnTo>
                <a:lnTo>
                  <a:pt x="10" y="78"/>
                </a:lnTo>
                <a:lnTo>
                  <a:pt x="10" y="76"/>
                </a:lnTo>
                <a:lnTo>
                  <a:pt x="13" y="73"/>
                </a:lnTo>
                <a:lnTo>
                  <a:pt x="13" y="70"/>
                </a:lnTo>
                <a:lnTo>
                  <a:pt x="13" y="69"/>
                </a:lnTo>
                <a:lnTo>
                  <a:pt x="11" y="69"/>
                </a:lnTo>
                <a:lnTo>
                  <a:pt x="11" y="68"/>
                </a:lnTo>
                <a:lnTo>
                  <a:pt x="13" y="63"/>
                </a:lnTo>
                <a:lnTo>
                  <a:pt x="11" y="60"/>
                </a:lnTo>
                <a:lnTo>
                  <a:pt x="9" y="53"/>
                </a:lnTo>
                <a:lnTo>
                  <a:pt x="9" y="51"/>
                </a:lnTo>
                <a:lnTo>
                  <a:pt x="11" y="50"/>
                </a:lnTo>
                <a:lnTo>
                  <a:pt x="14" y="50"/>
                </a:lnTo>
                <a:lnTo>
                  <a:pt x="14" y="47"/>
                </a:lnTo>
                <a:lnTo>
                  <a:pt x="17" y="46"/>
                </a:lnTo>
                <a:lnTo>
                  <a:pt x="17" y="43"/>
                </a:lnTo>
                <a:lnTo>
                  <a:pt x="19" y="40"/>
                </a:lnTo>
                <a:lnTo>
                  <a:pt x="19" y="37"/>
                </a:lnTo>
                <a:lnTo>
                  <a:pt x="19" y="29"/>
                </a:lnTo>
                <a:lnTo>
                  <a:pt x="19" y="27"/>
                </a:lnTo>
                <a:lnTo>
                  <a:pt x="20" y="21"/>
                </a:lnTo>
                <a:lnTo>
                  <a:pt x="28" y="13"/>
                </a:lnTo>
                <a:lnTo>
                  <a:pt x="29" y="12"/>
                </a:lnTo>
                <a:lnTo>
                  <a:pt x="32" y="7"/>
                </a:lnTo>
                <a:lnTo>
                  <a:pt x="36" y="7"/>
                </a:lnTo>
                <a:lnTo>
                  <a:pt x="38" y="5"/>
                </a:lnTo>
                <a:lnTo>
                  <a:pt x="41" y="3"/>
                </a:lnTo>
                <a:lnTo>
                  <a:pt x="42" y="3"/>
                </a:lnTo>
                <a:lnTo>
                  <a:pt x="42" y="0"/>
                </a:lnTo>
                <a:lnTo>
                  <a:pt x="48" y="5"/>
                </a:lnTo>
                <a:lnTo>
                  <a:pt x="48" y="2"/>
                </a:lnTo>
                <a:lnTo>
                  <a:pt x="77" y="5"/>
                </a:lnTo>
                <a:lnTo>
                  <a:pt x="77" y="13"/>
                </a:lnTo>
                <a:lnTo>
                  <a:pt x="76" y="21"/>
                </a:lnTo>
                <a:lnTo>
                  <a:pt x="77" y="31"/>
                </a:lnTo>
                <a:lnTo>
                  <a:pt x="92" y="40"/>
                </a:lnTo>
                <a:lnTo>
                  <a:pt x="104" y="43"/>
                </a:lnTo>
                <a:lnTo>
                  <a:pt x="104" y="40"/>
                </a:lnTo>
                <a:lnTo>
                  <a:pt x="117" y="44"/>
                </a:lnTo>
                <a:lnTo>
                  <a:pt x="118" y="43"/>
                </a:lnTo>
                <a:lnTo>
                  <a:pt x="120" y="43"/>
                </a:lnTo>
                <a:lnTo>
                  <a:pt x="121" y="40"/>
                </a:lnTo>
                <a:lnTo>
                  <a:pt x="124" y="40"/>
                </a:lnTo>
                <a:lnTo>
                  <a:pt x="132" y="29"/>
                </a:lnTo>
                <a:lnTo>
                  <a:pt x="136" y="35"/>
                </a:lnTo>
                <a:lnTo>
                  <a:pt x="139" y="37"/>
                </a:lnTo>
                <a:lnTo>
                  <a:pt x="140" y="43"/>
                </a:lnTo>
                <a:lnTo>
                  <a:pt x="133" y="50"/>
                </a:lnTo>
                <a:lnTo>
                  <a:pt x="129" y="46"/>
                </a:lnTo>
                <a:lnTo>
                  <a:pt x="126" y="49"/>
                </a:lnTo>
                <a:lnTo>
                  <a:pt x="133" y="56"/>
                </a:lnTo>
                <a:lnTo>
                  <a:pt x="136" y="60"/>
                </a:lnTo>
                <a:lnTo>
                  <a:pt x="143" y="68"/>
                </a:lnTo>
                <a:lnTo>
                  <a:pt x="146" y="76"/>
                </a:lnTo>
                <a:lnTo>
                  <a:pt x="152" y="72"/>
                </a:lnTo>
                <a:lnTo>
                  <a:pt x="165" y="90"/>
                </a:lnTo>
                <a:lnTo>
                  <a:pt x="145" y="98"/>
                </a:lnTo>
                <a:lnTo>
                  <a:pt x="157" y="113"/>
                </a:lnTo>
                <a:lnTo>
                  <a:pt x="164" y="109"/>
                </a:lnTo>
                <a:lnTo>
                  <a:pt x="167" y="113"/>
                </a:lnTo>
                <a:lnTo>
                  <a:pt x="167" y="117"/>
                </a:lnTo>
                <a:lnTo>
                  <a:pt x="170" y="120"/>
                </a:lnTo>
                <a:lnTo>
                  <a:pt x="174" y="122"/>
                </a:lnTo>
                <a:lnTo>
                  <a:pt x="177" y="125"/>
                </a:lnTo>
                <a:lnTo>
                  <a:pt x="164" y="135"/>
                </a:lnTo>
                <a:lnTo>
                  <a:pt x="177" y="15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5" name="Freeform 260"/>
          <p:cNvSpPr>
            <a:spLocks/>
          </p:cNvSpPr>
          <p:nvPr/>
        </p:nvSpPr>
        <p:spPr bwMode="auto">
          <a:xfrm rot="21334256">
            <a:off x="17146457" y="1663707"/>
            <a:ext cx="689132" cy="598283"/>
          </a:xfrm>
          <a:custGeom>
            <a:avLst/>
            <a:gdLst>
              <a:gd name="T0" fmla="*/ 2147483647 w 223"/>
              <a:gd name="T1" fmla="*/ 2147483647 h 164"/>
              <a:gd name="T2" fmla="*/ 2147483647 w 223"/>
              <a:gd name="T3" fmla="*/ 2147483647 h 164"/>
              <a:gd name="T4" fmla="*/ 2147483647 w 223"/>
              <a:gd name="T5" fmla="*/ 2147483647 h 164"/>
              <a:gd name="T6" fmla="*/ 2147483647 w 223"/>
              <a:gd name="T7" fmla="*/ 2147483647 h 164"/>
              <a:gd name="T8" fmla="*/ 2147483647 w 223"/>
              <a:gd name="T9" fmla="*/ 2147483647 h 164"/>
              <a:gd name="T10" fmla="*/ 2147483647 w 223"/>
              <a:gd name="T11" fmla="*/ 2147483647 h 164"/>
              <a:gd name="T12" fmla="*/ 2147483647 w 223"/>
              <a:gd name="T13" fmla="*/ 2147483647 h 164"/>
              <a:gd name="T14" fmla="*/ 2147483647 w 223"/>
              <a:gd name="T15" fmla="*/ 2147483647 h 164"/>
              <a:gd name="T16" fmla="*/ 2147483647 w 223"/>
              <a:gd name="T17" fmla="*/ 2147483647 h 164"/>
              <a:gd name="T18" fmla="*/ 2147483647 w 223"/>
              <a:gd name="T19" fmla="*/ 2147483647 h 164"/>
              <a:gd name="T20" fmla="*/ 2147483647 w 223"/>
              <a:gd name="T21" fmla="*/ 2147483647 h 164"/>
              <a:gd name="T22" fmla="*/ 2147483647 w 223"/>
              <a:gd name="T23" fmla="*/ 2147483647 h 164"/>
              <a:gd name="T24" fmla="*/ 2147483647 w 223"/>
              <a:gd name="T25" fmla="*/ 2147483647 h 164"/>
              <a:gd name="T26" fmla="*/ 2147483647 w 223"/>
              <a:gd name="T27" fmla="*/ 2147483647 h 164"/>
              <a:gd name="T28" fmla="*/ 2147483647 w 223"/>
              <a:gd name="T29" fmla="*/ 2147483647 h 164"/>
              <a:gd name="T30" fmla="*/ 2147483647 w 223"/>
              <a:gd name="T31" fmla="*/ 2147483647 h 164"/>
              <a:gd name="T32" fmla="*/ 2147483647 w 223"/>
              <a:gd name="T33" fmla="*/ 2147483647 h 164"/>
              <a:gd name="T34" fmla="*/ 2147483647 w 223"/>
              <a:gd name="T35" fmla="*/ 2147483647 h 164"/>
              <a:gd name="T36" fmla="*/ 2147483647 w 223"/>
              <a:gd name="T37" fmla="*/ 2147483647 h 164"/>
              <a:gd name="T38" fmla="*/ 2147483647 w 223"/>
              <a:gd name="T39" fmla="*/ 2147483647 h 164"/>
              <a:gd name="T40" fmla="*/ 2147483647 w 223"/>
              <a:gd name="T41" fmla="*/ 2147483647 h 164"/>
              <a:gd name="T42" fmla="*/ 2147483647 w 223"/>
              <a:gd name="T43" fmla="*/ 2147483647 h 164"/>
              <a:gd name="T44" fmla="*/ 2147483647 w 223"/>
              <a:gd name="T45" fmla="*/ 2147483647 h 164"/>
              <a:gd name="T46" fmla="*/ 2147483647 w 223"/>
              <a:gd name="T47" fmla="*/ 2147483647 h 164"/>
              <a:gd name="T48" fmla="*/ 2147483647 w 223"/>
              <a:gd name="T49" fmla="*/ 2147483647 h 164"/>
              <a:gd name="T50" fmla="*/ 2147483647 w 223"/>
              <a:gd name="T51" fmla="*/ 2147483647 h 164"/>
              <a:gd name="T52" fmla="*/ 2147483647 w 223"/>
              <a:gd name="T53" fmla="*/ 2147483647 h 164"/>
              <a:gd name="T54" fmla="*/ 0 w 223"/>
              <a:gd name="T55" fmla="*/ 2147483647 h 164"/>
              <a:gd name="T56" fmla="*/ 2147483647 w 223"/>
              <a:gd name="T57" fmla="*/ 2147483647 h 164"/>
              <a:gd name="T58" fmla="*/ 2147483647 w 223"/>
              <a:gd name="T59" fmla="*/ 2147483647 h 164"/>
              <a:gd name="T60" fmla="*/ 2147483647 w 223"/>
              <a:gd name="T61" fmla="*/ 2147483647 h 164"/>
              <a:gd name="T62" fmla="*/ 2147483647 w 223"/>
              <a:gd name="T63" fmla="*/ 2147483647 h 164"/>
              <a:gd name="T64" fmla="*/ 2147483647 w 223"/>
              <a:gd name="T65" fmla="*/ 2147483647 h 164"/>
              <a:gd name="T66" fmla="*/ 2147483647 w 223"/>
              <a:gd name="T67" fmla="*/ 2147483647 h 164"/>
              <a:gd name="T68" fmla="*/ 2147483647 w 223"/>
              <a:gd name="T69" fmla="*/ 2147483647 h 164"/>
              <a:gd name="T70" fmla="*/ 2147483647 w 223"/>
              <a:gd name="T71" fmla="*/ 2147483647 h 164"/>
              <a:gd name="T72" fmla="*/ 2147483647 w 223"/>
              <a:gd name="T73" fmla="*/ 2147483647 h 164"/>
              <a:gd name="T74" fmla="*/ 2147483647 w 223"/>
              <a:gd name="T75" fmla="*/ 2147483647 h 164"/>
              <a:gd name="T76" fmla="*/ 2147483647 w 223"/>
              <a:gd name="T77" fmla="*/ 2147483647 h 164"/>
              <a:gd name="T78" fmla="*/ 2147483647 w 223"/>
              <a:gd name="T79" fmla="*/ 2147483647 h 164"/>
              <a:gd name="T80" fmla="*/ 2147483647 w 223"/>
              <a:gd name="T81" fmla="*/ 2147483647 h 164"/>
              <a:gd name="T82" fmla="*/ 2147483647 w 223"/>
              <a:gd name="T83" fmla="*/ 2147483647 h 164"/>
              <a:gd name="T84" fmla="*/ 2147483647 w 223"/>
              <a:gd name="T85" fmla="*/ 0 h 164"/>
              <a:gd name="T86" fmla="*/ 2147483647 w 223"/>
              <a:gd name="T87" fmla="*/ 2147483647 h 164"/>
              <a:gd name="T88" fmla="*/ 2147483647 w 223"/>
              <a:gd name="T89" fmla="*/ 2147483647 h 164"/>
              <a:gd name="T90" fmla="*/ 2147483647 w 223"/>
              <a:gd name="T91" fmla="*/ 2147483647 h 164"/>
              <a:gd name="T92" fmla="*/ 2147483647 w 223"/>
              <a:gd name="T93" fmla="*/ 2147483647 h 164"/>
              <a:gd name="T94" fmla="*/ 2147483647 w 223"/>
              <a:gd name="T95" fmla="*/ 2147483647 h 164"/>
              <a:gd name="T96" fmla="*/ 2147483647 w 223"/>
              <a:gd name="T97" fmla="*/ 2147483647 h 164"/>
              <a:gd name="T98" fmla="*/ 2147483647 w 223"/>
              <a:gd name="T99" fmla="*/ 2147483647 h 164"/>
              <a:gd name="T100" fmla="*/ 2147483647 w 223"/>
              <a:gd name="T101" fmla="*/ 2147483647 h 164"/>
              <a:gd name="T102" fmla="*/ 2147483647 w 223"/>
              <a:gd name="T103" fmla="*/ 2147483647 h 164"/>
              <a:gd name="T104" fmla="*/ 2147483647 w 223"/>
              <a:gd name="T105" fmla="*/ 2147483647 h 164"/>
              <a:gd name="T106" fmla="*/ 2147483647 w 223"/>
              <a:gd name="T107" fmla="*/ 2147483647 h 164"/>
              <a:gd name="T108" fmla="*/ 2147483647 w 223"/>
              <a:gd name="T109" fmla="*/ 2147483647 h 164"/>
              <a:gd name="T110" fmla="*/ 2147483647 w 223"/>
              <a:gd name="T111" fmla="*/ 2147483647 h 1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3"/>
              <a:gd name="T169" fmla="*/ 0 h 164"/>
              <a:gd name="T170" fmla="*/ 223 w 223"/>
              <a:gd name="T171" fmla="*/ 164 h 1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3" h="164">
                <a:moveTo>
                  <a:pt x="179" y="66"/>
                </a:moveTo>
                <a:lnTo>
                  <a:pt x="184" y="66"/>
                </a:lnTo>
                <a:lnTo>
                  <a:pt x="187" y="66"/>
                </a:lnTo>
                <a:lnTo>
                  <a:pt x="187" y="67"/>
                </a:lnTo>
                <a:lnTo>
                  <a:pt x="187" y="70"/>
                </a:lnTo>
                <a:lnTo>
                  <a:pt x="185" y="79"/>
                </a:lnTo>
                <a:lnTo>
                  <a:pt x="185" y="86"/>
                </a:lnTo>
                <a:lnTo>
                  <a:pt x="185" y="91"/>
                </a:lnTo>
                <a:lnTo>
                  <a:pt x="184" y="95"/>
                </a:lnTo>
                <a:lnTo>
                  <a:pt x="182" y="95"/>
                </a:lnTo>
                <a:lnTo>
                  <a:pt x="178" y="94"/>
                </a:lnTo>
                <a:lnTo>
                  <a:pt x="178" y="97"/>
                </a:lnTo>
                <a:lnTo>
                  <a:pt x="178" y="100"/>
                </a:lnTo>
                <a:lnTo>
                  <a:pt x="173" y="100"/>
                </a:lnTo>
                <a:lnTo>
                  <a:pt x="173" y="103"/>
                </a:lnTo>
                <a:lnTo>
                  <a:pt x="173" y="107"/>
                </a:lnTo>
                <a:lnTo>
                  <a:pt x="176" y="107"/>
                </a:lnTo>
                <a:lnTo>
                  <a:pt x="179" y="107"/>
                </a:lnTo>
                <a:lnTo>
                  <a:pt x="181" y="108"/>
                </a:lnTo>
                <a:lnTo>
                  <a:pt x="181" y="110"/>
                </a:lnTo>
                <a:lnTo>
                  <a:pt x="181" y="113"/>
                </a:lnTo>
                <a:lnTo>
                  <a:pt x="181" y="117"/>
                </a:lnTo>
                <a:lnTo>
                  <a:pt x="181" y="120"/>
                </a:lnTo>
                <a:lnTo>
                  <a:pt x="182" y="120"/>
                </a:lnTo>
                <a:lnTo>
                  <a:pt x="184" y="120"/>
                </a:lnTo>
                <a:lnTo>
                  <a:pt x="191" y="120"/>
                </a:lnTo>
                <a:lnTo>
                  <a:pt x="194" y="122"/>
                </a:lnTo>
                <a:lnTo>
                  <a:pt x="194" y="123"/>
                </a:lnTo>
                <a:lnTo>
                  <a:pt x="194" y="126"/>
                </a:lnTo>
                <a:lnTo>
                  <a:pt x="194" y="130"/>
                </a:lnTo>
                <a:lnTo>
                  <a:pt x="194" y="133"/>
                </a:lnTo>
                <a:lnTo>
                  <a:pt x="195" y="136"/>
                </a:lnTo>
                <a:lnTo>
                  <a:pt x="198" y="136"/>
                </a:lnTo>
                <a:lnTo>
                  <a:pt x="200" y="138"/>
                </a:lnTo>
                <a:lnTo>
                  <a:pt x="201" y="138"/>
                </a:lnTo>
                <a:lnTo>
                  <a:pt x="206" y="138"/>
                </a:lnTo>
                <a:lnTo>
                  <a:pt x="210" y="139"/>
                </a:lnTo>
                <a:lnTo>
                  <a:pt x="213" y="141"/>
                </a:lnTo>
                <a:lnTo>
                  <a:pt x="217" y="142"/>
                </a:lnTo>
                <a:lnTo>
                  <a:pt x="219" y="142"/>
                </a:lnTo>
                <a:lnTo>
                  <a:pt x="223" y="142"/>
                </a:lnTo>
                <a:lnTo>
                  <a:pt x="222" y="145"/>
                </a:lnTo>
                <a:lnTo>
                  <a:pt x="223" y="145"/>
                </a:lnTo>
                <a:lnTo>
                  <a:pt x="223" y="147"/>
                </a:lnTo>
                <a:lnTo>
                  <a:pt x="197" y="145"/>
                </a:lnTo>
                <a:lnTo>
                  <a:pt x="197" y="150"/>
                </a:lnTo>
                <a:lnTo>
                  <a:pt x="173" y="148"/>
                </a:lnTo>
                <a:lnTo>
                  <a:pt x="173" y="142"/>
                </a:lnTo>
                <a:lnTo>
                  <a:pt x="160" y="141"/>
                </a:lnTo>
                <a:lnTo>
                  <a:pt x="159" y="139"/>
                </a:lnTo>
                <a:lnTo>
                  <a:pt x="159" y="138"/>
                </a:lnTo>
                <a:lnTo>
                  <a:pt x="162" y="136"/>
                </a:lnTo>
                <a:lnTo>
                  <a:pt x="160" y="133"/>
                </a:lnTo>
                <a:lnTo>
                  <a:pt x="159" y="133"/>
                </a:lnTo>
                <a:lnTo>
                  <a:pt x="154" y="132"/>
                </a:lnTo>
                <a:lnTo>
                  <a:pt x="156" y="133"/>
                </a:lnTo>
                <a:lnTo>
                  <a:pt x="156" y="136"/>
                </a:lnTo>
                <a:lnTo>
                  <a:pt x="151" y="141"/>
                </a:lnTo>
                <a:lnTo>
                  <a:pt x="156" y="141"/>
                </a:lnTo>
                <a:lnTo>
                  <a:pt x="154" y="164"/>
                </a:lnTo>
                <a:lnTo>
                  <a:pt x="129" y="164"/>
                </a:lnTo>
                <a:lnTo>
                  <a:pt x="129" y="161"/>
                </a:lnTo>
                <a:lnTo>
                  <a:pt x="126" y="161"/>
                </a:lnTo>
                <a:lnTo>
                  <a:pt x="124" y="163"/>
                </a:lnTo>
                <a:lnTo>
                  <a:pt x="112" y="158"/>
                </a:lnTo>
                <a:lnTo>
                  <a:pt x="110" y="157"/>
                </a:lnTo>
                <a:lnTo>
                  <a:pt x="109" y="154"/>
                </a:lnTo>
                <a:lnTo>
                  <a:pt x="107" y="152"/>
                </a:lnTo>
                <a:lnTo>
                  <a:pt x="96" y="148"/>
                </a:lnTo>
                <a:lnTo>
                  <a:pt x="94" y="148"/>
                </a:lnTo>
                <a:lnTo>
                  <a:pt x="90" y="151"/>
                </a:lnTo>
                <a:lnTo>
                  <a:pt x="77" y="151"/>
                </a:lnTo>
                <a:lnTo>
                  <a:pt x="75" y="150"/>
                </a:lnTo>
                <a:lnTo>
                  <a:pt x="41" y="148"/>
                </a:lnTo>
                <a:lnTo>
                  <a:pt x="34" y="144"/>
                </a:lnTo>
                <a:lnTo>
                  <a:pt x="33" y="144"/>
                </a:lnTo>
                <a:lnTo>
                  <a:pt x="25" y="145"/>
                </a:lnTo>
                <a:lnTo>
                  <a:pt x="18" y="144"/>
                </a:lnTo>
                <a:lnTo>
                  <a:pt x="15" y="144"/>
                </a:lnTo>
                <a:lnTo>
                  <a:pt x="15" y="136"/>
                </a:lnTo>
                <a:lnTo>
                  <a:pt x="3" y="136"/>
                </a:lnTo>
                <a:lnTo>
                  <a:pt x="5" y="120"/>
                </a:lnTo>
                <a:lnTo>
                  <a:pt x="0" y="119"/>
                </a:lnTo>
                <a:lnTo>
                  <a:pt x="2" y="117"/>
                </a:lnTo>
                <a:lnTo>
                  <a:pt x="6" y="116"/>
                </a:lnTo>
                <a:lnTo>
                  <a:pt x="6" y="110"/>
                </a:lnTo>
                <a:lnTo>
                  <a:pt x="19" y="111"/>
                </a:lnTo>
                <a:lnTo>
                  <a:pt x="24" y="111"/>
                </a:lnTo>
                <a:lnTo>
                  <a:pt x="28" y="107"/>
                </a:lnTo>
                <a:lnTo>
                  <a:pt x="46" y="88"/>
                </a:lnTo>
                <a:lnTo>
                  <a:pt x="50" y="85"/>
                </a:lnTo>
                <a:lnTo>
                  <a:pt x="52" y="86"/>
                </a:lnTo>
                <a:lnTo>
                  <a:pt x="55" y="88"/>
                </a:lnTo>
                <a:lnTo>
                  <a:pt x="59" y="89"/>
                </a:lnTo>
                <a:lnTo>
                  <a:pt x="60" y="86"/>
                </a:lnTo>
                <a:lnTo>
                  <a:pt x="62" y="85"/>
                </a:lnTo>
                <a:lnTo>
                  <a:pt x="63" y="85"/>
                </a:lnTo>
                <a:lnTo>
                  <a:pt x="65" y="85"/>
                </a:lnTo>
                <a:lnTo>
                  <a:pt x="72" y="72"/>
                </a:lnTo>
                <a:lnTo>
                  <a:pt x="66" y="70"/>
                </a:lnTo>
                <a:lnTo>
                  <a:pt x="65" y="67"/>
                </a:lnTo>
                <a:lnTo>
                  <a:pt x="62" y="67"/>
                </a:lnTo>
                <a:lnTo>
                  <a:pt x="60" y="66"/>
                </a:lnTo>
                <a:lnTo>
                  <a:pt x="58" y="67"/>
                </a:lnTo>
                <a:lnTo>
                  <a:pt x="55" y="66"/>
                </a:lnTo>
                <a:lnTo>
                  <a:pt x="55" y="65"/>
                </a:lnTo>
                <a:lnTo>
                  <a:pt x="52" y="63"/>
                </a:lnTo>
                <a:lnTo>
                  <a:pt x="52" y="60"/>
                </a:lnTo>
                <a:lnTo>
                  <a:pt x="49" y="60"/>
                </a:lnTo>
                <a:lnTo>
                  <a:pt x="44" y="59"/>
                </a:lnTo>
                <a:lnTo>
                  <a:pt x="43" y="57"/>
                </a:lnTo>
                <a:lnTo>
                  <a:pt x="41" y="54"/>
                </a:lnTo>
                <a:lnTo>
                  <a:pt x="40" y="53"/>
                </a:lnTo>
                <a:lnTo>
                  <a:pt x="34" y="53"/>
                </a:lnTo>
                <a:lnTo>
                  <a:pt x="28" y="50"/>
                </a:lnTo>
                <a:lnTo>
                  <a:pt x="27" y="45"/>
                </a:lnTo>
                <a:lnTo>
                  <a:pt x="25" y="45"/>
                </a:lnTo>
                <a:lnTo>
                  <a:pt x="27" y="16"/>
                </a:lnTo>
                <a:lnTo>
                  <a:pt x="50" y="18"/>
                </a:lnTo>
                <a:lnTo>
                  <a:pt x="50" y="28"/>
                </a:lnTo>
                <a:lnTo>
                  <a:pt x="80" y="29"/>
                </a:lnTo>
                <a:lnTo>
                  <a:pt x="80" y="38"/>
                </a:lnTo>
                <a:lnTo>
                  <a:pt x="94" y="40"/>
                </a:lnTo>
                <a:lnTo>
                  <a:pt x="93" y="32"/>
                </a:lnTo>
                <a:lnTo>
                  <a:pt x="99" y="32"/>
                </a:lnTo>
                <a:lnTo>
                  <a:pt x="99" y="22"/>
                </a:lnTo>
                <a:lnTo>
                  <a:pt x="100" y="0"/>
                </a:lnTo>
                <a:lnTo>
                  <a:pt x="126" y="2"/>
                </a:lnTo>
                <a:lnTo>
                  <a:pt x="126" y="15"/>
                </a:lnTo>
                <a:lnTo>
                  <a:pt x="126" y="21"/>
                </a:lnTo>
                <a:lnTo>
                  <a:pt x="125" y="22"/>
                </a:lnTo>
                <a:lnTo>
                  <a:pt x="125" y="23"/>
                </a:lnTo>
                <a:lnTo>
                  <a:pt x="126" y="26"/>
                </a:lnTo>
                <a:lnTo>
                  <a:pt x="129" y="25"/>
                </a:lnTo>
                <a:lnTo>
                  <a:pt x="132" y="23"/>
                </a:lnTo>
                <a:lnTo>
                  <a:pt x="135" y="23"/>
                </a:lnTo>
                <a:lnTo>
                  <a:pt x="137" y="25"/>
                </a:lnTo>
                <a:lnTo>
                  <a:pt x="138" y="25"/>
                </a:lnTo>
                <a:lnTo>
                  <a:pt x="141" y="25"/>
                </a:lnTo>
                <a:lnTo>
                  <a:pt x="144" y="25"/>
                </a:lnTo>
                <a:lnTo>
                  <a:pt x="147" y="25"/>
                </a:lnTo>
                <a:lnTo>
                  <a:pt x="148" y="26"/>
                </a:lnTo>
                <a:lnTo>
                  <a:pt x="154" y="26"/>
                </a:lnTo>
                <a:lnTo>
                  <a:pt x="157" y="28"/>
                </a:lnTo>
                <a:lnTo>
                  <a:pt x="159" y="28"/>
                </a:lnTo>
                <a:lnTo>
                  <a:pt x="160" y="26"/>
                </a:lnTo>
                <a:lnTo>
                  <a:pt x="162" y="26"/>
                </a:lnTo>
                <a:lnTo>
                  <a:pt x="163" y="26"/>
                </a:lnTo>
                <a:lnTo>
                  <a:pt x="165" y="28"/>
                </a:lnTo>
                <a:lnTo>
                  <a:pt x="166" y="28"/>
                </a:lnTo>
                <a:lnTo>
                  <a:pt x="169" y="28"/>
                </a:lnTo>
                <a:lnTo>
                  <a:pt x="169" y="29"/>
                </a:lnTo>
                <a:lnTo>
                  <a:pt x="169" y="31"/>
                </a:lnTo>
                <a:lnTo>
                  <a:pt x="169" y="32"/>
                </a:lnTo>
                <a:lnTo>
                  <a:pt x="167" y="38"/>
                </a:lnTo>
                <a:lnTo>
                  <a:pt x="169" y="43"/>
                </a:lnTo>
                <a:lnTo>
                  <a:pt x="172" y="43"/>
                </a:lnTo>
                <a:lnTo>
                  <a:pt x="173" y="44"/>
                </a:lnTo>
                <a:lnTo>
                  <a:pt x="173" y="47"/>
                </a:lnTo>
                <a:lnTo>
                  <a:pt x="173" y="60"/>
                </a:lnTo>
                <a:lnTo>
                  <a:pt x="173" y="63"/>
                </a:lnTo>
                <a:lnTo>
                  <a:pt x="173" y="65"/>
                </a:lnTo>
                <a:lnTo>
                  <a:pt x="175" y="66"/>
                </a:lnTo>
                <a:lnTo>
                  <a:pt x="176" y="66"/>
                </a:lnTo>
                <a:lnTo>
                  <a:pt x="179" y="6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6" name="Freeform 261"/>
          <p:cNvSpPr>
            <a:spLocks/>
          </p:cNvSpPr>
          <p:nvPr/>
        </p:nvSpPr>
        <p:spPr bwMode="auto">
          <a:xfrm rot="21334256">
            <a:off x="15188060" y="3785627"/>
            <a:ext cx="702887" cy="708533"/>
          </a:xfrm>
          <a:custGeom>
            <a:avLst/>
            <a:gdLst>
              <a:gd name="T0" fmla="*/ 2147483647 w 228"/>
              <a:gd name="T1" fmla="*/ 2147483647 h 195"/>
              <a:gd name="T2" fmla="*/ 2147483647 w 228"/>
              <a:gd name="T3" fmla="*/ 2147483647 h 195"/>
              <a:gd name="T4" fmla="*/ 2147483647 w 228"/>
              <a:gd name="T5" fmla="*/ 2147483647 h 195"/>
              <a:gd name="T6" fmla="*/ 2147483647 w 228"/>
              <a:gd name="T7" fmla="*/ 2147483647 h 195"/>
              <a:gd name="T8" fmla="*/ 2147483647 w 228"/>
              <a:gd name="T9" fmla="*/ 2147483647 h 195"/>
              <a:gd name="T10" fmla="*/ 2147483647 w 228"/>
              <a:gd name="T11" fmla="*/ 2147483647 h 195"/>
              <a:gd name="T12" fmla="*/ 2147483647 w 228"/>
              <a:gd name="T13" fmla="*/ 2147483647 h 195"/>
              <a:gd name="T14" fmla="*/ 2147483647 w 228"/>
              <a:gd name="T15" fmla="*/ 2147483647 h 195"/>
              <a:gd name="T16" fmla="*/ 2147483647 w 228"/>
              <a:gd name="T17" fmla="*/ 2147483647 h 195"/>
              <a:gd name="T18" fmla="*/ 2147483647 w 228"/>
              <a:gd name="T19" fmla="*/ 2147483647 h 195"/>
              <a:gd name="T20" fmla="*/ 2147483647 w 228"/>
              <a:gd name="T21" fmla="*/ 2147483647 h 195"/>
              <a:gd name="T22" fmla="*/ 2147483647 w 228"/>
              <a:gd name="T23" fmla="*/ 2147483647 h 195"/>
              <a:gd name="T24" fmla="*/ 2147483647 w 228"/>
              <a:gd name="T25" fmla="*/ 2147483647 h 195"/>
              <a:gd name="T26" fmla="*/ 2147483647 w 228"/>
              <a:gd name="T27" fmla="*/ 2147483647 h 195"/>
              <a:gd name="T28" fmla="*/ 2147483647 w 228"/>
              <a:gd name="T29" fmla="*/ 2147483647 h 195"/>
              <a:gd name="T30" fmla="*/ 2147483647 w 228"/>
              <a:gd name="T31" fmla="*/ 2147483647 h 195"/>
              <a:gd name="T32" fmla="*/ 2147483647 w 228"/>
              <a:gd name="T33" fmla="*/ 2147483647 h 195"/>
              <a:gd name="T34" fmla="*/ 2147483647 w 228"/>
              <a:gd name="T35" fmla="*/ 2147483647 h 195"/>
              <a:gd name="T36" fmla="*/ 2147483647 w 228"/>
              <a:gd name="T37" fmla="*/ 2147483647 h 195"/>
              <a:gd name="T38" fmla="*/ 2147483647 w 228"/>
              <a:gd name="T39" fmla="*/ 2147483647 h 195"/>
              <a:gd name="T40" fmla="*/ 2147483647 w 228"/>
              <a:gd name="T41" fmla="*/ 2147483647 h 195"/>
              <a:gd name="T42" fmla="*/ 2147483647 w 228"/>
              <a:gd name="T43" fmla="*/ 2147483647 h 195"/>
              <a:gd name="T44" fmla="*/ 2147483647 w 228"/>
              <a:gd name="T45" fmla="*/ 2147483647 h 195"/>
              <a:gd name="T46" fmla="*/ 2147483647 w 228"/>
              <a:gd name="T47" fmla="*/ 2147483647 h 195"/>
              <a:gd name="T48" fmla="*/ 2147483647 w 228"/>
              <a:gd name="T49" fmla="*/ 2147483647 h 195"/>
              <a:gd name="T50" fmla="*/ 2147483647 w 228"/>
              <a:gd name="T51" fmla="*/ 2147483647 h 195"/>
              <a:gd name="T52" fmla="*/ 2147483647 w 228"/>
              <a:gd name="T53" fmla="*/ 2147483647 h 195"/>
              <a:gd name="T54" fmla="*/ 2147483647 w 228"/>
              <a:gd name="T55" fmla="*/ 2147483647 h 195"/>
              <a:gd name="T56" fmla="*/ 2147483647 w 228"/>
              <a:gd name="T57" fmla="*/ 2147483647 h 195"/>
              <a:gd name="T58" fmla="*/ 2147483647 w 228"/>
              <a:gd name="T59" fmla="*/ 2147483647 h 195"/>
              <a:gd name="T60" fmla="*/ 2147483647 w 228"/>
              <a:gd name="T61" fmla="*/ 2147483647 h 195"/>
              <a:gd name="T62" fmla="*/ 2147483647 w 228"/>
              <a:gd name="T63" fmla="*/ 2147483647 h 195"/>
              <a:gd name="T64" fmla="*/ 2147483647 w 228"/>
              <a:gd name="T65" fmla="*/ 2147483647 h 195"/>
              <a:gd name="T66" fmla="*/ 2147483647 w 228"/>
              <a:gd name="T67" fmla="*/ 2147483647 h 195"/>
              <a:gd name="T68" fmla="*/ 2147483647 w 228"/>
              <a:gd name="T69" fmla="*/ 2147483647 h 195"/>
              <a:gd name="T70" fmla="*/ 2147483647 w 228"/>
              <a:gd name="T71" fmla="*/ 2147483647 h 195"/>
              <a:gd name="T72" fmla="*/ 2147483647 w 228"/>
              <a:gd name="T73" fmla="*/ 2147483647 h 195"/>
              <a:gd name="T74" fmla="*/ 2147483647 w 228"/>
              <a:gd name="T75" fmla="*/ 2147483647 h 195"/>
              <a:gd name="T76" fmla="*/ 2147483647 w 228"/>
              <a:gd name="T77" fmla="*/ 2147483647 h 195"/>
              <a:gd name="T78" fmla="*/ 2147483647 w 228"/>
              <a:gd name="T79" fmla="*/ 2147483647 h 195"/>
              <a:gd name="T80" fmla="*/ 2147483647 w 228"/>
              <a:gd name="T81" fmla="*/ 2147483647 h 195"/>
              <a:gd name="T82" fmla="*/ 2147483647 w 228"/>
              <a:gd name="T83" fmla="*/ 2147483647 h 195"/>
              <a:gd name="T84" fmla="*/ 2147483647 w 228"/>
              <a:gd name="T85" fmla="*/ 2147483647 h 195"/>
              <a:gd name="T86" fmla="*/ 2147483647 w 228"/>
              <a:gd name="T87" fmla="*/ 2147483647 h 195"/>
              <a:gd name="T88" fmla="*/ 2147483647 w 228"/>
              <a:gd name="T89" fmla="*/ 0 h 195"/>
              <a:gd name="T90" fmla="*/ 2147483647 w 228"/>
              <a:gd name="T91" fmla="*/ 2147483647 h 195"/>
              <a:gd name="T92" fmla="*/ 2147483647 w 228"/>
              <a:gd name="T93" fmla="*/ 2147483647 h 195"/>
              <a:gd name="T94" fmla="*/ 2147483647 w 228"/>
              <a:gd name="T95" fmla="*/ 2147483647 h 195"/>
              <a:gd name="T96" fmla="*/ 2147483647 w 228"/>
              <a:gd name="T97" fmla="*/ 2147483647 h 195"/>
              <a:gd name="T98" fmla="*/ 2147483647 w 228"/>
              <a:gd name="T99" fmla="*/ 2147483647 h 195"/>
              <a:gd name="T100" fmla="*/ 2147483647 w 228"/>
              <a:gd name="T101" fmla="*/ 2147483647 h 19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28"/>
              <a:gd name="T154" fmla="*/ 0 h 195"/>
              <a:gd name="T155" fmla="*/ 228 w 228"/>
              <a:gd name="T156" fmla="*/ 195 h 19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28" h="195">
                <a:moveTo>
                  <a:pt x="62" y="13"/>
                </a:moveTo>
                <a:lnTo>
                  <a:pt x="65" y="13"/>
                </a:lnTo>
                <a:lnTo>
                  <a:pt x="66" y="12"/>
                </a:lnTo>
                <a:lnTo>
                  <a:pt x="72" y="12"/>
                </a:lnTo>
                <a:lnTo>
                  <a:pt x="75" y="12"/>
                </a:lnTo>
                <a:lnTo>
                  <a:pt x="80" y="12"/>
                </a:lnTo>
                <a:lnTo>
                  <a:pt x="87" y="13"/>
                </a:lnTo>
                <a:lnTo>
                  <a:pt x="88" y="13"/>
                </a:lnTo>
                <a:lnTo>
                  <a:pt x="88" y="16"/>
                </a:lnTo>
                <a:lnTo>
                  <a:pt x="91" y="15"/>
                </a:lnTo>
                <a:lnTo>
                  <a:pt x="93" y="17"/>
                </a:lnTo>
                <a:lnTo>
                  <a:pt x="96" y="17"/>
                </a:lnTo>
                <a:lnTo>
                  <a:pt x="97" y="19"/>
                </a:lnTo>
                <a:lnTo>
                  <a:pt x="96" y="20"/>
                </a:lnTo>
                <a:lnTo>
                  <a:pt x="94" y="22"/>
                </a:lnTo>
                <a:lnTo>
                  <a:pt x="96" y="25"/>
                </a:lnTo>
                <a:lnTo>
                  <a:pt x="94" y="26"/>
                </a:lnTo>
                <a:lnTo>
                  <a:pt x="94" y="29"/>
                </a:lnTo>
                <a:lnTo>
                  <a:pt x="94" y="31"/>
                </a:lnTo>
                <a:lnTo>
                  <a:pt x="97" y="32"/>
                </a:lnTo>
                <a:lnTo>
                  <a:pt x="103" y="32"/>
                </a:lnTo>
                <a:lnTo>
                  <a:pt x="107" y="28"/>
                </a:lnTo>
                <a:lnTo>
                  <a:pt x="113" y="26"/>
                </a:lnTo>
                <a:lnTo>
                  <a:pt x="113" y="25"/>
                </a:lnTo>
                <a:lnTo>
                  <a:pt x="115" y="25"/>
                </a:lnTo>
                <a:lnTo>
                  <a:pt x="116" y="28"/>
                </a:lnTo>
                <a:lnTo>
                  <a:pt x="119" y="28"/>
                </a:lnTo>
                <a:lnTo>
                  <a:pt x="122" y="29"/>
                </a:lnTo>
                <a:lnTo>
                  <a:pt x="124" y="29"/>
                </a:lnTo>
                <a:lnTo>
                  <a:pt x="128" y="26"/>
                </a:lnTo>
                <a:lnTo>
                  <a:pt x="131" y="26"/>
                </a:lnTo>
                <a:lnTo>
                  <a:pt x="132" y="26"/>
                </a:lnTo>
                <a:lnTo>
                  <a:pt x="134" y="28"/>
                </a:lnTo>
                <a:lnTo>
                  <a:pt x="135" y="28"/>
                </a:lnTo>
                <a:lnTo>
                  <a:pt x="140" y="26"/>
                </a:lnTo>
                <a:lnTo>
                  <a:pt x="143" y="26"/>
                </a:lnTo>
                <a:lnTo>
                  <a:pt x="144" y="26"/>
                </a:lnTo>
                <a:lnTo>
                  <a:pt x="147" y="26"/>
                </a:lnTo>
                <a:lnTo>
                  <a:pt x="148" y="29"/>
                </a:lnTo>
                <a:lnTo>
                  <a:pt x="150" y="29"/>
                </a:lnTo>
                <a:lnTo>
                  <a:pt x="153" y="28"/>
                </a:lnTo>
                <a:lnTo>
                  <a:pt x="156" y="28"/>
                </a:lnTo>
                <a:lnTo>
                  <a:pt x="159" y="28"/>
                </a:lnTo>
                <a:lnTo>
                  <a:pt x="160" y="29"/>
                </a:lnTo>
                <a:lnTo>
                  <a:pt x="163" y="32"/>
                </a:lnTo>
                <a:lnTo>
                  <a:pt x="165" y="31"/>
                </a:lnTo>
                <a:lnTo>
                  <a:pt x="167" y="29"/>
                </a:lnTo>
                <a:lnTo>
                  <a:pt x="170" y="28"/>
                </a:lnTo>
                <a:lnTo>
                  <a:pt x="172" y="26"/>
                </a:lnTo>
                <a:lnTo>
                  <a:pt x="175" y="28"/>
                </a:lnTo>
                <a:lnTo>
                  <a:pt x="181" y="25"/>
                </a:lnTo>
                <a:lnTo>
                  <a:pt x="189" y="25"/>
                </a:lnTo>
                <a:lnTo>
                  <a:pt x="192" y="23"/>
                </a:lnTo>
                <a:lnTo>
                  <a:pt x="195" y="25"/>
                </a:lnTo>
                <a:lnTo>
                  <a:pt x="195" y="26"/>
                </a:lnTo>
                <a:lnTo>
                  <a:pt x="197" y="28"/>
                </a:lnTo>
                <a:lnTo>
                  <a:pt x="198" y="28"/>
                </a:lnTo>
                <a:lnTo>
                  <a:pt x="200" y="31"/>
                </a:lnTo>
                <a:lnTo>
                  <a:pt x="201" y="34"/>
                </a:lnTo>
                <a:lnTo>
                  <a:pt x="203" y="34"/>
                </a:lnTo>
                <a:lnTo>
                  <a:pt x="211" y="26"/>
                </a:lnTo>
                <a:lnTo>
                  <a:pt x="214" y="28"/>
                </a:lnTo>
                <a:lnTo>
                  <a:pt x="217" y="26"/>
                </a:lnTo>
                <a:lnTo>
                  <a:pt x="220" y="26"/>
                </a:lnTo>
                <a:lnTo>
                  <a:pt x="222" y="26"/>
                </a:lnTo>
                <a:lnTo>
                  <a:pt x="222" y="25"/>
                </a:lnTo>
                <a:lnTo>
                  <a:pt x="223" y="20"/>
                </a:lnTo>
                <a:lnTo>
                  <a:pt x="226" y="15"/>
                </a:lnTo>
                <a:lnTo>
                  <a:pt x="228" y="17"/>
                </a:lnTo>
                <a:lnTo>
                  <a:pt x="228" y="19"/>
                </a:lnTo>
                <a:lnTo>
                  <a:pt x="223" y="72"/>
                </a:lnTo>
                <a:lnTo>
                  <a:pt x="222" y="75"/>
                </a:lnTo>
                <a:lnTo>
                  <a:pt x="223" y="78"/>
                </a:lnTo>
                <a:lnTo>
                  <a:pt x="222" y="80"/>
                </a:lnTo>
                <a:lnTo>
                  <a:pt x="217" y="82"/>
                </a:lnTo>
                <a:lnTo>
                  <a:pt x="213" y="86"/>
                </a:lnTo>
                <a:lnTo>
                  <a:pt x="206" y="86"/>
                </a:lnTo>
                <a:lnTo>
                  <a:pt x="200" y="88"/>
                </a:lnTo>
                <a:lnTo>
                  <a:pt x="192" y="91"/>
                </a:lnTo>
                <a:lnTo>
                  <a:pt x="198" y="98"/>
                </a:lnTo>
                <a:lnTo>
                  <a:pt x="206" y="98"/>
                </a:lnTo>
                <a:lnTo>
                  <a:pt x="206" y="105"/>
                </a:lnTo>
                <a:lnTo>
                  <a:pt x="203" y="105"/>
                </a:lnTo>
                <a:lnTo>
                  <a:pt x="201" y="124"/>
                </a:lnTo>
                <a:lnTo>
                  <a:pt x="195" y="124"/>
                </a:lnTo>
                <a:lnTo>
                  <a:pt x="195" y="123"/>
                </a:lnTo>
                <a:lnTo>
                  <a:pt x="188" y="123"/>
                </a:lnTo>
                <a:lnTo>
                  <a:pt x="187" y="120"/>
                </a:lnTo>
                <a:lnTo>
                  <a:pt x="182" y="120"/>
                </a:lnTo>
                <a:lnTo>
                  <a:pt x="181" y="121"/>
                </a:lnTo>
                <a:lnTo>
                  <a:pt x="184" y="124"/>
                </a:lnTo>
                <a:lnTo>
                  <a:pt x="173" y="143"/>
                </a:lnTo>
                <a:lnTo>
                  <a:pt x="179" y="148"/>
                </a:lnTo>
                <a:lnTo>
                  <a:pt x="175" y="151"/>
                </a:lnTo>
                <a:lnTo>
                  <a:pt x="176" y="160"/>
                </a:lnTo>
                <a:lnTo>
                  <a:pt x="176" y="167"/>
                </a:lnTo>
                <a:lnTo>
                  <a:pt x="172" y="167"/>
                </a:lnTo>
                <a:lnTo>
                  <a:pt x="170" y="182"/>
                </a:lnTo>
                <a:lnTo>
                  <a:pt x="166" y="186"/>
                </a:lnTo>
                <a:lnTo>
                  <a:pt x="159" y="182"/>
                </a:lnTo>
                <a:lnTo>
                  <a:pt x="160" y="179"/>
                </a:lnTo>
                <a:lnTo>
                  <a:pt x="153" y="177"/>
                </a:lnTo>
                <a:lnTo>
                  <a:pt x="151" y="179"/>
                </a:lnTo>
                <a:lnTo>
                  <a:pt x="147" y="190"/>
                </a:lnTo>
                <a:lnTo>
                  <a:pt x="141" y="193"/>
                </a:lnTo>
                <a:lnTo>
                  <a:pt x="141" y="195"/>
                </a:lnTo>
                <a:lnTo>
                  <a:pt x="134" y="192"/>
                </a:lnTo>
                <a:lnTo>
                  <a:pt x="128" y="189"/>
                </a:lnTo>
                <a:lnTo>
                  <a:pt x="125" y="190"/>
                </a:lnTo>
                <a:lnTo>
                  <a:pt x="122" y="187"/>
                </a:lnTo>
                <a:lnTo>
                  <a:pt x="122" y="182"/>
                </a:lnTo>
                <a:lnTo>
                  <a:pt x="110" y="170"/>
                </a:lnTo>
                <a:lnTo>
                  <a:pt x="107" y="176"/>
                </a:lnTo>
                <a:lnTo>
                  <a:pt x="104" y="176"/>
                </a:lnTo>
                <a:lnTo>
                  <a:pt x="107" y="164"/>
                </a:lnTo>
                <a:lnTo>
                  <a:pt x="104" y="160"/>
                </a:lnTo>
                <a:lnTo>
                  <a:pt x="112" y="154"/>
                </a:lnTo>
                <a:lnTo>
                  <a:pt x="107" y="152"/>
                </a:lnTo>
                <a:lnTo>
                  <a:pt x="104" y="155"/>
                </a:lnTo>
                <a:lnTo>
                  <a:pt x="100" y="154"/>
                </a:lnTo>
                <a:lnTo>
                  <a:pt x="100" y="149"/>
                </a:lnTo>
                <a:lnTo>
                  <a:pt x="90" y="148"/>
                </a:lnTo>
                <a:lnTo>
                  <a:pt x="90" y="146"/>
                </a:lnTo>
                <a:lnTo>
                  <a:pt x="82" y="146"/>
                </a:lnTo>
                <a:lnTo>
                  <a:pt x="85" y="141"/>
                </a:lnTo>
                <a:lnTo>
                  <a:pt x="88" y="142"/>
                </a:lnTo>
                <a:lnTo>
                  <a:pt x="91" y="136"/>
                </a:lnTo>
                <a:lnTo>
                  <a:pt x="87" y="133"/>
                </a:lnTo>
                <a:lnTo>
                  <a:pt x="87" y="130"/>
                </a:lnTo>
                <a:lnTo>
                  <a:pt x="85" y="129"/>
                </a:lnTo>
                <a:lnTo>
                  <a:pt x="84" y="126"/>
                </a:lnTo>
                <a:lnTo>
                  <a:pt x="80" y="126"/>
                </a:lnTo>
                <a:lnTo>
                  <a:pt x="72" y="129"/>
                </a:lnTo>
                <a:lnTo>
                  <a:pt x="66" y="129"/>
                </a:lnTo>
                <a:lnTo>
                  <a:pt x="62" y="124"/>
                </a:lnTo>
                <a:lnTo>
                  <a:pt x="63" y="123"/>
                </a:lnTo>
                <a:lnTo>
                  <a:pt x="66" y="121"/>
                </a:lnTo>
                <a:lnTo>
                  <a:pt x="75" y="120"/>
                </a:lnTo>
                <a:lnTo>
                  <a:pt x="75" y="119"/>
                </a:lnTo>
                <a:lnTo>
                  <a:pt x="66" y="117"/>
                </a:lnTo>
                <a:lnTo>
                  <a:pt x="65" y="114"/>
                </a:lnTo>
                <a:lnTo>
                  <a:pt x="62" y="108"/>
                </a:lnTo>
                <a:lnTo>
                  <a:pt x="61" y="108"/>
                </a:lnTo>
                <a:lnTo>
                  <a:pt x="58" y="110"/>
                </a:lnTo>
                <a:lnTo>
                  <a:pt x="56" y="108"/>
                </a:lnTo>
                <a:lnTo>
                  <a:pt x="52" y="108"/>
                </a:lnTo>
                <a:lnTo>
                  <a:pt x="50" y="101"/>
                </a:lnTo>
                <a:lnTo>
                  <a:pt x="47" y="97"/>
                </a:lnTo>
                <a:lnTo>
                  <a:pt x="44" y="95"/>
                </a:lnTo>
                <a:lnTo>
                  <a:pt x="44" y="92"/>
                </a:lnTo>
                <a:lnTo>
                  <a:pt x="43" y="88"/>
                </a:lnTo>
                <a:lnTo>
                  <a:pt x="53" y="76"/>
                </a:lnTo>
                <a:lnTo>
                  <a:pt x="55" y="75"/>
                </a:lnTo>
                <a:lnTo>
                  <a:pt x="53" y="73"/>
                </a:lnTo>
                <a:lnTo>
                  <a:pt x="50" y="70"/>
                </a:lnTo>
                <a:lnTo>
                  <a:pt x="47" y="70"/>
                </a:lnTo>
                <a:lnTo>
                  <a:pt x="43" y="69"/>
                </a:lnTo>
                <a:lnTo>
                  <a:pt x="40" y="66"/>
                </a:lnTo>
                <a:lnTo>
                  <a:pt x="40" y="63"/>
                </a:lnTo>
                <a:lnTo>
                  <a:pt x="25" y="51"/>
                </a:lnTo>
                <a:lnTo>
                  <a:pt x="21" y="50"/>
                </a:lnTo>
                <a:lnTo>
                  <a:pt x="18" y="45"/>
                </a:lnTo>
                <a:lnTo>
                  <a:pt x="18" y="37"/>
                </a:lnTo>
                <a:lnTo>
                  <a:pt x="18" y="29"/>
                </a:lnTo>
                <a:lnTo>
                  <a:pt x="15" y="26"/>
                </a:lnTo>
                <a:lnTo>
                  <a:pt x="17" y="26"/>
                </a:lnTo>
                <a:lnTo>
                  <a:pt x="17" y="10"/>
                </a:lnTo>
                <a:lnTo>
                  <a:pt x="6" y="9"/>
                </a:lnTo>
                <a:lnTo>
                  <a:pt x="2" y="9"/>
                </a:lnTo>
                <a:lnTo>
                  <a:pt x="0" y="7"/>
                </a:lnTo>
                <a:lnTo>
                  <a:pt x="0" y="6"/>
                </a:lnTo>
                <a:lnTo>
                  <a:pt x="3" y="3"/>
                </a:lnTo>
                <a:lnTo>
                  <a:pt x="6" y="1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4" y="1"/>
                </a:lnTo>
                <a:lnTo>
                  <a:pt x="17" y="1"/>
                </a:lnTo>
                <a:lnTo>
                  <a:pt x="18" y="4"/>
                </a:lnTo>
                <a:lnTo>
                  <a:pt x="19" y="4"/>
                </a:lnTo>
                <a:lnTo>
                  <a:pt x="21" y="6"/>
                </a:lnTo>
                <a:lnTo>
                  <a:pt x="21" y="7"/>
                </a:lnTo>
                <a:lnTo>
                  <a:pt x="19" y="10"/>
                </a:lnTo>
                <a:lnTo>
                  <a:pt x="21" y="12"/>
                </a:lnTo>
                <a:lnTo>
                  <a:pt x="22" y="12"/>
                </a:lnTo>
                <a:lnTo>
                  <a:pt x="30" y="12"/>
                </a:lnTo>
                <a:lnTo>
                  <a:pt x="31" y="13"/>
                </a:lnTo>
                <a:lnTo>
                  <a:pt x="33" y="12"/>
                </a:lnTo>
                <a:lnTo>
                  <a:pt x="34" y="13"/>
                </a:lnTo>
                <a:lnTo>
                  <a:pt x="34" y="15"/>
                </a:lnTo>
                <a:lnTo>
                  <a:pt x="40" y="15"/>
                </a:lnTo>
                <a:lnTo>
                  <a:pt x="40" y="16"/>
                </a:lnTo>
                <a:lnTo>
                  <a:pt x="46" y="16"/>
                </a:lnTo>
                <a:lnTo>
                  <a:pt x="49" y="17"/>
                </a:lnTo>
                <a:lnTo>
                  <a:pt x="52" y="20"/>
                </a:lnTo>
                <a:lnTo>
                  <a:pt x="55" y="20"/>
                </a:lnTo>
                <a:lnTo>
                  <a:pt x="56" y="19"/>
                </a:lnTo>
                <a:lnTo>
                  <a:pt x="59" y="16"/>
                </a:lnTo>
                <a:lnTo>
                  <a:pt x="6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7" name="Freeform 262"/>
          <p:cNvSpPr>
            <a:spLocks/>
          </p:cNvSpPr>
          <p:nvPr/>
        </p:nvSpPr>
        <p:spPr bwMode="auto">
          <a:xfrm rot="21334256">
            <a:off x="17587500" y="3731366"/>
            <a:ext cx="832186" cy="818785"/>
          </a:xfrm>
          <a:custGeom>
            <a:avLst/>
            <a:gdLst>
              <a:gd name="T0" fmla="*/ 2147483647 w 270"/>
              <a:gd name="T1" fmla="*/ 2147483647 h 225"/>
              <a:gd name="T2" fmla="*/ 2147483647 w 270"/>
              <a:gd name="T3" fmla="*/ 2147483647 h 225"/>
              <a:gd name="T4" fmla="*/ 2147483647 w 270"/>
              <a:gd name="T5" fmla="*/ 2147483647 h 225"/>
              <a:gd name="T6" fmla="*/ 2147483647 w 270"/>
              <a:gd name="T7" fmla="*/ 2147483647 h 225"/>
              <a:gd name="T8" fmla="*/ 2147483647 w 270"/>
              <a:gd name="T9" fmla="*/ 2147483647 h 225"/>
              <a:gd name="T10" fmla="*/ 2147483647 w 270"/>
              <a:gd name="T11" fmla="*/ 2147483647 h 225"/>
              <a:gd name="T12" fmla="*/ 2147483647 w 270"/>
              <a:gd name="T13" fmla="*/ 2147483647 h 225"/>
              <a:gd name="T14" fmla="*/ 2147483647 w 270"/>
              <a:gd name="T15" fmla="*/ 2147483647 h 225"/>
              <a:gd name="T16" fmla="*/ 2147483647 w 270"/>
              <a:gd name="T17" fmla="*/ 2147483647 h 225"/>
              <a:gd name="T18" fmla="*/ 2147483647 w 270"/>
              <a:gd name="T19" fmla="*/ 2147483647 h 225"/>
              <a:gd name="T20" fmla="*/ 2147483647 w 270"/>
              <a:gd name="T21" fmla="*/ 2147483647 h 225"/>
              <a:gd name="T22" fmla="*/ 2147483647 w 270"/>
              <a:gd name="T23" fmla="*/ 2147483647 h 225"/>
              <a:gd name="T24" fmla="*/ 2147483647 w 270"/>
              <a:gd name="T25" fmla="*/ 2147483647 h 225"/>
              <a:gd name="T26" fmla="*/ 2147483647 w 270"/>
              <a:gd name="T27" fmla="*/ 2147483647 h 225"/>
              <a:gd name="T28" fmla="*/ 2147483647 w 270"/>
              <a:gd name="T29" fmla="*/ 2147483647 h 225"/>
              <a:gd name="T30" fmla="*/ 2147483647 w 270"/>
              <a:gd name="T31" fmla="*/ 2147483647 h 225"/>
              <a:gd name="T32" fmla="*/ 2147483647 w 270"/>
              <a:gd name="T33" fmla="*/ 2147483647 h 225"/>
              <a:gd name="T34" fmla="*/ 2147483647 w 270"/>
              <a:gd name="T35" fmla="*/ 2147483647 h 225"/>
              <a:gd name="T36" fmla="*/ 2147483647 w 270"/>
              <a:gd name="T37" fmla="*/ 2147483647 h 225"/>
              <a:gd name="T38" fmla="*/ 2147483647 w 270"/>
              <a:gd name="T39" fmla="*/ 2147483647 h 225"/>
              <a:gd name="T40" fmla="*/ 2147483647 w 270"/>
              <a:gd name="T41" fmla="*/ 2147483647 h 225"/>
              <a:gd name="T42" fmla="*/ 2147483647 w 270"/>
              <a:gd name="T43" fmla="*/ 2147483647 h 225"/>
              <a:gd name="T44" fmla="*/ 2147483647 w 270"/>
              <a:gd name="T45" fmla="*/ 2147483647 h 225"/>
              <a:gd name="T46" fmla="*/ 2147483647 w 270"/>
              <a:gd name="T47" fmla="*/ 2147483647 h 225"/>
              <a:gd name="T48" fmla="*/ 2147483647 w 270"/>
              <a:gd name="T49" fmla="*/ 2147483647 h 225"/>
              <a:gd name="T50" fmla="*/ 2147483647 w 270"/>
              <a:gd name="T51" fmla="*/ 2147483647 h 225"/>
              <a:gd name="T52" fmla="*/ 2147483647 w 270"/>
              <a:gd name="T53" fmla="*/ 2147483647 h 225"/>
              <a:gd name="T54" fmla="*/ 2147483647 w 270"/>
              <a:gd name="T55" fmla="*/ 2147483647 h 225"/>
              <a:gd name="T56" fmla="*/ 2147483647 w 270"/>
              <a:gd name="T57" fmla="*/ 2147483647 h 225"/>
              <a:gd name="T58" fmla="*/ 2147483647 w 270"/>
              <a:gd name="T59" fmla="*/ 2147483647 h 225"/>
              <a:gd name="T60" fmla="*/ 2147483647 w 270"/>
              <a:gd name="T61" fmla="*/ 2147483647 h 225"/>
              <a:gd name="T62" fmla="*/ 2147483647 w 270"/>
              <a:gd name="T63" fmla="*/ 2147483647 h 225"/>
              <a:gd name="T64" fmla="*/ 2147483647 w 270"/>
              <a:gd name="T65" fmla="*/ 2147483647 h 225"/>
              <a:gd name="T66" fmla="*/ 2147483647 w 270"/>
              <a:gd name="T67" fmla="*/ 2147483647 h 225"/>
              <a:gd name="T68" fmla="*/ 2147483647 w 270"/>
              <a:gd name="T69" fmla="*/ 2147483647 h 225"/>
              <a:gd name="T70" fmla="*/ 2147483647 w 270"/>
              <a:gd name="T71" fmla="*/ 2147483647 h 225"/>
              <a:gd name="T72" fmla="*/ 2147483647 w 270"/>
              <a:gd name="T73" fmla="*/ 2147483647 h 225"/>
              <a:gd name="T74" fmla="*/ 2147483647 w 270"/>
              <a:gd name="T75" fmla="*/ 2147483647 h 225"/>
              <a:gd name="T76" fmla="*/ 2147483647 w 270"/>
              <a:gd name="T77" fmla="*/ 2147483647 h 225"/>
              <a:gd name="T78" fmla="*/ 2147483647 w 270"/>
              <a:gd name="T79" fmla="*/ 2147483647 h 225"/>
              <a:gd name="T80" fmla="*/ 2147483647 w 270"/>
              <a:gd name="T81" fmla="*/ 2147483647 h 225"/>
              <a:gd name="T82" fmla="*/ 2147483647 w 270"/>
              <a:gd name="T83" fmla="*/ 2147483647 h 225"/>
              <a:gd name="T84" fmla="*/ 2147483647 w 270"/>
              <a:gd name="T85" fmla="*/ 2147483647 h 225"/>
              <a:gd name="T86" fmla="*/ 2147483647 w 270"/>
              <a:gd name="T87" fmla="*/ 2147483647 h 225"/>
              <a:gd name="T88" fmla="*/ 2147483647 w 270"/>
              <a:gd name="T89" fmla="*/ 2147483647 h 225"/>
              <a:gd name="T90" fmla="*/ 2147483647 w 270"/>
              <a:gd name="T91" fmla="*/ 2147483647 h 225"/>
              <a:gd name="T92" fmla="*/ 2147483647 w 270"/>
              <a:gd name="T93" fmla="*/ 2147483647 h 225"/>
              <a:gd name="T94" fmla="*/ 2147483647 w 270"/>
              <a:gd name="T95" fmla="*/ 2147483647 h 225"/>
              <a:gd name="T96" fmla="*/ 2147483647 w 270"/>
              <a:gd name="T97" fmla="*/ 2147483647 h 225"/>
              <a:gd name="T98" fmla="*/ 2147483647 w 270"/>
              <a:gd name="T99" fmla="*/ 2147483647 h 225"/>
              <a:gd name="T100" fmla="*/ 2147483647 w 270"/>
              <a:gd name="T101" fmla="*/ 2147483647 h 225"/>
              <a:gd name="T102" fmla="*/ 2147483647 w 270"/>
              <a:gd name="T103" fmla="*/ 2147483647 h 225"/>
              <a:gd name="T104" fmla="*/ 0 w 270"/>
              <a:gd name="T105" fmla="*/ 2147483647 h 225"/>
              <a:gd name="T106" fmla="*/ 2147483647 w 270"/>
              <a:gd name="T107" fmla="*/ 2147483647 h 225"/>
              <a:gd name="T108" fmla="*/ 2147483647 w 270"/>
              <a:gd name="T109" fmla="*/ 2147483647 h 225"/>
              <a:gd name="T110" fmla="*/ 2147483647 w 270"/>
              <a:gd name="T111" fmla="*/ 2147483647 h 225"/>
              <a:gd name="T112" fmla="*/ 2147483647 w 270"/>
              <a:gd name="T113" fmla="*/ 2147483647 h 2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70"/>
              <a:gd name="T172" fmla="*/ 0 h 225"/>
              <a:gd name="T173" fmla="*/ 270 w 270"/>
              <a:gd name="T174" fmla="*/ 225 h 22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70" h="225">
                <a:moveTo>
                  <a:pt x="84" y="13"/>
                </a:moveTo>
                <a:lnTo>
                  <a:pt x="87" y="14"/>
                </a:lnTo>
                <a:lnTo>
                  <a:pt x="85" y="17"/>
                </a:lnTo>
                <a:lnTo>
                  <a:pt x="98" y="25"/>
                </a:lnTo>
                <a:lnTo>
                  <a:pt x="97" y="28"/>
                </a:lnTo>
                <a:lnTo>
                  <a:pt x="103" y="32"/>
                </a:lnTo>
                <a:lnTo>
                  <a:pt x="104" y="31"/>
                </a:lnTo>
                <a:lnTo>
                  <a:pt x="107" y="32"/>
                </a:lnTo>
                <a:lnTo>
                  <a:pt x="115" y="20"/>
                </a:lnTo>
                <a:lnTo>
                  <a:pt x="116" y="19"/>
                </a:lnTo>
                <a:lnTo>
                  <a:pt x="120" y="22"/>
                </a:lnTo>
                <a:lnTo>
                  <a:pt x="125" y="17"/>
                </a:lnTo>
                <a:lnTo>
                  <a:pt x="144" y="29"/>
                </a:lnTo>
                <a:lnTo>
                  <a:pt x="138" y="39"/>
                </a:lnTo>
                <a:lnTo>
                  <a:pt x="154" y="48"/>
                </a:lnTo>
                <a:lnTo>
                  <a:pt x="161" y="35"/>
                </a:lnTo>
                <a:lnTo>
                  <a:pt x="166" y="36"/>
                </a:lnTo>
                <a:lnTo>
                  <a:pt x="164" y="39"/>
                </a:lnTo>
                <a:lnTo>
                  <a:pt x="179" y="48"/>
                </a:lnTo>
                <a:lnTo>
                  <a:pt x="176" y="51"/>
                </a:lnTo>
                <a:lnTo>
                  <a:pt x="185" y="58"/>
                </a:lnTo>
                <a:lnTo>
                  <a:pt x="188" y="56"/>
                </a:lnTo>
                <a:lnTo>
                  <a:pt x="198" y="66"/>
                </a:lnTo>
                <a:lnTo>
                  <a:pt x="195" y="69"/>
                </a:lnTo>
                <a:lnTo>
                  <a:pt x="202" y="77"/>
                </a:lnTo>
                <a:lnTo>
                  <a:pt x="207" y="73"/>
                </a:lnTo>
                <a:lnTo>
                  <a:pt x="211" y="80"/>
                </a:lnTo>
                <a:lnTo>
                  <a:pt x="214" y="79"/>
                </a:lnTo>
                <a:lnTo>
                  <a:pt x="219" y="83"/>
                </a:lnTo>
                <a:lnTo>
                  <a:pt x="192" y="105"/>
                </a:lnTo>
                <a:lnTo>
                  <a:pt x="207" y="124"/>
                </a:lnTo>
                <a:lnTo>
                  <a:pt x="211" y="123"/>
                </a:lnTo>
                <a:lnTo>
                  <a:pt x="221" y="111"/>
                </a:lnTo>
                <a:lnTo>
                  <a:pt x="226" y="116"/>
                </a:lnTo>
                <a:lnTo>
                  <a:pt x="238" y="108"/>
                </a:lnTo>
                <a:lnTo>
                  <a:pt x="242" y="113"/>
                </a:lnTo>
                <a:lnTo>
                  <a:pt x="239" y="116"/>
                </a:lnTo>
                <a:lnTo>
                  <a:pt x="241" y="117"/>
                </a:lnTo>
                <a:lnTo>
                  <a:pt x="238" y="129"/>
                </a:lnTo>
                <a:lnTo>
                  <a:pt x="239" y="132"/>
                </a:lnTo>
                <a:lnTo>
                  <a:pt x="238" y="135"/>
                </a:lnTo>
                <a:lnTo>
                  <a:pt x="236" y="136"/>
                </a:lnTo>
                <a:lnTo>
                  <a:pt x="236" y="148"/>
                </a:lnTo>
                <a:lnTo>
                  <a:pt x="239" y="154"/>
                </a:lnTo>
                <a:lnTo>
                  <a:pt x="245" y="158"/>
                </a:lnTo>
                <a:lnTo>
                  <a:pt x="246" y="161"/>
                </a:lnTo>
                <a:lnTo>
                  <a:pt x="254" y="164"/>
                </a:lnTo>
                <a:lnTo>
                  <a:pt x="255" y="170"/>
                </a:lnTo>
                <a:lnTo>
                  <a:pt x="258" y="173"/>
                </a:lnTo>
                <a:lnTo>
                  <a:pt x="265" y="176"/>
                </a:lnTo>
                <a:lnTo>
                  <a:pt x="270" y="189"/>
                </a:lnTo>
                <a:lnTo>
                  <a:pt x="255" y="196"/>
                </a:lnTo>
                <a:lnTo>
                  <a:pt x="260" y="206"/>
                </a:lnTo>
                <a:lnTo>
                  <a:pt x="264" y="203"/>
                </a:lnTo>
                <a:lnTo>
                  <a:pt x="265" y="208"/>
                </a:lnTo>
                <a:lnTo>
                  <a:pt x="261" y="211"/>
                </a:lnTo>
                <a:lnTo>
                  <a:pt x="263" y="214"/>
                </a:lnTo>
                <a:lnTo>
                  <a:pt x="258" y="215"/>
                </a:lnTo>
                <a:lnTo>
                  <a:pt x="257" y="212"/>
                </a:lnTo>
                <a:lnTo>
                  <a:pt x="254" y="214"/>
                </a:lnTo>
                <a:lnTo>
                  <a:pt x="246" y="201"/>
                </a:lnTo>
                <a:lnTo>
                  <a:pt x="235" y="205"/>
                </a:lnTo>
                <a:lnTo>
                  <a:pt x="227" y="189"/>
                </a:lnTo>
                <a:lnTo>
                  <a:pt x="205" y="198"/>
                </a:lnTo>
                <a:lnTo>
                  <a:pt x="210" y="201"/>
                </a:lnTo>
                <a:lnTo>
                  <a:pt x="211" y="203"/>
                </a:lnTo>
                <a:lnTo>
                  <a:pt x="183" y="214"/>
                </a:lnTo>
                <a:lnTo>
                  <a:pt x="182" y="208"/>
                </a:lnTo>
                <a:lnTo>
                  <a:pt x="175" y="209"/>
                </a:lnTo>
                <a:lnTo>
                  <a:pt x="173" y="214"/>
                </a:lnTo>
                <a:lnTo>
                  <a:pt x="172" y="220"/>
                </a:lnTo>
                <a:lnTo>
                  <a:pt x="170" y="224"/>
                </a:lnTo>
                <a:lnTo>
                  <a:pt x="160" y="225"/>
                </a:lnTo>
                <a:lnTo>
                  <a:pt x="160" y="223"/>
                </a:lnTo>
                <a:lnTo>
                  <a:pt x="160" y="220"/>
                </a:lnTo>
                <a:lnTo>
                  <a:pt x="158" y="218"/>
                </a:lnTo>
                <a:lnTo>
                  <a:pt x="158" y="217"/>
                </a:lnTo>
                <a:lnTo>
                  <a:pt x="157" y="214"/>
                </a:lnTo>
                <a:lnTo>
                  <a:pt x="157" y="211"/>
                </a:lnTo>
                <a:lnTo>
                  <a:pt x="156" y="206"/>
                </a:lnTo>
                <a:lnTo>
                  <a:pt x="154" y="203"/>
                </a:lnTo>
                <a:lnTo>
                  <a:pt x="154" y="201"/>
                </a:lnTo>
                <a:lnTo>
                  <a:pt x="154" y="195"/>
                </a:lnTo>
                <a:lnTo>
                  <a:pt x="154" y="189"/>
                </a:lnTo>
                <a:lnTo>
                  <a:pt x="153" y="187"/>
                </a:lnTo>
                <a:lnTo>
                  <a:pt x="153" y="186"/>
                </a:lnTo>
                <a:lnTo>
                  <a:pt x="153" y="184"/>
                </a:lnTo>
                <a:lnTo>
                  <a:pt x="153" y="183"/>
                </a:lnTo>
                <a:lnTo>
                  <a:pt x="151" y="180"/>
                </a:lnTo>
                <a:lnTo>
                  <a:pt x="150" y="179"/>
                </a:lnTo>
                <a:lnTo>
                  <a:pt x="148" y="179"/>
                </a:lnTo>
                <a:lnTo>
                  <a:pt x="148" y="177"/>
                </a:lnTo>
                <a:lnTo>
                  <a:pt x="147" y="176"/>
                </a:lnTo>
                <a:lnTo>
                  <a:pt x="145" y="174"/>
                </a:lnTo>
                <a:lnTo>
                  <a:pt x="145" y="171"/>
                </a:lnTo>
                <a:lnTo>
                  <a:pt x="144" y="165"/>
                </a:lnTo>
                <a:lnTo>
                  <a:pt x="145" y="160"/>
                </a:lnTo>
                <a:lnTo>
                  <a:pt x="144" y="157"/>
                </a:lnTo>
                <a:lnTo>
                  <a:pt x="144" y="155"/>
                </a:lnTo>
                <a:lnTo>
                  <a:pt x="142" y="154"/>
                </a:lnTo>
                <a:lnTo>
                  <a:pt x="138" y="148"/>
                </a:lnTo>
                <a:lnTo>
                  <a:pt x="135" y="143"/>
                </a:lnTo>
                <a:lnTo>
                  <a:pt x="135" y="142"/>
                </a:lnTo>
                <a:lnTo>
                  <a:pt x="132" y="139"/>
                </a:lnTo>
                <a:lnTo>
                  <a:pt x="131" y="138"/>
                </a:lnTo>
                <a:lnTo>
                  <a:pt x="131" y="129"/>
                </a:lnTo>
                <a:lnTo>
                  <a:pt x="126" y="123"/>
                </a:lnTo>
                <a:lnTo>
                  <a:pt x="125" y="121"/>
                </a:lnTo>
                <a:lnTo>
                  <a:pt x="123" y="120"/>
                </a:lnTo>
                <a:lnTo>
                  <a:pt x="122" y="119"/>
                </a:lnTo>
                <a:lnTo>
                  <a:pt x="120" y="117"/>
                </a:lnTo>
                <a:lnTo>
                  <a:pt x="117" y="116"/>
                </a:lnTo>
                <a:lnTo>
                  <a:pt x="115" y="117"/>
                </a:lnTo>
                <a:lnTo>
                  <a:pt x="113" y="116"/>
                </a:lnTo>
                <a:lnTo>
                  <a:pt x="109" y="113"/>
                </a:lnTo>
                <a:lnTo>
                  <a:pt x="107" y="110"/>
                </a:lnTo>
                <a:lnTo>
                  <a:pt x="107" y="108"/>
                </a:lnTo>
                <a:lnTo>
                  <a:pt x="106" y="107"/>
                </a:lnTo>
                <a:lnTo>
                  <a:pt x="104" y="105"/>
                </a:lnTo>
                <a:lnTo>
                  <a:pt x="100" y="102"/>
                </a:lnTo>
                <a:lnTo>
                  <a:pt x="98" y="102"/>
                </a:lnTo>
                <a:lnTo>
                  <a:pt x="98" y="99"/>
                </a:lnTo>
                <a:lnTo>
                  <a:pt x="97" y="98"/>
                </a:lnTo>
                <a:lnTo>
                  <a:pt x="98" y="95"/>
                </a:lnTo>
                <a:lnTo>
                  <a:pt x="97" y="94"/>
                </a:lnTo>
                <a:lnTo>
                  <a:pt x="97" y="92"/>
                </a:lnTo>
                <a:lnTo>
                  <a:pt x="94" y="89"/>
                </a:lnTo>
                <a:lnTo>
                  <a:pt x="93" y="89"/>
                </a:lnTo>
                <a:lnTo>
                  <a:pt x="93" y="88"/>
                </a:lnTo>
                <a:lnTo>
                  <a:pt x="93" y="86"/>
                </a:lnTo>
                <a:lnTo>
                  <a:pt x="91" y="85"/>
                </a:lnTo>
                <a:lnTo>
                  <a:pt x="88" y="85"/>
                </a:lnTo>
                <a:lnTo>
                  <a:pt x="88" y="82"/>
                </a:lnTo>
                <a:lnTo>
                  <a:pt x="87" y="82"/>
                </a:lnTo>
                <a:lnTo>
                  <a:pt x="87" y="80"/>
                </a:lnTo>
                <a:lnTo>
                  <a:pt x="84" y="80"/>
                </a:lnTo>
                <a:lnTo>
                  <a:pt x="82" y="82"/>
                </a:lnTo>
                <a:lnTo>
                  <a:pt x="81" y="80"/>
                </a:lnTo>
                <a:lnTo>
                  <a:pt x="81" y="79"/>
                </a:lnTo>
                <a:lnTo>
                  <a:pt x="81" y="76"/>
                </a:lnTo>
                <a:lnTo>
                  <a:pt x="79" y="75"/>
                </a:lnTo>
                <a:lnTo>
                  <a:pt x="78" y="75"/>
                </a:lnTo>
                <a:lnTo>
                  <a:pt x="78" y="73"/>
                </a:lnTo>
                <a:lnTo>
                  <a:pt x="78" y="72"/>
                </a:lnTo>
                <a:lnTo>
                  <a:pt x="78" y="70"/>
                </a:lnTo>
                <a:lnTo>
                  <a:pt x="76" y="70"/>
                </a:lnTo>
                <a:lnTo>
                  <a:pt x="75" y="70"/>
                </a:lnTo>
                <a:lnTo>
                  <a:pt x="73" y="70"/>
                </a:lnTo>
                <a:lnTo>
                  <a:pt x="72" y="72"/>
                </a:lnTo>
                <a:lnTo>
                  <a:pt x="71" y="72"/>
                </a:lnTo>
                <a:lnTo>
                  <a:pt x="71" y="70"/>
                </a:lnTo>
                <a:lnTo>
                  <a:pt x="71" y="69"/>
                </a:lnTo>
                <a:lnTo>
                  <a:pt x="69" y="67"/>
                </a:lnTo>
                <a:lnTo>
                  <a:pt x="68" y="67"/>
                </a:lnTo>
                <a:lnTo>
                  <a:pt x="66" y="69"/>
                </a:lnTo>
                <a:lnTo>
                  <a:pt x="65" y="69"/>
                </a:lnTo>
                <a:lnTo>
                  <a:pt x="63" y="66"/>
                </a:lnTo>
                <a:lnTo>
                  <a:pt x="62" y="64"/>
                </a:lnTo>
                <a:lnTo>
                  <a:pt x="62" y="63"/>
                </a:lnTo>
                <a:lnTo>
                  <a:pt x="62" y="61"/>
                </a:lnTo>
                <a:lnTo>
                  <a:pt x="60" y="60"/>
                </a:lnTo>
                <a:lnTo>
                  <a:pt x="59" y="60"/>
                </a:lnTo>
                <a:lnTo>
                  <a:pt x="60" y="58"/>
                </a:lnTo>
                <a:lnTo>
                  <a:pt x="62" y="58"/>
                </a:lnTo>
                <a:lnTo>
                  <a:pt x="62" y="57"/>
                </a:lnTo>
                <a:lnTo>
                  <a:pt x="62" y="56"/>
                </a:lnTo>
                <a:lnTo>
                  <a:pt x="60" y="53"/>
                </a:lnTo>
                <a:lnTo>
                  <a:pt x="60" y="51"/>
                </a:lnTo>
                <a:lnTo>
                  <a:pt x="59" y="48"/>
                </a:lnTo>
                <a:lnTo>
                  <a:pt x="57" y="48"/>
                </a:lnTo>
                <a:lnTo>
                  <a:pt x="53" y="48"/>
                </a:lnTo>
                <a:lnTo>
                  <a:pt x="50" y="51"/>
                </a:lnTo>
                <a:lnTo>
                  <a:pt x="49" y="51"/>
                </a:lnTo>
                <a:lnTo>
                  <a:pt x="49" y="50"/>
                </a:lnTo>
                <a:lnTo>
                  <a:pt x="49" y="47"/>
                </a:lnTo>
                <a:lnTo>
                  <a:pt x="47" y="45"/>
                </a:lnTo>
                <a:lnTo>
                  <a:pt x="46" y="42"/>
                </a:lnTo>
                <a:lnTo>
                  <a:pt x="44" y="42"/>
                </a:lnTo>
                <a:lnTo>
                  <a:pt x="43" y="42"/>
                </a:lnTo>
                <a:lnTo>
                  <a:pt x="41" y="42"/>
                </a:lnTo>
                <a:lnTo>
                  <a:pt x="38" y="42"/>
                </a:lnTo>
                <a:lnTo>
                  <a:pt x="34" y="41"/>
                </a:lnTo>
                <a:lnTo>
                  <a:pt x="31" y="39"/>
                </a:lnTo>
                <a:lnTo>
                  <a:pt x="30" y="38"/>
                </a:lnTo>
                <a:lnTo>
                  <a:pt x="28" y="36"/>
                </a:lnTo>
                <a:lnTo>
                  <a:pt x="27" y="36"/>
                </a:lnTo>
                <a:lnTo>
                  <a:pt x="25" y="36"/>
                </a:lnTo>
                <a:lnTo>
                  <a:pt x="24" y="39"/>
                </a:lnTo>
                <a:lnTo>
                  <a:pt x="22" y="41"/>
                </a:lnTo>
                <a:lnTo>
                  <a:pt x="21" y="41"/>
                </a:lnTo>
                <a:lnTo>
                  <a:pt x="18" y="41"/>
                </a:lnTo>
                <a:lnTo>
                  <a:pt x="16" y="42"/>
                </a:lnTo>
                <a:lnTo>
                  <a:pt x="15" y="41"/>
                </a:lnTo>
                <a:lnTo>
                  <a:pt x="13" y="41"/>
                </a:lnTo>
                <a:lnTo>
                  <a:pt x="12" y="41"/>
                </a:lnTo>
                <a:lnTo>
                  <a:pt x="10" y="41"/>
                </a:lnTo>
                <a:lnTo>
                  <a:pt x="6" y="42"/>
                </a:lnTo>
                <a:lnTo>
                  <a:pt x="3" y="42"/>
                </a:lnTo>
                <a:lnTo>
                  <a:pt x="3" y="45"/>
                </a:lnTo>
                <a:lnTo>
                  <a:pt x="2" y="45"/>
                </a:lnTo>
                <a:lnTo>
                  <a:pt x="0" y="45"/>
                </a:lnTo>
                <a:lnTo>
                  <a:pt x="6" y="34"/>
                </a:lnTo>
                <a:lnTo>
                  <a:pt x="3" y="32"/>
                </a:lnTo>
                <a:lnTo>
                  <a:pt x="15" y="13"/>
                </a:lnTo>
                <a:lnTo>
                  <a:pt x="16" y="10"/>
                </a:lnTo>
                <a:lnTo>
                  <a:pt x="19" y="12"/>
                </a:lnTo>
                <a:lnTo>
                  <a:pt x="21" y="9"/>
                </a:lnTo>
                <a:lnTo>
                  <a:pt x="31" y="13"/>
                </a:lnTo>
                <a:lnTo>
                  <a:pt x="32" y="10"/>
                </a:lnTo>
                <a:lnTo>
                  <a:pt x="47" y="17"/>
                </a:lnTo>
                <a:lnTo>
                  <a:pt x="51" y="12"/>
                </a:lnTo>
                <a:lnTo>
                  <a:pt x="49" y="9"/>
                </a:lnTo>
                <a:lnTo>
                  <a:pt x="50" y="6"/>
                </a:lnTo>
                <a:lnTo>
                  <a:pt x="53" y="7"/>
                </a:lnTo>
                <a:lnTo>
                  <a:pt x="59" y="0"/>
                </a:lnTo>
                <a:lnTo>
                  <a:pt x="63" y="3"/>
                </a:lnTo>
                <a:lnTo>
                  <a:pt x="63" y="6"/>
                </a:lnTo>
                <a:lnTo>
                  <a:pt x="82" y="16"/>
                </a:lnTo>
                <a:lnTo>
                  <a:pt x="84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8" name="Freeform 263"/>
          <p:cNvSpPr>
            <a:spLocks/>
          </p:cNvSpPr>
          <p:nvPr/>
        </p:nvSpPr>
        <p:spPr bwMode="auto">
          <a:xfrm rot="21334256">
            <a:off x="16772947" y="1308134"/>
            <a:ext cx="801925" cy="787980"/>
          </a:xfrm>
          <a:custGeom>
            <a:avLst/>
            <a:gdLst>
              <a:gd name="T0" fmla="*/ 2147483647 w 260"/>
              <a:gd name="T1" fmla="*/ 2147483647 h 216"/>
              <a:gd name="T2" fmla="*/ 2147483647 w 260"/>
              <a:gd name="T3" fmla="*/ 2147483647 h 216"/>
              <a:gd name="T4" fmla="*/ 2147483647 w 260"/>
              <a:gd name="T5" fmla="*/ 2147483647 h 216"/>
              <a:gd name="T6" fmla="*/ 2147483647 w 260"/>
              <a:gd name="T7" fmla="*/ 2147483647 h 216"/>
              <a:gd name="T8" fmla="*/ 2147483647 w 260"/>
              <a:gd name="T9" fmla="*/ 2147483647 h 216"/>
              <a:gd name="T10" fmla="*/ 2147483647 w 260"/>
              <a:gd name="T11" fmla="*/ 2147483647 h 216"/>
              <a:gd name="T12" fmla="*/ 2147483647 w 260"/>
              <a:gd name="T13" fmla="*/ 2147483647 h 216"/>
              <a:gd name="T14" fmla="*/ 2147483647 w 260"/>
              <a:gd name="T15" fmla="*/ 2147483647 h 216"/>
              <a:gd name="T16" fmla="*/ 2147483647 w 260"/>
              <a:gd name="T17" fmla="*/ 2147483647 h 216"/>
              <a:gd name="T18" fmla="*/ 2147483647 w 260"/>
              <a:gd name="T19" fmla="*/ 2147483647 h 216"/>
              <a:gd name="T20" fmla="*/ 2147483647 w 260"/>
              <a:gd name="T21" fmla="*/ 2147483647 h 216"/>
              <a:gd name="T22" fmla="*/ 2147483647 w 260"/>
              <a:gd name="T23" fmla="*/ 2147483647 h 216"/>
              <a:gd name="T24" fmla="*/ 2147483647 w 260"/>
              <a:gd name="T25" fmla="*/ 2147483647 h 216"/>
              <a:gd name="T26" fmla="*/ 2147483647 w 260"/>
              <a:gd name="T27" fmla="*/ 2147483647 h 216"/>
              <a:gd name="T28" fmla="*/ 2147483647 w 260"/>
              <a:gd name="T29" fmla="*/ 2147483647 h 216"/>
              <a:gd name="T30" fmla="*/ 2147483647 w 260"/>
              <a:gd name="T31" fmla="*/ 2147483647 h 216"/>
              <a:gd name="T32" fmla="*/ 2147483647 w 260"/>
              <a:gd name="T33" fmla="*/ 2147483647 h 216"/>
              <a:gd name="T34" fmla="*/ 2147483647 w 260"/>
              <a:gd name="T35" fmla="*/ 2147483647 h 216"/>
              <a:gd name="T36" fmla="*/ 2147483647 w 260"/>
              <a:gd name="T37" fmla="*/ 2147483647 h 216"/>
              <a:gd name="T38" fmla="*/ 2147483647 w 260"/>
              <a:gd name="T39" fmla="*/ 2147483647 h 216"/>
              <a:gd name="T40" fmla="*/ 2147483647 w 260"/>
              <a:gd name="T41" fmla="*/ 2147483647 h 216"/>
              <a:gd name="T42" fmla="*/ 2147483647 w 260"/>
              <a:gd name="T43" fmla="*/ 2147483647 h 216"/>
              <a:gd name="T44" fmla="*/ 2147483647 w 260"/>
              <a:gd name="T45" fmla="*/ 2147483647 h 216"/>
              <a:gd name="T46" fmla="*/ 2147483647 w 260"/>
              <a:gd name="T47" fmla="*/ 2147483647 h 216"/>
              <a:gd name="T48" fmla="*/ 2147483647 w 260"/>
              <a:gd name="T49" fmla="*/ 2147483647 h 216"/>
              <a:gd name="T50" fmla="*/ 2147483647 w 260"/>
              <a:gd name="T51" fmla="*/ 2147483647 h 216"/>
              <a:gd name="T52" fmla="*/ 2147483647 w 260"/>
              <a:gd name="T53" fmla="*/ 2147483647 h 216"/>
              <a:gd name="T54" fmla="*/ 0 w 260"/>
              <a:gd name="T55" fmla="*/ 2147483647 h 216"/>
              <a:gd name="T56" fmla="*/ 2147483647 w 260"/>
              <a:gd name="T57" fmla="*/ 2147483647 h 216"/>
              <a:gd name="T58" fmla="*/ 2147483647 w 260"/>
              <a:gd name="T59" fmla="*/ 2147483647 h 216"/>
              <a:gd name="T60" fmla="*/ 2147483647 w 260"/>
              <a:gd name="T61" fmla="*/ 2147483647 h 216"/>
              <a:gd name="T62" fmla="*/ 2147483647 w 260"/>
              <a:gd name="T63" fmla="*/ 2147483647 h 216"/>
              <a:gd name="T64" fmla="*/ 2147483647 w 260"/>
              <a:gd name="T65" fmla="*/ 2147483647 h 216"/>
              <a:gd name="T66" fmla="*/ 2147483647 w 260"/>
              <a:gd name="T67" fmla="*/ 2147483647 h 216"/>
              <a:gd name="T68" fmla="*/ 2147483647 w 260"/>
              <a:gd name="T69" fmla="*/ 2147483647 h 216"/>
              <a:gd name="T70" fmla="*/ 2147483647 w 260"/>
              <a:gd name="T71" fmla="*/ 2147483647 h 216"/>
              <a:gd name="T72" fmla="*/ 2147483647 w 260"/>
              <a:gd name="T73" fmla="*/ 2147483647 h 216"/>
              <a:gd name="T74" fmla="*/ 2147483647 w 260"/>
              <a:gd name="T75" fmla="*/ 2147483647 h 216"/>
              <a:gd name="T76" fmla="*/ 2147483647 w 260"/>
              <a:gd name="T77" fmla="*/ 0 h 216"/>
              <a:gd name="T78" fmla="*/ 2147483647 w 260"/>
              <a:gd name="T79" fmla="*/ 2147483647 h 216"/>
              <a:gd name="T80" fmla="*/ 2147483647 w 260"/>
              <a:gd name="T81" fmla="*/ 2147483647 h 216"/>
              <a:gd name="T82" fmla="*/ 2147483647 w 260"/>
              <a:gd name="T83" fmla="*/ 2147483647 h 216"/>
              <a:gd name="T84" fmla="*/ 2147483647 w 260"/>
              <a:gd name="T85" fmla="*/ 2147483647 h 216"/>
              <a:gd name="T86" fmla="*/ 2147483647 w 260"/>
              <a:gd name="T87" fmla="*/ 2147483647 h 216"/>
              <a:gd name="T88" fmla="*/ 2147483647 w 260"/>
              <a:gd name="T89" fmla="*/ 2147483647 h 216"/>
              <a:gd name="T90" fmla="*/ 2147483647 w 260"/>
              <a:gd name="T91" fmla="*/ 2147483647 h 216"/>
              <a:gd name="T92" fmla="*/ 2147483647 w 260"/>
              <a:gd name="T93" fmla="*/ 2147483647 h 216"/>
              <a:gd name="T94" fmla="*/ 2147483647 w 260"/>
              <a:gd name="T95" fmla="*/ 2147483647 h 216"/>
              <a:gd name="T96" fmla="*/ 2147483647 w 260"/>
              <a:gd name="T97" fmla="*/ 2147483647 h 216"/>
              <a:gd name="T98" fmla="*/ 2147483647 w 260"/>
              <a:gd name="T99" fmla="*/ 2147483647 h 216"/>
              <a:gd name="T100" fmla="*/ 2147483647 w 260"/>
              <a:gd name="T101" fmla="*/ 2147483647 h 216"/>
              <a:gd name="T102" fmla="*/ 2147483647 w 260"/>
              <a:gd name="T103" fmla="*/ 2147483647 h 216"/>
              <a:gd name="T104" fmla="*/ 2147483647 w 260"/>
              <a:gd name="T105" fmla="*/ 2147483647 h 216"/>
              <a:gd name="T106" fmla="*/ 2147483647 w 260"/>
              <a:gd name="T107" fmla="*/ 2147483647 h 216"/>
              <a:gd name="T108" fmla="*/ 2147483647 w 260"/>
              <a:gd name="T109" fmla="*/ 2147483647 h 216"/>
              <a:gd name="T110" fmla="*/ 2147483647 w 260"/>
              <a:gd name="T111" fmla="*/ 2147483647 h 216"/>
              <a:gd name="T112" fmla="*/ 2147483647 w 260"/>
              <a:gd name="T113" fmla="*/ 2147483647 h 216"/>
              <a:gd name="T114" fmla="*/ 2147483647 w 260"/>
              <a:gd name="T115" fmla="*/ 2147483647 h 216"/>
              <a:gd name="T116" fmla="*/ 2147483647 w 260"/>
              <a:gd name="T117" fmla="*/ 2147483647 h 216"/>
              <a:gd name="T118" fmla="*/ 2147483647 w 260"/>
              <a:gd name="T119" fmla="*/ 2147483647 h 21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0"/>
              <a:gd name="T181" fmla="*/ 0 h 216"/>
              <a:gd name="T182" fmla="*/ 260 w 260"/>
              <a:gd name="T183" fmla="*/ 216 h 21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0" h="216">
                <a:moveTo>
                  <a:pt x="260" y="70"/>
                </a:moveTo>
                <a:lnTo>
                  <a:pt x="260" y="71"/>
                </a:lnTo>
                <a:lnTo>
                  <a:pt x="259" y="82"/>
                </a:lnTo>
                <a:lnTo>
                  <a:pt x="258" y="85"/>
                </a:lnTo>
                <a:lnTo>
                  <a:pt x="255" y="85"/>
                </a:lnTo>
                <a:lnTo>
                  <a:pt x="255" y="86"/>
                </a:lnTo>
                <a:lnTo>
                  <a:pt x="255" y="90"/>
                </a:lnTo>
                <a:lnTo>
                  <a:pt x="252" y="90"/>
                </a:lnTo>
                <a:lnTo>
                  <a:pt x="250" y="90"/>
                </a:lnTo>
                <a:lnTo>
                  <a:pt x="249" y="90"/>
                </a:lnTo>
                <a:lnTo>
                  <a:pt x="247" y="90"/>
                </a:lnTo>
                <a:lnTo>
                  <a:pt x="244" y="89"/>
                </a:lnTo>
                <a:lnTo>
                  <a:pt x="243" y="89"/>
                </a:lnTo>
                <a:lnTo>
                  <a:pt x="243" y="95"/>
                </a:lnTo>
                <a:lnTo>
                  <a:pt x="243" y="101"/>
                </a:lnTo>
                <a:lnTo>
                  <a:pt x="241" y="107"/>
                </a:lnTo>
                <a:lnTo>
                  <a:pt x="215" y="105"/>
                </a:lnTo>
                <a:lnTo>
                  <a:pt x="214" y="127"/>
                </a:lnTo>
                <a:lnTo>
                  <a:pt x="214" y="137"/>
                </a:lnTo>
                <a:lnTo>
                  <a:pt x="208" y="137"/>
                </a:lnTo>
                <a:lnTo>
                  <a:pt x="209" y="145"/>
                </a:lnTo>
                <a:lnTo>
                  <a:pt x="195" y="143"/>
                </a:lnTo>
                <a:lnTo>
                  <a:pt x="195" y="134"/>
                </a:lnTo>
                <a:lnTo>
                  <a:pt x="165" y="133"/>
                </a:lnTo>
                <a:lnTo>
                  <a:pt x="165" y="123"/>
                </a:lnTo>
                <a:lnTo>
                  <a:pt x="142" y="121"/>
                </a:lnTo>
                <a:lnTo>
                  <a:pt x="140" y="150"/>
                </a:lnTo>
                <a:lnTo>
                  <a:pt x="142" y="150"/>
                </a:lnTo>
                <a:lnTo>
                  <a:pt x="143" y="155"/>
                </a:lnTo>
                <a:lnTo>
                  <a:pt x="149" y="158"/>
                </a:lnTo>
                <a:lnTo>
                  <a:pt x="155" y="158"/>
                </a:lnTo>
                <a:lnTo>
                  <a:pt x="156" y="159"/>
                </a:lnTo>
                <a:lnTo>
                  <a:pt x="158" y="162"/>
                </a:lnTo>
                <a:lnTo>
                  <a:pt x="159" y="164"/>
                </a:lnTo>
                <a:lnTo>
                  <a:pt x="164" y="165"/>
                </a:lnTo>
                <a:lnTo>
                  <a:pt x="167" y="165"/>
                </a:lnTo>
                <a:lnTo>
                  <a:pt x="167" y="168"/>
                </a:lnTo>
                <a:lnTo>
                  <a:pt x="170" y="170"/>
                </a:lnTo>
                <a:lnTo>
                  <a:pt x="170" y="171"/>
                </a:lnTo>
                <a:lnTo>
                  <a:pt x="173" y="172"/>
                </a:lnTo>
                <a:lnTo>
                  <a:pt x="175" y="171"/>
                </a:lnTo>
                <a:lnTo>
                  <a:pt x="177" y="172"/>
                </a:lnTo>
                <a:lnTo>
                  <a:pt x="180" y="172"/>
                </a:lnTo>
                <a:lnTo>
                  <a:pt x="181" y="175"/>
                </a:lnTo>
                <a:lnTo>
                  <a:pt x="187" y="177"/>
                </a:lnTo>
                <a:lnTo>
                  <a:pt x="180" y="190"/>
                </a:lnTo>
                <a:lnTo>
                  <a:pt x="178" y="190"/>
                </a:lnTo>
                <a:lnTo>
                  <a:pt x="177" y="190"/>
                </a:lnTo>
                <a:lnTo>
                  <a:pt x="175" y="191"/>
                </a:lnTo>
                <a:lnTo>
                  <a:pt x="174" y="194"/>
                </a:lnTo>
                <a:lnTo>
                  <a:pt x="170" y="193"/>
                </a:lnTo>
                <a:lnTo>
                  <a:pt x="167" y="191"/>
                </a:lnTo>
                <a:lnTo>
                  <a:pt x="165" y="190"/>
                </a:lnTo>
                <a:lnTo>
                  <a:pt x="161" y="193"/>
                </a:lnTo>
                <a:lnTo>
                  <a:pt x="143" y="212"/>
                </a:lnTo>
                <a:lnTo>
                  <a:pt x="134" y="206"/>
                </a:lnTo>
                <a:lnTo>
                  <a:pt x="134" y="216"/>
                </a:lnTo>
                <a:lnTo>
                  <a:pt x="121" y="215"/>
                </a:lnTo>
                <a:lnTo>
                  <a:pt x="99" y="213"/>
                </a:lnTo>
                <a:lnTo>
                  <a:pt x="99" y="211"/>
                </a:lnTo>
                <a:lnTo>
                  <a:pt x="99" y="200"/>
                </a:lnTo>
                <a:lnTo>
                  <a:pt x="96" y="196"/>
                </a:lnTo>
                <a:lnTo>
                  <a:pt x="67" y="193"/>
                </a:lnTo>
                <a:lnTo>
                  <a:pt x="70" y="149"/>
                </a:lnTo>
                <a:lnTo>
                  <a:pt x="63" y="150"/>
                </a:lnTo>
                <a:lnTo>
                  <a:pt x="51" y="150"/>
                </a:lnTo>
                <a:lnTo>
                  <a:pt x="51" y="164"/>
                </a:lnTo>
                <a:lnTo>
                  <a:pt x="48" y="162"/>
                </a:lnTo>
                <a:lnTo>
                  <a:pt x="48" y="161"/>
                </a:lnTo>
                <a:lnTo>
                  <a:pt x="42" y="159"/>
                </a:lnTo>
                <a:lnTo>
                  <a:pt x="42" y="161"/>
                </a:lnTo>
                <a:lnTo>
                  <a:pt x="25" y="161"/>
                </a:lnTo>
                <a:lnTo>
                  <a:pt x="26" y="124"/>
                </a:lnTo>
                <a:lnTo>
                  <a:pt x="22" y="124"/>
                </a:lnTo>
                <a:lnTo>
                  <a:pt x="25" y="82"/>
                </a:lnTo>
                <a:lnTo>
                  <a:pt x="22" y="82"/>
                </a:lnTo>
                <a:lnTo>
                  <a:pt x="20" y="85"/>
                </a:lnTo>
                <a:lnTo>
                  <a:pt x="19" y="86"/>
                </a:lnTo>
                <a:lnTo>
                  <a:pt x="19" y="80"/>
                </a:lnTo>
                <a:lnTo>
                  <a:pt x="20" y="54"/>
                </a:lnTo>
                <a:lnTo>
                  <a:pt x="0" y="52"/>
                </a:lnTo>
                <a:lnTo>
                  <a:pt x="0" y="49"/>
                </a:lnTo>
                <a:lnTo>
                  <a:pt x="1" y="44"/>
                </a:lnTo>
                <a:lnTo>
                  <a:pt x="3" y="41"/>
                </a:lnTo>
                <a:lnTo>
                  <a:pt x="5" y="41"/>
                </a:lnTo>
                <a:lnTo>
                  <a:pt x="11" y="42"/>
                </a:lnTo>
                <a:lnTo>
                  <a:pt x="14" y="41"/>
                </a:lnTo>
                <a:lnTo>
                  <a:pt x="16" y="30"/>
                </a:lnTo>
                <a:lnTo>
                  <a:pt x="16" y="26"/>
                </a:lnTo>
                <a:lnTo>
                  <a:pt x="16" y="11"/>
                </a:lnTo>
                <a:lnTo>
                  <a:pt x="16" y="5"/>
                </a:lnTo>
                <a:lnTo>
                  <a:pt x="20" y="5"/>
                </a:lnTo>
                <a:lnTo>
                  <a:pt x="23" y="5"/>
                </a:lnTo>
                <a:lnTo>
                  <a:pt x="27" y="7"/>
                </a:lnTo>
                <a:lnTo>
                  <a:pt x="32" y="7"/>
                </a:lnTo>
                <a:lnTo>
                  <a:pt x="35" y="7"/>
                </a:lnTo>
                <a:lnTo>
                  <a:pt x="35" y="5"/>
                </a:lnTo>
                <a:lnTo>
                  <a:pt x="36" y="4"/>
                </a:lnTo>
                <a:lnTo>
                  <a:pt x="38" y="4"/>
                </a:lnTo>
                <a:lnTo>
                  <a:pt x="41" y="4"/>
                </a:lnTo>
                <a:lnTo>
                  <a:pt x="42" y="4"/>
                </a:lnTo>
                <a:lnTo>
                  <a:pt x="45" y="4"/>
                </a:lnTo>
                <a:lnTo>
                  <a:pt x="47" y="4"/>
                </a:lnTo>
                <a:lnTo>
                  <a:pt x="51" y="2"/>
                </a:lnTo>
                <a:lnTo>
                  <a:pt x="52" y="4"/>
                </a:lnTo>
                <a:lnTo>
                  <a:pt x="57" y="5"/>
                </a:lnTo>
                <a:lnTo>
                  <a:pt x="60" y="5"/>
                </a:lnTo>
                <a:lnTo>
                  <a:pt x="61" y="5"/>
                </a:lnTo>
                <a:lnTo>
                  <a:pt x="64" y="5"/>
                </a:lnTo>
                <a:lnTo>
                  <a:pt x="67" y="4"/>
                </a:lnTo>
                <a:lnTo>
                  <a:pt x="68" y="2"/>
                </a:lnTo>
                <a:lnTo>
                  <a:pt x="70" y="0"/>
                </a:lnTo>
                <a:lnTo>
                  <a:pt x="73" y="0"/>
                </a:lnTo>
                <a:lnTo>
                  <a:pt x="76" y="1"/>
                </a:lnTo>
                <a:lnTo>
                  <a:pt x="80" y="1"/>
                </a:lnTo>
                <a:lnTo>
                  <a:pt x="82" y="1"/>
                </a:lnTo>
                <a:lnTo>
                  <a:pt x="82" y="5"/>
                </a:lnTo>
                <a:lnTo>
                  <a:pt x="83" y="5"/>
                </a:lnTo>
                <a:lnTo>
                  <a:pt x="93" y="5"/>
                </a:lnTo>
                <a:lnTo>
                  <a:pt x="105" y="7"/>
                </a:lnTo>
                <a:lnTo>
                  <a:pt x="105" y="8"/>
                </a:lnTo>
                <a:lnTo>
                  <a:pt x="105" y="13"/>
                </a:lnTo>
                <a:lnTo>
                  <a:pt x="105" y="16"/>
                </a:lnTo>
                <a:lnTo>
                  <a:pt x="110" y="16"/>
                </a:lnTo>
                <a:lnTo>
                  <a:pt x="114" y="16"/>
                </a:lnTo>
                <a:lnTo>
                  <a:pt x="117" y="16"/>
                </a:lnTo>
                <a:lnTo>
                  <a:pt x="123" y="16"/>
                </a:lnTo>
                <a:lnTo>
                  <a:pt x="133" y="16"/>
                </a:lnTo>
                <a:lnTo>
                  <a:pt x="136" y="16"/>
                </a:lnTo>
                <a:lnTo>
                  <a:pt x="145" y="16"/>
                </a:lnTo>
                <a:lnTo>
                  <a:pt x="146" y="14"/>
                </a:lnTo>
                <a:lnTo>
                  <a:pt x="146" y="16"/>
                </a:lnTo>
                <a:lnTo>
                  <a:pt x="148" y="16"/>
                </a:lnTo>
                <a:lnTo>
                  <a:pt x="149" y="16"/>
                </a:lnTo>
                <a:lnTo>
                  <a:pt x="151" y="16"/>
                </a:lnTo>
                <a:lnTo>
                  <a:pt x="152" y="16"/>
                </a:lnTo>
                <a:lnTo>
                  <a:pt x="153" y="17"/>
                </a:lnTo>
                <a:lnTo>
                  <a:pt x="158" y="16"/>
                </a:lnTo>
                <a:lnTo>
                  <a:pt x="159" y="19"/>
                </a:lnTo>
                <a:lnTo>
                  <a:pt x="164" y="20"/>
                </a:lnTo>
                <a:lnTo>
                  <a:pt x="170" y="20"/>
                </a:lnTo>
                <a:lnTo>
                  <a:pt x="183" y="20"/>
                </a:lnTo>
                <a:lnTo>
                  <a:pt x="183" y="22"/>
                </a:lnTo>
                <a:lnTo>
                  <a:pt x="183" y="26"/>
                </a:lnTo>
                <a:lnTo>
                  <a:pt x="183" y="27"/>
                </a:lnTo>
                <a:lnTo>
                  <a:pt x="189" y="27"/>
                </a:lnTo>
                <a:lnTo>
                  <a:pt x="192" y="27"/>
                </a:lnTo>
                <a:lnTo>
                  <a:pt x="197" y="27"/>
                </a:lnTo>
                <a:lnTo>
                  <a:pt x="208" y="29"/>
                </a:lnTo>
                <a:lnTo>
                  <a:pt x="215" y="29"/>
                </a:lnTo>
                <a:lnTo>
                  <a:pt x="221" y="30"/>
                </a:lnTo>
                <a:lnTo>
                  <a:pt x="230" y="30"/>
                </a:lnTo>
                <a:lnTo>
                  <a:pt x="237" y="32"/>
                </a:lnTo>
                <a:lnTo>
                  <a:pt x="241" y="32"/>
                </a:lnTo>
                <a:lnTo>
                  <a:pt x="246" y="32"/>
                </a:lnTo>
                <a:lnTo>
                  <a:pt x="247" y="32"/>
                </a:lnTo>
                <a:lnTo>
                  <a:pt x="247" y="39"/>
                </a:lnTo>
                <a:lnTo>
                  <a:pt x="247" y="42"/>
                </a:lnTo>
                <a:lnTo>
                  <a:pt x="247" y="45"/>
                </a:lnTo>
                <a:lnTo>
                  <a:pt x="250" y="44"/>
                </a:lnTo>
                <a:lnTo>
                  <a:pt x="252" y="44"/>
                </a:lnTo>
                <a:lnTo>
                  <a:pt x="252" y="46"/>
                </a:lnTo>
                <a:lnTo>
                  <a:pt x="252" y="48"/>
                </a:lnTo>
                <a:lnTo>
                  <a:pt x="253" y="49"/>
                </a:lnTo>
                <a:lnTo>
                  <a:pt x="255" y="49"/>
                </a:lnTo>
                <a:lnTo>
                  <a:pt x="256" y="49"/>
                </a:lnTo>
                <a:lnTo>
                  <a:pt x="259" y="49"/>
                </a:lnTo>
                <a:lnTo>
                  <a:pt x="259" y="51"/>
                </a:lnTo>
                <a:lnTo>
                  <a:pt x="260" y="51"/>
                </a:lnTo>
                <a:lnTo>
                  <a:pt x="260" y="55"/>
                </a:lnTo>
                <a:lnTo>
                  <a:pt x="260" y="61"/>
                </a:lnTo>
                <a:lnTo>
                  <a:pt x="260" y="7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9" name="Freeform 264"/>
          <p:cNvSpPr>
            <a:spLocks noEditPoints="1"/>
          </p:cNvSpPr>
          <p:nvPr/>
        </p:nvSpPr>
        <p:spPr bwMode="auto">
          <a:xfrm rot="21334256">
            <a:off x="18135749" y="4379624"/>
            <a:ext cx="496560" cy="1091173"/>
          </a:xfrm>
          <a:custGeom>
            <a:avLst/>
            <a:gdLst>
              <a:gd name="T0" fmla="*/ 2147483647 w 161"/>
              <a:gd name="T1" fmla="*/ 2147483647 h 300"/>
              <a:gd name="T2" fmla="*/ 2147483647 w 161"/>
              <a:gd name="T3" fmla="*/ 0 h 300"/>
              <a:gd name="T4" fmla="*/ 2147483647 w 161"/>
              <a:gd name="T5" fmla="*/ 2147483647 h 300"/>
              <a:gd name="T6" fmla="*/ 2147483647 w 161"/>
              <a:gd name="T7" fmla="*/ 2147483647 h 300"/>
              <a:gd name="T8" fmla="*/ 2147483647 w 161"/>
              <a:gd name="T9" fmla="*/ 2147483647 h 300"/>
              <a:gd name="T10" fmla="*/ 2147483647 w 161"/>
              <a:gd name="T11" fmla="*/ 2147483647 h 300"/>
              <a:gd name="T12" fmla="*/ 2147483647 w 161"/>
              <a:gd name="T13" fmla="*/ 2147483647 h 300"/>
              <a:gd name="T14" fmla="*/ 2147483647 w 161"/>
              <a:gd name="T15" fmla="*/ 2147483647 h 300"/>
              <a:gd name="T16" fmla="*/ 2147483647 w 161"/>
              <a:gd name="T17" fmla="*/ 2147483647 h 300"/>
              <a:gd name="T18" fmla="*/ 2147483647 w 161"/>
              <a:gd name="T19" fmla="*/ 2147483647 h 300"/>
              <a:gd name="T20" fmla="*/ 2147483647 w 161"/>
              <a:gd name="T21" fmla="*/ 2147483647 h 300"/>
              <a:gd name="T22" fmla="*/ 2147483647 w 161"/>
              <a:gd name="T23" fmla="*/ 2147483647 h 300"/>
              <a:gd name="T24" fmla="*/ 2147483647 w 161"/>
              <a:gd name="T25" fmla="*/ 2147483647 h 300"/>
              <a:gd name="T26" fmla="*/ 2147483647 w 161"/>
              <a:gd name="T27" fmla="*/ 2147483647 h 300"/>
              <a:gd name="T28" fmla="*/ 2147483647 w 161"/>
              <a:gd name="T29" fmla="*/ 2147483647 h 300"/>
              <a:gd name="T30" fmla="*/ 2147483647 w 161"/>
              <a:gd name="T31" fmla="*/ 2147483647 h 300"/>
              <a:gd name="T32" fmla="*/ 2147483647 w 161"/>
              <a:gd name="T33" fmla="*/ 2147483647 h 300"/>
              <a:gd name="T34" fmla="*/ 2147483647 w 161"/>
              <a:gd name="T35" fmla="*/ 2147483647 h 300"/>
              <a:gd name="T36" fmla="*/ 2147483647 w 161"/>
              <a:gd name="T37" fmla="*/ 2147483647 h 300"/>
              <a:gd name="T38" fmla="*/ 2147483647 w 161"/>
              <a:gd name="T39" fmla="*/ 2147483647 h 300"/>
              <a:gd name="T40" fmla="*/ 2147483647 w 161"/>
              <a:gd name="T41" fmla="*/ 2147483647 h 300"/>
              <a:gd name="T42" fmla="*/ 2147483647 w 161"/>
              <a:gd name="T43" fmla="*/ 2147483647 h 300"/>
              <a:gd name="T44" fmla="*/ 2147483647 w 161"/>
              <a:gd name="T45" fmla="*/ 2147483647 h 300"/>
              <a:gd name="T46" fmla="*/ 2147483647 w 161"/>
              <a:gd name="T47" fmla="*/ 2147483647 h 300"/>
              <a:gd name="T48" fmla="*/ 2147483647 w 161"/>
              <a:gd name="T49" fmla="*/ 2147483647 h 300"/>
              <a:gd name="T50" fmla="*/ 2147483647 w 161"/>
              <a:gd name="T51" fmla="*/ 2147483647 h 300"/>
              <a:gd name="T52" fmla="*/ 2147483647 w 161"/>
              <a:gd name="T53" fmla="*/ 2147483647 h 300"/>
              <a:gd name="T54" fmla="*/ 2147483647 w 161"/>
              <a:gd name="T55" fmla="*/ 2147483647 h 300"/>
              <a:gd name="T56" fmla="*/ 2147483647 w 161"/>
              <a:gd name="T57" fmla="*/ 2147483647 h 300"/>
              <a:gd name="T58" fmla="*/ 2147483647 w 161"/>
              <a:gd name="T59" fmla="*/ 2147483647 h 300"/>
              <a:gd name="T60" fmla="*/ 2147483647 w 161"/>
              <a:gd name="T61" fmla="*/ 2147483647 h 300"/>
              <a:gd name="T62" fmla="*/ 2147483647 w 161"/>
              <a:gd name="T63" fmla="*/ 2147483647 h 300"/>
              <a:gd name="T64" fmla="*/ 2147483647 w 161"/>
              <a:gd name="T65" fmla="*/ 2147483647 h 300"/>
              <a:gd name="T66" fmla="*/ 2147483647 w 161"/>
              <a:gd name="T67" fmla="*/ 2147483647 h 300"/>
              <a:gd name="T68" fmla="*/ 2147483647 w 161"/>
              <a:gd name="T69" fmla="*/ 2147483647 h 300"/>
              <a:gd name="T70" fmla="*/ 2147483647 w 161"/>
              <a:gd name="T71" fmla="*/ 2147483647 h 300"/>
              <a:gd name="T72" fmla="*/ 2147483647 w 161"/>
              <a:gd name="T73" fmla="*/ 2147483647 h 300"/>
              <a:gd name="T74" fmla="*/ 2147483647 w 161"/>
              <a:gd name="T75" fmla="*/ 2147483647 h 300"/>
              <a:gd name="T76" fmla="*/ 2147483647 w 161"/>
              <a:gd name="T77" fmla="*/ 2147483647 h 300"/>
              <a:gd name="T78" fmla="*/ 2147483647 w 161"/>
              <a:gd name="T79" fmla="*/ 2147483647 h 300"/>
              <a:gd name="T80" fmla="*/ 2147483647 w 161"/>
              <a:gd name="T81" fmla="*/ 2147483647 h 300"/>
              <a:gd name="T82" fmla="*/ 2147483647 w 161"/>
              <a:gd name="T83" fmla="*/ 2147483647 h 300"/>
              <a:gd name="T84" fmla="*/ 2147483647 w 161"/>
              <a:gd name="T85" fmla="*/ 2147483647 h 300"/>
              <a:gd name="T86" fmla="*/ 2147483647 w 161"/>
              <a:gd name="T87" fmla="*/ 2147483647 h 300"/>
              <a:gd name="T88" fmla="*/ 2147483647 w 161"/>
              <a:gd name="T89" fmla="*/ 2147483647 h 300"/>
              <a:gd name="T90" fmla="*/ 2147483647 w 161"/>
              <a:gd name="T91" fmla="*/ 2147483647 h 300"/>
              <a:gd name="T92" fmla="*/ 2147483647 w 161"/>
              <a:gd name="T93" fmla="*/ 2147483647 h 300"/>
              <a:gd name="T94" fmla="*/ 2147483647 w 161"/>
              <a:gd name="T95" fmla="*/ 2147483647 h 300"/>
              <a:gd name="T96" fmla="*/ 2147483647 w 161"/>
              <a:gd name="T97" fmla="*/ 2147483647 h 300"/>
              <a:gd name="T98" fmla="*/ 2147483647 w 161"/>
              <a:gd name="T99" fmla="*/ 2147483647 h 300"/>
              <a:gd name="T100" fmla="*/ 2147483647 w 161"/>
              <a:gd name="T101" fmla="*/ 2147483647 h 300"/>
              <a:gd name="T102" fmla="*/ 2147483647 w 161"/>
              <a:gd name="T103" fmla="*/ 2147483647 h 300"/>
              <a:gd name="T104" fmla="*/ 2147483647 w 161"/>
              <a:gd name="T105" fmla="*/ 2147483647 h 300"/>
              <a:gd name="T106" fmla="*/ 0 w 161"/>
              <a:gd name="T107" fmla="*/ 2147483647 h 300"/>
              <a:gd name="T108" fmla="*/ 2147483647 w 161"/>
              <a:gd name="T109" fmla="*/ 2147483647 h 300"/>
              <a:gd name="T110" fmla="*/ 2147483647 w 161"/>
              <a:gd name="T111" fmla="*/ 2147483647 h 300"/>
              <a:gd name="T112" fmla="*/ 2147483647 w 161"/>
              <a:gd name="T113" fmla="*/ 2147483647 h 300"/>
              <a:gd name="T114" fmla="*/ 2147483647 w 161"/>
              <a:gd name="T115" fmla="*/ 2147483647 h 300"/>
              <a:gd name="T116" fmla="*/ 2147483647 w 161"/>
              <a:gd name="T117" fmla="*/ 2147483647 h 300"/>
              <a:gd name="T118" fmla="*/ 2147483647 w 161"/>
              <a:gd name="T119" fmla="*/ 2147483647 h 300"/>
              <a:gd name="T120" fmla="*/ 2147483647 w 161"/>
              <a:gd name="T121" fmla="*/ 2147483647 h 300"/>
              <a:gd name="T122" fmla="*/ 2147483647 w 161"/>
              <a:gd name="T123" fmla="*/ 2147483647 h 30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61"/>
              <a:gd name="T187" fmla="*/ 0 h 300"/>
              <a:gd name="T188" fmla="*/ 161 w 161"/>
              <a:gd name="T189" fmla="*/ 300 h 30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61" h="300">
                <a:moveTo>
                  <a:pt x="22" y="19"/>
                </a:moveTo>
                <a:lnTo>
                  <a:pt x="23" y="25"/>
                </a:lnTo>
                <a:lnTo>
                  <a:pt x="51" y="14"/>
                </a:lnTo>
                <a:lnTo>
                  <a:pt x="50" y="12"/>
                </a:lnTo>
                <a:lnTo>
                  <a:pt x="45" y="9"/>
                </a:lnTo>
                <a:lnTo>
                  <a:pt x="67" y="0"/>
                </a:lnTo>
                <a:lnTo>
                  <a:pt x="75" y="16"/>
                </a:lnTo>
                <a:lnTo>
                  <a:pt x="86" y="12"/>
                </a:lnTo>
                <a:lnTo>
                  <a:pt x="94" y="25"/>
                </a:lnTo>
                <a:lnTo>
                  <a:pt x="97" y="23"/>
                </a:lnTo>
                <a:lnTo>
                  <a:pt x="98" y="26"/>
                </a:lnTo>
                <a:lnTo>
                  <a:pt x="103" y="25"/>
                </a:lnTo>
                <a:lnTo>
                  <a:pt x="108" y="22"/>
                </a:lnTo>
                <a:lnTo>
                  <a:pt x="110" y="23"/>
                </a:lnTo>
                <a:lnTo>
                  <a:pt x="114" y="31"/>
                </a:lnTo>
                <a:lnTo>
                  <a:pt x="116" y="38"/>
                </a:lnTo>
                <a:lnTo>
                  <a:pt x="117" y="45"/>
                </a:lnTo>
                <a:lnTo>
                  <a:pt x="123" y="42"/>
                </a:lnTo>
                <a:lnTo>
                  <a:pt x="135" y="56"/>
                </a:lnTo>
                <a:lnTo>
                  <a:pt x="132" y="58"/>
                </a:lnTo>
                <a:lnTo>
                  <a:pt x="141" y="66"/>
                </a:lnTo>
                <a:lnTo>
                  <a:pt x="148" y="67"/>
                </a:lnTo>
                <a:lnTo>
                  <a:pt x="155" y="73"/>
                </a:lnTo>
                <a:lnTo>
                  <a:pt x="139" y="88"/>
                </a:lnTo>
                <a:lnTo>
                  <a:pt x="145" y="97"/>
                </a:lnTo>
                <a:lnTo>
                  <a:pt x="148" y="95"/>
                </a:lnTo>
                <a:lnTo>
                  <a:pt x="161" y="113"/>
                </a:lnTo>
                <a:lnTo>
                  <a:pt x="148" y="126"/>
                </a:lnTo>
                <a:lnTo>
                  <a:pt x="149" y="129"/>
                </a:lnTo>
                <a:lnTo>
                  <a:pt x="148" y="132"/>
                </a:lnTo>
                <a:lnTo>
                  <a:pt x="157" y="141"/>
                </a:lnTo>
                <a:lnTo>
                  <a:pt x="151" y="141"/>
                </a:lnTo>
                <a:lnTo>
                  <a:pt x="157" y="158"/>
                </a:lnTo>
                <a:lnTo>
                  <a:pt x="151" y="162"/>
                </a:lnTo>
                <a:lnTo>
                  <a:pt x="152" y="165"/>
                </a:lnTo>
                <a:lnTo>
                  <a:pt x="147" y="170"/>
                </a:lnTo>
                <a:lnTo>
                  <a:pt x="148" y="177"/>
                </a:lnTo>
                <a:lnTo>
                  <a:pt x="145" y="182"/>
                </a:lnTo>
                <a:lnTo>
                  <a:pt x="142" y="192"/>
                </a:lnTo>
                <a:lnTo>
                  <a:pt x="138" y="193"/>
                </a:lnTo>
                <a:lnTo>
                  <a:pt x="132" y="189"/>
                </a:lnTo>
                <a:lnTo>
                  <a:pt x="111" y="199"/>
                </a:lnTo>
                <a:lnTo>
                  <a:pt x="111" y="205"/>
                </a:lnTo>
                <a:lnTo>
                  <a:pt x="113" y="208"/>
                </a:lnTo>
                <a:lnTo>
                  <a:pt x="114" y="211"/>
                </a:lnTo>
                <a:lnTo>
                  <a:pt x="119" y="212"/>
                </a:lnTo>
                <a:lnTo>
                  <a:pt x="123" y="217"/>
                </a:lnTo>
                <a:lnTo>
                  <a:pt x="122" y="230"/>
                </a:lnTo>
                <a:lnTo>
                  <a:pt x="126" y="240"/>
                </a:lnTo>
                <a:lnTo>
                  <a:pt x="130" y="243"/>
                </a:lnTo>
                <a:lnTo>
                  <a:pt x="132" y="258"/>
                </a:lnTo>
                <a:lnTo>
                  <a:pt x="138" y="269"/>
                </a:lnTo>
                <a:lnTo>
                  <a:pt x="141" y="268"/>
                </a:lnTo>
                <a:lnTo>
                  <a:pt x="144" y="268"/>
                </a:lnTo>
                <a:lnTo>
                  <a:pt x="144" y="267"/>
                </a:lnTo>
                <a:lnTo>
                  <a:pt x="145" y="268"/>
                </a:lnTo>
                <a:lnTo>
                  <a:pt x="148" y="265"/>
                </a:lnTo>
                <a:lnTo>
                  <a:pt x="148" y="267"/>
                </a:lnTo>
                <a:lnTo>
                  <a:pt x="148" y="268"/>
                </a:lnTo>
                <a:lnTo>
                  <a:pt x="152" y="269"/>
                </a:lnTo>
                <a:lnTo>
                  <a:pt x="155" y="272"/>
                </a:lnTo>
                <a:lnTo>
                  <a:pt x="154" y="274"/>
                </a:lnTo>
                <a:lnTo>
                  <a:pt x="149" y="272"/>
                </a:lnTo>
                <a:lnTo>
                  <a:pt x="147" y="274"/>
                </a:lnTo>
                <a:lnTo>
                  <a:pt x="149" y="277"/>
                </a:lnTo>
                <a:lnTo>
                  <a:pt x="147" y="278"/>
                </a:lnTo>
                <a:lnTo>
                  <a:pt x="144" y="277"/>
                </a:lnTo>
                <a:lnTo>
                  <a:pt x="139" y="277"/>
                </a:lnTo>
                <a:lnTo>
                  <a:pt x="136" y="284"/>
                </a:lnTo>
                <a:lnTo>
                  <a:pt x="135" y="283"/>
                </a:lnTo>
                <a:lnTo>
                  <a:pt x="132" y="283"/>
                </a:lnTo>
                <a:lnTo>
                  <a:pt x="130" y="283"/>
                </a:lnTo>
                <a:lnTo>
                  <a:pt x="129" y="284"/>
                </a:lnTo>
                <a:lnTo>
                  <a:pt x="129" y="286"/>
                </a:lnTo>
                <a:lnTo>
                  <a:pt x="129" y="290"/>
                </a:lnTo>
                <a:lnTo>
                  <a:pt x="127" y="290"/>
                </a:lnTo>
                <a:lnTo>
                  <a:pt x="125" y="291"/>
                </a:lnTo>
                <a:lnTo>
                  <a:pt x="110" y="287"/>
                </a:lnTo>
                <a:lnTo>
                  <a:pt x="107" y="286"/>
                </a:lnTo>
                <a:lnTo>
                  <a:pt x="105" y="284"/>
                </a:lnTo>
                <a:lnTo>
                  <a:pt x="103" y="284"/>
                </a:lnTo>
                <a:lnTo>
                  <a:pt x="101" y="287"/>
                </a:lnTo>
                <a:lnTo>
                  <a:pt x="100" y="286"/>
                </a:lnTo>
                <a:lnTo>
                  <a:pt x="98" y="286"/>
                </a:lnTo>
                <a:lnTo>
                  <a:pt x="91" y="280"/>
                </a:lnTo>
                <a:lnTo>
                  <a:pt x="83" y="275"/>
                </a:lnTo>
                <a:lnTo>
                  <a:pt x="81" y="272"/>
                </a:lnTo>
                <a:lnTo>
                  <a:pt x="76" y="271"/>
                </a:lnTo>
                <a:lnTo>
                  <a:pt x="73" y="271"/>
                </a:lnTo>
                <a:lnTo>
                  <a:pt x="70" y="269"/>
                </a:lnTo>
                <a:lnTo>
                  <a:pt x="69" y="271"/>
                </a:lnTo>
                <a:lnTo>
                  <a:pt x="67" y="252"/>
                </a:lnTo>
                <a:lnTo>
                  <a:pt x="64" y="247"/>
                </a:lnTo>
                <a:lnTo>
                  <a:pt x="59" y="245"/>
                </a:lnTo>
                <a:lnTo>
                  <a:pt x="56" y="242"/>
                </a:lnTo>
                <a:lnTo>
                  <a:pt x="56" y="239"/>
                </a:lnTo>
                <a:lnTo>
                  <a:pt x="57" y="224"/>
                </a:lnTo>
                <a:lnTo>
                  <a:pt x="60" y="220"/>
                </a:lnTo>
                <a:lnTo>
                  <a:pt x="61" y="214"/>
                </a:lnTo>
                <a:lnTo>
                  <a:pt x="63" y="209"/>
                </a:lnTo>
                <a:lnTo>
                  <a:pt x="63" y="208"/>
                </a:lnTo>
                <a:lnTo>
                  <a:pt x="61" y="205"/>
                </a:lnTo>
                <a:lnTo>
                  <a:pt x="60" y="202"/>
                </a:lnTo>
                <a:lnTo>
                  <a:pt x="59" y="201"/>
                </a:lnTo>
                <a:lnTo>
                  <a:pt x="53" y="196"/>
                </a:lnTo>
                <a:lnTo>
                  <a:pt x="51" y="190"/>
                </a:lnTo>
                <a:lnTo>
                  <a:pt x="51" y="189"/>
                </a:lnTo>
                <a:lnTo>
                  <a:pt x="51" y="186"/>
                </a:lnTo>
                <a:lnTo>
                  <a:pt x="51" y="184"/>
                </a:lnTo>
                <a:lnTo>
                  <a:pt x="50" y="183"/>
                </a:lnTo>
                <a:lnTo>
                  <a:pt x="50" y="180"/>
                </a:lnTo>
                <a:lnTo>
                  <a:pt x="50" y="176"/>
                </a:lnTo>
                <a:lnTo>
                  <a:pt x="48" y="173"/>
                </a:lnTo>
                <a:lnTo>
                  <a:pt x="47" y="171"/>
                </a:lnTo>
                <a:lnTo>
                  <a:pt x="42" y="165"/>
                </a:lnTo>
                <a:lnTo>
                  <a:pt x="42" y="164"/>
                </a:lnTo>
                <a:lnTo>
                  <a:pt x="40" y="157"/>
                </a:lnTo>
                <a:lnTo>
                  <a:pt x="40" y="155"/>
                </a:lnTo>
                <a:lnTo>
                  <a:pt x="38" y="154"/>
                </a:lnTo>
                <a:lnTo>
                  <a:pt x="38" y="152"/>
                </a:lnTo>
                <a:lnTo>
                  <a:pt x="37" y="152"/>
                </a:lnTo>
                <a:lnTo>
                  <a:pt x="37" y="151"/>
                </a:lnTo>
                <a:lnTo>
                  <a:pt x="32" y="142"/>
                </a:lnTo>
                <a:lnTo>
                  <a:pt x="31" y="141"/>
                </a:lnTo>
                <a:lnTo>
                  <a:pt x="29" y="139"/>
                </a:lnTo>
                <a:lnTo>
                  <a:pt x="31" y="136"/>
                </a:lnTo>
                <a:lnTo>
                  <a:pt x="29" y="135"/>
                </a:lnTo>
                <a:lnTo>
                  <a:pt x="29" y="132"/>
                </a:lnTo>
                <a:lnTo>
                  <a:pt x="28" y="130"/>
                </a:lnTo>
                <a:lnTo>
                  <a:pt x="28" y="129"/>
                </a:lnTo>
                <a:lnTo>
                  <a:pt x="28" y="126"/>
                </a:lnTo>
                <a:lnTo>
                  <a:pt x="29" y="124"/>
                </a:lnTo>
                <a:lnTo>
                  <a:pt x="26" y="116"/>
                </a:lnTo>
                <a:lnTo>
                  <a:pt x="25" y="113"/>
                </a:lnTo>
                <a:lnTo>
                  <a:pt x="25" y="111"/>
                </a:lnTo>
                <a:lnTo>
                  <a:pt x="22" y="108"/>
                </a:lnTo>
                <a:lnTo>
                  <a:pt x="19" y="102"/>
                </a:lnTo>
                <a:lnTo>
                  <a:pt x="19" y="101"/>
                </a:lnTo>
                <a:lnTo>
                  <a:pt x="19" y="98"/>
                </a:lnTo>
                <a:lnTo>
                  <a:pt x="19" y="97"/>
                </a:lnTo>
                <a:lnTo>
                  <a:pt x="19" y="89"/>
                </a:lnTo>
                <a:lnTo>
                  <a:pt x="20" y="83"/>
                </a:lnTo>
                <a:lnTo>
                  <a:pt x="22" y="78"/>
                </a:lnTo>
                <a:lnTo>
                  <a:pt x="20" y="75"/>
                </a:lnTo>
                <a:lnTo>
                  <a:pt x="19" y="73"/>
                </a:lnTo>
                <a:lnTo>
                  <a:pt x="19" y="72"/>
                </a:lnTo>
                <a:lnTo>
                  <a:pt x="19" y="69"/>
                </a:lnTo>
                <a:lnTo>
                  <a:pt x="19" y="67"/>
                </a:lnTo>
                <a:lnTo>
                  <a:pt x="18" y="64"/>
                </a:lnTo>
                <a:lnTo>
                  <a:pt x="15" y="61"/>
                </a:lnTo>
                <a:lnTo>
                  <a:pt x="13" y="60"/>
                </a:lnTo>
                <a:lnTo>
                  <a:pt x="12" y="58"/>
                </a:lnTo>
                <a:lnTo>
                  <a:pt x="10" y="58"/>
                </a:lnTo>
                <a:lnTo>
                  <a:pt x="10" y="53"/>
                </a:lnTo>
                <a:lnTo>
                  <a:pt x="7" y="48"/>
                </a:lnTo>
                <a:lnTo>
                  <a:pt x="4" y="45"/>
                </a:lnTo>
                <a:lnTo>
                  <a:pt x="4" y="44"/>
                </a:lnTo>
                <a:lnTo>
                  <a:pt x="1" y="39"/>
                </a:lnTo>
                <a:lnTo>
                  <a:pt x="0" y="38"/>
                </a:lnTo>
                <a:lnTo>
                  <a:pt x="0" y="36"/>
                </a:lnTo>
                <a:lnTo>
                  <a:pt x="10" y="35"/>
                </a:lnTo>
                <a:lnTo>
                  <a:pt x="12" y="31"/>
                </a:lnTo>
                <a:lnTo>
                  <a:pt x="13" y="25"/>
                </a:lnTo>
                <a:lnTo>
                  <a:pt x="15" y="20"/>
                </a:lnTo>
                <a:lnTo>
                  <a:pt x="22" y="19"/>
                </a:lnTo>
                <a:close/>
                <a:moveTo>
                  <a:pt x="141" y="290"/>
                </a:moveTo>
                <a:lnTo>
                  <a:pt x="147" y="291"/>
                </a:lnTo>
                <a:lnTo>
                  <a:pt x="148" y="289"/>
                </a:lnTo>
                <a:lnTo>
                  <a:pt x="151" y="289"/>
                </a:lnTo>
                <a:lnTo>
                  <a:pt x="152" y="290"/>
                </a:lnTo>
                <a:lnTo>
                  <a:pt x="152" y="293"/>
                </a:lnTo>
                <a:lnTo>
                  <a:pt x="155" y="294"/>
                </a:lnTo>
                <a:lnTo>
                  <a:pt x="160" y="296"/>
                </a:lnTo>
                <a:lnTo>
                  <a:pt x="157" y="297"/>
                </a:lnTo>
                <a:lnTo>
                  <a:pt x="155" y="299"/>
                </a:lnTo>
                <a:lnTo>
                  <a:pt x="152" y="299"/>
                </a:lnTo>
                <a:lnTo>
                  <a:pt x="148" y="299"/>
                </a:lnTo>
                <a:lnTo>
                  <a:pt x="145" y="299"/>
                </a:lnTo>
                <a:lnTo>
                  <a:pt x="142" y="300"/>
                </a:lnTo>
                <a:lnTo>
                  <a:pt x="142" y="297"/>
                </a:lnTo>
                <a:lnTo>
                  <a:pt x="142" y="294"/>
                </a:lnTo>
                <a:lnTo>
                  <a:pt x="142" y="293"/>
                </a:lnTo>
                <a:lnTo>
                  <a:pt x="141" y="291"/>
                </a:lnTo>
                <a:lnTo>
                  <a:pt x="141" y="29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0" name="Freeform 265"/>
          <p:cNvSpPr>
            <a:spLocks noEditPoints="1"/>
          </p:cNvSpPr>
          <p:nvPr/>
        </p:nvSpPr>
        <p:spPr bwMode="auto">
          <a:xfrm rot="21334256">
            <a:off x="16644124" y="1874361"/>
            <a:ext cx="606601" cy="702048"/>
          </a:xfrm>
          <a:custGeom>
            <a:avLst/>
            <a:gdLst>
              <a:gd name="T0" fmla="*/ 2147483647 w 196"/>
              <a:gd name="T1" fmla="*/ 2147483647 h 193"/>
              <a:gd name="T2" fmla="*/ 2147483647 w 196"/>
              <a:gd name="T3" fmla="*/ 2147483647 h 193"/>
              <a:gd name="T4" fmla="*/ 2147483647 w 196"/>
              <a:gd name="T5" fmla="*/ 2147483647 h 193"/>
              <a:gd name="T6" fmla="*/ 2147483647 w 196"/>
              <a:gd name="T7" fmla="*/ 2147483647 h 193"/>
              <a:gd name="T8" fmla="*/ 2147483647 w 196"/>
              <a:gd name="T9" fmla="*/ 2147483647 h 193"/>
              <a:gd name="T10" fmla="*/ 2147483647 w 196"/>
              <a:gd name="T11" fmla="*/ 2147483647 h 193"/>
              <a:gd name="T12" fmla="*/ 2147483647 w 196"/>
              <a:gd name="T13" fmla="*/ 2147483647 h 193"/>
              <a:gd name="T14" fmla="*/ 2147483647 w 196"/>
              <a:gd name="T15" fmla="*/ 2147483647 h 193"/>
              <a:gd name="T16" fmla="*/ 2147483647 w 196"/>
              <a:gd name="T17" fmla="*/ 2147483647 h 193"/>
              <a:gd name="T18" fmla="*/ 2147483647 w 196"/>
              <a:gd name="T19" fmla="*/ 2147483647 h 193"/>
              <a:gd name="T20" fmla="*/ 2147483647 w 196"/>
              <a:gd name="T21" fmla="*/ 0 h 193"/>
              <a:gd name="T22" fmla="*/ 2147483647 w 196"/>
              <a:gd name="T23" fmla="*/ 2147483647 h 193"/>
              <a:gd name="T24" fmla="*/ 2147483647 w 196"/>
              <a:gd name="T25" fmla="*/ 2147483647 h 193"/>
              <a:gd name="T26" fmla="*/ 2147483647 w 196"/>
              <a:gd name="T27" fmla="*/ 2147483647 h 193"/>
              <a:gd name="T28" fmla="*/ 2147483647 w 196"/>
              <a:gd name="T29" fmla="*/ 2147483647 h 193"/>
              <a:gd name="T30" fmla="*/ 2147483647 w 196"/>
              <a:gd name="T31" fmla="*/ 2147483647 h 193"/>
              <a:gd name="T32" fmla="*/ 2147483647 w 196"/>
              <a:gd name="T33" fmla="*/ 2147483647 h 193"/>
              <a:gd name="T34" fmla="*/ 2147483647 w 196"/>
              <a:gd name="T35" fmla="*/ 2147483647 h 193"/>
              <a:gd name="T36" fmla="*/ 2147483647 w 196"/>
              <a:gd name="T37" fmla="*/ 2147483647 h 193"/>
              <a:gd name="T38" fmla="*/ 2147483647 w 196"/>
              <a:gd name="T39" fmla="*/ 2147483647 h 193"/>
              <a:gd name="T40" fmla="*/ 2147483647 w 196"/>
              <a:gd name="T41" fmla="*/ 2147483647 h 193"/>
              <a:gd name="T42" fmla="*/ 2147483647 w 196"/>
              <a:gd name="T43" fmla="*/ 2147483647 h 193"/>
              <a:gd name="T44" fmla="*/ 2147483647 w 196"/>
              <a:gd name="T45" fmla="*/ 2147483647 h 193"/>
              <a:gd name="T46" fmla="*/ 2147483647 w 196"/>
              <a:gd name="T47" fmla="*/ 2147483647 h 193"/>
              <a:gd name="T48" fmla="*/ 2147483647 w 196"/>
              <a:gd name="T49" fmla="*/ 2147483647 h 193"/>
              <a:gd name="T50" fmla="*/ 2147483647 w 196"/>
              <a:gd name="T51" fmla="*/ 2147483647 h 193"/>
              <a:gd name="T52" fmla="*/ 2147483647 w 196"/>
              <a:gd name="T53" fmla="*/ 2147483647 h 193"/>
              <a:gd name="T54" fmla="*/ 2147483647 w 196"/>
              <a:gd name="T55" fmla="*/ 2147483647 h 193"/>
              <a:gd name="T56" fmla="*/ 2147483647 w 196"/>
              <a:gd name="T57" fmla="*/ 2147483647 h 193"/>
              <a:gd name="T58" fmla="*/ 2147483647 w 196"/>
              <a:gd name="T59" fmla="*/ 2147483647 h 193"/>
              <a:gd name="T60" fmla="*/ 2147483647 w 196"/>
              <a:gd name="T61" fmla="*/ 2147483647 h 193"/>
              <a:gd name="T62" fmla="*/ 2147483647 w 196"/>
              <a:gd name="T63" fmla="*/ 2147483647 h 193"/>
              <a:gd name="T64" fmla="*/ 2147483647 w 196"/>
              <a:gd name="T65" fmla="*/ 2147483647 h 193"/>
              <a:gd name="T66" fmla="*/ 2147483647 w 196"/>
              <a:gd name="T67" fmla="*/ 2147483647 h 193"/>
              <a:gd name="T68" fmla="*/ 2147483647 w 196"/>
              <a:gd name="T69" fmla="*/ 2147483647 h 193"/>
              <a:gd name="T70" fmla="*/ 2147483647 w 196"/>
              <a:gd name="T71" fmla="*/ 2147483647 h 193"/>
              <a:gd name="T72" fmla="*/ 2147483647 w 196"/>
              <a:gd name="T73" fmla="*/ 2147483647 h 193"/>
              <a:gd name="T74" fmla="*/ 2147483647 w 196"/>
              <a:gd name="T75" fmla="*/ 2147483647 h 193"/>
              <a:gd name="T76" fmla="*/ 2147483647 w 196"/>
              <a:gd name="T77" fmla="*/ 2147483647 h 193"/>
              <a:gd name="T78" fmla="*/ 2147483647 w 196"/>
              <a:gd name="T79" fmla="*/ 2147483647 h 193"/>
              <a:gd name="T80" fmla="*/ 2147483647 w 196"/>
              <a:gd name="T81" fmla="*/ 2147483647 h 193"/>
              <a:gd name="T82" fmla="*/ 2147483647 w 196"/>
              <a:gd name="T83" fmla="*/ 2147483647 h 193"/>
              <a:gd name="T84" fmla="*/ 2147483647 w 196"/>
              <a:gd name="T85" fmla="*/ 2147483647 h 193"/>
              <a:gd name="T86" fmla="*/ 2147483647 w 196"/>
              <a:gd name="T87" fmla="*/ 2147483647 h 193"/>
              <a:gd name="T88" fmla="*/ 2147483647 w 196"/>
              <a:gd name="T89" fmla="*/ 2147483647 h 193"/>
              <a:gd name="T90" fmla="*/ 2147483647 w 196"/>
              <a:gd name="T91" fmla="*/ 2147483647 h 193"/>
              <a:gd name="T92" fmla="*/ 2147483647 w 196"/>
              <a:gd name="T93" fmla="*/ 2147483647 h 193"/>
              <a:gd name="T94" fmla="*/ 0 w 196"/>
              <a:gd name="T95" fmla="*/ 2147483647 h 193"/>
              <a:gd name="T96" fmla="*/ 2147483647 w 196"/>
              <a:gd name="T97" fmla="*/ 2147483647 h 193"/>
              <a:gd name="T98" fmla="*/ 2147483647 w 196"/>
              <a:gd name="T99" fmla="*/ 2147483647 h 193"/>
              <a:gd name="T100" fmla="*/ 2147483647 w 196"/>
              <a:gd name="T101" fmla="*/ 2147483647 h 193"/>
              <a:gd name="T102" fmla="*/ 2147483647 w 196"/>
              <a:gd name="T103" fmla="*/ 2147483647 h 193"/>
              <a:gd name="T104" fmla="*/ 2147483647 w 196"/>
              <a:gd name="T105" fmla="*/ 2147483647 h 19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6"/>
              <a:gd name="T160" fmla="*/ 0 h 193"/>
              <a:gd name="T161" fmla="*/ 196 w 196"/>
              <a:gd name="T162" fmla="*/ 193 h 19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6" h="193">
                <a:moveTo>
                  <a:pt x="13" y="45"/>
                </a:moveTo>
                <a:lnTo>
                  <a:pt x="29" y="53"/>
                </a:lnTo>
                <a:lnTo>
                  <a:pt x="29" y="37"/>
                </a:lnTo>
                <a:lnTo>
                  <a:pt x="39" y="26"/>
                </a:lnTo>
                <a:lnTo>
                  <a:pt x="44" y="26"/>
                </a:lnTo>
                <a:lnTo>
                  <a:pt x="48" y="25"/>
                </a:lnTo>
                <a:lnTo>
                  <a:pt x="54" y="22"/>
                </a:lnTo>
                <a:lnTo>
                  <a:pt x="57" y="21"/>
                </a:lnTo>
                <a:lnTo>
                  <a:pt x="57" y="16"/>
                </a:lnTo>
                <a:lnTo>
                  <a:pt x="56" y="12"/>
                </a:lnTo>
                <a:lnTo>
                  <a:pt x="63" y="13"/>
                </a:lnTo>
                <a:lnTo>
                  <a:pt x="69" y="12"/>
                </a:lnTo>
                <a:lnTo>
                  <a:pt x="76" y="16"/>
                </a:lnTo>
                <a:lnTo>
                  <a:pt x="78" y="12"/>
                </a:lnTo>
                <a:lnTo>
                  <a:pt x="95" y="12"/>
                </a:lnTo>
                <a:lnTo>
                  <a:pt x="95" y="10"/>
                </a:lnTo>
                <a:lnTo>
                  <a:pt x="101" y="12"/>
                </a:lnTo>
                <a:lnTo>
                  <a:pt x="101" y="13"/>
                </a:lnTo>
                <a:lnTo>
                  <a:pt x="104" y="15"/>
                </a:lnTo>
                <a:lnTo>
                  <a:pt x="104" y="1"/>
                </a:lnTo>
                <a:lnTo>
                  <a:pt x="116" y="1"/>
                </a:lnTo>
                <a:lnTo>
                  <a:pt x="123" y="0"/>
                </a:lnTo>
                <a:lnTo>
                  <a:pt x="120" y="44"/>
                </a:lnTo>
                <a:lnTo>
                  <a:pt x="149" y="47"/>
                </a:lnTo>
                <a:lnTo>
                  <a:pt x="152" y="51"/>
                </a:lnTo>
                <a:lnTo>
                  <a:pt x="152" y="62"/>
                </a:lnTo>
                <a:lnTo>
                  <a:pt x="152" y="64"/>
                </a:lnTo>
                <a:lnTo>
                  <a:pt x="174" y="66"/>
                </a:lnTo>
                <a:lnTo>
                  <a:pt x="174" y="72"/>
                </a:lnTo>
                <a:lnTo>
                  <a:pt x="170" y="73"/>
                </a:lnTo>
                <a:lnTo>
                  <a:pt x="168" y="75"/>
                </a:lnTo>
                <a:lnTo>
                  <a:pt x="173" y="76"/>
                </a:lnTo>
                <a:lnTo>
                  <a:pt x="171" y="92"/>
                </a:lnTo>
                <a:lnTo>
                  <a:pt x="170" y="104"/>
                </a:lnTo>
                <a:lnTo>
                  <a:pt x="157" y="103"/>
                </a:lnTo>
                <a:lnTo>
                  <a:pt x="157" y="107"/>
                </a:lnTo>
                <a:lnTo>
                  <a:pt x="152" y="107"/>
                </a:lnTo>
                <a:lnTo>
                  <a:pt x="145" y="117"/>
                </a:lnTo>
                <a:lnTo>
                  <a:pt x="142" y="151"/>
                </a:lnTo>
                <a:lnTo>
                  <a:pt x="138" y="148"/>
                </a:lnTo>
                <a:lnTo>
                  <a:pt x="136" y="151"/>
                </a:lnTo>
                <a:lnTo>
                  <a:pt x="135" y="151"/>
                </a:lnTo>
                <a:lnTo>
                  <a:pt x="132" y="154"/>
                </a:lnTo>
                <a:lnTo>
                  <a:pt x="133" y="155"/>
                </a:lnTo>
                <a:lnTo>
                  <a:pt x="132" y="157"/>
                </a:lnTo>
                <a:lnTo>
                  <a:pt x="130" y="157"/>
                </a:lnTo>
                <a:lnTo>
                  <a:pt x="129" y="157"/>
                </a:lnTo>
                <a:lnTo>
                  <a:pt x="127" y="157"/>
                </a:lnTo>
                <a:lnTo>
                  <a:pt x="126" y="155"/>
                </a:lnTo>
                <a:lnTo>
                  <a:pt x="123" y="160"/>
                </a:lnTo>
                <a:lnTo>
                  <a:pt x="123" y="164"/>
                </a:lnTo>
                <a:lnTo>
                  <a:pt x="123" y="176"/>
                </a:lnTo>
                <a:lnTo>
                  <a:pt x="114" y="176"/>
                </a:lnTo>
                <a:lnTo>
                  <a:pt x="101" y="174"/>
                </a:lnTo>
                <a:lnTo>
                  <a:pt x="85" y="173"/>
                </a:lnTo>
                <a:lnTo>
                  <a:pt x="67" y="173"/>
                </a:lnTo>
                <a:lnTo>
                  <a:pt x="67" y="185"/>
                </a:lnTo>
                <a:lnTo>
                  <a:pt x="57" y="182"/>
                </a:lnTo>
                <a:lnTo>
                  <a:pt x="56" y="183"/>
                </a:lnTo>
                <a:lnTo>
                  <a:pt x="56" y="186"/>
                </a:lnTo>
                <a:lnTo>
                  <a:pt x="61" y="188"/>
                </a:lnTo>
                <a:lnTo>
                  <a:pt x="61" y="189"/>
                </a:lnTo>
                <a:lnTo>
                  <a:pt x="64" y="189"/>
                </a:lnTo>
                <a:lnTo>
                  <a:pt x="64" y="190"/>
                </a:lnTo>
                <a:lnTo>
                  <a:pt x="64" y="193"/>
                </a:lnTo>
                <a:lnTo>
                  <a:pt x="50" y="188"/>
                </a:lnTo>
                <a:lnTo>
                  <a:pt x="47" y="192"/>
                </a:lnTo>
                <a:lnTo>
                  <a:pt x="29" y="185"/>
                </a:lnTo>
                <a:lnTo>
                  <a:pt x="31" y="182"/>
                </a:lnTo>
                <a:lnTo>
                  <a:pt x="22" y="179"/>
                </a:lnTo>
                <a:lnTo>
                  <a:pt x="28" y="166"/>
                </a:lnTo>
                <a:lnTo>
                  <a:pt x="28" y="144"/>
                </a:lnTo>
                <a:lnTo>
                  <a:pt x="31" y="145"/>
                </a:lnTo>
                <a:lnTo>
                  <a:pt x="31" y="147"/>
                </a:lnTo>
                <a:lnTo>
                  <a:pt x="34" y="147"/>
                </a:lnTo>
                <a:lnTo>
                  <a:pt x="35" y="145"/>
                </a:lnTo>
                <a:lnTo>
                  <a:pt x="35" y="126"/>
                </a:lnTo>
                <a:lnTo>
                  <a:pt x="39" y="126"/>
                </a:lnTo>
                <a:lnTo>
                  <a:pt x="39" y="107"/>
                </a:lnTo>
                <a:lnTo>
                  <a:pt x="32" y="107"/>
                </a:lnTo>
                <a:lnTo>
                  <a:pt x="31" y="108"/>
                </a:lnTo>
                <a:lnTo>
                  <a:pt x="17" y="107"/>
                </a:lnTo>
                <a:lnTo>
                  <a:pt x="19" y="103"/>
                </a:lnTo>
                <a:lnTo>
                  <a:pt x="13" y="104"/>
                </a:lnTo>
                <a:lnTo>
                  <a:pt x="13" y="94"/>
                </a:lnTo>
                <a:lnTo>
                  <a:pt x="10" y="94"/>
                </a:lnTo>
                <a:lnTo>
                  <a:pt x="10" y="91"/>
                </a:lnTo>
                <a:lnTo>
                  <a:pt x="7" y="88"/>
                </a:lnTo>
                <a:lnTo>
                  <a:pt x="6" y="88"/>
                </a:lnTo>
                <a:lnTo>
                  <a:pt x="3" y="88"/>
                </a:lnTo>
                <a:lnTo>
                  <a:pt x="1" y="91"/>
                </a:lnTo>
                <a:lnTo>
                  <a:pt x="3" y="60"/>
                </a:lnTo>
                <a:lnTo>
                  <a:pt x="0" y="60"/>
                </a:lnTo>
                <a:lnTo>
                  <a:pt x="0" y="57"/>
                </a:lnTo>
                <a:lnTo>
                  <a:pt x="3" y="56"/>
                </a:lnTo>
                <a:lnTo>
                  <a:pt x="6" y="53"/>
                </a:lnTo>
                <a:lnTo>
                  <a:pt x="9" y="51"/>
                </a:lnTo>
                <a:lnTo>
                  <a:pt x="10" y="48"/>
                </a:lnTo>
                <a:lnTo>
                  <a:pt x="13" y="45"/>
                </a:lnTo>
                <a:close/>
                <a:moveTo>
                  <a:pt x="196" y="63"/>
                </a:moveTo>
                <a:lnTo>
                  <a:pt x="192" y="67"/>
                </a:lnTo>
                <a:lnTo>
                  <a:pt x="187" y="67"/>
                </a:lnTo>
                <a:lnTo>
                  <a:pt x="187" y="57"/>
                </a:lnTo>
                <a:lnTo>
                  <a:pt x="196" y="6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1" name="Freeform 266"/>
          <p:cNvSpPr>
            <a:spLocks/>
          </p:cNvSpPr>
          <p:nvPr/>
        </p:nvSpPr>
        <p:spPr bwMode="auto">
          <a:xfrm rot="21334256">
            <a:off x="17811988" y="4434955"/>
            <a:ext cx="579092" cy="1882396"/>
          </a:xfrm>
          <a:custGeom>
            <a:avLst/>
            <a:gdLst>
              <a:gd name="T0" fmla="*/ 2147483647 w 187"/>
              <a:gd name="T1" fmla="*/ 0 h 517"/>
              <a:gd name="T2" fmla="*/ 2147483647 w 187"/>
              <a:gd name="T3" fmla="*/ 2147483647 h 517"/>
              <a:gd name="T4" fmla="*/ 2147483647 w 187"/>
              <a:gd name="T5" fmla="*/ 2147483647 h 517"/>
              <a:gd name="T6" fmla="*/ 2147483647 w 187"/>
              <a:gd name="T7" fmla="*/ 2147483647 h 517"/>
              <a:gd name="T8" fmla="*/ 2147483647 w 187"/>
              <a:gd name="T9" fmla="*/ 2147483647 h 517"/>
              <a:gd name="T10" fmla="*/ 2147483647 w 187"/>
              <a:gd name="T11" fmla="*/ 2147483647 h 517"/>
              <a:gd name="T12" fmla="*/ 2147483647 w 187"/>
              <a:gd name="T13" fmla="*/ 2147483647 h 517"/>
              <a:gd name="T14" fmla="*/ 2147483647 w 187"/>
              <a:gd name="T15" fmla="*/ 2147483647 h 517"/>
              <a:gd name="T16" fmla="*/ 2147483647 w 187"/>
              <a:gd name="T17" fmla="*/ 2147483647 h 517"/>
              <a:gd name="T18" fmla="*/ 2147483647 w 187"/>
              <a:gd name="T19" fmla="*/ 2147483647 h 517"/>
              <a:gd name="T20" fmla="*/ 2147483647 w 187"/>
              <a:gd name="T21" fmla="*/ 2147483647 h 517"/>
              <a:gd name="T22" fmla="*/ 2147483647 w 187"/>
              <a:gd name="T23" fmla="*/ 2147483647 h 517"/>
              <a:gd name="T24" fmla="*/ 2147483647 w 187"/>
              <a:gd name="T25" fmla="*/ 2147483647 h 517"/>
              <a:gd name="T26" fmla="*/ 2147483647 w 187"/>
              <a:gd name="T27" fmla="*/ 2147483647 h 517"/>
              <a:gd name="T28" fmla="*/ 2147483647 w 187"/>
              <a:gd name="T29" fmla="*/ 2147483647 h 517"/>
              <a:gd name="T30" fmla="*/ 2147483647 w 187"/>
              <a:gd name="T31" fmla="*/ 2147483647 h 517"/>
              <a:gd name="T32" fmla="*/ 2147483647 w 187"/>
              <a:gd name="T33" fmla="*/ 2147483647 h 517"/>
              <a:gd name="T34" fmla="*/ 2147483647 w 187"/>
              <a:gd name="T35" fmla="*/ 2147483647 h 517"/>
              <a:gd name="T36" fmla="*/ 2147483647 w 187"/>
              <a:gd name="T37" fmla="*/ 2147483647 h 517"/>
              <a:gd name="T38" fmla="*/ 2147483647 w 187"/>
              <a:gd name="T39" fmla="*/ 2147483647 h 517"/>
              <a:gd name="T40" fmla="*/ 2147483647 w 187"/>
              <a:gd name="T41" fmla="*/ 2147483647 h 517"/>
              <a:gd name="T42" fmla="*/ 2147483647 w 187"/>
              <a:gd name="T43" fmla="*/ 2147483647 h 517"/>
              <a:gd name="T44" fmla="*/ 2147483647 w 187"/>
              <a:gd name="T45" fmla="*/ 2147483647 h 517"/>
              <a:gd name="T46" fmla="*/ 2147483647 w 187"/>
              <a:gd name="T47" fmla="*/ 2147483647 h 517"/>
              <a:gd name="T48" fmla="*/ 2147483647 w 187"/>
              <a:gd name="T49" fmla="*/ 2147483647 h 517"/>
              <a:gd name="T50" fmla="*/ 2147483647 w 187"/>
              <a:gd name="T51" fmla="*/ 2147483647 h 517"/>
              <a:gd name="T52" fmla="*/ 2147483647 w 187"/>
              <a:gd name="T53" fmla="*/ 2147483647 h 517"/>
              <a:gd name="T54" fmla="*/ 2147483647 w 187"/>
              <a:gd name="T55" fmla="*/ 2147483647 h 517"/>
              <a:gd name="T56" fmla="*/ 2147483647 w 187"/>
              <a:gd name="T57" fmla="*/ 2147483647 h 517"/>
              <a:gd name="T58" fmla="*/ 2147483647 w 187"/>
              <a:gd name="T59" fmla="*/ 2147483647 h 517"/>
              <a:gd name="T60" fmla="*/ 2147483647 w 187"/>
              <a:gd name="T61" fmla="*/ 2147483647 h 517"/>
              <a:gd name="T62" fmla="*/ 2147483647 w 187"/>
              <a:gd name="T63" fmla="*/ 2147483647 h 517"/>
              <a:gd name="T64" fmla="*/ 2147483647 w 187"/>
              <a:gd name="T65" fmla="*/ 2147483647 h 517"/>
              <a:gd name="T66" fmla="*/ 2147483647 w 187"/>
              <a:gd name="T67" fmla="*/ 2147483647 h 517"/>
              <a:gd name="T68" fmla="*/ 2147483647 w 187"/>
              <a:gd name="T69" fmla="*/ 2147483647 h 517"/>
              <a:gd name="T70" fmla="*/ 2147483647 w 187"/>
              <a:gd name="T71" fmla="*/ 2147483647 h 517"/>
              <a:gd name="T72" fmla="*/ 2147483647 w 187"/>
              <a:gd name="T73" fmla="*/ 2147483647 h 517"/>
              <a:gd name="T74" fmla="*/ 2147483647 w 187"/>
              <a:gd name="T75" fmla="*/ 2147483647 h 517"/>
              <a:gd name="T76" fmla="*/ 2147483647 w 187"/>
              <a:gd name="T77" fmla="*/ 2147483647 h 517"/>
              <a:gd name="T78" fmla="*/ 2147483647 w 187"/>
              <a:gd name="T79" fmla="*/ 2147483647 h 517"/>
              <a:gd name="T80" fmla="*/ 2147483647 w 187"/>
              <a:gd name="T81" fmla="*/ 2147483647 h 517"/>
              <a:gd name="T82" fmla="*/ 2147483647 w 187"/>
              <a:gd name="T83" fmla="*/ 2147483647 h 517"/>
              <a:gd name="T84" fmla="*/ 2147483647 w 187"/>
              <a:gd name="T85" fmla="*/ 2147483647 h 517"/>
              <a:gd name="T86" fmla="*/ 2147483647 w 187"/>
              <a:gd name="T87" fmla="*/ 2147483647 h 517"/>
              <a:gd name="T88" fmla="*/ 2147483647 w 187"/>
              <a:gd name="T89" fmla="*/ 2147483647 h 517"/>
              <a:gd name="T90" fmla="*/ 2147483647 w 187"/>
              <a:gd name="T91" fmla="*/ 2147483647 h 517"/>
              <a:gd name="T92" fmla="*/ 2147483647 w 187"/>
              <a:gd name="T93" fmla="*/ 2147483647 h 517"/>
              <a:gd name="T94" fmla="*/ 2147483647 w 187"/>
              <a:gd name="T95" fmla="*/ 2147483647 h 517"/>
              <a:gd name="T96" fmla="*/ 2147483647 w 187"/>
              <a:gd name="T97" fmla="*/ 2147483647 h 517"/>
              <a:gd name="T98" fmla="*/ 2147483647 w 187"/>
              <a:gd name="T99" fmla="*/ 2147483647 h 517"/>
              <a:gd name="T100" fmla="*/ 2147483647 w 187"/>
              <a:gd name="T101" fmla="*/ 2147483647 h 517"/>
              <a:gd name="T102" fmla="*/ 2147483647 w 187"/>
              <a:gd name="T103" fmla="*/ 2147483647 h 517"/>
              <a:gd name="T104" fmla="*/ 2147483647 w 187"/>
              <a:gd name="T105" fmla="*/ 2147483647 h 517"/>
              <a:gd name="T106" fmla="*/ 2147483647 w 187"/>
              <a:gd name="T107" fmla="*/ 2147483647 h 517"/>
              <a:gd name="T108" fmla="*/ 2147483647 w 187"/>
              <a:gd name="T109" fmla="*/ 2147483647 h 517"/>
              <a:gd name="T110" fmla="*/ 2147483647 w 187"/>
              <a:gd name="T111" fmla="*/ 2147483647 h 517"/>
              <a:gd name="T112" fmla="*/ 2147483647 w 187"/>
              <a:gd name="T113" fmla="*/ 2147483647 h 517"/>
              <a:gd name="T114" fmla="*/ 2147483647 w 187"/>
              <a:gd name="T115" fmla="*/ 2147483647 h 517"/>
              <a:gd name="T116" fmla="*/ 2147483647 w 187"/>
              <a:gd name="T117" fmla="*/ 2147483647 h 517"/>
              <a:gd name="T118" fmla="*/ 2147483647 w 187"/>
              <a:gd name="T119" fmla="*/ 2147483647 h 517"/>
              <a:gd name="T120" fmla="*/ 2147483647 w 187"/>
              <a:gd name="T121" fmla="*/ 0 h 51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7"/>
              <a:gd name="T184" fmla="*/ 0 h 517"/>
              <a:gd name="T185" fmla="*/ 187 w 187"/>
              <a:gd name="T186" fmla="*/ 517 h 51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7" h="517">
                <a:moveTo>
                  <a:pt x="57" y="0"/>
                </a:moveTo>
                <a:lnTo>
                  <a:pt x="58" y="0"/>
                </a:lnTo>
                <a:lnTo>
                  <a:pt x="64" y="0"/>
                </a:lnTo>
                <a:lnTo>
                  <a:pt x="70" y="1"/>
                </a:lnTo>
                <a:lnTo>
                  <a:pt x="73" y="0"/>
                </a:lnTo>
                <a:lnTo>
                  <a:pt x="76" y="0"/>
                </a:lnTo>
                <a:lnTo>
                  <a:pt x="77" y="1"/>
                </a:lnTo>
                <a:lnTo>
                  <a:pt x="79" y="1"/>
                </a:lnTo>
                <a:lnTo>
                  <a:pt x="79" y="8"/>
                </a:lnTo>
                <a:lnTo>
                  <a:pt x="82" y="8"/>
                </a:lnTo>
                <a:lnTo>
                  <a:pt x="86" y="8"/>
                </a:lnTo>
                <a:lnTo>
                  <a:pt x="89" y="10"/>
                </a:lnTo>
                <a:lnTo>
                  <a:pt x="89" y="13"/>
                </a:lnTo>
                <a:lnTo>
                  <a:pt x="89" y="16"/>
                </a:lnTo>
                <a:lnTo>
                  <a:pt x="88" y="20"/>
                </a:lnTo>
                <a:lnTo>
                  <a:pt x="88" y="33"/>
                </a:lnTo>
                <a:lnTo>
                  <a:pt x="88" y="42"/>
                </a:lnTo>
                <a:lnTo>
                  <a:pt x="88" y="45"/>
                </a:lnTo>
                <a:lnTo>
                  <a:pt x="90" y="45"/>
                </a:lnTo>
                <a:lnTo>
                  <a:pt x="99" y="45"/>
                </a:lnTo>
                <a:lnTo>
                  <a:pt x="104" y="47"/>
                </a:lnTo>
                <a:lnTo>
                  <a:pt x="104" y="48"/>
                </a:lnTo>
                <a:lnTo>
                  <a:pt x="104" y="51"/>
                </a:lnTo>
                <a:lnTo>
                  <a:pt x="107" y="52"/>
                </a:lnTo>
                <a:lnTo>
                  <a:pt x="110" y="52"/>
                </a:lnTo>
                <a:lnTo>
                  <a:pt x="111" y="54"/>
                </a:lnTo>
                <a:lnTo>
                  <a:pt x="111" y="60"/>
                </a:lnTo>
                <a:lnTo>
                  <a:pt x="110" y="70"/>
                </a:lnTo>
                <a:lnTo>
                  <a:pt x="111" y="76"/>
                </a:lnTo>
                <a:lnTo>
                  <a:pt x="111" y="79"/>
                </a:lnTo>
                <a:lnTo>
                  <a:pt x="111" y="80"/>
                </a:lnTo>
                <a:lnTo>
                  <a:pt x="112" y="85"/>
                </a:lnTo>
                <a:lnTo>
                  <a:pt x="115" y="91"/>
                </a:lnTo>
                <a:lnTo>
                  <a:pt x="115" y="92"/>
                </a:lnTo>
                <a:lnTo>
                  <a:pt x="114" y="95"/>
                </a:lnTo>
                <a:lnTo>
                  <a:pt x="111" y="96"/>
                </a:lnTo>
                <a:lnTo>
                  <a:pt x="111" y="98"/>
                </a:lnTo>
                <a:lnTo>
                  <a:pt x="111" y="99"/>
                </a:lnTo>
                <a:lnTo>
                  <a:pt x="112" y="104"/>
                </a:lnTo>
                <a:lnTo>
                  <a:pt x="114" y="105"/>
                </a:lnTo>
                <a:lnTo>
                  <a:pt x="112" y="107"/>
                </a:lnTo>
                <a:lnTo>
                  <a:pt x="114" y="110"/>
                </a:lnTo>
                <a:lnTo>
                  <a:pt x="114" y="111"/>
                </a:lnTo>
                <a:lnTo>
                  <a:pt x="115" y="113"/>
                </a:lnTo>
                <a:lnTo>
                  <a:pt x="115" y="114"/>
                </a:lnTo>
                <a:lnTo>
                  <a:pt x="111" y="115"/>
                </a:lnTo>
                <a:lnTo>
                  <a:pt x="110" y="117"/>
                </a:lnTo>
                <a:lnTo>
                  <a:pt x="108" y="118"/>
                </a:lnTo>
                <a:lnTo>
                  <a:pt x="107" y="120"/>
                </a:lnTo>
                <a:lnTo>
                  <a:pt x="102" y="118"/>
                </a:lnTo>
                <a:lnTo>
                  <a:pt x="99" y="118"/>
                </a:lnTo>
                <a:lnTo>
                  <a:pt x="99" y="123"/>
                </a:lnTo>
                <a:lnTo>
                  <a:pt x="99" y="126"/>
                </a:lnTo>
                <a:lnTo>
                  <a:pt x="101" y="126"/>
                </a:lnTo>
                <a:lnTo>
                  <a:pt x="107" y="126"/>
                </a:lnTo>
                <a:lnTo>
                  <a:pt x="114" y="126"/>
                </a:lnTo>
                <a:lnTo>
                  <a:pt x="117" y="126"/>
                </a:lnTo>
                <a:lnTo>
                  <a:pt x="121" y="126"/>
                </a:lnTo>
                <a:lnTo>
                  <a:pt x="130" y="127"/>
                </a:lnTo>
                <a:lnTo>
                  <a:pt x="142" y="129"/>
                </a:lnTo>
                <a:lnTo>
                  <a:pt x="143" y="129"/>
                </a:lnTo>
                <a:lnTo>
                  <a:pt x="145" y="130"/>
                </a:lnTo>
                <a:lnTo>
                  <a:pt x="143" y="133"/>
                </a:lnTo>
                <a:lnTo>
                  <a:pt x="145" y="135"/>
                </a:lnTo>
                <a:lnTo>
                  <a:pt x="146" y="136"/>
                </a:lnTo>
                <a:lnTo>
                  <a:pt x="151" y="145"/>
                </a:lnTo>
                <a:lnTo>
                  <a:pt x="151" y="146"/>
                </a:lnTo>
                <a:lnTo>
                  <a:pt x="152" y="146"/>
                </a:lnTo>
                <a:lnTo>
                  <a:pt x="152" y="148"/>
                </a:lnTo>
                <a:lnTo>
                  <a:pt x="154" y="149"/>
                </a:lnTo>
                <a:lnTo>
                  <a:pt x="154" y="151"/>
                </a:lnTo>
                <a:lnTo>
                  <a:pt x="156" y="158"/>
                </a:lnTo>
                <a:lnTo>
                  <a:pt x="156" y="159"/>
                </a:lnTo>
                <a:lnTo>
                  <a:pt x="161" y="165"/>
                </a:lnTo>
                <a:lnTo>
                  <a:pt x="162" y="167"/>
                </a:lnTo>
                <a:lnTo>
                  <a:pt x="164" y="170"/>
                </a:lnTo>
                <a:lnTo>
                  <a:pt x="164" y="174"/>
                </a:lnTo>
                <a:lnTo>
                  <a:pt x="164" y="177"/>
                </a:lnTo>
                <a:lnTo>
                  <a:pt x="165" y="178"/>
                </a:lnTo>
                <a:lnTo>
                  <a:pt x="165" y="180"/>
                </a:lnTo>
                <a:lnTo>
                  <a:pt x="165" y="183"/>
                </a:lnTo>
                <a:lnTo>
                  <a:pt x="165" y="184"/>
                </a:lnTo>
                <a:lnTo>
                  <a:pt x="167" y="190"/>
                </a:lnTo>
                <a:lnTo>
                  <a:pt x="173" y="195"/>
                </a:lnTo>
                <a:lnTo>
                  <a:pt x="174" y="196"/>
                </a:lnTo>
                <a:lnTo>
                  <a:pt x="175" y="199"/>
                </a:lnTo>
                <a:lnTo>
                  <a:pt x="177" y="202"/>
                </a:lnTo>
                <a:lnTo>
                  <a:pt x="177" y="203"/>
                </a:lnTo>
                <a:lnTo>
                  <a:pt x="175" y="208"/>
                </a:lnTo>
                <a:lnTo>
                  <a:pt x="174" y="214"/>
                </a:lnTo>
                <a:lnTo>
                  <a:pt x="171" y="218"/>
                </a:lnTo>
                <a:lnTo>
                  <a:pt x="170" y="233"/>
                </a:lnTo>
                <a:lnTo>
                  <a:pt x="170" y="236"/>
                </a:lnTo>
                <a:lnTo>
                  <a:pt x="173" y="239"/>
                </a:lnTo>
                <a:lnTo>
                  <a:pt x="178" y="241"/>
                </a:lnTo>
                <a:lnTo>
                  <a:pt x="181" y="246"/>
                </a:lnTo>
                <a:lnTo>
                  <a:pt x="183" y="265"/>
                </a:lnTo>
                <a:lnTo>
                  <a:pt x="181" y="265"/>
                </a:lnTo>
                <a:lnTo>
                  <a:pt x="178" y="265"/>
                </a:lnTo>
                <a:lnTo>
                  <a:pt x="177" y="265"/>
                </a:lnTo>
                <a:lnTo>
                  <a:pt x="174" y="266"/>
                </a:lnTo>
                <a:lnTo>
                  <a:pt x="173" y="266"/>
                </a:lnTo>
                <a:lnTo>
                  <a:pt x="173" y="271"/>
                </a:lnTo>
                <a:lnTo>
                  <a:pt x="173" y="278"/>
                </a:lnTo>
                <a:lnTo>
                  <a:pt x="174" y="283"/>
                </a:lnTo>
                <a:lnTo>
                  <a:pt x="177" y="283"/>
                </a:lnTo>
                <a:lnTo>
                  <a:pt x="180" y="283"/>
                </a:lnTo>
                <a:lnTo>
                  <a:pt x="183" y="283"/>
                </a:lnTo>
                <a:lnTo>
                  <a:pt x="186" y="283"/>
                </a:lnTo>
                <a:lnTo>
                  <a:pt x="187" y="284"/>
                </a:lnTo>
                <a:lnTo>
                  <a:pt x="187" y="285"/>
                </a:lnTo>
                <a:lnTo>
                  <a:pt x="186" y="287"/>
                </a:lnTo>
                <a:lnTo>
                  <a:pt x="180" y="287"/>
                </a:lnTo>
                <a:lnTo>
                  <a:pt x="177" y="287"/>
                </a:lnTo>
                <a:lnTo>
                  <a:pt x="177" y="288"/>
                </a:lnTo>
                <a:lnTo>
                  <a:pt x="180" y="290"/>
                </a:lnTo>
                <a:lnTo>
                  <a:pt x="183" y="293"/>
                </a:lnTo>
                <a:lnTo>
                  <a:pt x="184" y="294"/>
                </a:lnTo>
                <a:lnTo>
                  <a:pt x="183" y="297"/>
                </a:lnTo>
                <a:lnTo>
                  <a:pt x="181" y="302"/>
                </a:lnTo>
                <a:lnTo>
                  <a:pt x="181" y="309"/>
                </a:lnTo>
                <a:lnTo>
                  <a:pt x="181" y="312"/>
                </a:lnTo>
                <a:lnTo>
                  <a:pt x="180" y="316"/>
                </a:lnTo>
                <a:lnTo>
                  <a:pt x="180" y="318"/>
                </a:lnTo>
                <a:lnTo>
                  <a:pt x="181" y="319"/>
                </a:lnTo>
                <a:lnTo>
                  <a:pt x="180" y="321"/>
                </a:lnTo>
                <a:lnTo>
                  <a:pt x="177" y="325"/>
                </a:lnTo>
                <a:lnTo>
                  <a:pt x="175" y="331"/>
                </a:lnTo>
                <a:lnTo>
                  <a:pt x="170" y="332"/>
                </a:lnTo>
                <a:lnTo>
                  <a:pt x="171" y="335"/>
                </a:lnTo>
                <a:lnTo>
                  <a:pt x="170" y="337"/>
                </a:lnTo>
                <a:lnTo>
                  <a:pt x="168" y="338"/>
                </a:lnTo>
                <a:lnTo>
                  <a:pt x="165" y="341"/>
                </a:lnTo>
                <a:lnTo>
                  <a:pt x="164" y="343"/>
                </a:lnTo>
                <a:lnTo>
                  <a:pt x="164" y="344"/>
                </a:lnTo>
                <a:lnTo>
                  <a:pt x="164" y="347"/>
                </a:lnTo>
                <a:lnTo>
                  <a:pt x="158" y="347"/>
                </a:lnTo>
                <a:lnTo>
                  <a:pt x="156" y="348"/>
                </a:lnTo>
                <a:lnTo>
                  <a:pt x="152" y="353"/>
                </a:lnTo>
                <a:lnTo>
                  <a:pt x="149" y="357"/>
                </a:lnTo>
                <a:lnTo>
                  <a:pt x="143" y="359"/>
                </a:lnTo>
                <a:lnTo>
                  <a:pt x="137" y="359"/>
                </a:lnTo>
                <a:lnTo>
                  <a:pt x="137" y="363"/>
                </a:lnTo>
                <a:lnTo>
                  <a:pt x="134" y="367"/>
                </a:lnTo>
                <a:lnTo>
                  <a:pt x="133" y="373"/>
                </a:lnTo>
                <a:lnTo>
                  <a:pt x="129" y="379"/>
                </a:lnTo>
                <a:lnTo>
                  <a:pt x="126" y="387"/>
                </a:lnTo>
                <a:lnTo>
                  <a:pt x="124" y="389"/>
                </a:lnTo>
                <a:lnTo>
                  <a:pt x="123" y="394"/>
                </a:lnTo>
                <a:lnTo>
                  <a:pt x="120" y="400"/>
                </a:lnTo>
                <a:lnTo>
                  <a:pt x="115" y="406"/>
                </a:lnTo>
                <a:lnTo>
                  <a:pt x="114" y="409"/>
                </a:lnTo>
                <a:lnTo>
                  <a:pt x="115" y="411"/>
                </a:lnTo>
                <a:lnTo>
                  <a:pt x="120" y="416"/>
                </a:lnTo>
                <a:lnTo>
                  <a:pt x="120" y="419"/>
                </a:lnTo>
                <a:lnTo>
                  <a:pt x="123" y="426"/>
                </a:lnTo>
                <a:lnTo>
                  <a:pt x="123" y="428"/>
                </a:lnTo>
                <a:lnTo>
                  <a:pt x="120" y="429"/>
                </a:lnTo>
                <a:lnTo>
                  <a:pt x="117" y="430"/>
                </a:lnTo>
                <a:lnTo>
                  <a:pt x="110" y="432"/>
                </a:lnTo>
                <a:lnTo>
                  <a:pt x="104" y="432"/>
                </a:lnTo>
                <a:lnTo>
                  <a:pt x="102" y="436"/>
                </a:lnTo>
                <a:lnTo>
                  <a:pt x="101" y="441"/>
                </a:lnTo>
                <a:lnTo>
                  <a:pt x="102" y="447"/>
                </a:lnTo>
                <a:lnTo>
                  <a:pt x="104" y="451"/>
                </a:lnTo>
                <a:lnTo>
                  <a:pt x="108" y="455"/>
                </a:lnTo>
                <a:lnTo>
                  <a:pt x="107" y="461"/>
                </a:lnTo>
                <a:lnTo>
                  <a:pt x="105" y="467"/>
                </a:lnTo>
                <a:lnTo>
                  <a:pt x="105" y="469"/>
                </a:lnTo>
                <a:lnTo>
                  <a:pt x="105" y="473"/>
                </a:lnTo>
                <a:lnTo>
                  <a:pt x="107" y="479"/>
                </a:lnTo>
                <a:lnTo>
                  <a:pt x="110" y="482"/>
                </a:lnTo>
                <a:lnTo>
                  <a:pt x="110" y="486"/>
                </a:lnTo>
                <a:lnTo>
                  <a:pt x="112" y="491"/>
                </a:lnTo>
                <a:lnTo>
                  <a:pt x="115" y="492"/>
                </a:lnTo>
                <a:lnTo>
                  <a:pt x="115" y="495"/>
                </a:lnTo>
                <a:lnTo>
                  <a:pt x="114" y="499"/>
                </a:lnTo>
                <a:lnTo>
                  <a:pt x="111" y="504"/>
                </a:lnTo>
                <a:lnTo>
                  <a:pt x="111" y="510"/>
                </a:lnTo>
                <a:lnTo>
                  <a:pt x="108" y="511"/>
                </a:lnTo>
                <a:lnTo>
                  <a:pt x="108" y="513"/>
                </a:lnTo>
                <a:lnTo>
                  <a:pt x="105" y="514"/>
                </a:lnTo>
                <a:lnTo>
                  <a:pt x="104" y="514"/>
                </a:lnTo>
                <a:lnTo>
                  <a:pt x="101" y="517"/>
                </a:lnTo>
                <a:lnTo>
                  <a:pt x="98" y="511"/>
                </a:lnTo>
                <a:lnTo>
                  <a:pt x="95" y="508"/>
                </a:lnTo>
                <a:lnTo>
                  <a:pt x="93" y="507"/>
                </a:lnTo>
                <a:lnTo>
                  <a:pt x="90" y="505"/>
                </a:lnTo>
                <a:lnTo>
                  <a:pt x="89" y="499"/>
                </a:lnTo>
                <a:lnTo>
                  <a:pt x="89" y="496"/>
                </a:lnTo>
                <a:lnTo>
                  <a:pt x="80" y="492"/>
                </a:lnTo>
                <a:lnTo>
                  <a:pt x="76" y="494"/>
                </a:lnTo>
                <a:lnTo>
                  <a:pt x="73" y="492"/>
                </a:lnTo>
                <a:lnTo>
                  <a:pt x="73" y="488"/>
                </a:lnTo>
                <a:lnTo>
                  <a:pt x="58" y="477"/>
                </a:lnTo>
                <a:lnTo>
                  <a:pt x="54" y="476"/>
                </a:lnTo>
                <a:lnTo>
                  <a:pt x="49" y="472"/>
                </a:lnTo>
                <a:lnTo>
                  <a:pt x="45" y="470"/>
                </a:lnTo>
                <a:lnTo>
                  <a:pt x="41" y="466"/>
                </a:lnTo>
                <a:lnTo>
                  <a:pt x="38" y="466"/>
                </a:lnTo>
                <a:lnTo>
                  <a:pt x="33" y="464"/>
                </a:lnTo>
                <a:lnTo>
                  <a:pt x="30" y="461"/>
                </a:lnTo>
                <a:lnTo>
                  <a:pt x="30" y="457"/>
                </a:lnTo>
                <a:lnTo>
                  <a:pt x="27" y="454"/>
                </a:lnTo>
                <a:lnTo>
                  <a:pt x="29" y="448"/>
                </a:lnTo>
                <a:lnTo>
                  <a:pt x="30" y="445"/>
                </a:lnTo>
                <a:lnTo>
                  <a:pt x="29" y="444"/>
                </a:lnTo>
                <a:lnTo>
                  <a:pt x="33" y="441"/>
                </a:lnTo>
                <a:lnTo>
                  <a:pt x="27" y="432"/>
                </a:lnTo>
                <a:lnTo>
                  <a:pt x="5" y="430"/>
                </a:lnTo>
                <a:lnTo>
                  <a:pt x="1" y="432"/>
                </a:lnTo>
                <a:lnTo>
                  <a:pt x="0" y="429"/>
                </a:lnTo>
                <a:lnTo>
                  <a:pt x="4" y="425"/>
                </a:lnTo>
                <a:lnTo>
                  <a:pt x="10" y="423"/>
                </a:lnTo>
                <a:lnTo>
                  <a:pt x="13" y="422"/>
                </a:lnTo>
                <a:lnTo>
                  <a:pt x="11" y="419"/>
                </a:lnTo>
                <a:lnTo>
                  <a:pt x="13" y="414"/>
                </a:lnTo>
                <a:lnTo>
                  <a:pt x="10" y="413"/>
                </a:lnTo>
                <a:lnTo>
                  <a:pt x="7" y="411"/>
                </a:lnTo>
                <a:lnTo>
                  <a:pt x="4" y="411"/>
                </a:lnTo>
                <a:lnTo>
                  <a:pt x="7" y="409"/>
                </a:lnTo>
                <a:lnTo>
                  <a:pt x="11" y="398"/>
                </a:lnTo>
                <a:lnTo>
                  <a:pt x="16" y="384"/>
                </a:lnTo>
                <a:lnTo>
                  <a:pt x="17" y="378"/>
                </a:lnTo>
                <a:lnTo>
                  <a:pt x="20" y="373"/>
                </a:lnTo>
                <a:lnTo>
                  <a:pt x="22" y="365"/>
                </a:lnTo>
                <a:lnTo>
                  <a:pt x="32" y="341"/>
                </a:lnTo>
                <a:lnTo>
                  <a:pt x="36" y="338"/>
                </a:lnTo>
                <a:lnTo>
                  <a:pt x="41" y="337"/>
                </a:lnTo>
                <a:lnTo>
                  <a:pt x="44" y="334"/>
                </a:lnTo>
                <a:lnTo>
                  <a:pt x="42" y="328"/>
                </a:lnTo>
                <a:lnTo>
                  <a:pt x="42" y="326"/>
                </a:lnTo>
                <a:lnTo>
                  <a:pt x="38" y="318"/>
                </a:lnTo>
                <a:lnTo>
                  <a:pt x="38" y="312"/>
                </a:lnTo>
                <a:lnTo>
                  <a:pt x="35" y="307"/>
                </a:lnTo>
                <a:lnTo>
                  <a:pt x="32" y="304"/>
                </a:lnTo>
                <a:lnTo>
                  <a:pt x="30" y="303"/>
                </a:lnTo>
                <a:lnTo>
                  <a:pt x="30" y="297"/>
                </a:lnTo>
                <a:lnTo>
                  <a:pt x="29" y="294"/>
                </a:lnTo>
                <a:lnTo>
                  <a:pt x="29" y="288"/>
                </a:lnTo>
                <a:lnTo>
                  <a:pt x="30" y="281"/>
                </a:lnTo>
                <a:lnTo>
                  <a:pt x="32" y="274"/>
                </a:lnTo>
                <a:lnTo>
                  <a:pt x="32" y="269"/>
                </a:lnTo>
                <a:lnTo>
                  <a:pt x="29" y="263"/>
                </a:lnTo>
                <a:lnTo>
                  <a:pt x="27" y="259"/>
                </a:lnTo>
                <a:lnTo>
                  <a:pt x="27" y="253"/>
                </a:lnTo>
                <a:lnTo>
                  <a:pt x="30" y="247"/>
                </a:lnTo>
                <a:lnTo>
                  <a:pt x="29" y="244"/>
                </a:lnTo>
                <a:lnTo>
                  <a:pt x="27" y="243"/>
                </a:lnTo>
                <a:lnTo>
                  <a:pt x="26" y="241"/>
                </a:lnTo>
                <a:lnTo>
                  <a:pt x="27" y="239"/>
                </a:lnTo>
                <a:lnTo>
                  <a:pt x="26" y="237"/>
                </a:lnTo>
                <a:lnTo>
                  <a:pt x="27" y="234"/>
                </a:lnTo>
                <a:lnTo>
                  <a:pt x="27" y="233"/>
                </a:lnTo>
                <a:lnTo>
                  <a:pt x="27" y="230"/>
                </a:lnTo>
                <a:lnTo>
                  <a:pt x="27" y="228"/>
                </a:lnTo>
                <a:lnTo>
                  <a:pt x="27" y="227"/>
                </a:lnTo>
                <a:lnTo>
                  <a:pt x="26" y="227"/>
                </a:lnTo>
                <a:lnTo>
                  <a:pt x="25" y="225"/>
                </a:lnTo>
                <a:lnTo>
                  <a:pt x="22" y="224"/>
                </a:lnTo>
                <a:lnTo>
                  <a:pt x="19" y="219"/>
                </a:lnTo>
                <a:lnTo>
                  <a:pt x="17" y="217"/>
                </a:lnTo>
                <a:lnTo>
                  <a:pt x="16" y="215"/>
                </a:lnTo>
                <a:lnTo>
                  <a:pt x="16" y="212"/>
                </a:lnTo>
                <a:lnTo>
                  <a:pt x="17" y="211"/>
                </a:lnTo>
                <a:lnTo>
                  <a:pt x="19" y="209"/>
                </a:lnTo>
                <a:lnTo>
                  <a:pt x="20" y="208"/>
                </a:lnTo>
                <a:lnTo>
                  <a:pt x="26" y="205"/>
                </a:lnTo>
                <a:lnTo>
                  <a:pt x="32" y="202"/>
                </a:lnTo>
                <a:lnTo>
                  <a:pt x="38" y="199"/>
                </a:lnTo>
                <a:lnTo>
                  <a:pt x="42" y="198"/>
                </a:lnTo>
                <a:lnTo>
                  <a:pt x="45" y="193"/>
                </a:lnTo>
                <a:lnTo>
                  <a:pt x="48" y="189"/>
                </a:lnTo>
                <a:lnTo>
                  <a:pt x="52" y="186"/>
                </a:lnTo>
                <a:lnTo>
                  <a:pt x="54" y="183"/>
                </a:lnTo>
                <a:lnTo>
                  <a:pt x="54" y="180"/>
                </a:lnTo>
                <a:lnTo>
                  <a:pt x="52" y="176"/>
                </a:lnTo>
                <a:lnTo>
                  <a:pt x="49" y="164"/>
                </a:lnTo>
                <a:lnTo>
                  <a:pt x="47" y="156"/>
                </a:lnTo>
                <a:lnTo>
                  <a:pt x="45" y="149"/>
                </a:lnTo>
                <a:lnTo>
                  <a:pt x="44" y="143"/>
                </a:lnTo>
                <a:lnTo>
                  <a:pt x="42" y="140"/>
                </a:lnTo>
                <a:lnTo>
                  <a:pt x="39" y="140"/>
                </a:lnTo>
                <a:lnTo>
                  <a:pt x="36" y="137"/>
                </a:lnTo>
                <a:lnTo>
                  <a:pt x="36" y="136"/>
                </a:lnTo>
                <a:lnTo>
                  <a:pt x="35" y="133"/>
                </a:lnTo>
                <a:lnTo>
                  <a:pt x="35" y="130"/>
                </a:lnTo>
                <a:lnTo>
                  <a:pt x="35" y="127"/>
                </a:lnTo>
                <a:lnTo>
                  <a:pt x="35" y="126"/>
                </a:lnTo>
                <a:lnTo>
                  <a:pt x="33" y="123"/>
                </a:lnTo>
                <a:lnTo>
                  <a:pt x="32" y="118"/>
                </a:lnTo>
                <a:lnTo>
                  <a:pt x="30" y="117"/>
                </a:lnTo>
                <a:lnTo>
                  <a:pt x="30" y="115"/>
                </a:lnTo>
                <a:lnTo>
                  <a:pt x="30" y="114"/>
                </a:lnTo>
                <a:lnTo>
                  <a:pt x="30" y="113"/>
                </a:lnTo>
                <a:lnTo>
                  <a:pt x="33" y="111"/>
                </a:lnTo>
                <a:lnTo>
                  <a:pt x="33" y="110"/>
                </a:lnTo>
                <a:lnTo>
                  <a:pt x="35" y="110"/>
                </a:lnTo>
                <a:lnTo>
                  <a:pt x="39" y="104"/>
                </a:lnTo>
                <a:lnTo>
                  <a:pt x="41" y="101"/>
                </a:lnTo>
                <a:lnTo>
                  <a:pt x="39" y="96"/>
                </a:lnTo>
                <a:lnTo>
                  <a:pt x="38" y="95"/>
                </a:lnTo>
                <a:lnTo>
                  <a:pt x="35" y="92"/>
                </a:lnTo>
                <a:lnTo>
                  <a:pt x="33" y="91"/>
                </a:lnTo>
                <a:lnTo>
                  <a:pt x="30" y="86"/>
                </a:lnTo>
                <a:lnTo>
                  <a:pt x="29" y="82"/>
                </a:lnTo>
                <a:lnTo>
                  <a:pt x="27" y="79"/>
                </a:lnTo>
                <a:lnTo>
                  <a:pt x="26" y="76"/>
                </a:lnTo>
                <a:lnTo>
                  <a:pt x="25" y="74"/>
                </a:lnTo>
                <a:lnTo>
                  <a:pt x="22" y="73"/>
                </a:lnTo>
                <a:lnTo>
                  <a:pt x="20" y="72"/>
                </a:lnTo>
                <a:lnTo>
                  <a:pt x="20" y="70"/>
                </a:lnTo>
                <a:lnTo>
                  <a:pt x="22" y="67"/>
                </a:lnTo>
                <a:lnTo>
                  <a:pt x="23" y="64"/>
                </a:lnTo>
                <a:lnTo>
                  <a:pt x="25" y="61"/>
                </a:lnTo>
                <a:lnTo>
                  <a:pt x="23" y="58"/>
                </a:lnTo>
                <a:lnTo>
                  <a:pt x="22" y="55"/>
                </a:lnTo>
                <a:lnTo>
                  <a:pt x="20" y="54"/>
                </a:lnTo>
                <a:lnTo>
                  <a:pt x="19" y="51"/>
                </a:lnTo>
                <a:lnTo>
                  <a:pt x="19" y="50"/>
                </a:lnTo>
                <a:lnTo>
                  <a:pt x="20" y="45"/>
                </a:lnTo>
                <a:lnTo>
                  <a:pt x="22" y="44"/>
                </a:lnTo>
                <a:lnTo>
                  <a:pt x="25" y="42"/>
                </a:lnTo>
                <a:lnTo>
                  <a:pt x="25" y="41"/>
                </a:lnTo>
                <a:lnTo>
                  <a:pt x="26" y="39"/>
                </a:lnTo>
                <a:lnTo>
                  <a:pt x="27" y="38"/>
                </a:lnTo>
                <a:lnTo>
                  <a:pt x="30" y="38"/>
                </a:lnTo>
                <a:lnTo>
                  <a:pt x="32" y="36"/>
                </a:lnTo>
                <a:lnTo>
                  <a:pt x="33" y="35"/>
                </a:lnTo>
                <a:lnTo>
                  <a:pt x="33" y="33"/>
                </a:lnTo>
                <a:lnTo>
                  <a:pt x="33" y="32"/>
                </a:lnTo>
                <a:lnTo>
                  <a:pt x="29" y="30"/>
                </a:lnTo>
                <a:lnTo>
                  <a:pt x="29" y="29"/>
                </a:lnTo>
                <a:lnTo>
                  <a:pt x="29" y="28"/>
                </a:lnTo>
                <a:lnTo>
                  <a:pt x="27" y="26"/>
                </a:lnTo>
                <a:lnTo>
                  <a:pt x="29" y="23"/>
                </a:lnTo>
                <a:lnTo>
                  <a:pt x="29" y="22"/>
                </a:lnTo>
                <a:lnTo>
                  <a:pt x="29" y="20"/>
                </a:lnTo>
                <a:lnTo>
                  <a:pt x="29" y="17"/>
                </a:lnTo>
                <a:lnTo>
                  <a:pt x="30" y="17"/>
                </a:lnTo>
                <a:lnTo>
                  <a:pt x="35" y="17"/>
                </a:lnTo>
                <a:lnTo>
                  <a:pt x="35" y="13"/>
                </a:lnTo>
                <a:lnTo>
                  <a:pt x="36" y="11"/>
                </a:lnTo>
                <a:lnTo>
                  <a:pt x="39" y="11"/>
                </a:lnTo>
                <a:lnTo>
                  <a:pt x="41" y="11"/>
                </a:lnTo>
                <a:lnTo>
                  <a:pt x="42" y="11"/>
                </a:lnTo>
                <a:lnTo>
                  <a:pt x="49" y="6"/>
                </a:lnTo>
                <a:lnTo>
                  <a:pt x="49" y="3"/>
                </a:lnTo>
                <a:lnTo>
                  <a:pt x="49" y="1"/>
                </a:lnTo>
                <a:lnTo>
                  <a:pt x="49" y="0"/>
                </a:lnTo>
                <a:lnTo>
                  <a:pt x="51" y="0"/>
                </a:lnTo>
                <a:lnTo>
                  <a:pt x="57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2" name="Freeform 267"/>
          <p:cNvSpPr>
            <a:spLocks noEditPoints="1"/>
          </p:cNvSpPr>
          <p:nvPr/>
        </p:nvSpPr>
        <p:spPr bwMode="auto">
          <a:xfrm rot="21334256">
            <a:off x="18186036" y="3674937"/>
            <a:ext cx="631360" cy="1136571"/>
          </a:xfrm>
          <a:custGeom>
            <a:avLst/>
            <a:gdLst>
              <a:gd name="T0" fmla="*/ 2147483647 w 204"/>
              <a:gd name="T1" fmla="*/ 2147483647 h 312"/>
              <a:gd name="T2" fmla="*/ 2147483647 w 204"/>
              <a:gd name="T3" fmla="*/ 2147483647 h 312"/>
              <a:gd name="T4" fmla="*/ 2147483647 w 204"/>
              <a:gd name="T5" fmla="*/ 2147483647 h 312"/>
              <a:gd name="T6" fmla="*/ 2147483647 w 204"/>
              <a:gd name="T7" fmla="*/ 2147483647 h 312"/>
              <a:gd name="T8" fmla="*/ 2147483647 w 204"/>
              <a:gd name="T9" fmla="*/ 2147483647 h 312"/>
              <a:gd name="T10" fmla="*/ 2147483647 w 204"/>
              <a:gd name="T11" fmla="*/ 2147483647 h 312"/>
              <a:gd name="T12" fmla="*/ 2147483647 w 204"/>
              <a:gd name="T13" fmla="*/ 2147483647 h 312"/>
              <a:gd name="T14" fmla="*/ 2147483647 w 204"/>
              <a:gd name="T15" fmla="*/ 2147483647 h 312"/>
              <a:gd name="T16" fmla="*/ 2147483647 w 204"/>
              <a:gd name="T17" fmla="*/ 2147483647 h 312"/>
              <a:gd name="T18" fmla="*/ 2147483647 w 204"/>
              <a:gd name="T19" fmla="*/ 2147483647 h 312"/>
              <a:gd name="T20" fmla="*/ 2147483647 w 204"/>
              <a:gd name="T21" fmla="*/ 2147483647 h 312"/>
              <a:gd name="T22" fmla="*/ 2147483647 w 204"/>
              <a:gd name="T23" fmla="*/ 2147483647 h 312"/>
              <a:gd name="T24" fmla="*/ 2147483647 w 204"/>
              <a:gd name="T25" fmla="*/ 2147483647 h 312"/>
              <a:gd name="T26" fmla="*/ 2147483647 w 204"/>
              <a:gd name="T27" fmla="*/ 2147483647 h 312"/>
              <a:gd name="T28" fmla="*/ 2147483647 w 204"/>
              <a:gd name="T29" fmla="*/ 2147483647 h 312"/>
              <a:gd name="T30" fmla="*/ 2147483647 w 204"/>
              <a:gd name="T31" fmla="*/ 2147483647 h 312"/>
              <a:gd name="T32" fmla="*/ 2147483647 w 204"/>
              <a:gd name="T33" fmla="*/ 2147483647 h 312"/>
              <a:gd name="T34" fmla="*/ 2147483647 w 204"/>
              <a:gd name="T35" fmla="*/ 2147483647 h 312"/>
              <a:gd name="T36" fmla="*/ 2147483647 w 204"/>
              <a:gd name="T37" fmla="*/ 2147483647 h 312"/>
              <a:gd name="T38" fmla="*/ 2147483647 w 204"/>
              <a:gd name="T39" fmla="*/ 2147483647 h 312"/>
              <a:gd name="T40" fmla="*/ 2147483647 w 204"/>
              <a:gd name="T41" fmla="*/ 2147483647 h 312"/>
              <a:gd name="T42" fmla="*/ 2147483647 w 204"/>
              <a:gd name="T43" fmla="*/ 2147483647 h 312"/>
              <a:gd name="T44" fmla="*/ 2147483647 w 204"/>
              <a:gd name="T45" fmla="*/ 2147483647 h 312"/>
              <a:gd name="T46" fmla="*/ 2147483647 w 204"/>
              <a:gd name="T47" fmla="*/ 2147483647 h 312"/>
              <a:gd name="T48" fmla="*/ 2147483647 w 204"/>
              <a:gd name="T49" fmla="*/ 2147483647 h 312"/>
              <a:gd name="T50" fmla="*/ 2147483647 w 204"/>
              <a:gd name="T51" fmla="*/ 2147483647 h 312"/>
              <a:gd name="T52" fmla="*/ 2147483647 w 204"/>
              <a:gd name="T53" fmla="*/ 2147483647 h 312"/>
              <a:gd name="T54" fmla="*/ 2147483647 w 204"/>
              <a:gd name="T55" fmla="*/ 2147483647 h 312"/>
              <a:gd name="T56" fmla="*/ 2147483647 w 204"/>
              <a:gd name="T57" fmla="*/ 2147483647 h 312"/>
              <a:gd name="T58" fmla="*/ 2147483647 w 204"/>
              <a:gd name="T59" fmla="*/ 2147483647 h 312"/>
              <a:gd name="T60" fmla="*/ 2147483647 w 204"/>
              <a:gd name="T61" fmla="*/ 2147483647 h 312"/>
              <a:gd name="T62" fmla="*/ 2147483647 w 204"/>
              <a:gd name="T63" fmla="*/ 2147483647 h 312"/>
              <a:gd name="T64" fmla="*/ 2147483647 w 204"/>
              <a:gd name="T65" fmla="*/ 2147483647 h 312"/>
              <a:gd name="T66" fmla="*/ 2147483647 w 204"/>
              <a:gd name="T67" fmla="*/ 2147483647 h 312"/>
              <a:gd name="T68" fmla="*/ 2147483647 w 204"/>
              <a:gd name="T69" fmla="*/ 2147483647 h 312"/>
              <a:gd name="T70" fmla="*/ 2147483647 w 204"/>
              <a:gd name="T71" fmla="*/ 2147483647 h 312"/>
              <a:gd name="T72" fmla="*/ 2147483647 w 204"/>
              <a:gd name="T73" fmla="*/ 2147483647 h 312"/>
              <a:gd name="T74" fmla="*/ 2147483647 w 204"/>
              <a:gd name="T75" fmla="*/ 2147483647 h 312"/>
              <a:gd name="T76" fmla="*/ 2147483647 w 204"/>
              <a:gd name="T77" fmla="*/ 2147483647 h 312"/>
              <a:gd name="T78" fmla="*/ 2147483647 w 204"/>
              <a:gd name="T79" fmla="*/ 2147483647 h 312"/>
              <a:gd name="T80" fmla="*/ 2147483647 w 204"/>
              <a:gd name="T81" fmla="*/ 2147483647 h 312"/>
              <a:gd name="T82" fmla="*/ 2147483647 w 204"/>
              <a:gd name="T83" fmla="*/ 2147483647 h 312"/>
              <a:gd name="T84" fmla="*/ 2147483647 w 204"/>
              <a:gd name="T85" fmla="*/ 2147483647 h 312"/>
              <a:gd name="T86" fmla="*/ 2147483647 w 204"/>
              <a:gd name="T87" fmla="*/ 2147483647 h 312"/>
              <a:gd name="T88" fmla="*/ 2147483647 w 204"/>
              <a:gd name="T89" fmla="*/ 2147483647 h 312"/>
              <a:gd name="T90" fmla="*/ 2147483647 w 204"/>
              <a:gd name="T91" fmla="*/ 2147483647 h 312"/>
              <a:gd name="T92" fmla="*/ 2147483647 w 204"/>
              <a:gd name="T93" fmla="*/ 2147483647 h 312"/>
              <a:gd name="T94" fmla="*/ 2147483647 w 204"/>
              <a:gd name="T95" fmla="*/ 2147483647 h 312"/>
              <a:gd name="T96" fmla="*/ 2147483647 w 204"/>
              <a:gd name="T97" fmla="*/ 2147483647 h 312"/>
              <a:gd name="T98" fmla="*/ 2147483647 w 204"/>
              <a:gd name="T99" fmla="*/ 2147483647 h 312"/>
              <a:gd name="T100" fmla="*/ 2147483647 w 204"/>
              <a:gd name="T101" fmla="*/ 2147483647 h 312"/>
              <a:gd name="T102" fmla="*/ 2147483647 w 204"/>
              <a:gd name="T103" fmla="*/ 2147483647 h 312"/>
              <a:gd name="T104" fmla="*/ 2147483647 w 204"/>
              <a:gd name="T105" fmla="*/ 2147483647 h 312"/>
              <a:gd name="T106" fmla="*/ 2147483647 w 204"/>
              <a:gd name="T107" fmla="*/ 2147483647 h 312"/>
              <a:gd name="T108" fmla="*/ 2147483647 w 204"/>
              <a:gd name="T109" fmla="*/ 2147483647 h 312"/>
              <a:gd name="T110" fmla="*/ 2147483647 w 204"/>
              <a:gd name="T111" fmla="*/ 2147483647 h 312"/>
              <a:gd name="T112" fmla="*/ 2147483647 w 204"/>
              <a:gd name="T113" fmla="*/ 2147483647 h 312"/>
              <a:gd name="T114" fmla="*/ 2147483647 w 204"/>
              <a:gd name="T115" fmla="*/ 2147483647 h 31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04"/>
              <a:gd name="T175" fmla="*/ 0 h 312"/>
              <a:gd name="T176" fmla="*/ 204 w 204"/>
              <a:gd name="T177" fmla="*/ 312 h 312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04" h="312">
                <a:moveTo>
                  <a:pt x="185" y="22"/>
                </a:moveTo>
                <a:lnTo>
                  <a:pt x="186" y="26"/>
                </a:lnTo>
                <a:lnTo>
                  <a:pt x="186" y="34"/>
                </a:lnTo>
                <a:lnTo>
                  <a:pt x="186" y="35"/>
                </a:lnTo>
                <a:lnTo>
                  <a:pt x="189" y="34"/>
                </a:lnTo>
                <a:lnTo>
                  <a:pt x="191" y="35"/>
                </a:lnTo>
                <a:lnTo>
                  <a:pt x="191" y="37"/>
                </a:lnTo>
                <a:lnTo>
                  <a:pt x="189" y="38"/>
                </a:lnTo>
                <a:lnTo>
                  <a:pt x="185" y="37"/>
                </a:lnTo>
                <a:lnTo>
                  <a:pt x="185" y="38"/>
                </a:lnTo>
                <a:lnTo>
                  <a:pt x="185" y="39"/>
                </a:lnTo>
                <a:lnTo>
                  <a:pt x="185" y="45"/>
                </a:lnTo>
                <a:lnTo>
                  <a:pt x="185" y="56"/>
                </a:lnTo>
                <a:lnTo>
                  <a:pt x="185" y="61"/>
                </a:lnTo>
                <a:lnTo>
                  <a:pt x="183" y="66"/>
                </a:lnTo>
                <a:lnTo>
                  <a:pt x="185" y="69"/>
                </a:lnTo>
                <a:lnTo>
                  <a:pt x="185" y="75"/>
                </a:lnTo>
                <a:lnTo>
                  <a:pt x="186" y="76"/>
                </a:lnTo>
                <a:lnTo>
                  <a:pt x="188" y="78"/>
                </a:lnTo>
                <a:lnTo>
                  <a:pt x="188" y="79"/>
                </a:lnTo>
                <a:lnTo>
                  <a:pt x="194" y="82"/>
                </a:lnTo>
                <a:lnTo>
                  <a:pt x="195" y="85"/>
                </a:lnTo>
                <a:lnTo>
                  <a:pt x="197" y="85"/>
                </a:lnTo>
                <a:lnTo>
                  <a:pt x="197" y="86"/>
                </a:lnTo>
                <a:lnTo>
                  <a:pt x="198" y="89"/>
                </a:lnTo>
                <a:lnTo>
                  <a:pt x="200" y="91"/>
                </a:lnTo>
                <a:lnTo>
                  <a:pt x="200" y="92"/>
                </a:lnTo>
                <a:lnTo>
                  <a:pt x="201" y="98"/>
                </a:lnTo>
                <a:lnTo>
                  <a:pt x="202" y="105"/>
                </a:lnTo>
                <a:lnTo>
                  <a:pt x="204" y="107"/>
                </a:lnTo>
                <a:lnTo>
                  <a:pt x="197" y="113"/>
                </a:lnTo>
                <a:lnTo>
                  <a:pt x="180" y="97"/>
                </a:lnTo>
                <a:lnTo>
                  <a:pt x="173" y="104"/>
                </a:lnTo>
                <a:lnTo>
                  <a:pt x="160" y="91"/>
                </a:lnTo>
                <a:lnTo>
                  <a:pt x="153" y="98"/>
                </a:lnTo>
                <a:lnTo>
                  <a:pt x="139" y="110"/>
                </a:lnTo>
                <a:lnTo>
                  <a:pt x="132" y="116"/>
                </a:lnTo>
                <a:lnTo>
                  <a:pt x="131" y="114"/>
                </a:lnTo>
                <a:lnTo>
                  <a:pt x="126" y="116"/>
                </a:lnTo>
                <a:lnTo>
                  <a:pt x="123" y="114"/>
                </a:lnTo>
                <a:lnTo>
                  <a:pt x="122" y="113"/>
                </a:lnTo>
                <a:lnTo>
                  <a:pt x="120" y="110"/>
                </a:lnTo>
                <a:lnTo>
                  <a:pt x="125" y="105"/>
                </a:lnTo>
                <a:lnTo>
                  <a:pt x="123" y="104"/>
                </a:lnTo>
                <a:lnTo>
                  <a:pt x="126" y="102"/>
                </a:lnTo>
                <a:lnTo>
                  <a:pt x="122" y="97"/>
                </a:lnTo>
                <a:lnTo>
                  <a:pt x="116" y="100"/>
                </a:lnTo>
                <a:lnTo>
                  <a:pt x="116" y="98"/>
                </a:lnTo>
                <a:lnTo>
                  <a:pt x="115" y="97"/>
                </a:lnTo>
                <a:lnTo>
                  <a:pt x="113" y="95"/>
                </a:lnTo>
                <a:lnTo>
                  <a:pt x="112" y="94"/>
                </a:lnTo>
                <a:lnTo>
                  <a:pt x="112" y="88"/>
                </a:lnTo>
                <a:lnTo>
                  <a:pt x="110" y="83"/>
                </a:lnTo>
                <a:lnTo>
                  <a:pt x="107" y="83"/>
                </a:lnTo>
                <a:lnTo>
                  <a:pt x="104" y="82"/>
                </a:lnTo>
                <a:lnTo>
                  <a:pt x="103" y="80"/>
                </a:lnTo>
                <a:lnTo>
                  <a:pt x="93" y="88"/>
                </a:lnTo>
                <a:lnTo>
                  <a:pt x="94" y="91"/>
                </a:lnTo>
                <a:lnTo>
                  <a:pt x="85" y="97"/>
                </a:lnTo>
                <a:lnTo>
                  <a:pt x="84" y="94"/>
                </a:lnTo>
                <a:lnTo>
                  <a:pt x="72" y="104"/>
                </a:lnTo>
                <a:lnTo>
                  <a:pt x="54" y="83"/>
                </a:lnTo>
                <a:lnTo>
                  <a:pt x="49" y="88"/>
                </a:lnTo>
                <a:lnTo>
                  <a:pt x="44" y="91"/>
                </a:lnTo>
                <a:lnTo>
                  <a:pt x="66" y="117"/>
                </a:lnTo>
                <a:lnTo>
                  <a:pt x="76" y="114"/>
                </a:lnTo>
                <a:lnTo>
                  <a:pt x="85" y="126"/>
                </a:lnTo>
                <a:lnTo>
                  <a:pt x="94" y="122"/>
                </a:lnTo>
                <a:lnTo>
                  <a:pt x="101" y="129"/>
                </a:lnTo>
                <a:lnTo>
                  <a:pt x="90" y="139"/>
                </a:lnTo>
                <a:lnTo>
                  <a:pt x="100" y="151"/>
                </a:lnTo>
                <a:lnTo>
                  <a:pt x="112" y="141"/>
                </a:lnTo>
                <a:lnTo>
                  <a:pt x="120" y="145"/>
                </a:lnTo>
                <a:lnTo>
                  <a:pt x="117" y="155"/>
                </a:lnTo>
                <a:lnTo>
                  <a:pt x="119" y="157"/>
                </a:lnTo>
                <a:lnTo>
                  <a:pt x="120" y="157"/>
                </a:lnTo>
                <a:lnTo>
                  <a:pt x="122" y="157"/>
                </a:lnTo>
                <a:lnTo>
                  <a:pt x="122" y="160"/>
                </a:lnTo>
                <a:lnTo>
                  <a:pt x="120" y="161"/>
                </a:lnTo>
                <a:lnTo>
                  <a:pt x="117" y="164"/>
                </a:lnTo>
                <a:lnTo>
                  <a:pt x="116" y="167"/>
                </a:lnTo>
                <a:lnTo>
                  <a:pt x="117" y="171"/>
                </a:lnTo>
                <a:lnTo>
                  <a:pt x="117" y="174"/>
                </a:lnTo>
                <a:lnTo>
                  <a:pt x="120" y="180"/>
                </a:lnTo>
                <a:lnTo>
                  <a:pt x="117" y="185"/>
                </a:lnTo>
                <a:lnTo>
                  <a:pt x="119" y="186"/>
                </a:lnTo>
                <a:lnTo>
                  <a:pt x="119" y="190"/>
                </a:lnTo>
                <a:lnTo>
                  <a:pt x="122" y="196"/>
                </a:lnTo>
                <a:lnTo>
                  <a:pt x="123" y="199"/>
                </a:lnTo>
                <a:lnTo>
                  <a:pt x="125" y="199"/>
                </a:lnTo>
                <a:lnTo>
                  <a:pt x="128" y="204"/>
                </a:lnTo>
                <a:lnTo>
                  <a:pt x="129" y="204"/>
                </a:lnTo>
                <a:lnTo>
                  <a:pt x="132" y="205"/>
                </a:lnTo>
                <a:lnTo>
                  <a:pt x="134" y="206"/>
                </a:lnTo>
                <a:lnTo>
                  <a:pt x="135" y="209"/>
                </a:lnTo>
                <a:lnTo>
                  <a:pt x="134" y="211"/>
                </a:lnTo>
                <a:lnTo>
                  <a:pt x="134" y="212"/>
                </a:lnTo>
                <a:lnTo>
                  <a:pt x="135" y="214"/>
                </a:lnTo>
                <a:lnTo>
                  <a:pt x="138" y="214"/>
                </a:lnTo>
                <a:lnTo>
                  <a:pt x="139" y="215"/>
                </a:lnTo>
                <a:lnTo>
                  <a:pt x="142" y="218"/>
                </a:lnTo>
                <a:lnTo>
                  <a:pt x="145" y="226"/>
                </a:lnTo>
                <a:lnTo>
                  <a:pt x="150" y="228"/>
                </a:lnTo>
                <a:lnTo>
                  <a:pt x="150" y="233"/>
                </a:lnTo>
                <a:lnTo>
                  <a:pt x="151" y="233"/>
                </a:lnTo>
                <a:lnTo>
                  <a:pt x="150" y="234"/>
                </a:lnTo>
                <a:lnTo>
                  <a:pt x="151" y="236"/>
                </a:lnTo>
                <a:lnTo>
                  <a:pt x="153" y="237"/>
                </a:lnTo>
                <a:lnTo>
                  <a:pt x="156" y="239"/>
                </a:lnTo>
                <a:lnTo>
                  <a:pt x="156" y="242"/>
                </a:lnTo>
                <a:lnTo>
                  <a:pt x="158" y="242"/>
                </a:lnTo>
                <a:lnTo>
                  <a:pt x="157" y="248"/>
                </a:lnTo>
                <a:lnTo>
                  <a:pt x="161" y="252"/>
                </a:lnTo>
                <a:lnTo>
                  <a:pt x="164" y="259"/>
                </a:lnTo>
                <a:lnTo>
                  <a:pt x="164" y="262"/>
                </a:lnTo>
                <a:lnTo>
                  <a:pt x="173" y="270"/>
                </a:lnTo>
                <a:lnTo>
                  <a:pt x="178" y="270"/>
                </a:lnTo>
                <a:lnTo>
                  <a:pt x="180" y="271"/>
                </a:lnTo>
                <a:lnTo>
                  <a:pt x="182" y="272"/>
                </a:lnTo>
                <a:lnTo>
                  <a:pt x="186" y="278"/>
                </a:lnTo>
                <a:lnTo>
                  <a:pt x="183" y="281"/>
                </a:lnTo>
                <a:lnTo>
                  <a:pt x="180" y="280"/>
                </a:lnTo>
                <a:lnTo>
                  <a:pt x="176" y="283"/>
                </a:lnTo>
                <a:lnTo>
                  <a:pt x="176" y="284"/>
                </a:lnTo>
                <a:lnTo>
                  <a:pt x="163" y="296"/>
                </a:lnTo>
                <a:lnTo>
                  <a:pt x="166" y="299"/>
                </a:lnTo>
                <a:lnTo>
                  <a:pt x="153" y="312"/>
                </a:lnTo>
                <a:lnTo>
                  <a:pt x="138" y="297"/>
                </a:lnTo>
                <a:lnTo>
                  <a:pt x="129" y="305"/>
                </a:lnTo>
                <a:lnTo>
                  <a:pt x="116" y="287"/>
                </a:lnTo>
                <a:lnTo>
                  <a:pt x="113" y="289"/>
                </a:lnTo>
                <a:lnTo>
                  <a:pt x="107" y="280"/>
                </a:lnTo>
                <a:lnTo>
                  <a:pt x="123" y="265"/>
                </a:lnTo>
                <a:lnTo>
                  <a:pt x="116" y="259"/>
                </a:lnTo>
                <a:lnTo>
                  <a:pt x="109" y="258"/>
                </a:lnTo>
                <a:lnTo>
                  <a:pt x="100" y="250"/>
                </a:lnTo>
                <a:lnTo>
                  <a:pt x="103" y="248"/>
                </a:lnTo>
                <a:lnTo>
                  <a:pt x="91" y="234"/>
                </a:lnTo>
                <a:lnTo>
                  <a:pt x="85" y="237"/>
                </a:lnTo>
                <a:lnTo>
                  <a:pt x="84" y="230"/>
                </a:lnTo>
                <a:lnTo>
                  <a:pt x="82" y="223"/>
                </a:lnTo>
                <a:lnTo>
                  <a:pt x="78" y="215"/>
                </a:lnTo>
                <a:lnTo>
                  <a:pt x="76" y="214"/>
                </a:lnTo>
                <a:lnTo>
                  <a:pt x="71" y="217"/>
                </a:lnTo>
                <a:lnTo>
                  <a:pt x="69" y="214"/>
                </a:lnTo>
                <a:lnTo>
                  <a:pt x="73" y="211"/>
                </a:lnTo>
                <a:lnTo>
                  <a:pt x="72" y="206"/>
                </a:lnTo>
                <a:lnTo>
                  <a:pt x="68" y="209"/>
                </a:lnTo>
                <a:lnTo>
                  <a:pt x="63" y="199"/>
                </a:lnTo>
                <a:lnTo>
                  <a:pt x="78" y="192"/>
                </a:lnTo>
                <a:lnTo>
                  <a:pt x="73" y="179"/>
                </a:lnTo>
                <a:lnTo>
                  <a:pt x="66" y="176"/>
                </a:lnTo>
                <a:lnTo>
                  <a:pt x="63" y="173"/>
                </a:lnTo>
                <a:lnTo>
                  <a:pt x="62" y="167"/>
                </a:lnTo>
                <a:lnTo>
                  <a:pt x="54" y="164"/>
                </a:lnTo>
                <a:lnTo>
                  <a:pt x="53" y="161"/>
                </a:lnTo>
                <a:lnTo>
                  <a:pt x="47" y="157"/>
                </a:lnTo>
                <a:lnTo>
                  <a:pt x="44" y="151"/>
                </a:lnTo>
                <a:lnTo>
                  <a:pt x="44" y="139"/>
                </a:lnTo>
                <a:lnTo>
                  <a:pt x="46" y="138"/>
                </a:lnTo>
                <a:lnTo>
                  <a:pt x="47" y="135"/>
                </a:lnTo>
                <a:lnTo>
                  <a:pt x="46" y="132"/>
                </a:lnTo>
                <a:lnTo>
                  <a:pt x="49" y="120"/>
                </a:lnTo>
                <a:lnTo>
                  <a:pt x="47" y="119"/>
                </a:lnTo>
                <a:lnTo>
                  <a:pt x="50" y="116"/>
                </a:lnTo>
                <a:lnTo>
                  <a:pt x="46" y="111"/>
                </a:lnTo>
                <a:lnTo>
                  <a:pt x="34" y="119"/>
                </a:lnTo>
                <a:lnTo>
                  <a:pt x="29" y="114"/>
                </a:lnTo>
                <a:lnTo>
                  <a:pt x="19" y="126"/>
                </a:lnTo>
                <a:lnTo>
                  <a:pt x="15" y="127"/>
                </a:lnTo>
                <a:lnTo>
                  <a:pt x="0" y="108"/>
                </a:lnTo>
                <a:lnTo>
                  <a:pt x="27" y="86"/>
                </a:lnTo>
                <a:lnTo>
                  <a:pt x="22" y="82"/>
                </a:lnTo>
                <a:lnTo>
                  <a:pt x="19" y="83"/>
                </a:lnTo>
                <a:lnTo>
                  <a:pt x="15" y="76"/>
                </a:lnTo>
                <a:lnTo>
                  <a:pt x="27" y="64"/>
                </a:lnTo>
                <a:lnTo>
                  <a:pt x="22" y="59"/>
                </a:lnTo>
                <a:lnTo>
                  <a:pt x="28" y="51"/>
                </a:lnTo>
                <a:lnTo>
                  <a:pt x="21" y="44"/>
                </a:lnTo>
                <a:lnTo>
                  <a:pt x="41" y="25"/>
                </a:lnTo>
                <a:lnTo>
                  <a:pt x="32" y="13"/>
                </a:lnTo>
                <a:lnTo>
                  <a:pt x="38" y="9"/>
                </a:lnTo>
                <a:lnTo>
                  <a:pt x="41" y="10"/>
                </a:lnTo>
                <a:lnTo>
                  <a:pt x="47" y="4"/>
                </a:lnTo>
                <a:lnTo>
                  <a:pt x="51" y="10"/>
                </a:lnTo>
                <a:lnTo>
                  <a:pt x="56" y="13"/>
                </a:lnTo>
                <a:lnTo>
                  <a:pt x="63" y="6"/>
                </a:lnTo>
                <a:lnTo>
                  <a:pt x="84" y="7"/>
                </a:lnTo>
                <a:lnTo>
                  <a:pt x="84" y="13"/>
                </a:lnTo>
                <a:lnTo>
                  <a:pt x="88" y="13"/>
                </a:lnTo>
                <a:lnTo>
                  <a:pt x="91" y="10"/>
                </a:lnTo>
                <a:lnTo>
                  <a:pt x="93" y="12"/>
                </a:lnTo>
                <a:lnTo>
                  <a:pt x="97" y="15"/>
                </a:lnTo>
                <a:lnTo>
                  <a:pt x="100" y="15"/>
                </a:lnTo>
                <a:lnTo>
                  <a:pt x="113" y="15"/>
                </a:lnTo>
                <a:lnTo>
                  <a:pt x="123" y="16"/>
                </a:lnTo>
                <a:lnTo>
                  <a:pt x="132" y="16"/>
                </a:lnTo>
                <a:lnTo>
                  <a:pt x="144" y="16"/>
                </a:lnTo>
                <a:lnTo>
                  <a:pt x="147" y="16"/>
                </a:lnTo>
                <a:lnTo>
                  <a:pt x="150" y="16"/>
                </a:lnTo>
                <a:lnTo>
                  <a:pt x="150" y="12"/>
                </a:lnTo>
                <a:lnTo>
                  <a:pt x="151" y="12"/>
                </a:lnTo>
                <a:lnTo>
                  <a:pt x="154" y="12"/>
                </a:lnTo>
                <a:lnTo>
                  <a:pt x="154" y="13"/>
                </a:lnTo>
                <a:lnTo>
                  <a:pt x="156" y="13"/>
                </a:lnTo>
                <a:lnTo>
                  <a:pt x="158" y="13"/>
                </a:lnTo>
                <a:lnTo>
                  <a:pt x="158" y="10"/>
                </a:lnTo>
                <a:lnTo>
                  <a:pt x="158" y="7"/>
                </a:lnTo>
                <a:lnTo>
                  <a:pt x="160" y="6"/>
                </a:lnTo>
                <a:lnTo>
                  <a:pt x="160" y="1"/>
                </a:lnTo>
                <a:lnTo>
                  <a:pt x="163" y="0"/>
                </a:lnTo>
                <a:lnTo>
                  <a:pt x="164" y="1"/>
                </a:lnTo>
                <a:lnTo>
                  <a:pt x="167" y="3"/>
                </a:lnTo>
                <a:lnTo>
                  <a:pt x="169" y="7"/>
                </a:lnTo>
                <a:lnTo>
                  <a:pt x="169" y="10"/>
                </a:lnTo>
                <a:lnTo>
                  <a:pt x="170" y="15"/>
                </a:lnTo>
                <a:lnTo>
                  <a:pt x="170" y="16"/>
                </a:lnTo>
                <a:lnTo>
                  <a:pt x="172" y="17"/>
                </a:lnTo>
                <a:lnTo>
                  <a:pt x="178" y="19"/>
                </a:lnTo>
                <a:lnTo>
                  <a:pt x="183" y="19"/>
                </a:lnTo>
                <a:lnTo>
                  <a:pt x="185" y="20"/>
                </a:lnTo>
                <a:lnTo>
                  <a:pt x="185" y="22"/>
                </a:lnTo>
                <a:close/>
                <a:moveTo>
                  <a:pt x="87" y="185"/>
                </a:moveTo>
                <a:lnTo>
                  <a:pt x="98" y="173"/>
                </a:lnTo>
                <a:lnTo>
                  <a:pt x="95" y="170"/>
                </a:lnTo>
                <a:lnTo>
                  <a:pt x="97" y="168"/>
                </a:lnTo>
                <a:lnTo>
                  <a:pt x="93" y="165"/>
                </a:lnTo>
                <a:lnTo>
                  <a:pt x="91" y="167"/>
                </a:lnTo>
                <a:lnTo>
                  <a:pt x="82" y="173"/>
                </a:lnTo>
                <a:lnTo>
                  <a:pt x="84" y="176"/>
                </a:lnTo>
                <a:lnTo>
                  <a:pt x="81" y="179"/>
                </a:lnTo>
                <a:lnTo>
                  <a:pt x="87" y="18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3" name="Freeform 268"/>
          <p:cNvSpPr>
            <a:spLocks/>
          </p:cNvSpPr>
          <p:nvPr/>
        </p:nvSpPr>
        <p:spPr bwMode="auto">
          <a:xfrm rot="21334256">
            <a:off x="17688591" y="2125261"/>
            <a:ext cx="658871" cy="971193"/>
          </a:xfrm>
          <a:custGeom>
            <a:avLst/>
            <a:gdLst>
              <a:gd name="T0" fmla="*/ 2147483647 w 214"/>
              <a:gd name="T1" fmla="*/ 2147483647 h 267"/>
              <a:gd name="T2" fmla="*/ 2147483647 w 214"/>
              <a:gd name="T3" fmla="*/ 2147483647 h 267"/>
              <a:gd name="T4" fmla="*/ 2147483647 w 214"/>
              <a:gd name="T5" fmla="*/ 2147483647 h 267"/>
              <a:gd name="T6" fmla="*/ 2147483647 w 214"/>
              <a:gd name="T7" fmla="*/ 2147483647 h 267"/>
              <a:gd name="T8" fmla="*/ 2147483647 w 214"/>
              <a:gd name="T9" fmla="*/ 2147483647 h 267"/>
              <a:gd name="T10" fmla="*/ 2147483647 w 214"/>
              <a:gd name="T11" fmla="*/ 2147483647 h 267"/>
              <a:gd name="T12" fmla="*/ 2147483647 w 214"/>
              <a:gd name="T13" fmla="*/ 2147483647 h 267"/>
              <a:gd name="T14" fmla="*/ 2147483647 w 214"/>
              <a:gd name="T15" fmla="*/ 2147483647 h 267"/>
              <a:gd name="T16" fmla="*/ 2147483647 w 214"/>
              <a:gd name="T17" fmla="*/ 2147483647 h 267"/>
              <a:gd name="T18" fmla="*/ 2147483647 w 214"/>
              <a:gd name="T19" fmla="*/ 2147483647 h 267"/>
              <a:gd name="T20" fmla="*/ 2147483647 w 214"/>
              <a:gd name="T21" fmla="*/ 2147483647 h 267"/>
              <a:gd name="T22" fmla="*/ 2147483647 w 214"/>
              <a:gd name="T23" fmla="*/ 2147483647 h 267"/>
              <a:gd name="T24" fmla="*/ 2147483647 w 214"/>
              <a:gd name="T25" fmla="*/ 2147483647 h 267"/>
              <a:gd name="T26" fmla="*/ 2147483647 w 214"/>
              <a:gd name="T27" fmla="*/ 2147483647 h 267"/>
              <a:gd name="T28" fmla="*/ 2147483647 w 214"/>
              <a:gd name="T29" fmla="*/ 2147483647 h 267"/>
              <a:gd name="T30" fmla="*/ 2147483647 w 214"/>
              <a:gd name="T31" fmla="*/ 2147483647 h 267"/>
              <a:gd name="T32" fmla="*/ 2147483647 w 214"/>
              <a:gd name="T33" fmla="*/ 2147483647 h 267"/>
              <a:gd name="T34" fmla="*/ 2147483647 w 214"/>
              <a:gd name="T35" fmla="*/ 2147483647 h 267"/>
              <a:gd name="T36" fmla="*/ 2147483647 w 214"/>
              <a:gd name="T37" fmla="*/ 2147483647 h 267"/>
              <a:gd name="T38" fmla="*/ 2147483647 w 214"/>
              <a:gd name="T39" fmla="*/ 2147483647 h 267"/>
              <a:gd name="T40" fmla="*/ 2147483647 w 214"/>
              <a:gd name="T41" fmla="*/ 2147483647 h 267"/>
              <a:gd name="T42" fmla="*/ 2147483647 w 214"/>
              <a:gd name="T43" fmla="*/ 2147483647 h 267"/>
              <a:gd name="T44" fmla="*/ 2147483647 w 214"/>
              <a:gd name="T45" fmla="*/ 2147483647 h 267"/>
              <a:gd name="T46" fmla="*/ 2147483647 w 214"/>
              <a:gd name="T47" fmla="*/ 2147483647 h 267"/>
              <a:gd name="T48" fmla="*/ 2147483647 w 214"/>
              <a:gd name="T49" fmla="*/ 2147483647 h 267"/>
              <a:gd name="T50" fmla="*/ 2147483647 w 214"/>
              <a:gd name="T51" fmla="*/ 2147483647 h 267"/>
              <a:gd name="T52" fmla="*/ 2147483647 w 214"/>
              <a:gd name="T53" fmla="*/ 2147483647 h 267"/>
              <a:gd name="T54" fmla="*/ 2147483647 w 214"/>
              <a:gd name="T55" fmla="*/ 2147483647 h 267"/>
              <a:gd name="T56" fmla="*/ 2147483647 w 214"/>
              <a:gd name="T57" fmla="*/ 2147483647 h 267"/>
              <a:gd name="T58" fmla="*/ 2147483647 w 214"/>
              <a:gd name="T59" fmla="*/ 2147483647 h 267"/>
              <a:gd name="T60" fmla="*/ 2147483647 w 214"/>
              <a:gd name="T61" fmla="*/ 2147483647 h 267"/>
              <a:gd name="T62" fmla="*/ 2147483647 w 214"/>
              <a:gd name="T63" fmla="*/ 2147483647 h 267"/>
              <a:gd name="T64" fmla="*/ 2147483647 w 214"/>
              <a:gd name="T65" fmla="*/ 2147483647 h 267"/>
              <a:gd name="T66" fmla="*/ 2147483647 w 214"/>
              <a:gd name="T67" fmla="*/ 2147483647 h 267"/>
              <a:gd name="T68" fmla="*/ 2147483647 w 214"/>
              <a:gd name="T69" fmla="*/ 2147483647 h 267"/>
              <a:gd name="T70" fmla="*/ 2147483647 w 214"/>
              <a:gd name="T71" fmla="*/ 2147483647 h 267"/>
              <a:gd name="T72" fmla="*/ 2147483647 w 214"/>
              <a:gd name="T73" fmla="*/ 2147483647 h 267"/>
              <a:gd name="T74" fmla="*/ 2147483647 w 214"/>
              <a:gd name="T75" fmla="*/ 2147483647 h 267"/>
              <a:gd name="T76" fmla="*/ 2147483647 w 214"/>
              <a:gd name="T77" fmla="*/ 2147483647 h 267"/>
              <a:gd name="T78" fmla="*/ 2147483647 w 214"/>
              <a:gd name="T79" fmla="*/ 2147483647 h 267"/>
              <a:gd name="T80" fmla="*/ 2147483647 w 214"/>
              <a:gd name="T81" fmla="*/ 2147483647 h 267"/>
              <a:gd name="T82" fmla="*/ 2147483647 w 214"/>
              <a:gd name="T83" fmla="*/ 2147483647 h 267"/>
              <a:gd name="T84" fmla="*/ 2147483647 w 214"/>
              <a:gd name="T85" fmla="*/ 2147483647 h 267"/>
              <a:gd name="T86" fmla="*/ 2147483647 w 214"/>
              <a:gd name="T87" fmla="*/ 2147483647 h 267"/>
              <a:gd name="T88" fmla="*/ 2147483647 w 214"/>
              <a:gd name="T89" fmla="*/ 0 h 267"/>
              <a:gd name="T90" fmla="*/ 2147483647 w 214"/>
              <a:gd name="T91" fmla="*/ 2147483647 h 26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14"/>
              <a:gd name="T139" fmla="*/ 0 h 267"/>
              <a:gd name="T140" fmla="*/ 214 w 214"/>
              <a:gd name="T141" fmla="*/ 267 h 26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14" h="267">
                <a:moveTo>
                  <a:pt x="136" y="2"/>
                </a:moveTo>
                <a:lnTo>
                  <a:pt x="134" y="37"/>
                </a:lnTo>
                <a:lnTo>
                  <a:pt x="129" y="37"/>
                </a:lnTo>
                <a:lnTo>
                  <a:pt x="129" y="34"/>
                </a:lnTo>
                <a:lnTo>
                  <a:pt x="92" y="31"/>
                </a:lnTo>
                <a:lnTo>
                  <a:pt x="91" y="57"/>
                </a:lnTo>
                <a:lnTo>
                  <a:pt x="106" y="57"/>
                </a:lnTo>
                <a:lnTo>
                  <a:pt x="107" y="52"/>
                </a:lnTo>
                <a:lnTo>
                  <a:pt x="132" y="53"/>
                </a:lnTo>
                <a:lnTo>
                  <a:pt x="132" y="50"/>
                </a:lnTo>
                <a:lnTo>
                  <a:pt x="151" y="50"/>
                </a:lnTo>
                <a:lnTo>
                  <a:pt x="150" y="101"/>
                </a:lnTo>
                <a:lnTo>
                  <a:pt x="153" y="101"/>
                </a:lnTo>
                <a:lnTo>
                  <a:pt x="210" y="161"/>
                </a:lnTo>
                <a:lnTo>
                  <a:pt x="210" y="175"/>
                </a:lnTo>
                <a:lnTo>
                  <a:pt x="207" y="175"/>
                </a:lnTo>
                <a:lnTo>
                  <a:pt x="205" y="186"/>
                </a:lnTo>
                <a:lnTo>
                  <a:pt x="214" y="186"/>
                </a:lnTo>
                <a:lnTo>
                  <a:pt x="211" y="217"/>
                </a:lnTo>
                <a:lnTo>
                  <a:pt x="175" y="216"/>
                </a:lnTo>
                <a:lnTo>
                  <a:pt x="175" y="227"/>
                </a:lnTo>
                <a:lnTo>
                  <a:pt x="176" y="227"/>
                </a:lnTo>
                <a:lnTo>
                  <a:pt x="177" y="227"/>
                </a:lnTo>
                <a:lnTo>
                  <a:pt x="177" y="236"/>
                </a:lnTo>
                <a:lnTo>
                  <a:pt x="192" y="238"/>
                </a:lnTo>
                <a:lnTo>
                  <a:pt x="192" y="254"/>
                </a:lnTo>
                <a:lnTo>
                  <a:pt x="183" y="252"/>
                </a:lnTo>
                <a:lnTo>
                  <a:pt x="175" y="251"/>
                </a:lnTo>
                <a:lnTo>
                  <a:pt x="173" y="252"/>
                </a:lnTo>
                <a:lnTo>
                  <a:pt x="151" y="251"/>
                </a:lnTo>
                <a:lnTo>
                  <a:pt x="142" y="251"/>
                </a:lnTo>
                <a:lnTo>
                  <a:pt x="141" y="258"/>
                </a:lnTo>
                <a:lnTo>
                  <a:pt x="110" y="257"/>
                </a:lnTo>
                <a:lnTo>
                  <a:pt x="109" y="267"/>
                </a:lnTo>
                <a:lnTo>
                  <a:pt x="88" y="265"/>
                </a:lnTo>
                <a:lnTo>
                  <a:pt x="88" y="238"/>
                </a:lnTo>
                <a:lnTo>
                  <a:pt x="82" y="239"/>
                </a:lnTo>
                <a:lnTo>
                  <a:pt x="82" y="229"/>
                </a:lnTo>
                <a:lnTo>
                  <a:pt x="69" y="226"/>
                </a:lnTo>
                <a:lnTo>
                  <a:pt x="75" y="135"/>
                </a:lnTo>
                <a:lnTo>
                  <a:pt x="73" y="135"/>
                </a:lnTo>
                <a:lnTo>
                  <a:pt x="66" y="131"/>
                </a:lnTo>
                <a:lnTo>
                  <a:pt x="65" y="131"/>
                </a:lnTo>
                <a:lnTo>
                  <a:pt x="65" y="134"/>
                </a:lnTo>
                <a:lnTo>
                  <a:pt x="60" y="134"/>
                </a:lnTo>
                <a:lnTo>
                  <a:pt x="60" y="132"/>
                </a:lnTo>
                <a:lnTo>
                  <a:pt x="59" y="131"/>
                </a:lnTo>
                <a:lnTo>
                  <a:pt x="53" y="134"/>
                </a:lnTo>
                <a:lnTo>
                  <a:pt x="49" y="134"/>
                </a:lnTo>
                <a:lnTo>
                  <a:pt x="43" y="134"/>
                </a:lnTo>
                <a:lnTo>
                  <a:pt x="40" y="131"/>
                </a:lnTo>
                <a:lnTo>
                  <a:pt x="35" y="131"/>
                </a:lnTo>
                <a:lnTo>
                  <a:pt x="29" y="125"/>
                </a:lnTo>
                <a:lnTo>
                  <a:pt x="0" y="123"/>
                </a:lnTo>
                <a:lnTo>
                  <a:pt x="2" y="75"/>
                </a:lnTo>
                <a:lnTo>
                  <a:pt x="31" y="78"/>
                </a:lnTo>
                <a:lnTo>
                  <a:pt x="34" y="79"/>
                </a:lnTo>
                <a:lnTo>
                  <a:pt x="34" y="78"/>
                </a:lnTo>
                <a:lnTo>
                  <a:pt x="35" y="78"/>
                </a:lnTo>
                <a:lnTo>
                  <a:pt x="40" y="81"/>
                </a:lnTo>
                <a:lnTo>
                  <a:pt x="40" y="68"/>
                </a:lnTo>
                <a:lnTo>
                  <a:pt x="31" y="68"/>
                </a:lnTo>
                <a:lnTo>
                  <a:pt x="31" y="65"/>
                </a:lnTo>
                <a:lnTo>
                  <a:pt x="31" y="63"/>
                </a:lnTo>
                <a:lnTo>
                  <a:pt x="32" y="63"/>
                </a:lnTo>
                <a:lnTo>
                  <a:pt x="32" y="60"/>
                </a:lnTo>
                <a:lnTo>
                  <a:pt x="31" y="59"/>
                </a:lnTo>
                <a:lnTo>
                  <a:pt x="32" y="57"/>
                </a:lnTo>
                <a:lnTo>
                  <a:pt x="34" y="54"/>
                </a:lnTo>
                <a:lnTo>
                  <a:pt x="35" y="53"/>
                </a:lnTo>
                <a:lnTo>
                  <a:pt x="35" y="52"/>
                </a:lnTo>
                <a:lnTo>
                  <a:pt x="34" y="50"/>
                </a:lnTo>
                <a:lnTo>
                  <a:pt x="37" y="11"/>
                </a:lnTo>
                <a:lnTo>
                  <a:pt x="37" y="6"/>
                </a:lnTo>
                <a:lnTo>
                  <a:pt x="63" y="8"/>
                </a:lnTo>
                <a:lnTo>
                  <a:pt x="63" y="6"/>
                </a:lnTo>
                <a:lnTo>
                  <a:pt x="62" y="6"/>
                </a:lnTo>
                <a:lnTo>
                  <a:pt x="63" y="3"/>
                </a:lnTo>
                <a:lnTo>
                  <a:pt x="68" y="3"/>
                </a:lnTo>
                <a:lnTo>
                  <a:pt x="72" y="3"/>
                </a:lnTo>
                <a:lnTo>
                  <a:pt x="87" y="3"/>
                </a:lnTo>
                <a:lnTo>
                  <a:pt x="90" y="5"/>
                </a:lnTo>
                <a:lnTo>
                  <a:pt x="94" y="5"/>
                </a:lnTo>
                <a:lnTo>
                  <a:pt x="95" y="5"/>
                </a:lnTo>
                <a:lnTo>
                  <a:pt x="98" y="3"/>
                </a:lnTo>
                <a:lnTo>
                  <a:pt x="104" y="2"/>
                </a:lnTo>
                <a:lnTo>
                  <a:pt x="107" y="0"/>
                </a:lnTo>
                <a:lnTo>
                  <a:pt x="114" y="0"/>
                </a:lnTo>
                <a:lnTo>
                  <a:pt x="126" y="2"/>
                </a:lnTo>
                <a:lnTo>
                  <a:pt x="136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74" name="Freeform 269"/>
          <p:cNvSpPr>
            <a:spLocks/>
          </p:cNvSpPr>
          <p:nvPr/>
        </p:nvSpPr>
        <p:spPr bwMode="auto">
          <a:xfrm rot="21334256">
            <a:off x="18490907" y="4614944"/>
            <a:ext cx="643740" cy="997136"/>
          </a:xfrm>
          <a:custGeom>
            <a:avLst/>
            <a:gdLst>
              <a:gd name="T0" fmla="*/ 2147483647 w 208"/>
              <a:gd name="T1" fmla="*/ 2147483647 h 274"/>
              <a:gd name="T2" fmla="*/ 2147483647 w 208"/>
              <a:gd name="T3" fmla="*/ 2147483647 h 274"/>
              <a:gd name="T4" fmla="*/ 2147483647 w 208"/>
              <a:gd name="T5" fmla="*/ 2147483647 h 274"/>
              <a:gd name="T6" fmla="*/ 2147483647 w 208"/>
              <a:gd name="T7" fmla="*/ 2147483647 h 274"/>
              <a:gd name="T8" fmla="*/ 2147483647 w 208"/>
              <a:gd name="T9" fmla="*/ 2147483647 h 274"/>
              <a:gd name="T10" fmla="*/ 2147483647 w 208"/>
              <a:gd name="T11" fmla="*/ 2147483647 h 274"/>
              <a:gd name="T12" fmla="*/ 2147483647 w 208"/>
              <a:gd name="T13" fmla="*/ 2147483647 h 274"/>
              <a:gd name="T14" fmla="*/ 2147483647 w 208"/>
              <a:gd name="T15" fmla="*/ 2147483647 h 274"/>
              <a:gd name="T16" fmla="*/ 2147483647 w 208"/>
              <a:gd name="T17" fmla="*/ 2147483647 h 274"/>
              <a:gd name="T18" fmla="*/ 2147483647 w 208"/>
              <a:gd name="T19" fmla="*/ 2147483647 h 274"/>
              <a:gd name="T20" fmla="*/ 2147483647 w 208"/>
              <a:gd name="T21" fmla="*/ 2147483647 h 274"/>
              <a:gd name="T22" fmla="*/ 2147483647 w 208"/>
              <a:gd name="T23" fmla="*/ 2147483647 h 274"/>
              <a:gd name="T24" fmla="*/ 2147483647 w 208"/>
              <a:gd name="T25" fmla="*/ 2147483647 h 274"/>
              <a:gd name="T26" fmla="*/ 2147483647 w 208"/>
              <a:gd name="T27" fmla="*/ 2147483647 h 274"/>
              <a:gd name="T28" fmla="*/ 2147483647 w 208"/>
              <a:gd name="T29" fmla="*/ 2147483647 h 274"/>
              <a:gd name="T30" fmla="*/ 2147483647 w 208"/>
              <a:gd name="T31" fmla="*/ 2147483647 h 274"/>
              <a:gd name="T32" fmla="*/ 2147483647 w 208"/>
              <a:gd name="T33" fmla="*/ 2147483647 h 274"/>
              <a:gd name="T34" fmla="*/ 2147483647 w 208"/>
              <a:gd name="T35" fmla="*/ 2147483647 h 274"/>
              <a:gd name="T36" fmla="*/ 2147483647 w 208"/>
              <a:gd name="T37" fmla="*/ 2147483647 h 274"/>
              <a:gd name="T38" fmla="*/ 2147483647 w 208"/>
              <a:gd name="T39" fmla="*/ 2147483647 h 274"/>
              <a:gd name="T40" fmla="*/ 2147483647 w 208"/>
              <a:gd name="T41" fmla="*/ 2147483647 h 274"/>
              <a:gd name="T42" fmla="*/ 2147483647 w 208"/>
              <a:gd name="T43" fmla="*/ 2147483647 h 274"/>
              <a:gd name="T44" fmla="*/ 2147483647 w 208"/>
              <a:gd name="T45" fmla="*/ 2147483647 h 274"/>
              <a:gd name="T46" fmla="*/ 2147483647 w 208"/>
              <a:gd name="T47" fmla="*/ 2147483647 h 274"/>
              <a:gd name="T48" fmla="*/ 2147483647 w 208"/>
              <a:gd name="T49" fmla="*/ 2147483647 h 274"/>
              <a:gd name="T50" fmla="*/ 2147483647 w 208"/>
              <a:gd name="T51" fmla="*/ 2147483647 h 274"/>
              <a:gd name="T52" fmla="*/ 2147483647 w 208"/>
              <a:gd name="T53" fmla="*/ 2147483647 h 274"/>
              <a:gd name="T54" fmla="*/ 2147483647 w 208"/>
              <a:gd name="T55" fmla="*/ 2147483647 h 274"/>
              <a:gd name="T56" fmla="*/ 2147483647 w 208"/>
              <a:gd name="T57" fmla="*/ 2147483647 h 274"/>
              <a:gd name="T58" fmla="*/ 2147483647 w 208"/>
              <a:gd name="T59" fmla="*/ 2147483647 h 274"/>
              <a:gd name="T60" fmla="*/ 2147483647 w 208"/>
              <a:gd name="T61" fmla="*/ 2147483647 h 274"/>
              <a:gd name="T62" fmla="*/ 2147483647 w 208"/>
              <a:gd name="T63" fmla="*/ 2147483647 h 274"/>
              <a:gd name="T64" fmla="*/ 2147483647 w 208"/>
              <a:gd name="T65" fmla="*/ 2147483647 h 274"/>
              <a:gd name="T66" fmla="*/ 2147483647 w 208"/>
              <a:gd name="T67" fmla="*/ 2147483647 h 274"/>
              <a:gd name="T68" fmla="*/ 2147483647 w 208"/>
              <a:gd name="T69" fmla="*/ 2147483647 h 274"/>
              <a:gd name="T70" fmla="*/ 2147483647 w 208"/>
              <a:gd name="T71" fmla="*/ 2147483647 h 274"/>
              <a:gd name="T72" fmla="*/ 2147483647 w 208"/>
              <a:gd name="T73" fmla="*/ 2147483647 h 274"/>
              <a:gd name="T74" fmla="*/ 2147483647 w 208"/>
              <a:gd name="T75" fmla="*/ 2147483647 h 274"/>
              <a:gd name="T76" fmla="*/ 2147483647 w 208"/>
              <a:gd name="T77" fmla="*/ 2147483647 h 274"/>
              <a:gd name="T78" fmla="*/ 2147483647 w 208"/>
              <a:gd name="T79" fmla="*/ 2147483647 h 274"/>
              <a:gd name="T80" fmla="*/ 2147483647 w 208"/>
              <a:gd name="T81" fmla="*/ 2147483647 h 274"/>
              <a:gd name="T82" fmla="*/ 2147483647 w 208"/>
              <a:gd name="T83" fmla="*/ 2147483647 h 274"/>
              <a:gd name="T84" fmla="*/ 2147483647 w 208"/>
              <a:gd name="T85" fmla="*/ 2147483647 h 274"/>
              <a:gd name="T86" fmla="*/ 2147483647 w 208"/>
              <a:gd name="T87" fmla="*/ 2147483647 h 274"/>
              <a:gd name="T88" fmla="*/ 2147483647 w 208"/>
              <a:gd name="T89" fmla="*/ 2147483647 h 274"/>
              <a:gd name="T90" fmla="*/ 2147483647 w 208"/>
              <a:gd name="T91" fmla="*/ 2147483647 h 274"/>
              <a:gd name="T92" fmla="*/ 2147483647 w 208"/>
              <a:gd name="T93" fmla="*/ 2147483647 h 274"/>
              <a:gd name="T94" fmla="*/ 2147483647 w 208"/>
              <a:gd name="T95" fmla="*/ 2147483647 h 274"/>
              <a:gd name="T96" fmla="*/ 2147483647 w 208"/>
              <a:gd name="T97" fmla="*/ 2147483647 h 274"/>
              <a:gd name="T98" fmla="*/ 2147483647 w 208"/>
              <a:gd name="T99" fmla="*/ 2147483647 h 274"/>
              <a:gd name="T100" fmla="*/ 2147483647 w 208"/>
              <a:gd name="T101" fmla="*/ 2147483647 h 274"/>
              <a:gd name="T102" fmla="*/ 2147483647 w 208"/>
              <a:gd name="T103" fmla="*/ 2147483647 h 274"/>
              <a:gd name="T104" fmla="*/ 2147483647 w 208"/>
              <a:gd name="T105" fmla="*/ 0 h 27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08"/>
              <a:gd name="T160" fmla="*/ 0 h 274"/>
              <a:gd name="T161" fmla="*/ 208 w 208"/>
              <a:gd name="T162" fmla="*/ 274 h 27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08" h="274">
                <a:moveTo>
                  <a:pt x="134" y="0"/>
                </a:moveTo>
                <a:lnTo>
                  <a:pt x="134" y="2"/>
                </a:lnTo>
                <a:lnTo>
                  <a:pt x="137" y="15"/>
                </a:lnTo>
                <a:lnTo>
                  <a:pt x="137" y="18"/>
                </a:lnTo>
                <a:lnTo>
                  <a:pt x="142" y="16"/>
                </a:lnTo>
                <a:lnTo>
                  <a:pt x="148" y="16"/>
                </a:lnTo>
                <a:lnTo>
                  <a:pt x="148" y="15"/>
                </a:lnTo>
                <a:lnTo>
                  <a:pt x="148" y="12"/>
                </a:lnTo>
                <a:lnTo>
                  <a:pt x="148" y="10"/>
                </a:lnTo>
                <a:lnTo>
                  <a:pt x="151" y="10"/>
                </a:lnTo>
                <a:lnTo>
                  <a:pt x="153" y="10"/>
                </a:lnTo>
                <a:lnTo>
                  <a:pt x="156" y="12"/>
                </a:lnTo>
                <a:lnTo>
                  <a:pt x="157" y="13"/>
                </a:lnTo>
                <a:lnTo>
                  <a:pt x="159" y="25"/>
                </a:lnTo>
                <a:lnTo>
                  <a:pt x="162" y="38"/>
                </a:lnTo>
                <a:lnTo>
                  <a:pt x="163" y="44"/>
                </a:lnTo>
                <a:lnTo>
                  <a:pt x="164" y="48"/>
                </a:lnTo>
                <a:lnTo>
                  <a:pt x="166" y="51"/>
                </a:lnTo>
                <a:lnTo>
                  <a:pt x="167" y="51"/>
                </a:lnTo>
                <a:lnTo>
                  <a:pt x="172" y="50"/>
                </a:lnTo>
                <a:lnTo>
                  <a:pt x="179" y="48"/>
                </a:lnTo>
                <a:lnTo>
                  <a:pt x="181" y="48"/>
                </a:lnTo>
                <a:lnTo>
                  <a:pt x="181" y="50"/>
                </a:lnTo>
                <a:lnTo>
                  <a:pt x="182" y="56"/>
                </a:lnTo>
                <a:lnTo>
                  <a:pt x="184" y="59"/>
                </a:lnTo>
                <a:lnTo>
                  <a:pt x="184" y="62"/>
                </a:lnTo>
                <a:lnTo>
                  <a:pt x="185" y="63"/>
                </a:lnTo>
                <a:lnTo>
                  <a:pt x="189" y="62"/>
                </a:lnTo>
                <a:lnTo>
                  <a:pt x="194" y="60"/>
                </a:lnTo>
                <a:lnTo>
                  <a:pt x="198" y="60"/>
                </a:lnTo>
                <a:lnTo>
                  <a:pt x="200" y="63"/>
                </a:lnTo>
                <a:lnTo>
                  <a:pt x="201" y="65"/>
                </a:lnTo>
                <a:lnTo>
                  <a:pt x="204" y="66"/>
                </a:lnTo>
                <a:lnTo>
                  <a:pt x="206" y="66"/>
                </a:lnTo>
                <a:lnTo>
                  <a:pt x="207" y="68"/>
                </a:lnTo>
                <a:lnTo>
                  <a:pt x="208" y="69"/>
                </a:lnTo>
                <a:lnTo>
                  <a:pt x="208" y="73"/>
                </a:lnTo>
                <a:lnTo>
                  <a:pt x="207" y="76"/>
                </a:lnTo>
                <a:lnTo>
                  <a:pt x="200" y="79"/>
                </a:lnTo>
                <a:lnTo>
                  <a:pt x="197" y="79"/>
                </a:lnTo>
                <a:lnTo>
                  <a:pt x="197" y="81"/>
                </a:lnTo>
                <a:lnTo>
                  <a:pt x="197" y="82"/>
                </a:lnTo>
                <a:lnTo>
                  <a:pt x="195" y="85"/>
                </a:lnTo>
                <a:lnTo>
                  <a:pt x="195" y="94"/>
                </a:lnTo>
                <a:lnTo>
                  <a:pt x="194" y="98"/>
                </a:lnTo>
                <a:lnTo>
                  <a:pt x="191" y="98"/>
                </a:lnTo>
                <a:lnTo>
                  <a:pt x="186" y="98"/>
                </a:lnTo>
                <a:lnTo>
                  <a:pt x="179" y="98"/>
                </a:lnTo>
                <a:lnTo>
                  <a:pt x="176" y="98"/>
                </a:lnTo>
                <a:lnTo>
                  <a:pt x="175" y="98"/>
                </a:lnTo>
                <a:lnTo>
                  <a:pt x="175" y="101"/>
                </a:lnTo>
                <a:lnTo>
                  <a:pt x="176" y="107"/>
                </a:lnTo>
                <a:lnTo>
                  <a:pt x="176" y="110"/>
                </a:lnTo>
                <a:lnTo>
                  <a:pt x="175" y="111"/>
                </a:lnTo>
                <a:lnTo>
                  <a:pt x="173" y="111"/>
                </a:lnTo>
                <a:lnTo>
                  <a:pt x="170" y="111"/>
                </a:lnTo>
                <a:lnTo>
                  <a:pt x="169" y="111"/>
                </a:lnTo>
                <a:lnTo>
                  <a:pt x="166" y="113"/>
                </a:lnTo>
                <a:lnTo>
                  <a:pt x="164" y="113"/>
                </a:lnTo>
                <a:lnTo>
                  <a:pt x="167" y="119"/>
                </a:lnTo>
                <a:lnTo>
                  <a:pt x="172" y="122"/>
                </a:lnTo>
                <a:lnTo>
                  <a:pt x="178" y="123"/>
                </a:lnTo>
                <a:lnTo>
                  <a:pt x="184" y="126"/>
                </a:lnTo>
                <a:lnTo>
                  <a:pt x="186" y="126"/>
                </a:lnTo>
                <a:lnTo>
                  <a:pt x="189" y="129"/>
                </a:lnTo>
                <a:lnTo>
                  <a:pt x="194" y="132"/>
                </a:lnTo>
                <a:lnTo>
                  <a:pt x="195" y="135"/>
                </a:lnTo>
                <a:lnTo>
                  <a:pt x="203" y="147"/>
                </a:lnTo>
                <a:lnTo>
                  <a:pt x="204" y="151"/>
                </a:lnTo>
                <a:lnTo>
                  <a:pt x="206" y="154"/>
                </a:lnTo>
                <a:lnTo>
                  <a:pt x="206" y="155"/>
                </a:lnTo>
                <a:lnTo>
                  <a:pt x="204" y="160"/>
                </a:lnTo>
                <a:lnTo>
                  <a:pt x="203" y="163"/>
                </a:lnTo>
                <a:lnTo>
                  <a:pt x="201" y="166"/>
                </a:lnTo>
                <a:lnTo>
                  <a:pt x="201" y="167"/>
                </a:lnTo>
                <a:lnTo>
                  <a:pt x="200" y="172"/>
                </a:lnTo>
                <a:lnTo>
                  <a:pt x="198" y="176"/>
                </a:lnTo>
                <a:lnTo>
                  <a:pt x="197" y="179"/>
                </a:lnTo>
                <a:lnTo>
                  <a:pt x="195" y="182"/>
                </a:lnTo>
                <a:lnTo>
                  <a:pt x="194" y="186"/>
                </a:lnTo>
                <a:lnTo>
                  <a:pt x="194" y="189"/>
                </a:lnTo>
                <a:lnTo>
                  <a:pt x="194" y="191"/>
                </a:lnTo>
                <a:lnTo>
                  <a:pt x="192" y="194"/>
                </a:lnTo>
                <a:lnTo>
                  <a:pt x="189" y="195"/>
                </a:lnTo>
                <a:lnTo>
                  <a:pt x="189" y="196"/>
                </a:lnTo>
                <a:lnTo>
                  <a:pt x="186" y="198"/>
                </a:lnTo>
                <a:lnTo>
                  <a:pt x="185" y="199"/>
                </a:lnTo>
                <a:lnTo>
                  <a:pt x="185" y="201"/>
                </a:lnTo>
                <a:lnTo>
                  <a:pt x="184" y="202"/>
                </a:lnTo>
                <a:lnTo>
                  <a:pt x="182" y="202"/>
                </a:lnTo>
                <a:lnTo>
                  <a:pt x="182" y="204"/>
                </a:lnTo>
                <a:lnTo>
                  <a:pt x="179" y="207"/>
                </a:lnTo>
                <a:lnTo>
                  <a:pt x="178" y="208"/>
                </a:lnTo>
                <a:lnTo>
                  <a:pt x="178" y="211"/>
                </a:lnTo>
                <a:lnTo>
                  <a:pt x="176" y="213"/>
                </a:lnTo>
                <a:lnTo>
                  <a:pt x="175" y="214"/>
                </a:lnTo>
                <a:lnTo>
                  <a:pt x="173" y="217"/>
                </a:lnTo>
                <a:lnTo>
                  <a:pt x="172" y="217"/>
                </a:lnTo>
                <a:lnTo>
                  <a:pt x="167" y="220"/>
                </a:lnTo>
                <a:lnTo>
                  <a:pt x="164" y="220"/>
                </a:lnTo>
                <a:lnTo>
                  <a:pt x="160" y="221"/>
                </a:lnTo>
                <a:lnTo>
                  <a:pt x="154" y="224"/>
                </a:lnTo>
                <a:lnTo>
                  <a:pt x="150" y="226"/>
                </a:lnTo>
                <a:lnTo>
                  <a:pt x="147" y="232"/>
                </a:lnTo>
                <a:lnTo>
                  <a:pt x="147" y="237"/>
                </a:lnTo>
                <a:lnTo>
                  <a:pt x="145" y="240"/>
                </a:lnTo>
                <a:lnTo>
                  <a:pt x="142" y="242"/>
                </a:lnTo>
                <a:lnTo>
                  <a:pt x="142" y="243"/>
                </a:lnTo>
                <a:lnTo>
                  <a:pt x="142" y="248"/>
                </a:lnTo>
                <a:lnTo>
                  <a:pt x="141" y="248"/>
                </a:lnTo>
                <a:lnTo>
                  <a:pt x="137" y="248"/>
                </a:lnTo>
                <a:lnTo>
                  <a:pt x="132" y="246"/>
                </a:lnTo>
                <a:lnTo>
                  <a:pt x="128" y="245"/>
                </a:lnTo>
                <a:lnTo>
                  <a:pt x="123" y="245"/>
                </a:lnTo>
                <a:lnTo>
                  <a:pt x="122" y="245"/>
                </a:lnTo>
                <a:lnTo>
                  <a:pt x="122" y="248"/>
                </a:lnTo>
                <a:lnTo>
                  <a:pt x="123" y="252"/>
                </a:lnTo>
                <a:lnTo>
                  <a:pt x="122" y="259"/>
                </a:lnTo>
                <a:lnTo>
                  <a:pt x="122" y="262"/>
                </a:lnTo>
                <a:lnTo>
                  <a:pt x="119" y="262"/>
                </a:lnTo>
                <a:lnTo>
                  <a:pt x="112" y="262"/>
                </a:lnTo>
                <a:lnTo>
                  <a:pt x="115" y="265"/>
                </a:lnTo>
                <a:lnTo>
                  <a:pt x="112" y="267"/>
                </a:lnTo>
                <a:lnTo>
                  <a:pt x="110" y="267"/>
                </a:lnTo>
                <a:lnTo>
                  <a:pt x="109" y="267"/>
                </a:lnTo>
                <a:lnTo>
                  <a:pt x="104" y="267"/>
                </a:lnTo>
                <a:lnTo>
                  <a:pt x="101" y="268"/>
                </a:lnTo>
                <a:lnTo>
                  <a:pt x="100" y="270"/>
                </a:lnTo>
                <a:lnTo>
                  <a:pt x="100" y="271"/>
                </a:lnTo>
                <a:lnTo>
                  <a:pt x="99" y="274"/>
                </a:lnTo>
                <a:lnTo>
                  <a:pt x="97" y="273"/>
                </a:lnTo>
                <a:lnTo>
                  <a:pt x="96" y="271"/>
                </a:lnTo>
                <a:lnTo>
                  <a:pt x="93" y="265"/>
                </a:lnTo>
                <a:lnTo>
                  <a:pt x="93" y="262"/>
                </a:lnTo>
                <a:lnTo>
                  <a:pt x="91" y="262"/>
                </a:lnTo>
                <a:lnTo>
                  <a:pt x="90" y="262"/>
                </a:lnTo>
                <a:lnTo>
                  <a:pt x="88" y="259"/>
                </a:lnTo>
                <a:lnTo>
                  <a:pt x="87" y="258"/>
                </a:lnTo>
                <a:lnTo>
                  <a:pt x="85" y="259"/>
                </a:lnTo>
                <a:lnTo>
                  <a:pt x="85" y="261"/>
                </a:lnTo>
                <a:lnTo>
                  <a:pt x="85" y="262"/>
                </a:lnTo>
                <a:lnTo>
                  <a:pt x="87" y="265"/>
                </a:lnTo>
                <a:lnTo>
                  <a:pt x="88" y="267"/>
                </a:lnTo>
                <a:lnTo>
                  <a:pt x="88" y="270"/>
                </a:lnTo>
                <a:lnTo>
                  <a:pt x="88" y="271"/>
                </a:lnTo>
                <a:lnTo>
                  <a:pt x="85" y="270"/>
                </a:lnTo>
                <a:lnTo>
                  <a:pt x="84" y="271"/>
                </a:lnTo>
                <a:lnTo>
                  <a:pt x="81" y="271"/>
                </a:lnTo>
                <a:lnTo>
                  <a:pt x="79" y="274"/>
                </a:lnTo>
                <a:lnTo>
                  <a:pt x="77" y="273"/>
                </a:lnTo>
                <a:lnTo>
                  <a:pt x="74" y="273"/>
                </a:lnTo>
                <a:lnTo>
                  <a:pt x="72" y="271"/>
                </a:lnTo>
                <a:lnTo>
                  <a:pt x="69" y="268"/>
                </a:lnTo>
                <a:lnTo>
                  <a:pt x="69" y="264"/>
                </a:lnTo>
                <a:lnTo>
                  <a:pt x="66" y="261"/>
                </a:lnTo>
                <a:lnTo>
                  <a:pt x="68" y="258"/>
                </a:lnTo>
                <a:lnTo>
                  <a:pt x="72" y="258"/>
                </a:lnTo>
                <a:lnTo>
                  <a:pt x="74" y="255"/>
                </a:lnTo>
                <a:lnTo>
                  <a:pt x="75" y="254"/>
                </a:lnTo>
                <a:lnTo>
                  <a:pt x="74" y="252"/>
                </a:lnTo>
                <a:lnTo>
                  <a:pt x="71" y="254"/>
                </a:lnTo>
                <a:lnTo>
                  <a:pt x="69" y="255"/>
                </a:lnTo>
                <a:lnTo>
                  <a:pt x="68" y="255"/>
                </a:lnTo>
                <a:lnTo>
                  <a:pt x="66" y="255"/>
                </a:lnTo>
                <a:lnTo>
                  <a:pt x="66" y="257"/>
                </a:lnTo>
                <a:lnTo>
                  <a:pt x="65" y="257"/>
                </a:lnTo>
                <a:lnTo>
                  <a:pt x="63" y="258"/>
                </a:lnTo>
                <a:lnTo>
                  <a:pt x="62" y="259"/>
                </a:lnTo>
                <a:lnTo>
                  <a:pt x="60" y="259"/>
                </a:lnTo>
                <a:lnTo>
                  <a:pt x="59" y="257"/>
                </a:lnTo>
                <a:lnTo>
                  <a:pt x="57" y="257"/>
                </a:lnTo>
                <a:lnTo>
                  <a:pt x="56" y="255"/>
                </a:lnTo>
                <a:lnTo>
                  <a:pt x="57" y="254"/>
                </a:lnTo>
                <a:lnTo>
                  <a:pt x="60" y="251"/>
                </a:lnTo>
                <a:lnTo>
                  <a:pt x="65" y="246"/>
                </a:lnTo>
                <a:lnTo>
                  <a:pt x="65" y="243"/>
                </a:lnTo>
                <a:lnTo>
                  <a:pt x="63" y="240"/>
                </a:lnTo>
                <a:lnTo>
                  <a:pt x="63" y="237"/>
                </a:lnTo>
                <a:lnTo>
                  <a:pt x="63" y="235"/>
                </a:lnTo>
                <a:lnTo>
                  <a:pt x="65" y="233"/>
                </a:lnTo>
                <a:lnTo>
                  <a:pt x="66" y="235"/>
                </a:lnTo>
                <a:lnTo>
                  <a:pt x="68" y="239"/>
                </a:lnTo>
                <a:lnTo>
                  <a:pt x="69" y="237"/>
                </a:lnTo>
                <a:lnTo>
                  <a:pt x="69" y="236"/>
                </a:lnTo>
                <a:lnTo>
                  <a:pt x="69" y="233"/>
                </a:lnTo>
                <a:lnTo>
                  <a:pt x="69" y="230"/>
                </a:lnTo>
                <a:lnTo>
                  <a:pt x="66" y="229"/>
                </a:lnTo>
                <a:lnTo>
                  <a:pt x="62" y="226"/>
                </a:lnTo>
                <a:lnTo>
                  <a:pt x="57" y="223"/>
                </a:lnTo>
                <a:lnTo>
                  <a:pt x="55" y="223"/>
                </a:lnTo>
                <a:lnTo>
                  <a:pt x="52" y="223"/>
                </a:lnTo>
                <a:lnTo>
                  <a:pt x="49" y="223"/>
                </a:lnTo>
                <a:lnTo>
                  <a:pt x="44" y="221"/>
                </a:lnTo>
                <a:lnTo>
                  <a:pt x="41" y="220"/>
                </a:lnTo>
                <a:lnTo>
                  <a:pt x="41" y="217"/>
                </a:lnTo>
                <a:lnTo>
                  <a:pt x="40" y="216"/>
                </a:lnTo>
                <a:lnTo>
                  <a:pt x="37" y="216"/>
                </a:lnTo>
                <a:lnTo>
                  <a:pt x="36" y="218"/>
                </a:lnTo>
                <a:lnTo>
                  <a:pt x="30" y="217"/>
                </a:lnTo>
                <a:lnTo>
                  <a:pt x="28" y="216"/>
                </a:lnTo>
                <a:lnTo>
                  <a:pt x="27" y="214"/>
                </a:lnTo>
                <a:lnTo>
                  <a:pt x="25" y="211"/>
                </a:lnTo>
                <a:lnTo>
                  <a:pt x="28" y="204"/>
                </a:lnTo>
                <a:lnTo>
                  <a:pt x="33" y="204"/>
                </a:lnTo>
                <a:lnTo>
                  <a:pt x="36" y="205"/>
                </a:lnTo>
                <a:lnTo>
                  <a:pt x="38" y="204"/>
                </a:lnTo>
                <a:lnTo>
                  <a:pt x="36" y="201"/>
                </a:lnTo>
                <a:lnTo>
                  <a:pt x="38" y="199"/>
                </a:lnTo>
                <a:lnTo>
                  <a:pt x="43" y="201"/>
                </a:lnTo>
                <a:lnTo>
                  <a:pt x="44" y="199"/>
                </a:lnTo>
                <a:lnTo>
                  <a:pt x="41" y="196"/>
                </a:lnTo>
                <a:lnTo>
                  <a:pt x="37" y="195"/>
                </a:lnTo>
                <a:lnTo>
                  <a:pt x="37" y="194"/>
                </a:lnTo>
                <a:lnTo>
                  <a:pt x="37" y="192"/>
                </a:lnTo>
                <a:lnTo>
                  <a:pt x="34" y="195"/>
                </a:lnTo>
                <a:lnTo>
                  <a:pt x="33" y="194"/>
                </a:lnTo>
                <a:lnTo>
                  <a:pt x="33" y="195"/>
                </a:lnTo>
                <a:lnTo>
                  <a:pt x="30" y="195"/>
                </a:lnTo>
                <a:lnTo>
                  <a:pt x="27" y="196"/>
                </a:lnTo>
                <a:lnTo>
                  <a:pt x="21" y="185"/>
                </a:lnTo>
                <a:lnTo>
                  <a:pt x="19" y="170"/>
                </a:lnTo>
                <a:lnTo>
                  <a:pt x="15" y="167"/>
                </a:lnTo>
                <a:lnTo>
                  <a:pt x="11" y="157"/>
                </a:lnTo>
                <a:lnTo>
                  <a:pt x="12" y="144"/>
                </a:lnTo>
                <a:lnTo>
                  <a:pt x="8" y="139"/>
                </a:lnTo>
                <a:lnTo>
                  <a:pt x="3" y="138"/>
                </a:lnTo>
                <a:lnTo>
                  <a:pt x="2" y="135"/>
                </a:lnTo>
                <a:lnTo>
                  <a:pt x="0" y="132"/>
                </a:lnTo>
                <a:lnTo>
                  <a:pt x="0" y="126"/>
                </a:lnTo>
                <a:lnTo>
                  <a:pt x="21" y="116"/>
                </a:lnTo>
                <a:lnTo>
                  <a:pt x="27" y="120"/>
                </a:lnTo>
                <a:lnTo>
                  <a:pt x="31" y="119"/>
                </a:lnTo>
                <a:lnTo>
                  <a:pt x="34" y="109"/>
                </a:lnTo>
                <a:lnTo>
                  <a:pt x="37" y="104"/>
                </a:lnTo>
                <a:lnTo>
                  <a:pt x="36" y="97"/>
                </a:lnTo>
                <a:lnTo>
                  <a:pt x="41" y="92"/>
                </a:lnTo>
                <a:lnTo>
                  <a:pt x="40" y="89"/>
                </a:lnTo>
                <a:lnTo>
                  <a:pt x="46" y="85"/>
                </a:lnTo>
                <a:lnTo>
                  <a:pt x="40" y="68"/>
                </a:lnTo>
                <a:lnTo>
                  <a:pt x="46" y="68"/>
                </a:lnTo>
                <a:lnTo>
                  <a:pt x="37" y="59"/>
                </a:lnTo>
                <a:lnTo>
                  <a:pt x="38" y="56"/>
                </a:lnTo>
                <a:lnTo>
                  <a:pt x="37" y="53"/>
                </a:lnTo>
                <a:lnTo>
                  <a:pt x="50" y="40"/>
                </a:lnTo>
                <a:lnTo>
                  <a:pt x="59" y="32"/>
                </a:lnTo>
                <a:lnTo>
                  <a:pt x="74" y="47"/>
                </a:lnTo>
                <a:lnTo>
                  <a:pt x="87" y="34"/>
                </a:lnTo>
                <a:lnTo>
                  <a:pt x="84" y="31"/>
                </a:lnTo>
                <a:lnTo>
                  <a:pt x="97" y="19"/>
                </a:lnTo>
                <a:lnTo>
                  <a:pt x="97" y="18"/>
                </a:lnTo>
                <a:lnTo>
                  <a:pt x="101" y="15"/>
                </a:lnTo>
                <a:lnTo>
                  <a:pt x="104" y="16"/>
                </a:lnTo>
                <a:lnTo>
                  <a:pt x="107" y="13"/>
                </a:lnTo>
                <a:lnTo>
                  <a:pt x="103" y="7"/>
                </a:lnTo>
                <a:lnTo>
                  <a:pt x="101" y="6"/>
                </a:lnTo>
                <a:lnTo>
                  <a:pt x="134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5" name="Freeform 270"/>
          <p:cNvSpPr>
            <a:spLocks/>
          </p:cNvSpPr>
          <p:nvPr/>
        </p:nvSpPr>
        <p:spPr bwMode="auto">
          <a:xfrm rot="21334256">
            <a:off x="17004581" y="2154573"/>
            <a:ext cx="793670" cy="590175"/>
          </a:xfrm>
          <a:custGeom>
            <a:avLst/>
            <a:gdLst>
              <a:gd name="T0" fmla="*/ 2147483647 w 257"/>
              <a:gd name="T1" fmla="*/ 2147483647 h 163"/>
              <a:gd name="T2" fmla="*/ 2147483647 w 257"/>
              <a:gd name="T3" fmla="*/ 2147483647 h 163"/>
              <a:gd name="T4" fmla="*/ 2147483647 w 257"/>
              <a:gd name="T5" fmla="*/ 2147483647 h 163"/>
              <a:gd name="T6" fmla="*/ 2147483647 w 257"/>
              <a:gd name="T7" fmla="*/ 2147483647 h 163"/>
              <a:gd name="T8" fmla="*/ 2147483647 w 257"/>
              <a:gd name="T9" fmla="*/ 2147483647 h 163"/>
              <a:gd name="T10" fmla="*/ 2147483647 w 257"/>
              <a:gd name="T11" fmla="*/ 2147483647 h 163"/>
              <a:gd name="T12" fmla="*/ 2147483647 w 257"/>
              <a:gd name="T13" fmla="*/ 2147483647 h 163"/>
              <a:gd name="T14" fmla="*/ 2147483647 w 257"/>
              <a:gd name="T15" fmla="*/ 2147483647 h 163"/>
              <a:gd name="T16" fmla="*/ 2147483647 w 257"/>
              <a:gd name="T17" fmla="*/ 2147483647 h 163"/>
              <a:gd name="T18" fmla="*/ 2147483647 w 257"/>
              <a:gd name="T19" fmla="*/ 2147483647 h 163"/>
              <a:gd name="T20" fmla="*/ 2147483647 w 257"/>
              <a:gd name="T21" fmla="*/ 2147483647 h 163"/>
              <a:gd name="T22" fmla="*/ 2147483647 w 257"/>
              <a:gd name="T23" fmla="*/ 2147483647 h 163"/>
              <a:gd name="T24" fmla="*/ 2147483647 w 257"/>
              <a:gd name="T25" fmla="*/ 2147483647 h 163"/>
              <a:gd name="T26" fmla="*/ 2147483647 w 257"/>
              <a:gd name="T27" fmla="*/ 2147483647 h 163"/>
              <a:gd name="T28" fmla="*/ 2147483647 w 257"/>
              <a:gd name="T29" fmla="*/ 2147483647 h 163"/>
              <a:gd name="T30" fmla="*/ 2147483647 w 257"/>
              <a:gd name="T31" fmla="*/ 2147483647 h 163"/>
              <a:gd name="T32" fmla="*/ 2147483647 w 257"/>
              <a:gd name="T33" fmla="*/ 2147483647 h 163"/>
              <a:gd name="T34" fmla="*/ 2147483647 w 257"/>
              <a:gd name="T35" fmla="*/ 2147483647 h 163"/>
              <a:gd name="T36" fmla="*/ 2147483647 w 257"/>
              <a:gd name="T37" fmla="*/ 2147483647 h 163"/>
              <a:gd name="T38" fmla="*/ 2147483647 w 257"/>
              <a:gd name="T39" fmla="*/ 2147483647 h 163"/>
              <a:gd name="T40" fmla="*/ 2147483647 w 257"/>
              <a:gd name="T41" fmla="*/ 2147483647 h 163"/>
              <a:gd name="T42" fmla="*/ 2147483647 w 257"/>
              <a:gd name="T43" fmla="*/ 2147483647 h 163"/>
              <a:gd name="T44" fmla="*/ 2147483647 w 257"/>
              <a:gd name="T45" fmla="*/ 2147483647 h 163"/>
              <a:gd name="T46" fmla="*/ 0 w 257"/>
              <a:gd name="T47" fmla="*/ 2147483647 h 163"/>
              <a:gd name="T48" fmla="*/ 2147483647 w 257"/>
              <a:gd name="T49" fmla="*/ 2147483647 h 163"/>
              <a:gd name="T50" fmla="*/ 2147483647 w 257"/>
              <a:gd name="T51" fmla="*/ 2147483647 h 163"/>
              <a:gd name="T52" fmla="*/ 2147483647 w 257"/>
              <a:gd name="T53" fmla="*/ 2147483647 h 163"/>
              <a:gd name="T54" fmla="*/ 2147483647 w 257"/>
              <a:gd name="T55" fmla="*/ 2147483647 h 163"/>
              <a:gd name="T56" fmla="*/ 2147483647 w 257"/>
              <a:gd name="T57" fmla="*/ 2147483647 h 163"/>
              <a:gd name="T58" fmla="*/ 2147483647 w 257"/>
              <a:gd name="T59" fmla="*/ 2147483647 h 163"/>
              <a:gd name="T60" fmla="*/ 2147483647 w 257"/>
              <a:gd name="T61" fmla="*/ 2147483647 h 163"/>
              <a:gd name="T62" fmla="*/ 2147483647 w 257"/>
              <a:gd name="T63" fmla="*/ 2147483647 h 163"/>
              <a:gd name="T64" fmla="*/ 2147483647 w 257"/>
              <a:gd name="T65" fmla="*/ 2147483647 h 163"/>
              <a:gd name="T66" fmla="*/ 2147483647 w 257"/>
              <a:gd name="T67" fmla="*/ 2147483647 h 163"/>
              <a:gd name="T68" fmla="*/ 2147483647 w 257"/>
              <a:gd name="T69" fmla="*/ 2147483647 h 163"/>
              <a:gd name="T70" fmla="*/ 2147483647 w 257"/>
              <a:gd name="T71" fmla="*/ 2147483647 h 163"/>
              <a:gd name="T72" fmla="*/ 2147483647 w 257"/>
              <a:gd name="T73" fmla="*/ 2147483647 h 163"/>
              <a:gd name="T74" fmla="*/ 2147483647 w 257"/>
              <a:gd name="T75" fmla="*/ 2147483647 h 163"/>
              <a:gd name="T76" fmla="*/ 2147483647 w 257"/>
              <a:gd name="T77" fmla="*/ 2147483647 h 163"/>
              <a:gd name="T78" fmla="*/ 2147483647 w 257"/>
              <a:gd name="T79" fmla="*/ 2147483647 h 163"/>
              <a:gd name="T80" fmla="*/ 2147483647 w 257"/>
              <a:gd name="T81" fmla="*/ 2147483647 h 163"/>
              <a:gd name="T82" fmla="*/ 2147483647 w 257"/>
              <a:gd name="T83" fmla="*/ 0 h 163"/>
              <a:gd name="T84" fmla="*/ 2147483647 w 257"/>
              <a:gd name="T85" fmla="*/ 2147483647 h 163"/>
              <a:gd name="T86" fmla="*/ 2147483647 w 257"/>
              <a:gd name="T87" fmla="*/ 2147483647 h 163"/>
              <a:gd name="T88" fmla="*/ 2147483647 w 257"/>
              <a:gd name="T89" fmla="*/ 2147483647 h 16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57"/>
              <a:gd name="T136" fmla="*/ 0 h 163"/>
              <a:gd name="T137" fmla="*/ 257 w 257"/>
              <a:gd name="T138" fmla="*/ 163 h 16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57" h="163">
                <a:moveTo>
                  <a:pt x="254" y="18"/>
                </a:moveTo>
                <a:lnTo>
                  <a:pt x="251" y="57"/>
                </a:lnTo>
                <a:lnTo>
                  <a:pt x="252" y="59"/>
                </a:lnTo>
                <a:lnTo>
                  <a:pt x="252" y="60"/>
                </a:lnTo>
                <a:lnTo>
                  <a:pt x="251" y="61"/>
                </a:lnTo>
                <a:lnTo>
                  <a:pt x="249" y="64"/>
                </a:lnTo>
                <a:lnTo>
                  <a:pt x="248" y="66"/>
                </a:lnTo>
                <a:lnTo>
                  <a:pt x="249" y="67"/>
                </a:lnTo>
                <a:lnTo>
                  <a:pt x="249" y="70"/>
                </a:lnTo>
                <a:lnTo>
                  <a:pt x="248" y="70"/>
                </a:lnTo>
                <a:lnTo>
                  <a:pt x="248" y="72"/>
                </a:lnTo>
                <a:lnTo>
                  <a:pt x="248" y="75"/>
                </a:lnTo>
                <a:lnTo>
                  <a:pt x="257" y="75"/>
                </a:lnTo>
                <a:lnTo>
                  <a:pt x="257" y="88"/>
                </a:lnTo>
                <a:lnTo>
                  <a:pt x="252" y="85"/>
                </a:lnTo>
                <a:lnTo>
                  <a:pt x="251" y="85"/>
                </a:lnTo>
                <a:lnTo>
                  <a:pt x="251" y="86"/>
                </a:lnTo>
                <a:lnTo>
                  <a:pt x="248" y="85"/>
                </a:lnTo>
                <a:lnTo>
                  <a:pt x="219" y="82"/>
                </a:lnTo>
                <a:lnTo>
                  <a:pt x="208" y="82"/>
                </a:lnTo>
                <a:lnTo>
                  <a:pt x="207" y="89"/>
                </a:lnTo>
                <a:lnTo>
                  <a:pt x="188" y="88"/>
                </a:lnTo>
                <a:lnTo>
                  <a:pt x="188" y="91"/>
                </a:lnTo>
                <a:lnTo>
                  <a:pt x="186" y="95"/>
                </a:lnTo>
                <a:lnTo>
                  <a:pt x="181" y="94"/>
                </a:lnTo>
                <a:lnTo>
                  <a:pt x="172" y="92"/>
                </a:lnTo>
                <a:lnTo>
                  <a:pt x="172" y="100"/>
                </a:lnTo>
                <a:lnTo>
                  <a:pt x="169" y="98"/>
                </a:lnTo>
                <a:lnTo>
                  <a:pt x="164" y="97"/>
                </a:lnTo>
                <a:lnTo>
                  <a:pt x="161" y="97"/>
                </a:lnTo>
                <a:lnTo>
                  <a:pt x="159" y="120"/>
                </a:lnTo>
                <a:lnTo>
                  <a:pt x="161" y="124"/>
                </a:lnTo>
                <a:lnTo>
                  <a:pt x="166" y="124"/>
                </a:lnTo>
                <a:lnTo>
                  <a:pt x="163" y="139"/>
                </a:lnTo>
                <a:lnTo>
                  <a:pt x="159" y="136"/>
                </a:lnTo>
                <a:lnTo>
                  <a:pt x="154" y="135"/>
                </a:lnTo>
                <a:lnTo>
                  <a:pt x="147" y="144"/>
                </a:lnTo>
                <a:lnTo>
                  <a:pt x="144" y="141"/>
                </a:lnTo>
                <a:lnTo>
                  <a:pt x="142" y="138"/>
                </a:lnTo>
                <a:lnTo>
                  <a:pt x="135" y="145"/>
                </a:lnTo>
                <a:lnTo>
                  <a:pt x="119" y="132"/>
                </a:lnTo>
                <a:lnTo>
                  <a:pt x="110" y="141"/>
                </a:lnTo>
                <a:lnTo>
                  <a:pt x="107" y="141"/>
                </a:lnTo>
                <a:lnTo>
                  <a:pt x="106" y="141"/>
                </a:lnTo>
                <a:lnTo>
                  <a:pt x="93" y="163"/>
                </a:lnTo>
                <a:lnTo>
                  <a:pt x="87" y="160"/>
                </a:lnTo>
                <a:lnTo>
                  <a:pt x="84" y="163"/>
                </a:lnTo>
                <a:lnTo>
                  <a:pt x="76" y="158"/>
                </a:lnTo>
                <a:lnTo>
                  <a:pt x="75" y="161"/>
                </a:lnTo>
                <a:lnTo>
                  <a:pt x="72" y="160"/>
                </a:lnTo>
                <a:lnTo>
                  <a:pt x="54" y="158"/>
                </a:lnTo>
                <a:lnTo>
                  <a:pt x="59" y="149"/>
                </a:lnTo>
                <a:lnTo>
                  <a:pt x="32" y="148"/>
                </a:lnTo>
                <a:lnTo>
                  <a:pt x="31" y="151"/>
                </a:lnTo>
                <a:lnTo>
                  <a:pt x="31" y="160"/>
                </a:lnTo>
                <a:lnTo>
                  <a:pt x="28" y="157"/>
                </a:lnTo>
                <a:lnTo>
                  <a:pt x="25" y="158"/>
                </a:lnTo>
                <a:lnTo>
                  <a:pt x="24" y="158"/>
                </a:lnTo>
                <a:lnTo>
                  <a:pt x="25" y="155"/>
                </a:lnTo>
                <a:lnTo>
                  <a:pt x="24" y="155"/>
                </a:lnTo>
                <a:lnTo>
                  <a:pt x="24" y="154"/>
                </a:lnTo>
                <a:lnTo>
                  <a:pt x="21" y="154"/>
                </a:lnTo>
                <a:lnTo>
                  <a:pt x="16" y="157"/>
                </a:lnTo>
                <a:lnTo>
                  <a:pt x="15" y="157"/>
                </a:lnTo>
                <a:lnTo>
                  <a:pt x="12" y="154"/>
                </a:lnTo>
                <a:lnTo>
                  <a:pt x="10" y="152"/>
                </a:lnTo>
                <a:lnTo>
                  <a:pt x="8" y="152"/>
                </a:lnTo>
                <a:lnTo>
                  <a:pt x="8" y="154"/>
                </a:lnTo>
                <a:lnTo>
                  <a:pt x="6" y="155"/>
                </a:lnTo>
                <a:lnTo>
                  <a:pt x="5" y="155"/>
                </a:lnTo>
                <a:lnTo>
                  <a:pt x="0" y="154"/>
                </a:lnTo>
                <a:lnTo>
                  <a:pt x="0" y="151"/>
                </a:lnTo>
                <a:lnTo>
                  <a:pt x="3" y="151"/>
                </a:lnTo>
                <a:lnTo>
                  <a:pt x="5" y="135"/>
                </a:lnTo>
                <a:lnTo>
                  <a:pt x="6" y="116"/>
                </a:lnTo>
                <a:lnTo>
                  <a:pt x="9" y="116"/>
                </a:lnTo>
                <a:lnTo>
                  <a:pt x="10" y="110"/>
                </a:lnTo>
                <a:lnTo>
                  <a:pt x="2" y="110"/>
                </a:lnTo>
                <a:lnTo>
                  <a:pt x="3" y="88"/>
                </a:lnTo>
                <a:lnTo>
                  <a:pt x="12" y="88"/>
                </a:lnTo>
                <a:lnTo>
                  <a:pt x="12" y="76"/>
                </a:lnTo>
                <a:lnTo>
                  <a:pt x="12" y="72"/>
                </a:lnTo>
                <a:lnTo>
                  <a:pt x="15" y="67"/>
                </a:lnTo>
                <a:lnTo>
                  <a:pt x="16" y="69"/>
                </a:lnTo>
                <a:lnTo>
                  <a:pt x="18" y="69"/>
                </a:lnTo>
                <a:lnTo>
                  <a:pt x="19" y="69"/>
                </a:lnTo>
                <a:lnTo>
                  <a:pt x="21" y="69"/>
                </a:lnTo>
                <a:lnTo>
                  <a:pt x="22" y="67"/>
                </a:lnTo>
                <a:lnTo>
                  <a:pt x="21" y="66"/>
                </a:lnTo>
                <a:lnTo>
                  <a:pt x="24" y="63"/>
                </a:lnTo>
                <a:lnTo>
                  <a:pt x="25" y="63"/>
                </a:lnTo>
                <a:lnTo>
                  <a:pt x="27" y="60"/>
                </a:lnTo>
                <a:lnTo>
                  <a:pt x="31" y="63"/>
                </a:lnTo>
                <a:lnTo>
                  <a:pt x="34" y="29"/>
                </a:lnTo>
                <a:lnTo>
                  <a:pt x="41" y="19"/>
                </a:lnTo>
                <a:lnTo>
                  <a:pt x="46" y="19"/>
                </a:lnTo>
                <a:lnTo>
                  <a:pt x="46" y="15"/>
                </a:lnTo>
                <a:lnTo>
                  <a:pt x="59" y="16"/>
                </a:lnTo>
                <a:lnTo>
                  <a:pt x="60" y="4"/>
                </a:lnTo>
                <a:lnTo>
                  <a:pt x="72" y="4"/>
                </a:lnTo>
                <a:lnTo>
                  <a:pt x="72" y="12"/>
                </a:lnTo>
                <a:lnTo>
                  <a:pt x="75" y="12"/>
                </a:lnTo>
                <a:lnTo>
                  <a:pt x="82" y="13"/>
                </a:lnTo>
                <a:lnTo>
                  <a:pt x="90" y="12"/>
                </a:lnTo>
                <a:lnTo>
                  <a:pt x="91" y="12"/>
                </a:lnTo>
                <a:lnTo>
                  <a:pt x="98" y="16"/>
                </a:lnTo>
                <a:lnTo>
                  <a:pt x="132" y="18"/>
                </a:lnTo>
                <a:lnTo>
                  <a:pt x="134" y="19"/>
                </a:lnTo>
                <a:lnTo>
                  <a:pt x="147" y="19"/>
                </a:lnTo>
                <a:lnTo>
                  <a:pt x="151" y="16"/>
                </a:lnTo>
                <a:lnTo>
                  <a:pt x="153" y="16"/>
                </a:lnTo>
                <a:lnTo>
                  <a:pt x="164" y="20"/>
                </a:lnTo>
                <a:lnTo>
                  <a:pt x="166" y="22"/>
                </a:lnTo>
                <a:lnTo>
                  <a:pt x="167" y="25"/>
                </a:lnTo>
                <a:lnTo>
                  <a:pt x="169" y="26"/>
                </a:lnTo>
                <a:lnTo>
                  <a:pt x="181" y="31"/>
                </a:lnTo>
                <a:lnTo>
                  <a:pt x="183" y="29"/>
                </a:lnTo>
                <a:lnTo>
                  <a:pt x="186" y="29"/>
                </a:lnTo>
                <a:lnTo>
                  <a:pt x="186" y="32"/>
                </a:lnTo>
                <a:lnTo>
                  <a:pt x="211" y="32"/>
                </a:lnTo>
                <a:lnTo>
                  <a:pt x="213" y="9"/>
                </a:lnTo>
                <a:lnTo>
                  <a:pt x="208" y="9"/>
                </a:lnTo>
                <a:lnTo>
                  <a:pt x="213" y="4"/>
                </a:lnTo>
                <a:lnTo>
                  <a:pt x="213" y="1"/>
                </a:lnTo>
                <a:lnTo>
                  <a:pt x="211" y="0"/>
                </a:lnTo>
                <a:lnTo>
                  <a:pt x="216" y="1"/>
                </a:lnTo>
                <a:lnTo>
                  <a:pt x="217" y="1"/>
                </a:lnTo>
                <a:lnTo>
                  <a:pt x="219" y="4"/>
                </a:lnTo>
                <a:lnTo>
                  <a:pt x="216" y="6"/>
                </a:lnTo>
                <a:lnTo>
                  <a:pt x="216" y="7"/>
                </a:lnTo>
                <a:lnTo>
                  <a:pt x="217" y="9"/>
                </a:lnTo>
                <a:lnTo>
                  <a:pt x="230" y="10"/>
                </a:lnTo>
                <a:lnTo>
                  <a:pt x="230" y="16"/>
                </a:lnTo>
                <a:lnTo>
                  <a:pt x="254" y="1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" name="Freeform 271"/>
          <p:cNvSpPr>
            <a:spLocks noEditPoints="1"/>
          </p:cNvSpPr>
          <p:nvPr/>
        </p:nvSpPr>
        <p:spPr bwMode="auto">
          <a:xfrm rot="21334256">
            <a:off x="15427879" y="2180717"/>
            <a:ext cx="888581" cy="864185"/>
          </a:xfrm>
          <a:custGeom>
            <a:avLst/>
            <a:gdLst>
              <a:gd name="T0" fmla="*/ 2147483647 w 288"/>
              <a:gd name="T1" fmla="*/ 2147483647 h 237"/>
              <a:gd name="T2" fmla="*/ 2147483647 w 288"/>
              <a:gd name="T3" fmla="*/ 2147483647 h 237"/>
              <a:gd name="T4" fmla="*/ 2147483647 w 288"/>
              <a:gd name="T5" fmla="*/ 2147483647 h 237"/>
              <a:gd name="T6" fmla="*/ 2147483647 w 288"/>
              <a:gd name="T7" fmla="*/ 2147483647 h 237"/>
              <a:gd name="T8" fmla="*/ 2147483647 w 288"/>
              <a:gd name="T9" fmla="*/ 2147483647 h 237"/>
              <a:gd name="T10" fmla="*/ 2147483647 w 288"/>
              <a:gd name="T11" fmla="*/ 2147483647 h 237"/>
              <a:gd name="T12" fmla="*/ 2147483647 w 288"/>
              <a:gd name="T13" fmla="*/ 2147483647 h 237"/>
              <a:gd name="T14" fmla="*/ 2147483647 w 288"/>
              <a:gd name="T15" fmla="*/ 2147483647 h 237"/>
              <a:gd name="T16" fmla="*/ 2147483647 w 288"/>
              <a:gd name="T17" fmla="*/ 2147483647 h 237"/>
              <a:gd name="T18" fmla="*/ 2147483647 w 288"/>
              <a:gd name="T19" fmla="*/ 2147483647 h 237"/>
              <a:gd name="T20" fmla="*/ 2147483647 w 288"/>
              <a:gd name="T21" fmla="*/ 2147483647 h 237"/>
              <a:gd name="T22" fmla="*/ 2147483647 w 288"/>
              <a:gd name="T23" fmla="*/ 2147483647 h 237"/>
              <a:gd name="T24" fmla="*/ 2147483647 w 288"/>
              <a:gd name="T25" fmla="*/ 2147483647 h 237"/>
              <a:gd name="T26" fmla="*/ 2147483647 w 288"/>
              <a:gd name="T27" fmla="*/ 2147483647 h 237"/>
              <a:gd name="T28" fmla="*/ 2147483647 w 288"/>
              <a:gd name="T29" fmla="*/ 2147483647 h 237"/>
              <a:gd name="T30" fmla="*/ 2147483647 w 288"/>
              <a:gd name="T31" fmla="*/ 2147483647 h 237"/>
              <a:gd name="T32" fmla="*/ 2147483647 w 288"/>
              <a:gd name="T33" fmla="*/ 2147483647 h 237"/>
              <a:gd name="T34" fmla="*/ 2147483647 w 288"/>
              <a:gd name="T35" fmla="*/ 2147483647 h 237"/>
              <a:gd name="T36" fmla="*/ 2147483647 w 288"/>
              <a:gd name="T37" fmla="*/ 2147483647 h 237"/>
              <a:gd name="T38" fmla="*/ 2147483647 w 288"/>
              <a:gd name="T39" fmla="*/ 2147483647 h 237"/>
              <a:gd name="T40" fmla="*/ 2147483647 w 288"/>
              <a:gd name="T41" fmla="*/ 2147483647 h 237"/>
              <a:gd name="T42" fmla="*/ 2147483647 w 288"/>
              <a:gd name="T43" fmla="*/ 2147483647 h 237"/>
              <a:gd name="T44" fmla="*/ 2147483647 w 288"/>
              <a:gd name="T45" fmla="*/ 2147483647 h 237"/>
              <a:gd name="T46" fmla="*/ 2147483647 w 288"/>
              <a:gd name="T47" fmla="*/ 2147483647 h 237"/>
              <a:gd name="T48" fmla="*/ 2147483647 w 288"/>
              <a:gd name="T49" fmla="*/ 2147483647 h 237"/>
              <a:gd name="T50" fmla="*/ 2147483647 w 288"/>
              <a:gd name="T51" fmla="*/ 2147483647 h 237"/>
              <a:gd name="T52" fmla="*/ 2147483647 w 288"/>
              <a:gd name="T53" fmla="*/ 2147483647 h 237"/>
              <a:gd name="T54" fmla="*/ 2147483647 w 288"/>
              <a:gd name="T55" fmla="*/ 2147483647 h 237"/>
              <a:gd name="T56" fmla="*/ 2147483647 w 288"/>
              <a:gd name="T57" fmla="*/ 2147483647 h 237"/>
              <a:gd name="T58" fmla="*/ 2147483647 w 288"/>
              <a:gd name="T59" fmla="*/ 2147483647 h 237"/>
              <a:gd name="T60" fmla="*/ 2147483647 w 288"/>
              <a:gd name="T61" fmla="*/ 2147483647 h 237"/>
              <a:gd name="T62" fmla="*/ 2147483647 w 288"/>
              <a:gd name="T63" fmla="*/ 2147483647 h 237"/>
              <a:gd name="T64" fmla="*/ 2147483647 w 288"/>
              <a:gd name="T65" fmla="*/ 2147483647 h 237"/>
              <a:gd name="T66" fmla="*/ 2147483647 w 288"/>
              <a:gd name="T67" fmla="*/ 2147483647 h 237"/>
              <a:gd name="T68" fmla="*/ 2147483647 w 288"/>
              <a:gd name="T69" fmla="*/ 2147483647 h 237"/>
              <a:gd name="T70" fmla="*/ 2147483647 w 288"/>
              <a:gd name="T71" fmla="*/ 2147483647 h 237"/>
              <a:gd name="T72" fmla="*/ 2147483647 w 288"/>
              <a:gd name="T73" fmla="*/ 2147483647 h 237"/>
              <a:gd name="T74" fmla="*/ 2147483647 w 288"/>
              <a:gd name="T75" fmla="*/ 2147483647 h 237"/>
              <a:gd name="T76" fmla="*/ 2147483647 w 288"/>
              <a:gd name="T77" fmla="*/ 2147483647 h 237"/>
              <a:gd name="T78" fmla="*/ 2147483647 w 288"/>
              <a:gd name="T79" fmla="*/ 2147483647 h 237"/>
              <a:gd name="T80" fmla="*/ 2147483647 w 288"/>
              <a:gd name="T81" fmla="*/ 2147483647 h 237"/>
              <a:gd name="T82" fmla="*/ 2147483647 w 288"/>
              <a:gd name="T83" fmla="*/ 2147483647 h 237"/>
              <a:gd name="T84" fmla="*/ 2147483647 w 288"/>
              <a:gd name="T85" fmla="*/ 2147483647 h 237"/>
              <a:gd name="T86" fmla="*/ 2147483647 w 288"/>
              <a:gd name="T87" fmla="*/ 2147483647 h 237"/>
              <a:gd name="T88" fmla="*/ 2147483647 w 288"/>
              <a:gd name="T89" fmla="*/ 2147483647 h 237"/>
              <a:gd name="T90" fmla="*/ 2147483647 w 288"/>
              <a:gd name="T91" fmla="*/ 2147483647 h 237"/>
              <a:gd name="T92" fmla="*/ 2147483647 w 288"/>
              <a:gd name="T93" fmla="*/ 2147483647 h 237"/>
              <a:gd name="T94" fmla="*/ 2147483647 w 288"/>
              <a:gd name="T95" fmla="*/ 2147483647 h 237"/>
              <a:gd name="T96" fmla="*/ 2147483647 w 288"/>
              <a:gd name="T97" fmla="*/ 2147483647 h 237"/>
              <a:gd name="T98" fmla="*/ 2147483647 w 288"/>
              <a:gd name="T99" fmla="*/ 2147483647 h 237"/>
              <a:gd name="T100" fmla="*/ 2147483647 w 288"/>
              <a:gd name="T101" fmla="*/ 2147483647 h 237"/>
              <a:gd name="T102" fmla="*/ 2147483647 w 288"/>
              <a:gd name="T103" fmla="*/ 2147483647 h 237"/>
              <a:gd name="T104" fmla="*/ 2147483647 w 288"/>
              <a:gd name="T105" fmla="*/ 2147483647 h 237"/>
              <a:gd name="T106" fmla="*/ 2147483647 w 288"/>
              <a:gd name="T107" fmla="*/ 2147483647 h 237"/>
              <a:gd name="T108" fmla="*/ 2147483647 w 288"/>
              <a:gd name="T109" fmla="*/ 2147483647 h 237"/>
              <a:gd name="T110" fmla="*/ 2147483647 w 288"/>
              <a:gd name="T111" fmla="*/ 2147483647 h 237"/>
              <a:gd name="T112" fmla="*/ 2147483647 w 288"/>
              <a:gd name="T113" fmla="*/ 2147483647 h 237"/>
              <a:gd name="T114" fmla="*/ 2147483647 w 288"/>
              <a:gd name="T115" fmla="*/ 2147483647 h 237"/>
              <a:gd name="T116" fmla="*/ 2147483647 w 288"/>
              <a:gd name="T117" fmla="*/ 2147483647 h 237"/>
              <a:gd name="T118" fmla="*/ 2147483647 w 288"/>
              <a:gd name="T119" fmla="*/ 2147483647 h 237"/>
              <a:gd name="T120" fmla="*/ 2147483647 w 288"/>
              <a:gd name="T121" fmla="*/ 2147483647 h 237"/>
              <a:gd name="T122" fmla="*/ 2147483647 w 288"/>
              <a:gd name="T123" fmla="*/ 2147483647 h 237"/>
              <a:gd name="T124" fmla="*/ 2147483647 w 288"/>
              <a:gd name="T125" fmla="*/ 2147483647 h 23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88"/>
              <a:gd name="T190" fmla="*/ 0 h 237"/>
              <a:gd name="T191" fmla="*/ 288 w 288"/>
              <a:gd name="T192" fmla="*/ 237 h 23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88" h="237">
                <a:moveTo>
                  <a:pt x="170" y="5"/>
                </a:moveTo>
                <a:lnTo>
                  <a:pt x="172" y="5"/>
                </a:lnTo>
                <a:lnTo>
                  <a:pt x="172" y="7"/>
                </a:lnTo>
                <a:lnTo>
                  <a:pt x="172" y="8"/>
                </a:lnTo>
                <a:lnTo>
                  <a:pt x="170" y="7"/>
                </a:lnTo>
                <a:lnTo>
                  <a:pt x="170" y="5"/>
                </a:lnTo>
                <a:lnTo>
                  <a:pt x="169" y="7"/>
                </a:lnTo>
                <a:lnTo>
                  <a:pt x="169" y="8"/>
                </a:lnTo>
                <a:lnTo>
                  <a:pt x="169" y="10"/>
                </a:lnTo>
                <a:lnTo>
                  <a:pt x="169" y="11"/>
                </a:lnTo>
                <a:lnTo>
                  <a:pt x="166" y="13"/>
                </a:lnTo>
                <a:lnTo>
                  <a:pt x="164" y="13"/>
                </a:lnTo>
                <a:lnTo>
                  <a:pt x="164" y="14"/>
                </a:lnTo>
                <a:lnTo>
                  <a:pt x="164" y="16"/>
                </a:lnTo>
                <a:lnTo>
                  <a:pt x="164" y="19"/>
                </a:lnTo>
                <a:lnTo>
                  <a:pt x="164" y="20"/>
                </a:lnTo>
                <a:lnTo>
                  <a:pt x="163" y="22"/>
                </a:lnTo>
                <a:lnTo>
                  <a:pt x="161" y="26"/>
                </a:lnTo>
                <a:lnTo>
                  <a:pt x="163" y="26"/>
                </a:lnTo>
                <a:lnTo>
                  <a:pt x="163" y="27"/>
                </a:lnTo>
                <a:lnTo>
                  <a:pt x="164" y="29"/>
                </a:lnTo>
                <a:lnTo>
                  <a:pt x="164" y="30"/>
                </a:lnTo>
                <a:lnTo>
                  <a:pt x="164" y="32"/>
                </a:lnTo>
                <a:lnTo>
                  <a:pt x="164" y="35"/>
                </a:lnTo>
                <a:lnTo>
                  <a:pt x="163" y="38"/>
                </a:lnTo>
                <a:lnTo>
                  <a:pt x="163" y="39"/>
                </a:lnTo>
                <a:lnTo>
                  <a:pt x="164" y="41"/>
                </a:lnTo>
                <a:lnTo>
                  <a:pt x="164" y="42"/>
                </a:lnTo>
                <a:lnTo>
                  <a:pt x="163" y="42"/>
                </a:lnTo>
                <a:lnTo>
                  <a:pt x="160" y="41"/>
                </a:lnTo>
                <a:lnTo>
                  <a:pt x="159" y="42"/>
                </a:lnTo>
                <a:lnTo>
                  <a:pt x="159" y="44"/>
                </a:lnTo>
                <a:lnTo>
                  <a:pt x="160" y="45"/>
                </a:lnTo>
                <a:lnTo>
                  <a:pt x="161" y="44"/>
                </a:lnTo>
                <a:lnTo>
                  <a:pt x="163" y="44"/>
                </a:lnTo>
                <a:lnTo>
                  <a:pt x="166" y="44"/>
                </a:lnTo>
                <a:lnTo>
                  <a:pt x="167" y="42"/>
                </a:lnTo>
                <a:lnTo>
                  <a:pt x="167" y="44"/>
                </a:lnTo>
                <a:lnTo>
                  <a:pt x="167" y="45"/>
                </a:lnTo>
                <a:lnTo>
                  <a:pt x="167" y="47"/>
                </a:lnTo>
                <a:lnTo>
                  <a:pt x="169" y="48"/>
                </a:lnTo>
                <a:lnTo>
                  <a:pt x="169" y="47"/>
                </a:lnTo>
                <a:lnTo>
                  <a:pt x="170" y="45"/>
                </a:lnTo>
                <a:lnTo>
                  <a:pt x="170" y="47"/>
                </a:lnTo>
                <a:lnTo>
                  <a:pt x="172" y="48"/>
                </a:lnTo>
                <a:lnTo>
                  <a:pt x="173" y="51"/>
                </a:lnTo>
                <a:lnTo>
                  <a:pt x="176" y="54"/>
                </a:lnTo>
                <a:lnTo>
                  <a:pt x="179" y="55"/>
                </a:lnTo>
                <a:lnTo>
                  <a:pt x="181" y="57"/>
                </a:lnTo>
                <a:lnTo>
                  <a:pt x="182" y="60"/>
                </a:lnTo>
                <a:lnTo>
                  <a:pt x="185" y="63"/>
                </a:lnTo>
                <a:lnTo>
                  <a:pt x="186" y="66"/>
                </a:lnTo>
                <a:lnTo>
                  <a:pt x="188" y="68"/>
                </a:lnTo>
                <a:lnTo>
                  <a:pt x="189" y="71"/>
                </a:lnTo>
                <a:lnTo>
                  <a:pt x="195" y="73"/>
                </a:lnTo>
                <a:lnTo>
                  <a:pt x="197" y="76"/>
                </a:lnTo>
                <a:lnTo>
                  <a:pt x="198" y="79"/>
                </a:lnTo>
                <a:lnTo>
                  <a:pt x="204" y="83"/>
                </a:lnTo>
                <a:lnTo>
                  <a:pt x="207" y="86"/>
                </a:lnTo>
                <a:lnTo>
                  <a:pt x="208" y="88"/>
                </a:lnTo>
                <a:lnTo>
                  <a:pt x="210" y="89"/>
                </a:lnTo>
                <a:lnTo>
                  <a:pt x="211" y="89"/>
                </a:lnTo>
                <a:lnTo>
                  <a:pt x="214" y="92"/>
                </a:lnTo>
                <a:lnTo>
                  <a:pt x="219" y="95"/>
                </a:lnTo>
                <a:lnTo>
                  <a:pt x="223" y="95"/>
                </a:lnTo>
                <a:lnTo>
                  <a:pt x="227" y="95"/>
                </a:lnTo>
                <a:lnTo>
                  <a:pt x="230" y="93"/>
                </a:lnTo>
                <a:lnTo>
                  <a:pt x="232" y="93"/>
                </a:lnTo>
                <a:lnTo>
                  <a:pt x="233" y="92"/>
                </a:lnTo>
                <a:lnTo>
                  <a:pt x="235" y="92"/>
                </a:lnTo>
                <a:lnTo>
                  <a:pt x="236" y="92"/>
                </a:lnTo>
                <a:lnTo>
                  <a:pt x="238" y="92"/>
                </a:lnTo>
                <a:lnTo>
                  <a:pt x="239" y="93"/>
                </a:lnTo>
                <a:lnTo>
                  <a:pt x="242" y="93"/>
                </a:lnTo>
                <a:lnTo>
                  <a:pt x="244" y="95"/>
                </a:lnTo>
                <a:lnTo>
                  <a:pt x="246" y="98"/>
                </a:lnTo>
                <a:lnTo>
                  <a:pt x="248" y="98"/>
                </a:lnTo>
                <a:lnTo>
                  <a:pt x="251" y="99"/>
                </a:lnTo>
                <a:lnTo>
                  <a:pt x="252" y="99"/>
                </a:lnTo>
                <a:lnTo>
                  <a:pt x="252" y="101"/>
                </a:lnTo>
                <a:lnTo>
                  <a:pt x="254" y="99"/>
                </a:lnTo>
                <a:lnTo>
                  <a:pt x="255" y="99"/>
                </a:lnTo>
                <a:lnTo>
                  <a:pt x="257" y="98"/>
                </a:lnTo>
                <a:lnTo>
                  <a:pt x="258" y="99"/>
                </a:lnTo>
                <a:lnTo>
                  <a:pt x="258" y="101"/>
                </a:lnTo>
                <a:lnTo>
                  <a:pt x="258" y="102"/>
                </a:lnTo>
                <a:lnTo>
                  <a:pt x="258" y="104"/>
                </a:lnTo>
                <a:lnTo>
                  <a:pt x="260" y="104"/>
                </a:lnTo>
                <a:lnTo>
                  <a:pt x="261" y="104"/>
                </a:lnTo>
                <a:lnTo>
                  <a:pt x="261" y="105"/>
                </a:lnTo>
                <a:lnTo>
                  <a:pt x="263" y="107"/>
                </a:lnTo>
                <a:lnTo>
                  <a:pt x="264" y="108"/>
                </a:lnTo>
                <a:lnTo>
                  <a:pt x="263" y="110"/>
                </a:lnTo>
                <a:lnTo>
                  <a:pt x="266" y="111"/>
                </a:lnTo>
                <a:lnTo>
                  <a:pt x="266" y="112"/>
                </a:lnTo>
                <a:lnTo>
                  <a:pt x="268" y="117"/>
                </a:lnTo>
                <a:lnTo>
                  <a:pt x="268" y="121"/>
                </a:lnTo>
                <a:lnTo>
                  <a:pt x="270" y="124"/>
                </a:lnTo>
                <a:lnTo>
                  <a:pt x="273" y="127"/>
                </a:lnTo>
                <a:lnTo>
                  <a:pt x="276" y="129"/>
                </a:lnTo>
                <a:lnTo>
                  <a:pt x="279" y="129"/>
                </a:lnTo>
                <a:lnTo>
                  <a:pt x="280" y="130"/>
                </a:lnTo>
                <a:lnTo>
                  <a:pt x="282" y="131"/>
                </a:lnTo>
                <a:lnTo>
                  <a:pt x="285" y="139"/>
                </a:lnTo>
                <a:lnTo>
                  <a:pt x="288" y="140"/>
                </a:lnTo>
                <a:lnTo>
                  <a:pt x="288" y="142"/>
                </a:lnTo>
                <a:lnTo>
                  <a:pt x="286" y="146"/>
                </a:lnTo>
                <a:lnTo>
                  <a:pt x="286" y="148"/>
                </a:lnTo>
                <a:lnTo>
                  <a:pt x="288" y="156"/>
                </a:lnTo>
                <a:lnTo>
                  <a:pt x="285" y="158"/>
                </a:lnTo>
                <a:lnTo>
                  <a:pt x="267" y="156"/>
                </a:lnTo>
                <a:lnTo>
                  <a:pt x="264" y="162"/>
                </a:lnTo>
                <a:lnTo>
                  <a:pt x="263" y="161"/>
                </a:lnTo>
                <a:lnTo>
                  <a:pt x="260" y="161"/>
                </a:lnTo>
                <a:lnTo>
                  <a:pt x="260" y="164"/>
                </a:lnTo>
                <a:lnTo>
                  <a:pt x="258" y="164"/>
                </a:lnTo>
                <a:lnTo>
                  <a:pt x="257" y="170"/>
                </a:lnTo>
                <a:lnTo>
                  <a:pt x="255" y="173"/>
                </a:lnTo>
                <a:lnTo>
                  <a:pt x="254" y="174"/>
                </a:lnTo>
                <a:lnTo>
                  <a:pt x="251" y="173"/>
                </a:lnTo>
                <a:lnTo>
                  <a:pt x="246" y="168"/>
                </a:lnTo>
                <a:lnTo>
                  <a:pt x="245" y="168"/>
                </a:lnTo>
                <a:lnTo>
                  <a:pt x="255" y="183"/>
                </a:lnTo>
                <a:lnTo>
                  <a:pt x="252" y="186"/>
                </a:lnTo>
                <a:lnTo>
                  <a:pt x="251" y="222"/>
                </a:lnTo>
                <a:lnTo>
                  <a:pt x="249" y="224"/>
                </a:lnTo>
                <a:lnTo>
                  <a:pt x="249" y="221"/>
                </a:lnTo>
                <a:lnTo>
                  <a:pt x="248" y="219"/>
                </a:lnTo>
                <a:lnTo>
                  <a:pt x="249" y="218"/>
                </a:lnTo>
                <a:lnTo>
                  <a:pt x="248" y="216"/>
                </a:lnTo>
                <a:lnTo>
                  <a:pt x="248" y="218"/>
                </a:lnTo>
                <a:lnTo>
                  <a:pt x="245" y="221"/>
                </a:lnTo>
                <a:lnTo>
                  <a:pt x="242" y="221"/>
                </a:lnTo>
                <a:lnTo>
                  <a:pt x="241" y="218"/>
                </a:lnTo>
                <a:lnTo>
                  <a:pt x="239" y="218"/>
                </a:lnTo>
                <a:lnTo>
                  <a:pt x="238" y="218"/>
                </a:lnTo>
                <a:lnTo>
                  <a:pt x="235" y="222"/>
                </a:lnTo>
                <a:lnTo>
                  <a:pt x="232" y="222"/>
                </a:lnTo>
                <a:lnTo>
                  <a:pt x="229" y="228"/>
                </a:lnTo>
                <a:lnTo>
                  <a:pt x="226" y="228"/>
                </a:lnTo>
                <a:lnTo>
                  <a:pt x="210" y="225"/>
                </a:lnTo>
                <a:lnTo>
                  <a:pt x="201" y="227"/>
                </a:lnTo>
                <a:lnTo>
                  <a:pt x="197" y="230"/>
                </a:lnTo>
                <a:lnTo>
                  <a:pt x="195" y="228"/>
                </a:lnTo>
                <a:lnTo>
                  <a:pt x="194" y="227"/>
                </a:lnTo>
                <a:lnTo>
                  <a:pt x="183" y="227"/>
                </a:lnTo>
                <a:lnTo>
                  <a:pt x="179" y="228"/>
                </a:lnTo>
                <a:lnTo>
                  <a:pt x="154" y="212"/>
                </a:lnTo>
                <a:lnTo>
                  <a:pt x="144" y="224"/>
                </a:lnTo>
                <a:lnTo>
                  <a:pt x="141" y="228"/>
                </a:lnTo>
                <a:lnTo>
                  <a:pt x="140" y="234"/>
                </a:lnTo>
                <a:lnTo>
                  <a:pt x="131" y="228"/>
                </a:lnTo>
                <a:lnTo>
                  <a:pt x="123" y="227"/>
                </a:lnTo>
                <a:lnTo>
                  <a:pt x="119" y="231"/>
                </a:lnTo>
                <a:lnTo>
                  <a:pt x="118" y="227"/>
                </a:lnTo>
                <a:lnTo>
                  <a:pt x="116" y="225"/>
                </a:lnTo>
                <a:lnTo>
                  <a:pt x="116" y="222"/>
                </a:lnTo>
                <a:lnTo>
                  <a:pt x="112" y="218"/>
                </a:lnTo>
                <a:lnTo>
                  <a:pt x="109" y="219"/>
                </a:lnTo>
                <a:lnTo>
                  <a:pt x="109" y="221"/>
                </a:lnTo>
                <a:lnTo>
                  <a:pt x="106" y="222"/>
                </a:lnTo>
                <a:lnTo>
                  <a:pt x="97" y="221"/>
                </a:lnTo>
                <a:lnTo>
                  <a:pt x="97" y="214"/>
                </a:lnTo>
                <a:lnTo>
                  <a:pt x="100" y="209"/>
                </a:lnTo>
                <a:lnTo>
                  <a:pt x="100" y="208"/>
                </a:lnTo>
                <a:lnTo>
                  <a:pt x="100" y="205"/>
                </a:lnTo>
                <a:lnTo>
                  <a:pt x="98" y="205"/>
                </a:lnTo>
                <a:lnTo>
                  <a:pt x="97" y="203"/>
                </a:lnTo>
                <a:lnTo>
                  <a:pt x="94" y="202"/>
                </a:lnTo>
                <a:lnTo>
                  <a:pt x="93" y="202"/>
                </a:lnTo>
                <a:lnTo>
                  <a:pt x="90" y="212"/>
                </a:lnTo>
                <a:lnTo>
                  <a:pt x="87" y="211"/>
                </a:lnTo>
                <a:lnTo>
                  <a:pt x="85" y="209"/>
                </a:lnTo>
                <a:lnTo>
                  <a:pt x="85" y="206"/>
                </a:lnTo>
                <a:lnTo>
                  <a:pt x="85" y="205"/>
                </a:lnTo>
                <a:lnTo>
                  <a:pt x="84" y="205"/>
                </a:lnTo>
                <a:lnTo>
                  <a:pt x="84" y="203"/>
                </a:lnTo>
                <a:lnTo>
                  <a:pt x="81" y="206"/>
                </a:lnTo>
                <a:lnTo>
                  <a:pt x="79" y="205"/>
                </a:lnTo>
                <a:lnTo>
                  <a:pt x="79" y="200"/>
                </a:lnTo>
                <a:lnTo>
                  <a:pt x="78" y="199"/>
                </a:lnTo>
                <a:lnTo>
                  <a:pt x="76" y="193"/>
                </a:lnTo>
                <a:lnTo>
                  <a:pt x="75" y="193"/>
                </a:lnTo>
                <a:lnTo>
                  <a:pt x="72" y="193"/>
                </a:lnTo>
                <a:lnTo>
                  <a:pt x="60" y="224"/>
                </a:lnTo>
                <a:lnTo>
                  <a:pt x="57" y="224"/>
                </a:lnTo>
                <a:lnTo>
                  <a:pt x="47" y="224"/>
                </a:lnTo>
                <a:lnTo>
                  <a:pt x="46" y="230"/>
                </a:lnTo>
                <a:lnTo>
                  <a:pt x="44" y="228"/>
                </a:lnTo>
                <a:lnTo>
                  <a:pt x="41" y="230"/>
                </a:lnTo>
                <a:lnTo>
                  <a:pt x="40" y="230"/>
                </a:lnTo>
                <a:lnTo>
                  <a:pt x="37" y="234"/>
                </a:lnTo>
                <a:lnTo>
                  <a:pt x="35" y="236"/>
                </a:lnTo>
                <a:lnTo>
                  <a:pt x="33" y="236"/>
                </a:lnTo>
                <a:lnTo>
                  <a:pt x="31" y="236"/>
                </a:lnTo>
                <a:lnTo>
                  <a:pt x="30" y="234"/>
                </a:lnTo>
                <a:lnTo>
                  <a:pt x="28" y="234"/>
                </a:lnTo>
                <a:lnTo>
                  <a:pt x="27" y="236"/>
                </a:lnTo>
                <a:lnTo>
                  <a:pt x="24" y="234"/>
                </a:lnTo>
                <a:lnTo>
                  <a:pt x="21" y="237"/>
                </a:lnTo>
                <a:lnTo>
                  <a:pt x="19" y="237"/>
                </a:lnTo>
                <a:lnTo>
                  <a:pt x="16" y="234"/>
                </a:lnTo>
                <a:lnTo>
                  <a:pt x="9" y="234"/>
                </a:lnTo>
                <a:lnTo>
                  <a:pt x="8" y="233"/>
                </a:lnTo>
                <a:lnTo>
                  <a:pt x="8" y="230"/>
                </a:lnTo>
                <a:lnTo>
                  <a:pt x="6" y="225"/>
                </a:lnTo>
                <a:lnTo>
                  <a:pt x="5" y="224"/>
                </a:lnTo>
                <a:lnTo>
                  <a:pt x="6" y="221"/>
                </a:lnTo>
                <a:lnTo>
                  <a:pt x="3" y="218"/>
                </a:lnTo>
                <a:lnTo>
                  <a:pt x="2" y="216"/>
                </a:lnTo>
                <a:lnTo>
                  <a:pt x="0" y="215"/>
                </a:lnTo>
                <a:lnTo>
                  <a:pt x="2" y="214"/>
                </a:lnTo>
                <a:lnTo>
                  <a:pt x="6" y="209"/>
                </a:lnTo>
                <a:lnTo>
                  <a:pt x="5" y="205"/>
                </a:lnTo>
                <a:lnTo>
                  <a:pt x="8" y="202"/>
                </a:lnTo>
                <a:lnTo>
                  <a:pt x="8" y="203"/>
                </a:lnTo>
                <a:lnTo>
                  <a:pt x="12" y="202"/>
                </a:lnTo>
                <a:lnTo>
                  <a:pt x="13" y="202"/>
                </a:lnTo>
                <a:lnTo>
                  <a:pt x="15" y="203"/>
                </a:lnTo>
                <a:lnTo>
                  <a:pt x="16" y="203"/>
                </a:lnTo>
                <a:lnTo>
                  <a:pt x="19" y="202"/>
                </a:lnTo>
                <a:lnTo>
                  <a:pt x="21" y="200"/>
                </a:lnTo>
                <a:lnTo>
                  <a:pt x="24" y="197"/>
                </a:lnTo>
                <a:lnTo>
                  <a:pt x="25" y="194"/>
                </a:lnTo>
                <a:lnTo>
                  <a:pt x="25" y="193"/>
                </a:lnTo>
                <a:lnTo>
                  <a:pt x="28" y="189"/>
                </a:lnTo>
                <a:lnTo>
                  <a:pt x="31" y="181"/>
                </a:lnTo>
                <a:lnTo>
                  <a:pt x="35" y="173"/>
                </a:lnTo>
                <a:lnTo>
                  <a:pt x="35" y="171"/>
                </a:lnTo>
                <a:lnTo>
                  <a:pt x="37" y="168"/>
                </a:lnTo>
                <a:lnTo>
                  <a:pt x="38" y="165"/>
                </a:lnTo>
                <a:lnTo>
                  <a:pt x="38" y="161"/>
                </a:lnTo>
                <a:lnTo>
                  <a:pt x="40" y="159"/>
                </a:lnTo>
                <a:lnTo>
                  <a:pt x="41" y="155"/>
                </a:lnTo>
                <a:lnTo>
                  <a:pt x="43" y="152"/>
                </a:lnTo>
                <a:lnTo>
                  <a:pt x="44" y="148"/>
                </a:lnTo>
                <a:lnTo>
                  <a:pt x="46" y="145"/>
                </a:lnTo>
                <a:lnTo>
                  <a:pt x="47" y="140"/>
                </a:lnTo>
                <a:lnTo>
                  <a:pt x="52" y="124"/>
                </a:lnTo>
                <a:lnTo>
                  <a:pt x="54" y="117"/>
                </a:lnTo>
                <a:lnTo>
                  <a:pt x="57" y="112"/>
                </a:lnTo>
                <a:lnTo>
                  <a:pt x="59" y="107"/>
                </a:lnTo>
                <a:lnTo>
                  <a:pt x="62" y="102"/>
                </a:lnTo>
                <a:lnTo>
                  <a:pt x="66" y="98"/>
                </a:lnTo>
                <a:lnTo>
                  <a:pt x="66" y="96"/>
                </a:lnTo>
                <a:lnTo>
                  <a:pt x="68" y="95"/>
                </a:lnTo>
                <a:lnTo>
                  <a:pt x="68" y="93"/>
                </a:lnTo>
                <a:lnTo>
                  <a:pt x="69" y="92"/>
                </a:lnTo>
                <a:lnTo>
                  <a:pt x="72" y="89"/>
                </a:lnTo>
                <a:lnTo>
                  <a:pt x="74" y="88"/>
                </a:lnTo>
                <a:lnTo>
                  <a:pt x="81" y="83"/>
                </a:lnTo>
                <a:lnTo>
                  <a:pt x="84" y="82"/>
                </a:lnTo>
                <a:lnTo>
                  <a:pt x="91" y="80"/>
                </a:lnTo>
                <a:lnTo>
                  <a:pt x="100" y="80"/>
                </a:lnTo>
                <a:lnTo>
                  <a:pt x="104" y="79"/>
                </a:lnTo>
                <a:lnTo>
                  <a:pt x="107" y="79"/>
                </a:lnTo>
                <a:lnTo>
                  <a:pt x="110" y="77"/>
                </a:lnTo>
                <a:lnTo>
                  <a:pt x="113" y="79"/>
                </a:lnTo>
                <a:lnTo>
                  <a:pt x="115" y="80"/>
                </a:lnTo>
                <a:lnTo>
                  <a:pt x="116" y="82"/>
                </a:lnTo>
                <a:lnTo>
                  <a:pt x="118" y="83"/>
                </a:lnTo>
                <a:lnTo>
                  <a:pt x="118" y="86"/>
                </a:lnTo>
                <a:lnTo>
                  <a:pt x="116" y="89"/>
                </a:lnTo>
                <a:lnTo>
                  <a:pt x="115" y="90"/>
                </a:lnTo>
                <a:lnTo>
                  <a:pt x="112" y="93"/>
                </a:lnTo>
                <a:lnTo>
                  <a:pt x="110" y="93"/>
                </a:lnTo>
                <a:lnTo>
                  <a:pt x="109" y="93"/>
                </a:lnTo>
                <a:lnTo>
                  <a:pt x="110" y="92"/>
                </a:lnTo>
                <a:lnTo>
                  <a:pt x="112" y="90"/>
                </a:lnTo>
                <a:lnTo>
                  <a:pt x="113" y="89"/>
                </a:lnTo>
                <a:lnTo>
                  <a:pt x="115" y="86"/>
                </a:lnTo>
                <a:lnTo>
                  <a:pt x="113" y="86"/>
                </a:lnTo>
                <a:lnTo>
                  <a:pt x="110" y="86"/>
                </a:lnTo>
                <a:lnTo>
                  <a:pt x="106" y="85"/>
                </a:lnTo>
                <a:lnTo>
                  <a:pt x="104" y="86"/>
                </a:lnTo>
                <a:lnTo>
                  <a:pt x="106" y="86"/>
                </a:lnTo>
                <a:lnTo>
                  <a:pt x="107" y="89"/>
                </a:lnTo>
                <a:lnTo>
                  <a:pt x="106" y="90"/>
                </a:lnTo>
                <a:lnTo>
                  <a:pt x="104" y="95"/>
                </a:lnTo>
                <a:lnTo>
                  <a:pt x="104" y="98"/>
                </a:lnTo>
                <a:lnTo>
                  <a:pt x="103" y="101"/>
                </a:lnTo>
                <a:lnTo>
                  <a:pt x="101" y="99"/>
                </a:lnTo>
                <a:lnTo>
                  <a:pt x="98" y="98"/>
                </a:lnTo>
                <a:lnTo>
                  <a:pt x="97" y="99"/>
                </a:lnTo>
                <a:lnTo>
                  <a:pt x="94" y="101"/>
                </a:lnTo>
                <a:lnTo>
                  <a:pt x="96" y="102"/>
                </a:lnTo>
                <a:lnTo>
                  <a:pt x="97" y="104"/>
                </a:lnTo>
                <a:lnTo>
                  <a:pt x="96" y="105"/>
                </a:lnTo>
                <a:lnTo>
                  <a:pt x="97" y="105"/>
                </a:lnTo>
                <a:lnTo>
                  <a:pt x="100" y="105"/>
                </a:lnTo>
                <a:lnTo>
                  <a:pt x="101" y="107"/>
                </a:lnTo>
                <a:lnTo>
                  <a:pt x="104" y="108"/>
                </a:lnTo>
                <a:lnTo>
                  <a:pt x="104" y="110"/>
                </a:lnTo>
                <a:lnTo>
                  <a:pt x="104" y="111"/>
                </a:lnTo>
                <a:lnTo>
                  <a:pt x="103" y="112"/>
                </a:lnTo>
                <a:lnTo>
                  <a:pt x="100" y="114"/>
                </a:lnTo>
                <a:lnTo>
                  <a:pt x="98" y="115"/>
                </a:lnTo>
                <a:lnTo>
                  <a:pt x="97" y="115"/>
                </a:lnTo>
                <a:lnTo>
                  <a:pt x="98" y="117"/>
                </a:lnTo>
                <a:lnTo>
                  <a:pt x="100" y="118"/>
                </a:lnTo>
                <a:lnTo>
                  <a:pt x="101" y="118"/>
                </a:lnTo>
                <a:lnTo>
                  <a:pt x="104" y="118"/>
                </a:lnTo>
                <a:lnTo>
                  <a:pt x="106" y="121"/>
                </a:lnTo>
                <a:lnTo>
                  <a:pt x="107" y="124"/>
                </a:lnTo>
                <a:lnTo>
                  <a:pt x="109" y="124"/>
                </a:lnTo>
                <a:lnTo>
                  <a:pt x="112" y="123"/>
                </a:lnTo>
                <a:lnTo>
                  <a:pt x="113" y="120"/>
                </a:lnTo>
                <a:lnTo>
                  <a:pt x="113" y="115"/>
                </a:lnTo>
                <a:lnTo>
                  <a:pt x="115" y="114"/>
                </a:lnTo>
                <a:lnTo>
                  <a:pt x="116" y="111"/>
                </a:lnTo>
                <a:lnTo>
                  <a:pt x="119" y="108"/>
                </a:lnTo>
                <a:lnTo>
                  <a:pt x="123" y="105"/>
                </a:lnTo>
                <a:lnTo>
                  <a:pt x="126" y="104"/>
                </a:lnTo>
                <a:lnTo>
                  <a:pt x="126" y="101"/>
                </a:lnTo>
                <a:lnTo>
                  <a:pt x="126" y="99"/>
                </a:lnTo>
                <a:lnTo>
                  <a:pt x="126" y="96"/>
                </a:lnTo>
                <a:lnTo>
                  <a:pt x="126" y="92"/>
                </a:lnTo>
                <a:lnTo>
                  <a:pt x="128" y="89"/>
                </a:lnTo>
                <a:lnTo>
                  <a:pt x="128" y="88"/>
                </a:lnTo>
                <a:lnTo>
                  <a:pt x="129" y="86"/>
                </a:lnTo>
                <a:lnTo>
                  <a:pt x="131" y="82"/>
                </a:lnTo>
                <a:lnTo>
                  <a:pt x="134" y="77"/>
                </a:lnTo>
                <a:lnTo>
                  <a:pt x="135" y="76"/>
                </a:lnTo>
                <a:lnTo>
                  <a:pt x="137" y="71"/>
                </a:lnTo>
                <a:lnTo>
                  <a:pt x="138" y="67"/>
                </a:lnTo>
                <a:lnTo>
                  <a:pt x="138" y="64"/>
                </a:lnTo>
                <a:lnTo>
                  <a:pt x="138" y="61"/>
                </a:lnTo>
                <a:lnTo>
                  <a:pt x="141" y="55"/>
                </a:lnTo>
                <a:lnTo>
                  <a:pt x="142" y="52"/>
                </a:lnTo>
                <a:lnTo>
                  <a:pt x="145" y="51"/>
                </a:lnTo>
                <a:lnTo>
                  <a:pt x="148" y="49"/>
                </a:lnTo>
                <a:lnTo>
                  <a:pt x="148" y="48"/>
                </a:lnTo>
                <a:lnTo>
                  <a:pt x="151" y="47"/>
                </a:lnTo>
                <a:lnTo>
                  <a:pt x="157" y="44"/>
                </a:lnTo>
                <a:lnTo>
                  <a:pt x="157" y="42"/>
                </a:lnTo>
                <a:lnTo>
                  <a:pt x="159" y="25"/>
                </a:lnTo>
                <a:lnTo>
                  <a:pt x="160" y="19"/>
                </a:lnTo>
                <a:lnTo>
                  <a:pt x="164" y="8"/>
                </a:lnTo>
                <a:lnTo>
                  <a:pt x="166" y="4"/>
                </a:lnTo>
                <a:lnTo>
                  <a:pt x="166" y="3"/>
                </a:lnTo>
                <a:lnTo>
                  <a:pt x="167" y="3"/>
                </a:lnTo>
                <a:lnTo>
                  <a:pt x="169" y="0"/>
                </a:lnTo>
                <a:lnTo>
                  <a:pt x="170" y="0"/>
                </a:lnTo>
                <a:lnTo>
                  <a:pt x="170" y="1"/>
                </a:lnTo>
                <a:lnTo>
                  <a:pt x="169" y="3"/>
                </a:lnTo>
                <a:lnTo>
                  <a:pt x="167" y="4"/>
                </a:lnTo>
                <a:lnTo>
                  <a:pt x="167" y="5"/>
                </a:lnTo>
                <a:lnTo>
                  <a:pt x="170" y="5"/>
                </a:lnTo>
                <a:close/>
                <a:moveTo>
                  <a:pt x="172" y="16"/>
                </a:moveTo>
                <a:lnTo>
                  <a:pt x="172" y="17"/>
                </a:lnTo>
                <a:lnTo>
                  <a:pt x="170" y="17"/>
                </a:lnTo>
                <a:lnTo>
                  <a:pt x="169" y="16"/>
                </a:lnTo>
                <a:lnTo>
                  <a:pt x="169" y="14"/>
                </a:lnTo>
                <a:lnTo>
                  <a:pt x="170" y="14"/>
                </a:lnTo>
                <a:lnTo>
                  <a:pt x="172" y="14"/>
                </a:lnTo>
                <a:lnTo>
                  <a:pt x="172" y="1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7" name="Freeform 273"/>
          <p:cNvSpPr>
            <a:spLocks noEditPoints="1"/>
          </p:cNvSpPr>
          <p:nvPr/>
        </p:nvSpPr>
        <p:spPr bwMode="auto">
          <a:xfrm rot="21334256">
            <a:off x="15282133" y="2958206"/>
            <a:ext cx="547454" cy="948492"/>
          </a:xfrm>
          <a:custGeom>
            <a:avLst/>
            <a:gdLst>
              <a:gd name="T0" fmla="*/ 2147483647 w 177"/>
              <a:gd name="T1" fmla="*/ 0 h 261"/>
              <a:gd name="T2" fmla="*/ 2147483647 w 177"/>
              <a:gd name="T3" fmla="*/ 2147483647 h 261"/>
              <a:gd name="T4" fmla="*/ 2147483647 w 177"/>
              <a:gd name="T5" fmla="*/ 2147483647 h 261"/>
              <a:gd name="T6" fmla="*/ 2147483647 w 177"/>
              <a:gd name="T7" fmla="*/ 2147483647 h 261"/>
              <a:gd name="T8" fmla="*/ 2147483647 w 177"/>
              <a:gd name="T9" fmla="*/ 2147483647 h 261"/>
              <a:gd name="T10" fmla="*/ 2147483647 w 177"/>
              <a:gd name="T11" fmla="*/ 2147483647 h 261"/>
              <a:gd name="T12" fmla="*/ 2147483647 w 177"/>
              <a:gd name="T13" fmla="*/ 2147483647 h 261"/>
              <a:gd name="T14" fmla="*/ 2147483647 w 177"/>
              <a:gd name="T15" fmla="*/ 2147483647 h 261"/>
              <a:gd name="T16" fmla="*/ 2147483647 w 177"/>
              <a:gd name="T17" fmla="*/ 2147483647 h 261"/>
              <a:gd name="T18" fmla="*/ 2147483647 w 177"/>
              <a:gd name="T19" fmla="*/ 2147483647 h 261"/>
              <a:gd name="T20" fmla="*/ 2147483647 w 177"/>
              <a:gd name="T21" fmla="*/ 2147483647 h 261"/>
              <a:gd name="T22" fmla="*/ 2147483647 w 177"/>
              <a:gd name="T23" fmla="*/ 2147483647 h 261"/>
              <a:gd name="T24" fmla="*/ 2147483647 w 177"/>
              <a:gd name="T25" fmla="*/ 2147483647 h 261"/>
              <a:gd name="T26" fmla="*/ 2147483647 w 177"/>
              <a:gd name="T27" fmla="*/ 2147483647 h 261"/>
              <a:gd name="T28" fmla="*/ 2147483647 w 177"/>
              <a:gd name="T29" fmla="*/ 2147483647 h 261"/>
              <a:gd name="T30" fmla="*/ 2147483647 w 177"/>
              <a:gd name="T31" fmla="*/ 2147483647 h 261"/>
              <a:gd name="T32" fmla="*/ 2147483647 w 177"/>
              <a:gd name="T33" fmla="*/ 2147483647 h 261"/>
              <a:gd name="T34" fmla="*/ 2147483647 w 177"/>
              <a:gd name="T35" fmla="*/ 2147483647 h 261"/>
              <a:gd name="T36" fmla="*/ 2147483647 w 177"/>
              <a:gd name="T37" fmla="*/ 2147483647 h 261"/>
              <a:gd name="T38" fmla="*/ 2147483647 w 177"/>
              <a:gd name="T39" fmla="*/ 2147483647 h 261"/>
              <a:gd name="T40" fmla="*/ 2147483647 w 177"/>
              <a:gd name="T41" fmla="*/ 2147483647 h 261"/>
              <a:gd name="T42" fmla="*/ 2147483647 w 177"/>
              <a:gd name="T43" fmla="*/ 2147483647 h 261"/>
              <a:gd name="T44" fmla="*/ 2147483647 w 177"/>
              <a:gd name="T45" fmla="*/ 2147483647 h 261"/>
              <a:gd name="T46" fmla="*/ 2147483647 w 177"/>
              <a:gd name="T47" fmla="*/ 2147483647 h 261"/>
              <a:gd name="T48" fmla="*/ 2147483647 w 177"/>
              <a:gd name="T49" fmla="*/ 2147483647 h 261"/>
              <a:gd name="T50" fmla="*/ 2147483647 w 177"/>
              <a:gd name="T51" fmla="*/ 2147483647 h 261"/>
              <a:gd name="T52" fmla="*/ 2147483647 w 177"/>
              <a:gd name="T53" fmla="*/ 2147483647 h 261"/>
              <a:gd name="T54" fmla="*/ 2147483647 w 177"/>
              <a:gd name="T55" fmla="*/ 2147483647 h 261"/>
              <a:gd name="T56" fmla="*/ 2147483647 w 177"/>
              <a:gd name="T57" fmla="*/ 2147483647 h 261"/>
              <a:gd name="T58" fmla="*/ 2147483647 w 177"/>
              <a:gd name="T59" fmla="*/ 2147483647 h 261"/>
              <a:gd name="T60" fmla="*/ 2147483647 w 177"/>
              <a:gd name="T61" fmla="*/ 2147483647 h 261"/>
              <a:gd name="T62" fmla="*/ 2147483647 w 177"/>
              <a:gd name="T63" fmla="*/ 2147483647 h 261"/>
              <a:gd name="T64" fmla="*/ 2147483647 w 177"/>
              <a:gd name="T65" fmla="*/ 2147483647 h 261"/>
              <a:gd name="T66" fmla="*/ 2147483647 w 177"/>
              <a:gd name="T67" fmla="*/ 2147483647 h 261"/>
              <a:gd name="T68" fmla="*/ 2147483647 w 177"/>
              <a:gd name="T69" fmla="*/ 2147483647 h 261"/>
              <a:gd name="T70" fmla="*/ 2147483647 w 177"/>
              <a:gd name="T71" fmla="*/ 2147483647 h 261"/>
              <a:gd name="T72" fmla="*/ 2147483647 w 177"/>
              <a:gd name="T73" fmla="*/ 2147483647 h 261"/>
              <a:gd name="T74" fmla="*/ 2147483647 w 177"/>
              <a:gd name="T75" fmla="*/ 2147483647 h 261"/>
              <a:gd name="T76" fmla="*/ 2147483647 w 177"/>
              <a:gd name="T77" fmla="*/ 2147483647 h 261"/>
              <a:gd name="T78" fmla="*/ 2147483647 w 177"/>
              <a:gd name="T79" fmla="*/ 2147483647 h 261"/>
              <a:gd name="T80" fmla="*/ 2147483647 w 177"/>
              <a:gd name="T81" fmla="*/ 2147483647 h 261"/>
              <a:gd name="T82" fmla="*/ 2147483647 w 177"/>
              <a:gd name="T83" fmla="*/ 2147483647 h 261"/>
              <a:gd name="T84" fmla="*/ 2147483647 w 177"/>
              <a:gd name="T85" fmla="*/ 2147483647 h 261"/>
              <a:gd name="T86" fmla="*/ 2147483647 w 177"/>
              <a:gd name="T87" fmla="*/ 2147483647 h 261"/>
              <a:gd name="T88" fmla="*/ 2147483647 w 177"/>
              <a:gd name="T89" fmla="*/ 2147483647 h 261"/>
              <a:gd name="T90" fmla="*/ 2147483647 w 177"/>
              <a:gd name="T91" fmla="*/ 2147483647 h 261"/>
              <a:gd name="T92" fmla="*/ 2147483647 w 177"/>
              <a:gd name="T93" fmla="*/ 2147483647 h 261"/>
              <a:gd name="T94" fmla="*/ 2147483647 w 177"/>
              <a:gd name="T95" fmla="*/ 2147483647 h 261"/>
              <a:gd name="T96" fmla="*/ 2147483647 w 177"/>
              <a:gd name="T97" fmla="*/ 2147483647 h 261"/>
              <a:gd name="T98" fmla="*/ 2147483647 w 177"/>
              <a:gd name="T99" fmla="*/ 2147483647 h 261"/>
              <a:gd name="T100" fmla="*/ 2147483647 w 177"/>
              <a:gd name="T101" fmla="*/ 2147483647 h 261"/>
              <a:gd name="T102" fmla="*/ 2147483647 w 177"/>
              <a:gd name="T103" fmla="*/ 2147483647 h 261"/>
              <a:gd name="T104" fmla="*/ 2147483647 w 177"/>
              <a:gd name="T105" fmla="*/ 2147483647 h 261"/>
              <a:gd name="T106" fmla="*/ 2147483647 w 177"/>
              <a:gd name="T107" fmla="*/ 2147483647 h 261"/>
              <a:gd name="T108" fmla="*/ 2147483647 w 177"/>
              <a:gd name="T109" fmla="*/ 2147483647 h 261"/>
              <a:gd name="T110" fmla="*/ 2147483647 w 177"/>
              <a:gd name="T111" fmla="*/ 2147483647 h 26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77"/>
              <a:gd name="T169" fmla="*/ 0 h 261"/>
              <a:gd name="T170" fmla="*/ 177 w 177"/>
              <a:gd name="T171" fmla="*/ 261 h 26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77" h="261">
                <a:moveTo>
                  <a:pt x="51" y="13"/>
                </a:moveTo>
                <a:lnTo>
                  <a:pt x="60" y="10"/>
                </a:lnTo>
                <a:lnTo>
                  <a:pt x="64" y="6"/>
                </a:lnTo>
                <a:lnTo>
                  <a:pt x="67" y="1"/>
                </a:lnTo>
                <a:lnTo>
                  <a:pt x="69" y="0"/>
                </a:lnTo>
                <a:lnTo>
                  <a:pt x="70" y="4"/>
                </a:lnTo>
                <a:lnTo>
                  <a:pt x="66" y="9"/>
                </a:lnTo>
                <a:lnTo>
                  <a:pt x="64" y="10"/>
                </a:lnTo>
                <a:lnTo>
                  <a:pt x="66" y="11"/>
                </a:lnTo>
                <a:lnTo>
                  <a:pt x="67" y="13"/>
                </a:lnTo>
                <a:lnTo>
                  <a:pt x="70" y="16"/>
                </a:lnTo>
                <a:lnTo>
                  <a:pt x="69" y="19"/>
                </a:lnTo>
                <a:lnTo>
                  <a:pt x="70" y="20"/>
                </a:lnTo>
                <a:lnTo>
                  <a:pt x="72" y="25"/>
                </a:lnTo>
                <a:lnTo>
                  <a:pt x="72" y="28"/>
                </a:lnTo>
                <a:lnTo>
                  <a:pt x="73" y="29"/>
                </a:lnTo>
                <a:lnTo>
                  <a:pt x="80" y="29"/>
                </a:lnTo>
                <a:lnTo>
                  <a:pt x="83" y="32"/>
                </a:lnTo>
                <a:lnTo>
                  <a:pt x="85" y="32"/>
                </a:lnTo>
                <a:lnTo>
                  <a:pt x="88" y="29"/>
                </a:lnTo>
                <a:lnTo>
                  <a:pt x="91" y="31"/>
                </a:lnTo>
                <a:lnTo>
                  <a:pt x="92" y="29"/>
                </a:lnTo>
                <a:lnTo>
                  <a:pt x="94" y="29"/>
                </a:lnTo>
                <a:lnTo>
                  <a:pt x="95" y="31"/>
                </a:lnTo>
                <a:lnTo>
                  <a:pt x="97" y="31"/>
                </a:lnTo>
                <a:lnTo>
                  <a:pt x="99" y="31"/>
                </a:lnTo>
                <a:lnTo>
                  <a:pt x="101" y="29"/>
                </a:lnTo>
                <a:lnTo>
                  <a:pt x="104" y="25"/>
                </a:lnTo>
                <a:lnTo>
                  <a:pt x="105" y="25"/>
                </a:lnTo>
                <a:lnTo>
                  <a:pt x="108" y="23"/>
                </a:lnTo>
                <a:lnTo>
                  <a:pt x="110" y="25"/>
                </a:lnTo>
                <a:lnTo>
                  <a:pt x="113" y="26"/>
                </a:lnTo>
                <a:lnTo>
                  <a:pt x="116" y="31"/>
                </a:lnTo>
                <a:lnTo>
                  <a:pt x="118" y="32"/>
                </a:lnTo>
                <a:lnTo>
                  <a:pt x="120" y="32"/>
                </a:lnTo>
                <a:lnTo>
                  <a:pt x="123" y="35"/>
                </a:lnTo>
                <a:lnTo>
                  <a:pt x="129" y="35"/>
                </a:lnTo>
                <a:lnTo>
                  <a:pt x="133" y="33"/>
                </a:lnTo>
                <a:lnTo>
                  <a:pt x="136" y="32"/>
                </a:lnTo>
                <a:lnTo>
                  <a:pt x="138" y="31"/>
                </a:lnTo>
                <a:lnTo>
                  <a:pt x="138" y="26"/>
                </a:lnTo>
                <a:lnTo>
                  <a:pt x="139" y="23"/>
                </a:lnTo>
                <a:lnTo>
                  <a:pt x="140" y="22"/>
                </a:lnTo>
                <a:lnTo>
                  <a:pt x="142" y="22"/>
                </a:lnTo>
                <a:lnTo>
                  <a:pt x="145" y="25"/>
                </a:lnTo>
                <a:lnTo>
                  <a:pt x="145" y="29"/>
                </a:lnTo>
                <a:lnTo>
                  <a:pt x="146" y="29"/>
                </a:lnTo>
                <a:lnTo>
                  <a:pt x="148" y="31"/>
                </a:lnTo>
                <a:lnTo>
                  <a:pt x="149" y="29"/>
                </a:lnTo>
                <a:lnTo>
                  <a:pt x="151" y="28"/>
                </a:lnTo>
                <a:lnTo>
                  <a:pt x="154" y="29"/>
                </a:lnTo>
                <a:lnTo>
                  <a:pt x="154" y="32"/>
                </a:lnTo>
                <a:lnTo>
                  <a:pt x="152" y="35"/>
                </a:lnTo>
                <a:lnTo>
                  <a:pt x="155" y="36"/>
                </a:lnTo>
                <a:lnTo>
                  <a:pt x="155" y="38"/>
                </a:lnTo>
                <a:lnTo>
                  <a:pt x="152" y="39"/>
                </a:lnTo>
                <a:lnTo>
                  <a:pt x="152" y="41"/>
                </a:lnTo>
                <a:lnTo>
                  <a:pt x="157" y="42"/>
                </a:lnTo>
                <a:lnTo>
                  <a:pt x="158" y="45"/>
                </a:lnTo>
                <a:lnTo>
                  <a:pt x="162" y="44"/>
                </a:lnTo>
                <a:lnTo>
                  <a:pt x="162" y="47"/>
                </a:lnTo>
                <a:lnTo>
                  <a:pt x="164" y="47"/>
                </a:lnTo>
                <a:lnTo>
                  <a:pt x="167" y="45"/>
                </a:lnTo>
                <a:lnTo>
                  <a:pt x="168" y="45"/>
                </a:lnTo>
                <a:lnTo>
                  <a:pt x="170" y="45"/>
                </a:lnTo>
                <a:lnTo>
                  <a:pt x="170" y="48"/>
                </a:lnTo>
                <a:lnTo>
                  <a:pt x="174" y="48"/>
                </a:lnTo>
                <a:lnTo>
                  <a:pt x="176" y="50"/>
                </a:lnTo>
                <a:lnTo>
                  <a:pt x="177" y="53"/>
                </a:lnTo>
                <a:lnTo>
                  <a:pt x="174" y="55"/>
                </a:lnTo>
                <a:lnTo>
                  <a:pt x="173" y="57"/>
                </a:lnTo>
                <a:lnTo>
                  <a:pt x="173" y="60"/>
                </a:lnTo>
                <a:lnTo>
                  <a:pt x="174" y="63"/>
                </a:lnTo>
                <a:lnTo>
                  <a:pt x="176" y="64"/>
                </a:lnTo>
                <a:lnTo>
                  <a:pt x="176" y="67"/>
                </a:lnTo>
                <a:lnTo>
                  <a:pt x="171" y="67"/>
                </a:lnTo>
                <a:lnTo>
                  <a:pt x="171" y="70"/>
                </a:lnTo>
                <a:lnTo>
                  <a:pt x="170" y="70"/>
                </a:lnTo>
                <a:lnTo>
                  <a:pt x="167" y="72"/>
                </a:lnTo>
                <a:lnTo>
                  <a:pt x="165" y="74"/>
                </a:lnTo>
                <a:lnTo>
                  <a:pt x="161" y="74"/>
                </a:lnTo>
                <a:lnTo>
                  <a:pt x="158" y="79"/>
                </a:lnTo>
                <a:lnTo>
                  <a:pt x="157" y="80"/>
                </a:lnTo>
                <a:lnTo>
                  <a:pt x="149" y="88"/>
                </a:lnTo>
                <a:lnTo>
                  <a:pt x="148" y="94"/>
                </a:lnTo>
                <a:lnTo>
                  <a:pt x="148" y="96"/>
                </a:lnTo>
                <a:lnTo>
                  <a:pt x="148" y="104"/>
                </a:lnTo>
                <a:lnTo>
                  <a:pt x="148" y="107"/>
                </a:lnTo>
                <a:lnTo>
                  <a:pt x="146" y="110"/>
                </a:lnTo>
                <a:lnTo>
                  <a:pt x="146" y="113"/>
                </a:lnTo>
                <a:lnTo>
                  <a:pt x="143" y="114"/>
                </a:lnTo>
                <a:lnTo>
                  <a:pt x="143" y="117"/>
                </a:lnTo>
                <a:lnTo>
                  <a:pt x="140" y="117"/>
                </a:lnTo>
                <a:lnTo>
                  <a:pt x="138" y="118"/>
                </a:lnTo>
                <a:lnTo>
                  <a:pt x="138" y="120"/>
                </a:lnTo>
                <a:lnTo>
                  <a:pt x="140" y="127"/>
                </a:lnTo>
                <a:lnTo>
                  <a:pt x="142" y="130"/>
                </a:lnTo>
                <a:lnTo>
                  <a:pt x="140" y="135"/>
                </a:lnTo>
                <a:lnTo>
                  <a:pt x="140" y="136"/>
                </a:lnTo>
                <a:lnTo>
                  <a:pt x="142" y="136"/>
                </a:lnTo>
                <a:lnTo>
                  <a:pt x="142" y="137"/>
                </a:lnTo>
                <a:lnTo>
                  <a:pt x="142" y="140"/>
                </a:lnTo>
                <a:lnTo>
                  <a:pt x="139" y="143"/>
                </a:lnTo>
                <a:lnTo>
                  <a:pt x="139" y="145"/>
                </a:lnTo>
                <a:lnTo>
                  <a:pt x="139" y="148"/>
                </a:lnTo>
                <a:lnTo>
                  <a:pt x="138" y="152"/>
                </a:lnTo>
                <a:lnTo>
                  <a:pt x="138" y="158"/>
                </a:lnTo>
                <a:lnTo>
                  <a:pt x="138" y="161"/>
                </a:lnTo>
                <a:lnTo>
                  <a:pt x="133" y="162"/>
                </a:lnTo>
                <a:lnTo>
                  <a:pt x="133" y="167"/>
                </a:lnTo>
                <a:lnTo>
                  <a:pt x="130" y="168"/>
                </a:lnTo>
                <a:lnTo>
                  <a:pt x="130" y="170"/>
                </a:lnTo>
                <a:lnTo>
                  <a:pt x="130" y="173"/>
                </a:lnTo>
                <a:lnTo>
                  <a:pt x="129" y="179"/>
                </a:lnTo>
                <a:lnTo>
                  <a:pt x="129" y="180"/>
                </a:lnTo>
                <a:lnTo>
                  <a:pt x="130" y="180"/>
                </a:lnTo>
                <a:lnTo>
                  <a:pt x="132" y="180"/>
                </a:lnTo>
                <a:lnTo>
                  <a:pt x="135" y="181"/>
                </a:lnTo>
                <a:lnTo>
                  <a:pt x="135" y="184"/>
                </a:lnTo>
                <a:lnTo>
                  <a:pt x="136" y="186"/>
                </a:lnTo>
                <a:lnTo>
                  <a:pt x="140" y="187"/>
                </a:lnTo>
                <a:lnTo>
                  <a:pt x="143" y="190"/>
                </a:lnTo>
                <a:lnTo>
                  <a:pt x="145" y="190"/>
                </a:lnTo>
                <a:lnTo>
                  <a:pt x="146" y="190"/>
                </a:lnTo>
                <a:lnTo>
                  <a:pt x="151" y="190"/>
                </a:lnTo>
                <a:lnTo>
                  <a:pt x="154" y="192"/>
                </a:lnTo>
                <a:lnTo>
                  <a:pt x="155" y="195"/>
                </a:lnTo>
                <a:lnTo>
                  <a:pt x="154" y="202"/>
                </a:lnTo>
                <a:lnTo>
                  <a:pt x="154" y="205"/>
                </a:lnTo>
                <a:lnTo>
                  <a:pt x="160" y="212"/>
                </a:lnTo>
                <a:lnTo>
                  <a:pt x="161" y="214"/>
                </a:lnTo>
                <a:lnTo>
                  <a:pt x="164" y="217"/>
                </a:lnTo>
                <a:lnTo>
                  <a:pt x="165" y="222"/>
                </a:lnTo>
                <a:lnTo>
                  <a:pt x="167" y="224"/>
                </a:lnTo>
                <a:lnTo>
                  <a:pt x="170" y="225"/>
                </a:lnTo>
                <a:lnTo>
                  <a:pt x="171" y="227"/>
                </a:lnTo>
                <a:lnTo>
                  <a:pt x="170" y="230"/>
                </a:lnTo>
                <a:lnTo>
                  <a:pt x="171" y="231"/>
                </a:lnTo>
                <a:lnTo>
                  <a:pt x="174" y="231"/>
                </a:lnTo>
                <a:lnTo>
                  <a:pt x="174" y="233"/>
                </a:lnTo>
                <a:lnTo>
                  <a:pt x="174" y="240"/>
                </a:lnTo>
                <a:lnTo>
                  <a:pt x="176" y="242"/>
                </a:lnTo>
                <a:lnTo>
                  <a:pt x="177" y="242"/>
                </a:lnTo>
                <a:lnTo>
                  <a:pt x="174" y="247"/>
                </a:lnTo>
                <a:lnTo>
                  <a:pt x="173" y="252"/>
                </a:lnTo>
                <a:lnTo>
                  <a:pt x="173" y="253"/>
                </a:lnTo>
                <a:lnTo>
                  <a:pt x="171" y="253"/>
                </a:lnTo>
                <a:lnTo>
                  <a:pt x="168" y="253"/>
                </a:lnTo>
                <a:lnTo>
                  <a:pt x="165" y="255"/>
                </a:lnTo>
                <a:lnTo>
                  <a:pt x="162" y="253"/>
                </a:lnTo>
                <a:lnTo>
                  <a:pt x="154" y="261"/>
                </a:lnTo>
                <a:lnTo>
                  <a:pt x="152" y="261"/>
                </a:lnTo>
                <a:lnTo>
                  <a:pt x="151" y="258"/>
                </a:lnTo>
                <a:lnTo>
                  <a:pt x="149" y="255"/>
                </a:lnTo>
                <a:lnTo>
                  <a:pt x="148" y="255"/>
                </a:lnTo>
                <a:lnTo>
                  <a:pt x="146" y="253"/>
                </a:lnTo>
                <a:lnTo>
                  <a:pt x="146" y="252"/>
                </a:lnTo>
                <a:lnTo>
                  <a:pt x="143" y="250"/>
                </a:lnTo>
                <a:lnTo>
                  <a:pt x="140" y="252"/>
                </a:lnTo>
                <a:lnTo>
                  <a:pt x="132" y="252"/>
                </a:lnTo>
                <a:lnTo>
                  <a:pt x="126" y="255"/>
                </a:lnTo>
                <a:lnTo>
                  <a:pt x="123" y="253"/>
                </a:lnTo>
                <a:lnTo>
                  <a:pt x="121" y="255"/>
                </a:lnTo>
                <a:lnTo>
                  <a:pt x="118" y="256"/>
                </a:lnTo>
                <a:lnTo>
                  <a:pt x="116" y="258"/>
                </a:lnTo>
                <a:lnTo>
                  <a:pt x="114" y="259"/>
                </a:lnTo>
                <a:lnTo>
                  <a:pt x="111" y="256"/>
                </a:lnTo>
                <a:lnTo>
                  <a:pt x="110" y="255"/>
                </a:lnTo>
                <a:lnTo>
                  <a:pt x="107" y="255"/>
                </a:lnTo>
                <a:lnTo>
                  <a:pt x="104" y="255"/>
                </a:lnTo>
                <a:lnTo>
                  <a:pt x="101" y="256"/>
                </a:lnTo>
                <a:lnTo>
                  <a:pt x="99" y="256"/>
                </a:lnTo>
                <a:lnTo>
                  <a:pt x="98" y="253"/>
                </a:lnTo>
                <a:lnTo>
                  <a:pt x="95" y="253"/>
                </a:lnTo>
                <a:lnTo>
                  <a:pt x="94" y="253"/>
                </a:lnTo>
                <a:lnTo>
                  <a:pt x="91" y="253"/>
                </a:lnTo>
                <a:lnTo>
                  <a:pt x="86" y="255"/>
                </a:lnTo>
                <a:lnTo>
                  <a:pt x="85" y="255"/>
                </a:lnTo>
                <a:lnTo>
                  <a:pt x="83" y="253"/>
                </a:lnTo>
                <a:lnTo>
                  <a:pt x="82" y="253"/>
                </a:lnTo>
                <a:lnTo>
                  <a:pt x="79" y="253"/>
                </a:lnTo>
                <a:lnTo>
                  <a:pt x="75" y="256"/>
                </a:lnTo>
                <a:lnTo>
                  <a:pt x="73" y="256"/>
                </a:lnTo>
                <a:lnTo>
                  <a:pt x="70" y="255"/>
                </a:lnTo>
                <a:lnTo>
                  <a:pt x="67" y="255"/>
                </a:lnTo>
                <a:lnTo>
                  <a:pt x="66" y="252"/>
                </a:lnTo>
                <a:lnTo>
                  <a:pt x="64" y="252"/>
                </a:lnTo>
                <a:lnTo>
                  <a:pt x="64" y="253"/>
                </a:lnTo>
                <a:lnTo>
                  <a:pt x="58" y="255"/>
                </a:lnTo>
                <a:lnTo>
                  <a:pt x="54" y="259"/>
                </a:lnTo>
                <a:lnTo>
                  <a:pt x="48" y="259"/>
                </a:lnTo>
                <a:lnTo>
                  <a:pt x="45" y="258"/>
                </a:lnTo>
                <a:lnTo>
                  <a:pt x="45" y="256"/>
                </a:lnTo>
                <a:lnTo>
                  <a:pt x="45" y="253"/>
                </a:lnTo>
                <a:lnTo>
                  <a:pt x="47" y="252"/>
                </a:lnTo>
                <a:lnTo>
                  <a:pt x="45" y="249"/>
                </a:lnTo>
                <a:lnTo>
                  <a:pt x="47" y="247"/>
                </a:lnTo>
                <a:lnTo>
                  <a:pt x="48" y="246"/>
                </a:lnTo>
                <a:lnTo>
                  <a:pt x="47" y="244"/>
                </a:lnTo>
                <a:lnTo>
                  <a:pt x="44" y="244"/>
                </a:lnTo>
                <a:lnTo>
                  <a:pt x="42" y="242"/>
                </a:lnTo>
                <a:lnTo>
                  <a:pt x="39" y="243"/>
                </a:lnTo>
                <a:lnTo>
                  <a:pt x="39" y="240"/>
                </a:lnTo>
                <a:lnTo>
                  <a:pt x="38" y="240"/>
                </a:lnTo>
                <a:lnTo>
                  <a:pt x="31" y="239"/>
                </a:lnTo>
                <a:lnTo>
                  <a:pt x="26" y="239"/>
                </a:lnTo>
                <a:lnTo>
                  <a:pt x="23" y="239"/>
                </a:lnTo>
                <a:lnTo>
                  <a:pt x="17" y="239"/>
                </a:lnTo>
                <a:lnTo>
                  <a:pt x="16" y="240"/>
                </a:lnTo>
                <a:lnTo>
                  <a:pt x="13" y="240"/>
                </a:lnTo>
                <a:lnTo>
                  <a:pt x="14" y="233"/>
                </a:lnTo>
                <a:lnTo>
                  <a:pt x="12" y="230"/>
                </a:lnTo>
                <a:lnTo>
                  <a:pt x="13" y="228"/>
                </a:lnTo>
                <a:lnTo>
                  <a:pt x="16" y="228"/>
                </a:lnTo>
                <a:lnTo>
                  <a:pt x="20" y="225"/>
                </a:lnTo>
                <a:lnTo>
                  <a:pt x="20" y="222"/>
                </a:lnTo>
                <a:lnTo>
                  <a:pt x="20" y="218"/>
                </a:lnTo>
                <a:lnTo>
                  <a:pt x="25" y="205"/>
                </a:lnTo>
                <a:lnTo>
                  <a:pt x="25" y="202"/>
                </a:lnTo>
                <a:lnTo>
                  <a:pt x="22" y="193"/>
                </a:lnTo>
                <a:lnTo>
                  <a:pt x="29" y="186"/>
                </a:lnTo>
                <a:lnTo>
                  <a:pt x="29" y="176"/>
                </a:lnTo>
                <a:lnTo>
                  <a:pt x="28" y="168"/>
                </a:lnTo>
                <a:lnTo>
                  <a:pt x="25" y="159"/>
                </a:lnTo>
                <a:lnTo>
                  <a:pt x="20" y="151"/>
                </a:lnTo>
                <a:lnTo>
                  <a:pt x="16" y="151"/>
                </a:lnTo>
                <a:lnTo>
                  <a:pt x="16" y="148"/>
                </a:lnTo>
                <a:lnTo>
                  <a:pt x="10" y="143"/>
                </a:lnTo>
                <a:lnTo>
                  <a:pt x="9" y="140"/>
                </a:lnTo>
                <a:lnTo>
                  <a:pt x="6" y="139"/>
                </a:lnTo>
                <a:lnTo>
                  <a:pt x="6" y="137"/>
                </a:lnTo>
                <a:lnTo>
                  <a:pt x="7" y="135"/>
                </a:lnTo>
                <a:lnTo>
                  <a:pt x="7" y="133"/>
                </a:lnTo>
                <a:lnTo>
                  <a:pt x="0" y="127"/>
                </a:lnTo>
                <a:lnTo>
                  <a:pt x="3" y="121"/>
                </a:lnTo>
                <a:lnTo>
                  <a:pt x="4" y="118"/>
                </a:lnTo>
                <a:lnTo>
                  <a:pt x="6" y="116"/>
                </a:lnTo>
                <a:lnTo>
                  <a:pt x="6" y="114"/>
                </a:lnTo>
                <a:lnTo>
                  <a:pt x="7" y="110"/>
                </a:lnTo>
                <a:lnTo>
                  <a:pt x="9" y="102"/>
                </a:lnTo>
                <a:lnTo>
                  <a:pt x="9" y="99"/>
                </a:lnTo>
                <a:lnTo>
                  <a:pt x="9" y="96"/>
                </a:lnTo>
                <a:lnTo>
                  <a:pt x="9" y="91"/>
                </a:lnTo>
                <a:lnTo>
                  <a:pt x="9" y="85"/>
                </a:lnTo>
                <a:lnTo>
                  <a:pt x="9" y="77"/>
                </a:lnTo>
                <a:lnTo>
                  <a:pt x="12" y="60"/>
                </a:lnTo>
                <a:lnTo>
                  <a:pt x="12" y="55"/>
                </a:lnTo>
                <a:lnTo>
                  <a:pt x="12" y="53"/>
                </a:lnTo>
                <a:lnTo>
                  <a:pt x="12" y="48"/>
                </a:lnTo>
                <a:lnTo>
                  <a:pt x="13" y="47"/>
                </a:lnTo>
                <a:lnTo>
                  <a:pt x="13" y="41"/>
                </a:lnTo>
                <a:lnTo>
                  <a:pt x="13" y="38"/>
                </a:lnTo>
                <a:lnTo>
                  <a:pt x="14" y="36"/>
                </a:lnTo>
                <a:lnTo>
                  <a:pt x="16" y="32"/>
                </a:lnTo>
                <a:lnTo>
                  <a:pt x="17" y="29"/>
                </a:lnTo>
                <a:lnTo>
                  <a:pt x="20" y="25"/>
                </a:lnTo>
                <a:lnTo>
                  <a:pt x="22" y="23"/>
                </a:lnTo>
                <a:lnTo>
                  <a:pt x="23" y="22"/>
                </a:lnTo>
                <a:lnTo>
                  <a:pt x="29" y="19"/>
                </a:lnTo>
                <a:lnTo>
                  <a:pt x="31" y="17"/>
                </a:lnTo>
                <a:lnTo>
                  <a:pt x="33" y="16"/>
                </a:lnTo>
                <a:lnTo>
                  <a:pt x="35" y="16"/>
                </a:lnTo>
                <a:lnTo>
                  <a:pt x="38" y="14"/>
                </a:lnTo>
                <a:lnTo>
                  <a:pt x="42" y="13"/>
                </a:lnTo>
                <a:lnTo>
                  <a:pt x="47" y="13"/>
                </a:lnTo>
                <a:lnTo>
                  <a:pt x="51" y="13"/>
                </a:lnTo>
                <a:close/>
                <a:moveTo>
                  <a:pt x="7" y="102"/>
                </a:moveTo>
                <a:lnTo>
                  <a:pt x="7" y="104"/>
                </a:lnTo>
                <a:lnTo>
                  <a:pt x="6" y="104"/>
                </a:lnTo>
                <a:lnTo>
                  <a:pt x="6" y="102"/>
                </a:lnTo>
                <a:lnTo>
                  <a:pt x="7" y="101"/>
                </a:lnTo>
                <a:lnTo>
                  <a:pt x="7" y="10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" name="Freeform 274"/>
          <p:cNvSpPr>
            <a:spLocks/>
          </p:cNvSpPr>
          <p:nvPr/>
        </p:nvSpPr>
        <p:spPr bwMode="auto">
          <a:xfrm rot="21334256">
            <a:off x="16332355" y="1548931"/>
            <a:ext cx="528197" cy="548019"/>
          </a:xfrm>
          <a:custGeom>
            <a:avLst/>
            <a:gdLst>
              <a:gd name="T0" fmla="*/ 2147483647 w 171"/>
              <a:gd name="T1" fmla="*/ 2147483647 h 150"/>
              <a:gd name="T2" fmla="*/ 2147483647 w 171"/>
              <a:gd name="T3" fmla="*/ 2147483647 h 150"/>
              <a:gd name="T4" fmla="*/ 2147483647 w 171"/>
              <a:gd name="T5" fmla="*/ 2147483647 h 150"/>
              <a:gd name="T6" fmla="*/ 2147483647 w 171"/>
              <a:gd name="T7" fmla="*/ 2147483647 h 150"/>
              <a:gd name="T8" fmla="*/ 2147483647 w 171"/>
              <a:gd name="T9" fmla="*/ 2147483647 h 150"/>
              <a:gd name="T10" fmla="*/ 2147483647 w 171"/>
              <a:gd name="T11" fmla="*/ 2147483647 h 150"/>
              <a:gd name="T12" fmla="*/ 2147483647 w 171"/>
              <a:gd name="T13" fmla="*/ 2147483647 h 150"/>
              <a:gd name="T14" fmla="*/ 2147483647 w 171"/>
              <a:gd name="T15" fmla="*/ 2147483647 h 150"/>
              <a:gd name="T16" fmla="*/ 2147483647 w 171"/>
              <a:gd name="T17" fmla="*/ 2147483647 h 150"/>
              <a:gd name="T18" fmla="*/ 2147483647 w 171"/>
              <a:gd name="T19" fmla="*/ 2147483647 h 150"/>
              <a:gd name="T20" fmla="*/ 2147483647 w 171"/>
              <a:gd name="T21" fmla="*/ 2147483647 h 150"/>
              <a:gd name="T22" fmla="*/ 2147483647 w 171"/>
              <a:gd name="T23" fmla="*/ 2147483647 h 150"/>
              <a:gd name="T24" fmla="*/ 2147483647 w 171"/>
              <a:gd name="T25" fmla="*/ 2147483647 h 150"/>
              <a:gd name="T26" fmla="*/ 2147483647 w 171"/>
              <a:gd name="T27" fmla="*/ 2147483647 h 150"/>
              <a:gd name="T28" fmla="*/ 2147483647 w 171"/>
              <a:gd name="T29" fmla="*/ 2147483647 h 150"/>
              <a:gd name="T30" fmla="*/ 2147483647 w 171"/>
              <a:gd name="T31" fmla="*/ 2147483647 h 150"/>
              <a:gd name="T32" fmla="*/ 2147483647 w 171"/>
              <a:gd name="T33" fmla="*/ 2147483647 h 150"/>
              <a:gd name="T34" fmla="*/ 2147483647 w 171"/>
              <a:gd name="T35" fmla="*/ 2147483647 h 150"/>
              <a:gd name="T36" fmla="*/ 2147483647 w 171"/>
              <a:gd name="T37" fmla="*/ 2147483647 h 150"/>
              <a:gd name="T38" fmla="*/ 2147483647 w 171"/>
              <a:gd name="T39" fmla="*/ 2147483647 h 150"/>
              <a:gd name="T40" fmla="*/ 2147483647 w 171"/>
              <a:gd name="T41" fmla="*/ 2147483647 h 150"/>
              <a:gd name="T42" fmla="*/ 2147483647 w 171"/>
              <a:gd name="T43" fmla="*/ 2147483647 h 150"/>
              <a:gd name="T44" fmla="*/ 2147483647 w 171"/>
              <a:gd name="T45" fmla="*/ 2147483647 h 150"/>
              <a:gd name="T46" fmla="*/ 2147483647 w 171"/>
              <a:gd name="T47" fmla="*/ 2147483647 h 150"/>
              <a:gd name="T48" fmla="*/ 2147483647 w 171"/>
              <a:gd name="T49" fmla="*/ 2147483647 h 150"/>
              <a:gd name="T50" fmla="*/ 2147483647 w 171"/>
              <a:gd name="T51" fmla="*/ 2147483647 h 150"/>
              <a:gd name="T52" fmla="*/ 2147483647 w 171"/>
              <a:gd name="T53" fmla="*/ 2147483647 h 150"/>
              <a:gd name="T54" fmla="*/ 2147483647 w 171"/>
              <a:gd name="T55" fmla="*/ 2147483647 h 150"/>
              <a:gd name="T56" fmla="*/ 2147483647 w 171"/>
              <a:gd name="T57" fmla="*/ 2147483647 h 150"/>
              <a:gd name="T58" fmla="*/ 2147483647 w 171"/>
              <a:gd name="T59" fmla="*/ 2147483647 h 150"/>
              <a:gd name="T60" fmla="*/ 2147483647 w 171"/>
              <a:gd name="T61" fmla="*/ 2147483647 h 150"/>
              <a:gd name="T62" fmla="*/ 2147483647 w 171"/>
              <a:gd name="T63" fmla="*/ 2147483647 h 150"/>
              <a:gd name="T64" fmla="*/ 2147483647 w 171"/>
              <a:gd name="T65" fmla="*/ 2147483647 h 150"/>
              <a:gd name="T66" fmla="*/ 2147483647 w 171"/>
              <a:gd name="T67" fmla="*/ 2147483647 h 150"/>
              <a:gd name="T68" fmla="*/ 2147483647 w 171"/>
              <a:gd name="T69" fmla="*/ 2147483647 h 150"/>
              <a:gd name="T70" fmla="*/ 2147483647 w 171"/>
              <a:gd name="T71" fmla="*/ 2147483647 h 150"/>
              <a:gd name="T72" fmla="*/ 2147483647 w 171"/>
              <a:gd name="T73" fmla="*/ 2147483647 h 150"/>
              <a:gd name="T74" fmla="*/ 2147483647 w 171"/>
              <a:gd name="T75" fmla="*/ 2147483647 h 150"/>
              <a:gd name="T76" fmla="*/ 2147483647 w 171"/>
              <a:gd name="T77" fmla="*/ 2147483647 h 150"/>
              <a:gd name="T78" fmla="*/ 2147483647 w 171"/>
              <a:gd name="T79" fmla="*/ 2147483647 h 150"/>
              <a:gd name="T80" fmla="*/ 2147483647 w 171"/>
              <a:gd name="T81" fmla="*/ 2147483647 h 150"/>
              <a:gd name="T82" fmla="*/ 2147483647 w 171"/>
              <a:gd name="T83" fmla="*/ 2147483647 h 150"/>
              <a:gd name="T84" fmla="*/ 2147483647 w 171"/>
              <a:gd name="T85" fmla="*/ 2147483647 h 150"/>
              <a:gd name="T86" fmla="*/ 2147483647 w 171"/>
              <a:gd name="T87" fmla="*/ 2147483647 h 150"/>
              <a:gd name="T88" fmla="*/ 2147483647 w 171"/>
              <a:gd name="T89" fmla="*/ 2147483647 h 150"/>
              <a:gd name="T90" fmla="*/ 2147483647 w 171"/>
              <a:gd name="T91" fmla="*/ 2147483647 h 150"/>
              <a:gd name="T92" fmla="*/ 2147483647 w 171"/>
              <a:gd name="T93" fmla="*/ 2147483647 h 150"/>
              <a:gd name="T94" fmla="*/ 2147483647 w 171"/>
              <a:gd name="T95" fmla="*/ 2147483647 h 150"/>
              <a:gd name="T96" fmla="*/ 2147483647 w 171"/>
              <a:gd name="T97" fmla="*/ 2147483647 h 150"/>
              <a:gd name="T98" fmla="*/ 2147483647 w 171"/>
              <a:gd name="T99" fmla="*/ 2147483647 h 150"/>
              <a:gd name="T100" fmla="*/ 2147483647 w 171"/>
              <a:gd name="T101" fmla="*/ 2147483647 h 150"/>
              <a:gd name="T102" fmla="*/ 2147483647 w 171"/>
              <a:gd name="T103" fmla="*/ 2147483647 h 150"/>
              <a:gd name="T104" fmla="*/ 2147483647 w 171"/>
              <a:gd name="T105" fmla="*/ 2147483647 h 150"/>
              <a:gd name="T106" fmla="*/ 2147483647 w 171"/>
              <a:gd name="T107" fmla="*/ 2147483647 h 150"/>
              <a:gd name="T108" fmla="*/ 2147483647 w 171"/>
              <a:gd name="T109" fmla="*/ 2147483647 h 150"/>
              <a:gd name="T110" fmla="*/ 2147483647 w 171"/>
              <a:gd name="T111" fmla="*/ 2147483647 h 150"/>
              <a:gd name="T112" fmla="*/ 2147483647 w 171"/>
              <a:gd name="T113" fmla="*/ 0 h 15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71"/>
              <a:gd name="T172" fmla="*/ 0 h 150"/>
              <a:gd name="T173" fmla="*/ 171 w 171"/>
              <a:gd name="T174" fmla="*/ 150 h 15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71" h="150">
                <a:moveTo>
                  <a:pt x="145" y="0"/>
                </a:moveTo>
                <a:lnTo>
                  <a:pt x="165" y="2"/>
                </a:lnTo>
                <a:lnTo>
                  <a:pt x="164" y="28"/>
                </a:lnTo>
                <a:lnTo>
                  <a:pt x="164" y="34"/>
                </a:lnTo>
                <a:lnTo>
                  <a:pt x="165" y="33"/>
                </a:lnTo>
                <a:lnTo>
                  <a:pt x="167" y="30"/>
                </a:lnTo>
                <a:lnTo>
                  <a:pt x="170" y="30"/>
                </a:lnTo>
                <a:lnTo>
                  <a:pt x="167" y="72"/>
                </a:lnTo>
                <a:lnTo>
                  <a:pt x="171" y="72"/>
                </a:lnTo>
                <a:lnTo>
                  <a:pt x="170" y="109"/>
                </a:lnTo>
                <a:lnTo>
                  <a:pt x="168" y="113"/>
                </a:lnTo>
                <a:lnTo>
                  <a:pt x="161" y="109"/>
                </a:lnTo>
                <a:lnTo>
                  <a:pt x="155" y="110"/>
                </a:lnTo>
                <a:lnTo>
                  <a:pt x="148" y="109"/>
                </a:lnTo>
                <a:lnTo>
                  <a:pt x="149" y="113"/>
                </a:lnTo>
                <a:lnTo>
                  <a:pt x="149" y="118"/>
                </a:lnTo>
                <a:lnTo>
                  <a:pt x="146" y="119"/>
                </a:lnTo>
                <a:lnTo>
                  <a:pt x="140" y="122"/>
                </a:lnTo>
                <a:lnTo>
                  <a:pt x="136" y="123"/>
                </a:lnTo>
                <a:lnTo>
                  <a:pt x="131" y="123"/>
                </a:lnTo>
                <a:lnTo>
                  <a:pt x="121" y="134"/>
                </a:lnTo>
                <a:lnTo>
                  <a:pt x="121" y="150"/>
                </a:lnTo>
                <a:lnTo>
                  <a:pt x="105" y="142"/>
                </a:lnTo>
                <a:lnTo>
                  <a:pt x="82" y="128"/>
                </a:lnTo>
                <a:lnTo>
                  <a:pt x="85" y="123"/>
                </a:lnTo>
                <a:lnTo>
                  <a:pt x="73" y="118"/>
                </a:lnTo>
                <a:lnTo>
                  <a:pt x="11" y="113"/>
                </a:lnTo>
                <a:lnTo>
                  <a:pt x="13" y="106"/>
                </a:lnTo>
                <a:lnTo>
                  <a:pt x="14" y="94"/>
                </a:lnTo>
                <a:lnTo>
                  <a:pt x="19" y="94"/>
                </a:lnTo>
                <a:lnTo>
                  <a:pt x="17" y="93"/>
                </a:lnTo>
                <a:lnTo>
                  <a:pt x="19" y="90"/>
                </a:lnTo>
                <a:lnTo>
                  <a:pt x="19" y="88"/>
                </a:lnTo>
                <a:lnTo>
                  <a:pt x="14" y="87"/>
                </a:lnTo>
                <a:lnTo>
                  <a:pt x="8" y="85"/>
                </a:lnTo>
                <a:lnTo>
                  <a:pt x="5" y="85"/>
                </a:lnTo>
                <a:lnTo>
                  <a:pt x="2" y="82"/>
                </a:lnTo>
                <a:lnTo>
                  <a:pt x="1" y="82"/>
                </a:lnTo>
                <a:lnTo>
                  <a:pt x="0" y="81"/>
                </a:lnTo>
                <a:lnTo>
                  <a:pt x="4" y="81"/>
                </a:lnTo>
                <a:lnTo>
                  <a:pt x="7" y="82"/>
                </a:lnTo>
                <a:lnTo>
                  <a:pt x="8" y="82"/>
                </a:lnTo>
                <a:lnTo>
                  <a:pt x="10" y="53"/>
                </a:lnTo>
                <a:lnTo>
                  <a:pt x="39" y="55"/>
                </a:lnTo>
                <a:lnTo>
                  <a:pt x="41" y="41"/>
                </a:lnTo>
                <a:lnTo>
                  <a:pt x="43" y="37"/>
                </a:lnTo>
                <a:lnTo>
                  <a:pt x="48" y="40"/>
                </a:lnTo>
                <a:lnTo>
                  <a:pt x="52" y="41"/>
                </a:lnTo>
                <a:lnTo>
                  <a:pt x="52" y="40"/>
                </a:lnTo>
                <a:lnTo>
                  <a:pt x="54" y="37"/>
                </a:lnTo>
                <a:lnTo>
                  <a:pt x="54" y="30"/>
                </a:lnTo>
                <a:lnTo>
                  <a:pt x="54" y="24"/>
                </a:lnTo>
                <a:lnTo>
                  <a:pt x="64" y="16"/>
                </a:lnTo>
                <a:lnTo>
                  <a:pt x="65" y="18"/>
                </a:lnTo>
                <a:lnTo>
                  <a:pt x="67" y="16"/>
                </a:lnTo>
                <a:lnTo>
                  <a:pt x="70" y="15"/>
                </a:lnTo>
                <a:lnTo>
                  <a:pt x="71" y="15"/>
                </a:lnTo>
                <a:lnTo>
                  <a:pt x="73" y="16"/>
                </a:lnTo>
                <a:lnTo>
                  <a:pt x="77" y="18"/>
                </a:lnTo>
                <a:lnTo>
                  <a:pt x="80" y="19"/>
                </a:lnTo>
                <a:lnTo>
                  <a:pt x="82" y="18"/>
                </a:lnTo>
                <a:lnTo>
                  <a:pt x="86" y="16"/>
                </a:lnTo>
                <a:lnTo>
                  <a:pt x="85" y="16"/>
                </a:lnTo>
                <a:lnTo>
                  <a:pt x="85" y="15"/>
                </a:lnTo>
                <a:lnTo>
                  <a:pt x="85" y="11"/>
                </a:lnTo>
                <a:lnTo>
                  <a:pt x="86" y="9"/>
                </a:lnTo>
                <a:lnTo>
                  <a:pt x="87" y="8"/>
                </a:lnTo>
                <a:lnTo>
                  <a:pt x="89" y="8"/>
                </a:lnTo>
                <a:lnTo>
                  <a:pt x="89" y="9"/>
                </a:lnTo>
                <a:lnTo>
                  <a:pt x="90" y="11"/>
                </a:lnTo>
                <a:lnTo>
                  <a:pt x="92" y="13"/>
                </a:lnTo>
                <a:lnTo>
                  <a:pt x="92" y="16"/>
                </a:lnTo>
                <a:lnTo>
                  <a:pt x="92" y="18"/>
                </a:lnTo>
                <a:lnTo>
                  <a:pt x="96" y="21"/>
                </a:lnTo>
                <a:lnTo>
                  <a:pt x="96" y="22"/>
                </a:lnTo>
                <a:lnTo>
                  <a:pt x="98" y="27"/>
                </a:lnTo>
                <a:lnTo>
                  <a:pt x="101" y="30"/>
                </a:lnTo>
                <a:lnTo>
                  <a:pt x="102" y="30"/>
                </a:lnTo>
                <a:lnTo>
                  <a:pt x="104" y="31"/>
                </a:lnTo>
                <a:lnTo>
                  <a:pt x="107" y="31"/>
                </a:lnTo>
                <a:lnTo>
                  <a:pt x="108" y="31"/>
                </a:lnTo>
                <a:lnTo>
                  <a:pt x="111" y="31"/>
                </a:lnTo>
                <a:lnTo>
                  <a:pt x="115" y="30"/>
                </a:lnTo>
                <a:lnTo>
                  <a:pt x="117" y="30"/>
                </a:lnTo>
                <a:lnTo>
                  <a:pt x="118" y="28"/>
                </a:lnTo>
                <a:lnTo>
                  <a:pt x="118" y="27"/>
                </a:lnTo>
                <a:lnTo>
                  <a:pt x="118" y="25"/>
                </a:lnTo>
                <a:lnTo>
                  <a:pt x="118" y="24"/>
                </a:lnTo>
                <a:lnTo>
                  <a:pt x="120" y="24"/>
                </a:lnTo>
                <a:lnTo>
                  <a:pt x="121" y="22"/>
                </a:lnTo>
                <a:lnTo>
                  <a:pt x="123" y="24"/>
                </a:lnTo>
                <a:lnTo>
                  <a:pt x="124" y="27"/>
                </a:lnTo>
                <a:lnTo>
                  <a:pt x="126" y="27"/>
                </a:lnTo>
                <a:lnTo>
                  <a:pt x="127" y="25"/>
                </a:lnTo>
                <a:lnTo>
                  <a:pt x="128" y="24"/>
                </a:lnTo>
                <a:lnTo>
                  <a:pt x="130" y="24"/>
                </a:lnTo>
                <a:lnTo>
                  <a:pt x="134" y="27"/>
                </a:lnTo>
                <a:lnTo>
                  <a:pt x="136" y="30"/>
                </a:lnTo>
                <a:lnTo>
                  <a:pt x="136" y="25"/>
                </a:lnTo>
                <a:lnTo>
                  <a:pt x="137" y="24"/>
                </a:lnTo>
                <a:lnTo>
                  <a:pt x="140" y="22"/>
                </a:lnTo>
                <a:lnTo>
                  <a:pt x="142" y="22"/>
                </a:lnTo>
                <a:lnTo>
                  <a:pt x="142" y="18"/>
                </a:lnTo>
                <a:lnTo>
                  <a:pt x="142" y="3"/>
                </a:lnTo>
                <a:lnTo>
                  <a:pt x="143" y="2"/>
                </a:lnTo>
                <a:lnTo>
                  <a:pt x="145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9" name="Freeform 275"/>
          <p:cNvSpPr>
            <a:spLocks noEditPoints="1"/>
          </p:cNvSpPr>
          <p:nvPr/>
        </p:nvSpPr>
        <p:spPr bwMode="auto">
          <a:xfrm rot="21334256">
            <a:off x="18320319" y="3967854"/>
            <a:ext cx="335625" cy="455601"/>
          </a:xfrm>
          <a:custGeom>
            <a:avLst/>
            <a:gdLst>
              <a:gd name="T0" fmla="*/ 2147483647 w 109"/>
              <a:gd name="T1" fmla="*/ 2147483647 h 125"/>
              <a:gd name="T2" fmla="*/ 2147483647 w 109"/>
              <a:gd name="T3" fmla="*/ 0 h 125"/>
              <a:gd name="T4" fmla="*/ 2147483647 w 109"/>
              <a:gd name="T5" fmla="*/ 2147483647 h 125"/>
              <a:gd name="T6" fmla="*/ 2147483647 w 109"/>
              <a:gd name="T7" fmla="*/ 2147483647 h 125"/>
              <a:gd name="T8" fmla="*/ 2147483647 w 109"/>
              <a:gd name="T9" fmla="*/ 2147483647 h 125"/>
              <a:gd name="T10" fmla="*/ 2147483647 w 109"/>
              <a:gd name="T11" fmla="*/ 2147483647 h 125"/>
              <a:gd name="T12" fmla="*/ 2147483647 w 109"/>
              <a:gd name="T13" fmla="*/ 2147483647 h 125"/>
              <a:gd name="T14" fmla="*/ 2147483647 w 109"/>
              <a:gd name="T15" fmla="*/ 2147483647 h 125"/>
              <a:gd name="T16" fmla="*/ 2147483647 w 109"/>
              <a:gd name="T17" fmla="*/ 2147483647 h 125"/>
              <a:gd name="T18" fmla="*/ 2147483647 w 109"/>
              <a:gd name="T19" fmla="*/ 2147483647 h 125"/>
              <a:gd name="T20" fmla="*/ 2147483647 w 109"/>
              <a:gd name="T21" fmla="*/ 2147483647 h 125"/>
              <a:gd name="T22" fmla="*/ 2147483647 w 109"/>
              <a:gd name="T23" fmla="*/ 2147483647 h 125"/>
              <a:gd name="T24" fmla="*/ 2147483647 w 109"/>
              <a:gd name="T25" fmla="*/ 2147483647 h 125"/>
              <a:gd name="T26" fmla="*/ 2147483647 w 109"/>
              <a:gd name="T27" fmla="*/ 2147483647 h 125"/>
              <a:gd name="T28" fmla="*/ 2147483647 w 109"/>
              <a:gd name="T29" fmla="*/ 2147483647 h 125"/>
              <a:gd name="T30" fmla="*/ 2147483647 w 109"/>
              <a:gd name="T31" fmla="*/ 2147483647 h 125"/>
              <a:gd name="T32" fmla="*/ 2147483647 w 109"/>
              <a:gd name="T33" fmla="*/ 2147483647 h 125"/>
              <a:gd name="T34" fmla="*/ 2147483647 w 109"/>
              <a:gd name="T35" fmla="*/ 2147483647 h 125"/>
              <a:gd name="T36" fmla="*/ 2147483647 w 109"/>
              <a:gd name="T37" fmla="*/ 2147483647 h 125"/>
              <a:gd name="T38" fmla="*/ 2147483647 w 109"/>
              <a:gd name="T39" fmla="*/ 2147483647 h 125"/>
              <a:gd name="T40" fmla="*/ 2147483647 w 109"/>
              <a:gd name="T41" fmla="*/ 2147483647 h 125"/>
              <a:gd name="T42" fmla="*/ 2147483647 w 109"/>
              <a:gd name="T43" fmla="*/ 2147483647 h 125"/>
              <a:gd name="T44" fmla="*/ 2147483647 w 109"/>
              <a:gd name="T45" fmla="*/ 2147483647 h 125"/>
              <a:gd name="T46" fmla="*/ 2147483647 w 109"/>
              <a:gd name="T47" fmla="*/ 2147483647 h 125"/>
              <a:gd name="T48" fmla="*/ 2147483647 w 109"/>
              <a:gd name="T49" fmla="*/ 2147483647 h 125"/>
              <a:gd name="T50" fmla="*/ 2147483647 w 109"/>
              <a:gd name="T51" fmla="*/ 2147483647 h 125"/>
              <a:gd name="T52" fmla="*/ 2147483647 w 109"/>
              <a:gd name="T53" fmla="*/ 2147483647 h 125"/>
              <a:gd name="T54" fmla="*/ 2147483647 w 109"/>
              <a:gd name="T55" fmla="*/ 2147483647 h 125"/>
              <a:gd name="T56" fmla="*/ 2147483647 w 109"/>
              <a:gd name="T57" fmla="*/ 2147483647 h 125"/>
              <a:gd name="T58" fmla="*/ 2147483647 w 109"/>
              <a:gd name="T59" fmla="*/ 2147483647 h 125"/>
              <a:gd name="T60" fmla="*/ 2147483647 w 109"/>
              <a:gd name="T61" fmla="*/ 2147483647 h 125"/>
              <a:gd name="T62" fmla="*/ 2147483647 w 109"/>
              <a:gd name="T63" fmla="*/ 2147483647 h 125"/>
              <a:gd name="T64" fmla="*/ 2147483647 w 109"/>
              <a:gd name="T65" fmla="*/ 2147483647 h 125"/>
              <a:gd name="T66" fmla="*/ 2147483647 w 109"/>
              <a:gd name="T67" fmla="*/ 2147483647 h 125"/>
              <a:gd name="T68" fmla="*/ 2147483647 w 109"/>
              <a:gd name="T69" fmla="*/ 2147483647 h 125"/>
              <a:gd name="T70" fmla="*/ 2147483647 w 109"/>
              <a:gd name="T71" fmla="*/ 2147483647 h 125"/>
              <a:gd name="T72" fmla="*/ 0 w 109"/>
              <a:gd name="T73" fmla="*/ 2147483647 h 125"/>
              <a:gd name="T74" fmla="*/ 2147483647 w 109"/>
              <a:gd name="T75" fmla="*/ 2147483647 h 125"/>
              <a:gd name="T76" fmla="*/ 2147483647 w 109"/>
              <a:gd name="T77" fmla="*/ 2147483647 h 125"/>
              <a:gd name="T78" fmla="*/ 2147483647 w 109"/>
              <a:gd name="T79" fmla="*/ 2147483647 h 125"/>
              <a:gd name="T80" fmla="*/ 2147483647 w 109"/>
              <a:gd name="T81" fmla="*/ 2147483647 h 125"/>
              <a:gd name="T82" fmla="*/ 2147483647 w 109"/>
              <a:gd name="T83" fmla="*/ 2147483647 h 125"/>
              <a:gd name="T84" fmla="*/ 2147483647 w 109"/>
              <a:gd name="T85" fmla="*/ 2147483647 h 125"/>
              <a:gd name="T86" fmla="*/ 2147483647 w 109"/>
              <a:gd name="T87" fmla="*/ 2147483647 h 12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9"/>
              <a:gd name="T133" fmla="*/ 0 h 125"/>
              <a:gd name="T134" fmla="*/ 109 w 109"/>
              <a:gd name="T135" fmla="*/ 125 h 12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9" h="125">
                <a:moveTo>
                  <a:pt x="41" y="17"/>
                </a:moveTo>
                <a:lnTo>
                  <a:pt x="50" y="11"/>
                </a:lnTo>
                <a:lnTo>
                  <a:pt x="49" y="8"/>
                </a:lnTo>
                <a:lnTo>
                  <a:pt x="59" y="0"/>
                </a:lnTo>
                <a:lnTo>
                  <a:pt x="60" y="2"/>
                </a:lnTo>
                <a:lnTo>
                  <a:pt x="63" y="3"/>
                </a:lnTo>
                <a:lnTo>
                  <a:pt x="66" y="3"/>
                </a:lnTo>
                <a:lnTo>
                  <a:pt x="68" y="8"/>
                </a:lnTo>
                <a:lnTo>
                  <a:pt x="68" y="14"/>
                </a:lnTo>
                <a:lnTo>
                  <a:pt x="69" y="15"/>
                </a:lnTo>
                <a:lnTo>
                  <a:pt x="71" y="17"/>
                </a:lnTo>
                <a:lnTo>
                  <a:pt x="72" y="18"/>
                </a:lnTo>
                <a:lnTo>
                  <a:pt x="72" y="20"/>
                </a:lnTo>
                <a:lnTo>
                  <a:pt x="78" y="17"/>
                </a:lnTo>
                <a:lnTo>
                  <a:pt x="82" y="22"/>
                </a:lnTo>
                <a:lnTo>
                  <a:pt x="79" y="24"/>
                </a:lnTo>
                <a:lnTo>
                  <a:pt x="81" y="25"/>
                </a:lnTo>
                <a:lnTo>
                  <a:pt x="76" y="30"/>
                </a:lnTo>
                <a:lnTo>
                  <a:pt x="78" y="33"/>
                </a:lnTo>
                <a:lnTo>
                  <a:pt x="79" y="34"/>
                </a:lnTo>
                <a:lnTo>
                  <a:pt x="82" y="36"/>
                </a:lnTo>
                <a:lnTo>
                  <a:pt x="84" y="39"/>
                </a:lnTo>
                <a:lnTo>
                  <a:pt x="82" y="42"/>
                </a:lnTo>
                <a:lnTo>
                  <a:pt x="84" y="46"/>
                </a:lnTo>
                <a:lnTo>
                  <a:pt x="81" y="47"/>
                </a:lnTo>
                <a:lnTo>
                  <a:pt x="82" y="49"/>
                </a:lnTo>
                <a:lnTo>
                  <a:pt x="81" y="50"/>
                </a:lnTo>
                <a:lnTo>
                  <a:pt x="79" y="52"/>
                </a:lnTo>
                <a:lnTo>
                  <a:pt x="79" y="53"/>
                </a:lnTo>
                <a:lnTo>
                  <a:pt x="79" y="65"/>
                </a:lnTo>
                <a:lnTo>
                  <a:pt x="84" y="65"/>
                </a:lnTo>
                <a:lnTo>
                  <a:pt x="85" y="61"/>
                </a:lnTo>
                <a:lnTo>
                  <a:pt x="87" y="63"/>
                </a:lnTo>
                <a:lnTo>
                  <a:pt x="90" y="62"/>
                </a:lnTo>
                <a:lnTo>
                  <a:pt x="104" y="77"/>
                </a:lnTo>
                <a:lnTo>
                  <a:pt x="98" y="80"/>
                </a:lnTo>
                <a:lnTo>
                  <a:pt x="104" y="84"/>
                </a:lnTo>
                <a:lnTo>
                  <a:pt x="103" y="85"/>
                </a:lnTo>
                <a:lnTo>
                  <a:pt x="107" y="91"/>
                </a:lnTo>
                <a:lnTo>
                  <a:pt x="95" y="102"/>
                </a:lnTo>
                <a:lnTo>
                  <a:pt x="109" y="116"/>
                </a:lnTo>
                <a:lnTo>
                  <a:pt x="103" y="121"/>
                </a:lnTo>
                <a:lnTo>
                  <a:pt x="98" y="115"/>
                </a:lnTo>
                <a:lnTo>
                  <a:pt x="88" y="125"/>
                </a:lnTo>
                <a:lnTo>
                  <a:pt x="85" y="124"/>
                </a:lnTo>
                <a:lnTo>
                  <a:pt x="84" y="124"/>
                </a:lnTo>
                <a:lnTo>
                  <a:pt x="81" y="119"/>
                </a:lnTo>
                <a:lnTo>
                  <a:pt x="79" y="119"/>
                </a:lnTo>
                <a:lnTo>
                  <a:pt x="78" y="116"/>
                </a:lnTo>
                <a:lnTo>
                  <a:pt x="75" y="110"/>
                </a:lnTo>
                <a:lnTo>
                  <a:pt x="75" y="106"/>
                </a:lnTo>
                <a:lnTo>
                  <a:pt x="73" y="105"/>
                </a:lnTo>
                <a:lnTo>
                  <a:pt x="76" y="100"/>
                </a:lnTo>
                <a:lnTo>
                  <a:pt x="73" y="94"/>
                </a:lnTo>
                <a:lnTo>
                  <a:pt x="73" y="91"/>
                </a:lnTo>
                <a:lnTo>
                  <a:pt x="72" y="87"/>
                </a:lnTo>
                <a:lnTo>
                  <a:pt x="73" y="84"/>
                </a:lnTo>
                <a:lnTo>
                  <a:pt x="76" y="81"/>
                </a:lnTo>
                <a:lnTo>
                  <a:pt x="78" y="80"/>
                </a:lnTo>
                <a:lnTo>
                  <a:pt x="78" y="77"/>
                </a:lnTo>
                <a:lnTo>
                  <a:pt x="76" y="77"/>
                </a:lnTo>
                <a:lnTo>
                  <a:pt x="75" y="77"/>
                </a:lnTo>
                <a:lnTo>
                  <a:pt x="73" y="75"/>
                </a:lnTo>
                <a:lnTo>
                  <a:pt x="76" y="65"/>
                </a:lnTo>
                <a:lnTo>
                  <a:pt x="68" y="61"/>
                </a:lnTo>
                <a:lnTo>
                  <a:pt x="56" y="71"/>
                </a:lnTo>
                <a:lnTo>
                  <a:pt x="46" y="59"/>
                </a:lnTo>
                <a:lnTo>
                  <a:pt x="57" y="49"/>
                </a:lnTo>
                <a:lnTo>
                  <a:pt x="50" y="42"/>
                </a:lnTo>
                <a:lnTo>
                  <a:pt x="41" y="46"/>
                </a:lnTo>
                <a:lnTo>
                  <a:pt x="32" y="34"/>
                </a:lnTo>
                <a:lnTo>
                  <a:pt x="22" y="37"/>
                </a:lnTo>
                <a:lnTo>
                  <a:pt x="0" y="11"/>
                </a:lnTo>
                <a:lnTo>
                  <a:pt x="5" y="8"/>
                </a:lnTo>
                <a:lnTo>
                  <a:pt x="10" y="3"/>
                </a:lnTo>
                <a:lnTo>
                  <a:pt x="28" y="24"/>
                </a:lnTo>
                <a:lnTo>
                  <a:pt x="40" y="14"/>
                </a:lnTo>
                <a:lnTo>
                  <a:pt x="41" y="17"/>
                </a:lnTo>
                <a:close/>
                <a:moveTo>
                  <a:pt x="54" y="93"/>
                </a:moveTo>
                <a:lnTo>
                  <a:pt x="43" y="105"/>
                </a:lnTo>
                <a:lnTo>
                  <a:pt x="37" y="99"/>
                </a:lnTo>
                <a:lnTo>
                  <a:pt x="40" y="96"/>
                </a:lnTo>
                <a:lnTo>
                  <a:pt x="38" y="93"/>
                </a:lnTo>
                <a:lnTo>
                  <a:pt x="47" y="87"/>
                </a:lnTo>
                <a:lnTo>
                  <a:pt x="49" y="85"/>
                </a:lnTo>
                <a:lnTo>
                  <a:pt x="53" y="88"/>
                </a:lnTo>
                <a:lnTo>
                  <a:pt x="51" y="90"/>
                </a:lnTo>
                <a:lnTo>
                  <a:pt x="54" y="9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0" name="Freeform 276"/>
          <p:cNvSpPr>
            <a:spLocks/>
          </p:cNvSpPr>
          <p:nvPr/>
        </p:nvSpPr>
        <p:spPr bwMode="auto">
          <a:xfrm rot="21334256">
            <a:off x="15531059" y="4376305"/>
            <a:ext cx="748279" cy="765280"/>
          </a:xfrm>
          <a:custGeom>
            <a:avLst/>
            <a:gdLst>
              <a:gd name="T0" fmla="*/ 2147483647 w 243"/>
              <a:gd name="T1" fmla="*/ 2147483647 h 211"/>
              <a:gd name="T2" fmla="*/ 2147483647 w 243"/>
              <a:gd name="T3" fmla="*/ 2147483647 h 211"/>
              <a:gd name="T4" fmla="*/ 2147483647 w 243"/>
              <a:gd name="T5" fmla="*/ 2147483647 h 211"/>
              <a:gd name="T6" fmla="*/ 2147483647 w 243"/>
              <a:gd name="T7" fmla="*/ 2147483647 h 211"/>
              <a:gd name="T8" fmla="*/ 2147483647 w 243"/>
              <a:gd name="T9" fmla="*/ 2147483647 h 211"/>
              <a:gd name="T10" fmla="*/ 2147483647 w 243"/>
              <a:gd name="T11" fmla="*/ 2147483647 h 211"/>
              <a:gd name="T12" fmla="*/ 2147483647 w 243"/>
              <a:gd name="T13" fmla="*/ 2147483647 h 211"/>
              <a:gd name="T14" fmla="*/ 2147483647 w 243"/>
              <a:gd name="T15" fmla="*/ 2147483647 h 211"/>
              <a:gd name="T16" fmla="*/ 2147483647 w 243"/>
              <a:gd name="T17" fmla="*/ 2147483647 h 211"/>
              <a:gd name="T18" fmla="*/ 2147483647 w 243"/>
              <a:gd name="T19" fmla="*/ 2147483647 h 211"/>
              <a:gd name="T20" fmla="*/ 2147483647 w 243"/>
              <a:gd name="T21" fmla="*/ 2147483647 h 211"/>
              <a:gd name="T22" fmla="*/ 2147483647 w 243"/>
              <a:gd name="T23" fmla="*/ 2147483647 h 211"/>
              <a:gd name="T24" fmla="*/ 2147483647 w 243"/>
              <a:gd name="T25" fmla="*/ 2147483647 h 211"/>
              <a:gd name="T26" fmla="*/ 2147483647 w 243"/>
              <a:gd name="T27" fmla="*/ 2147483647 h 211"/>
              <a:gd name="T28" fmla="*/ 2147483647 w 243"/>
              <a:gd name="T29" fmla="*/ 2147483647 h 211"/>
              <a:gd name="T30" fmla="*/ 2147483647 w 243"/>
              <a:gd name="T31" fmla="*/ 2147483647 h 211"/>
              <a:gd name="T32" fmla="*/ 2147483647 w 243"/>
              <a:gd name="T33" fmla="*/ 2147483647 h 211"/>
              <a:gd name="T34" fmla="*/ 2147483647 w 243"/>
              <a:gd name="T35" fmla="*/ 2147483647 h 211"/>
              <a:gd name="T36" fmla="*/ 2147483647 w 243"/>
              <a:gd name="T37" fmla="*/ 2147483647 h 211"/>
              <a:gd name="T38" fmla="*/ 2147483647 w 243"/>
              <a:gd name="T39" fmla="*/ 2147483647 h 211"/>
              <a:gd name="T40" fmla="*/ 2147483647 w 243"/>
              <a:gd name="T41" fmla="*/ 2147483647 h 211"/>
              <a:gd name="T42" fmla="*/ 2147483647 w 243"/>
              <a:gd name="T43" fmla="*/ 2147483647 h 211"/>
              <a:gd name="T44" fmla="*/ 2147483647 w 243"/>
              <a:gd name="T45" fmla="*/ 2147483647 h 211"/>
              <a:gd name="T46" fmla="*/ 2147483647 w 243"/>
              <a:gd name="T47" fmla="*/ 2147483647 h 211"/>
              <a:gd name="T48" fmla="*/ 2147483647 w 243"/>
              <a:gd name="T49" fmla="*/ 2147483647 h 211"/>
              <a:gd name="T50" fmla="*/ 2147483647 w 243"/>
              <a:gd name="T51" fmla="*/ 2147483647 h 211"/>
              <a:gd name="T52" fmla="*/ 2147483647 w 243"/>
              <a:gd name="T53" fmla="*/ 2147483647 h 211"/>
              <a:gd name="T54" fmla="*/ 2147483647 w 243"/>
              <a:gd name="T55" fmla="*/ 2147483647 h 211"/>
              <a:gd name="T56" fmla="*/ 2147483647 w 243"/>
              <a:gd name="T57" fmla="*/ 2147483647 h 211"/>
              <a:gd name="T58" fmla="*/ 2147483647 w 243"/>
              <a:gd name="T59" fmla="*/ 2147483647 h 211"/>
              <a:gd name="T60" fmla="*/ 2147483647 w 243"/>
              <a:gd name="T61" fmla="*/ 2147483647 h 211"/>
              <a:gd name="T62" fmla="*/ 2147483647 w 243"/>
              <a:gd name="T63" fmla="*/ 2147483647 h 211"/>
              <a:gd name="T64" fmla="*/ 2147483647 w 243"/>
              <a:gd name="T65" fmla="*/ 2147483647 h 211"/>
              <a:gd name="T66" fmla="*/ 2147483647 w 243"/>
              <a:gd name="T67" fmla="*/ 2147483647 h 211"/>
              <a:gd name="T68" fmla="*/ 2147483647 w 243"/>
              <a:gd name="T69" fmla="*/ 2147483647 h 211"/>
              <a:gd name="T70" fmla="*/ 2147483647 w 243"/>
              <a:gd name="T71" fmla="*/ 2147483647 h 211"/>
              <a:gd name="T72" fmla="*/ 2147483647 w 243"/>
              <a:gd name="T73" fmla="*/ 2147483647 h 211"/>
              <a:gd name="T74" fmla="*/ 2147483647 w 243"/>
              <a:gd name="T75" fmla="*/ 2147483647 h 211"/>
              <a:gd name="T76" fmla="*/ 2147483647 w 243"/>
              <a:gd name="T77" fmla="*/ 2147483647 h 211"/>
              <a:gd name="T78" fmla="*/ 2147483647 w 243"/>
              <a:gd name="T79" fmla="*/ 2147483647 h 211"/>
              <a:gd name="T80" fmla="*/ 2147483647 w 243"/>
              <a:gd name="T81" fmla="*/ 2147483647 h 211"/>
              <a:gd name="T82" fmla="*/ 2147483647 w 243"/>
              <a:gd name="T83" fmla="*/ 2147483647 h 211"/>
              <a:gd name="T84" fmla="*/ 2147483647 w 243"/>
              <a:gd name="T85" fmla="*/ 2147483647 h 211"/>
              <a:gd name="T86" fmla="*/ 2147483647 w 243"/>
              <a:gd name="T87" fmla="*/ 2147483647 h 211"/>
              <a:gd name="T88" fmla="*/ 2147483647 w 243"/>
              <a:gd name="T89" fmla="*/ 2147483647 h 211"/>
              <a:gd name="T90" fmla="*/ 2147483647 w 243"/>
              <a:gd name="T91" fmla="*/ 2147483647 h 211"/>
              <a:gd name="T92" fmla="*/ 2147483647 w 243"/>
              <a:gd name="T93" fmla="*/ 2147483647 h 211"/>
              <a:gd name="T94" fmla="*/ 2147483647 w 243"/>
              <a:gd name="T95" fmla="*/ 2147483647 h 211"/>
              <a:gd name="T96" fmla="*/ 2147483647 w 243"/>
              <a:gd name="T97" fmla="*/ 2147483647 h 211"/>
              <a:gd name="T98" fmla="*/ 2147483647 w 243"/>
              <a:gd name="T99" fmla="*/ 2147483647 h 211"/>
              <a:gd name="T100" fmla="*/ 2147483647 w 243"/>
              <a:gd name="T101" fmla="*/ 2147483647 h 211"/>
              <a:gd name="T102" fmla="*/ 2147483647 w 243"/>
              <a:gd name="T103" fmla="*/ 2147483647 h 211"/>
              <a:gd name="T104" fmla="*/ 2147483647 w 243"/>
              <a:gd name="T105" fmla="*/ 2147483647 h 211"/>
              <a:gd name="T106" fmla="*/ 2147483647 w 243"/>
              <a:gd name="T107" fmla="*/ 2147483647 h 211"/>
              <a:gd name="T108" fmla="*/ 2147483647 w 243"/>
              <a:gd name="T109" fmla="*/ 2147483647 h 211"/>
              <a:gd name="T110" fmla="*/ 2147483647 w 243"/>
              <a:gd name="T111" fmla="*/ 2147483647 h 211"/>
              <a:gd name="T112" fmla="*/ 2147483647 w 243"/>
              <a:gd name="T113" fmla="*/ 2147483647 h 21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43"/>
              <a:gd name="T172" fmla="*/ 0 h 211"/>
              <a:gd name="T173" fmla="*/ 243 w 243"/>
              <a:gd name="T174" fmla="*/ 211 h 21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43" h="211">
                <a:moveTo>
                  <a:pt x="42" y="25"/>
                </a:moveTo>
                <a:lnTo>
                  <a:pt x="41" y="31"/>
                </a:lnTo>
                <a:lnTo>
                  <a:pt x="51" y="32"/>
                </a:lnTo>
                <a:lnTo>
                  <a:pt x="49" y="38"/>
                </a:lnTo>
                <a:lnTo>
                  <a:pt x="47" y="36"/>
                </a:lnTo>
                <a:lnTo>
                  <a:pt x="45" y="36"/>
                </a:lnTo>
                <a:lnTo>
                  <a:pt x="41" y="35"/>
                </a:lnTo>
                <a:lnTo>
                  <a:pt x="41" y="44"/>
                </a:lnTo>
                <a:lnTo>
                  <a:pt x="44" y="47"/>
                </a:lnTo>
                <a:lnTo>
                  <a:pt x="57" y="51"/>
                </a:lnTo>
                <a:lnTo>
                  <a:pt x="60" y="54"/>
                </a:lnTo>
                <a:lnTo>
                  <a:pt x="61" y="57"/>
                </a:lnTo>
                <a:lnTo>
                  <a:pt x="60" y="61"/>
                </a:lnTo>
                <a:lnTo>
                  <a:pt x="61" y="64"/>
                </a:lnTo>
                <a:lnTo>
                  <a:pt x="66" y="61"/>
                </a:lnTo>
                <a:lnTo>
                  <a:pt x="74" y="56"/>
                </a:lnTo>
                <a:lnTo>
                  <a:pt x="76" y="60"/>
                </a:lnTo>
                <a:lnTo>
                  <a:pt x="79" y="60"/>
                </a:lnTo>
                <a:lnTo>
                  <a:pt x="79" y="58"/>
                </a:lnTo>
                <a:lnTo>
                  <a:pt x="82" y="56"/>
                </a:lnTo>
                <a:lnTo>
                  <a:pt x="83" y="57"/>
                </a:lnTo>
                <a:lnTo>
                  <a:pt x="82" y="64"/>
                </a:lnTo>
                <a:lnTo>
                  <a:pt x="86" y="61"/>
                </a:lnTo>
                <a:lnTo>
                  <a:pt x="86" y="63"/>
                </a:lnTo>
                <a:lnTo>
                  <a:pt x="85" y="67"/>
                </a:lnTo>
                <a:lnTo>
                  <a:pt x="88" y="69"/>
                </a:lnTo>
                <a:lnTo>
                  <a:pt x="90" y="66"/>
                </a:lnTo>
                <a:lnTo>
                  <a:pt x="93" y="66"/>
                </a:lnTo>
                <a:lnTo>
                  <a:pt x="95" y="67"/>
                </a:lnTo>
                <a:lnTo>
                  <a:pt x="95" y="70"/>
                </a:lnTo>
                <a:lnTo>
                  <a:pt x="88" y="72"/>
                </a:lnTo>
                <a:lnTo>
                  <a:pt x="86" y="75"/>
                </a:lnTo>
                <a:lnTo>
                  <a:pt x="86" y="76"/>
                </a:lnTo>
                <a:lnTo>
                  <a:pt x="92" y="76"/>
                </a:lnTo>
                <a:lnTo>
                  <a:pt x="95" y="75"/>
                </a:lnTo>
                <a:lnTo>
                  <a:pt x="96" y="75"/>
                </a:lnTo>
                <a:lnTo>
                  <a:pt x="95" y="77"/>
                </a:lnTo>
                <a:lnTo>
                  <a:pt x="101" y="79"/>
                </a:lnTo>
                <a:lnTo>
                  <a:pt x="105" y="82"/>
                </a:lnTo>
                <a:lnTo>
                  <a:pt x="107" y="80"/>
                </a:lnTo>
                <a:lnTo>
                  <a:pt x="110" y="80"/>
                </a:lnTo>
                <a:lnTo>
                  <a:pt x="112" y="83"/>
                </a:lnTo>
                <a:lnTo>
                  <a:pt x="118" y="86"/>
                </a:lnTo>
                <a:lnTo>
                  <a:pt x="123" y="88"/>
                </a:lnTo>
                <a:lnTo>
                  <a:pt x="127" y="89"/>
                </a:lnTo>
                <a:lnTo>
                  <a:pt x="130" y="94"/>
                </a:lnTo>
                <a:lnTo>
                  <a:pt x="134" y="95"/>
                </a:lnTo>
                <a:lnTo>
                  <a:pt x="139" y="94"/>
                </a:lnTo>
                <a:lnTo>
                  <a:pt x="142" y="91"/>
                </a:lnTo>
                <a:lnTo>
                  <a:pt x="143" y="82"/>
                </a:lnTo>
                <a:lnTo>
                  <a:pt x="145" y="79"/>
                </a:lnTo>
                <a:lnTo>
                  <a:pt x="146" y="83"/>
                </a:lnTo>
                <a:lnTo>
                  <a:pt x="149" y="88"/>
                </a:lnTo>
                <a:lnTo>
                  <a:pt x="154" y="91"/>
                </a:lnTo>
                <a:lnTo>
                  <a:pt x="158" y="92"/>
                </a:lnTo>
                <a:lnTo>
                  <a:pt x="161" y="101"/>
                </a:lnTo>
                <a:lnTo>
                  <a:pt x="168" y="101"/>
                </a:lnTo>
                <a:lnTo>
                  <a:pt x="174" y="98"/>
                </a:lnTo>
                <a:lnTo>
                  <a:pt x="174" y="95"/>
                </a:lnTo>
                <a:lnTo>
                  <a:pt x="170" y="92"/>
                </a:lnTo>
                <a:lnTo>
                  <a:pt x="170" y="91"/>
                </a:lnTo>
                <a:lnTo>
                  <a:pt x="173" y="88"/>
                </a:lnTo>
                <a:lnTo>
                  <a:pt x="173" y="86"/>
                </a:lnTo>
                <a:lnTo>
                  <a:pt x="171" y="83"/>
                </a:lnTo>
                <a:lnTo>
                  <a:pt x="171" y="80"/>
                </a:lnTo>
                <a:lnTo>
                  <a:pt x="174" y="80"/>
                </a:lnTo>
                <a:lnTo>
                  <a:pt x="175" y="83"/>
                </a:lnTo>
                <a:lnTo>
                  <a:pt x="178" y="80"/>
                </a:lnTo>
                <a:lnTo>
                  <a:pt x="181" y="83"/>
                </a:lnTo>
                <a:lnTo>
                  <a:pt x="186" y="85"/>
                </a:lnTo>
                <a:lnTo>
                  <a:pt x="190" y="85"/>
                </a:lnTo>
                <a:lnTo>
                  <a:pt x="193" y="86"/>
                </a:lnTo>
                <a:lnTo>
                  <a:pt x="195" y="91"/>
                </a:lnTo>
                <a:lnTo>
                  <a:pt x="195" y="97"/>
                </a:lnTo>
                <a:lnTo>
                  <a:pt x="196" y="98"/>
                </a:lnTo>
                <a:lnTo>
                  <a:pt x="200" y="99"/>
                </a:lnTo>
                <a:lnTo>
                  <a:pt x="199" y="105"/>
                </a:lnTo>
                <a:lnTo>
                  <a:pt x="195" y="116"/>
                </a:lnTo>
                <a:lnTo>
                  <a:pt x="197" y="117"/>
                </a:lnTo>
                <a:lnTo>
                  <a:pt x="205" y="119"/>
                </a:lnTo>
                <a:lnTo>
                  <a:pt x="209" y="120"/>
                </a:lnTo>
                <a:lnTo>
                  <a:pt x="215" y="124"/>
                </a:lnTo>
                <a:lnTo>
                  <a:pt x="219" y="129"/>
                </a:lnTo>
                <a:lnTo>
                  <a:pt x="224" y="138"/>
                </a:lnTo>
                <a:lnTo>
                  <a:pt x="228" y="141"/>
                </a:lnTo>
                <a:lnTo>
                  <a:pt x="231" y="141"/>
                </a:lnTo>
                <a:lnTo>
                  <a:pt x="233" y="139"/>
                </a:lnTo>
                <a:lnTo>
                  <a:pt x="237" y="143"/>
                </a:lnTo>
                <a:lnTo>
                  <a:pt x="239" y="146"/>
                </a:lnTo>
                <a:lnTo>
                  <a:pt x="239" y="151"/>
                </a:lnTo>
                <a:lnTo>
                  <a:pt x="239" y="154"/>
                </a:lnTo>
                <a:lnTo>
                  <a:pt x="240" y="155"/>
                </a:lnTo>
                <a:lnTo>
                  <a:pt x="243" y="157"/>
                </a:lnTo>
                <a:lnTo>
                  <a:pt x="243" y="158"/>
                </a:lnTo>
                <a:lnTo>
                  <a:pt x="241" y="161"/>
                </a:lnTo>
                <a:lnTo>
                  <a:pt x="236" y="165"/>
                </a:lnTo>
                <a:lnTo>
                  <a:pt x="231" y="170"/>
                </a:lnTo>
                <a:lnTo>
                  <a:pt x="228" y="174"/>
                </a:lnTo>
                <a:lnTo>
                  <a:pt x="224" y="184"/>
                </a:lnTo>
                <a:lnTo>
                  <a:pt x="222" y="186"/>
                </a:lnTo>
                <a:lnTo>
                  <a:pt x="222" y="189"/>
                </a:lnTo>
                <a:lnTo>
                  <a:pt x="222" y="193"/>
                </a:lnTo>
                <a:lnTo>
                  <a:pt x="221" y="198"/>
                </a:lnTo>
                <a:lnTo>
                  <a:pt x="219" y="201"/>
                </a:lnTo>
                <a:lnTo>
                  <a:pt x="217" y="201"/>
                </a:lnTo>
                <a:lnTo>
                  <a:pt x="215" y="202"/>
                </a:lnTo>
                <a:lnTo>
                  <a:pt x="215" y="206"/>
                </a:lnTo>
                <a:lnTo>
                  <a:pt x="217" y="211"/>
                </a:lnTo>
                <a:lnTo>
                  <a:pt x="214" y="209"/>
                </a:lnTo>
                <a:lnTo>
                  <a:pt x="209" y="206"/>
                </a:lnTo>
                <a:lnTo>
                  <a:pt x="203" y="204"/>
                </a:lnTo>
                <a:lnTo>
                  <a:pt x="199" y="202"/>
                </a:lnTo>
                <a:lnTo>
                  <a:pt x="196" y="201"/>
                </a:lnTo>
                <a:lnTo>
                  <a:pt x="193" y="199"/>
                </a:lnTo>
                <a:lnTo>
                  <a:pt x="192" y="199"/>
                </a:lnTo>
                <a:lnTo>
                  <a:pt x="190" y="199"/>
                </a:lnTo>
                <a:lnTo>
                  <a:pt x="187" y="198"/>
                </a:lnTo>
                <a:lnTo>
                  <a:pt x="186" y="198"/>
                </a:lnTo>
                <a:lnTo>
                  <a:pt x="181" y="196"/>
                </a:lnTo>
                <a:lnTo>
                  <a:pt x="174" y="192"/>
                </a:lnTo>
                <a:lnTo>
                  <a:pt x="165" y="192"/>
                </a:lnTo>
                <a:lnTo>
                  <a:pt x="161" y="189"/>
                </a:lnTo>
                <a:lnTo>
                  <a:pt x="158" y="189"/>
                </a:lnTo>
                <a:lnTo>
                  <a:pt x="155" y="189"/>
                </a:lnTo>
                <a:lnTo>
                  <a:pt x="151" y="190"/>
                </a:lnTo>
                <a:lnTo>
                  <a:pt x="146" y="190"/>
                </a:lnTo>
                <a:lnTo>
                  <a:pt x="145" y="189"/>
                </a:lnTo>
                <a:lnTo>
                  <a:pt x="140" y="186"/>
                </a:lnTo>
                <a:lnTo>
                  <a:pt x="136" y="182"/>
                </a:lnTo>
                <a:lnTo>
                  <a:pt x="134" y="180"/>
                </a:lnTo>
                <a:lnTo>
                  <a:pt x="132" y="179"/>
                </a:lnTo>
                <a:lnTo>
                  <a:pt x="129" y="176"/>
                </a:lnTo>
                <a:lnTo>
                  <a:pt x="127" y="173"/>
                </a:lnTo>
                <a:lnTo>
                  <a:pt x="123" y="170"/>
                </a:lnTo>
                <a:lnTo>
                  <a:pt x="118" y="168"/>
                </a:lnTo>
                <a:lnTo>
                  <a:pt x="114" y="167"/>
                </a:lnTo>
                <a:lnTo>
                  <a:pt x="111" y="168"/>
                </a:lnTo>
                <a:lnTo>
                  <a:pt x="107" y="168"/>
                </a:lnTo>
                <a:lnTo>
                  <a:pt x="105" y="168"/>
                </a:lnTo>
                <a:lnTo>
                  <a:pt x="104" y="168"/>
                </a:lnTo>
                <a:lnTo>
                  <a:pt x="99" y="167"/>
                </a:lnTo>
                <a:lnTo>
                  <a:pt x="98" y="165"/>
                </a:lnTo>
                <a:lnTo>
                  <a:pt x="96" y="164"/>
                </a:lnTo>
                <a:lnTo>
                  <a:pt x="95" y="161"/>
                </a:lnTo>
                <a:lnTo>
                  <a:pt x="93" y="158"/>
                </a:lnTo>
                <a:lnTo>
                  <a:pt x="92" y="157"/>
                </a:lnTo>
                <a:lnTo>
                  <a:pt x="90" y="152"/>
                </a:lnTo>
                <a:lnTo>
                  <a:pt x="88" y="149"/>
                </a:lnTo>
                <a:lnTo>
                  <a:pt x="86" y="148"/>
                </a:lnTo>
                <a:lnTo>
                  <a:pt x="82" y="146"/>
                </a:lnTo>
                <a:lnTo>
                  <a:pt x="82" y="143"/>
                </a:lnTo>
                <a:lnTo>
                  <a:pt x="82" y="141"/>
                </a:lnTo>
                <a:lnTo>
                  <a:pt x="80" y="138"/>
                </a:lnTo>
                <a:lnTo>
                  <a:pt x="79" y="136"/>
                </a:lnTo>
                <a:lnTo>
                  <a:pt x="79" y="135"/>
                </a:lnTo>
                <a:lnTo>
                  <a:pt x="79" y="133"/>
                </a:lnTo>
                <a:lnTo>
                  <a:pt x="79" y="130"/>
                </a:lnTo>
                <a:lnTo>
                  <a:pt x="79" y="129"/>
                </a:lnTo>
                <a:lnTo>
                  <a:pt x="77" y="127"/>
                </a:lnTo>
                <a:lnTo>
                  <a:pt x="74" y="126"/>
                </a:lnTo>
                <a:lnTo>
                  <a:pt x="73" y="123"/>
                </a:lnTo>
                <a:lnTo>
                  <a:pt x="71" y="120"/>
                </a:lnTo>
                <a:lnTo>
                  <a:pt x="70" y="119"/>
                </a:lnTo>
                <a:lnTo>
                  <a:pt x="66" y="114"/>
                </a:lnTo>
                <a:lnTo>
                  <a:pt x="60" y="108"/>
                </a:lnTo>
                <a:lnTo>
                  <a:pt x="58" y="107"/>
                </a:lnTo>
                <a:lnTo>
                  <a:pt x="55" y="105"/>
                </a:lnTo>
                <a:lnTo>
                  <a:pt x="55" y="104"/>
                </a:lnTo>
                <a:lnTo>
                  <a:pt x="57" y="104"/>
                </a:lnTo>
                <a:lnTo>
                  <a:pt x="58" y="102"/>
                </a:lnTo>
                <a:lnTo>
                  <a:pt x="61" y="104"/>
                </a:lnTo>
                <a:lnTo>
                  <a:pt x="64" y="102"/>
                </a:lnTo>
                <a:lnTo>
                  <a:pt x="64" y="101"/>
                </a:lnTo>
                <a:lnTo>
                  <a:pt x="63" y="98"/>
                </a:lnTo>
                <a:lnTo>
                  <a:pt x="61" y="95"/>
                </a:lnTo>
                <a:lnTo>
                  <a:pt x="58" y="92"/>
                </a:lnTo>
                <a:lnTo>
                  <a:pt x="54" y="91"/>
                </a:lnTo>
                <a:lnTo>
                  <a:pt x="52" y="91"/>
                </a:lnTo>
                <a:lnTo>
                  <a:pt x="49" y="92"/>
                </a:lnTo>
                <a:lnTo>
                  <a:pt x="49" y="95"/>
                </a:lnTo>
                <a:lnTo>
                  <a:pt x="51" y="97"/>
                </a:lnTo>
                <a:lnTo>
                  <a:pt x="51" y="99"/>
                </a:lnTo>
                <a:lnTo>
                  <a:pt x="51" y="101"/>
                </a:lnTo>
                <a:lnTo>
                  <a:pt x="49" y="101"/>
                </a:lnTo>
                <a:lnTo>
                  <a:pt x="48" y="99"/>
                </a:lnTo>
                <a:lnTo>
                  <a:pt x="47" y="99"/>
                </a:lnTo>
                <a:lnTo>
                  <a:pt x="45" y="99"/>
                </a:lnTo>
                <a:lnTo>
                  <a:pt x="44" y="98"/>
                </a:lnTo>
                <a:lnTo>
                  <a:pt x="42" y="98"/>
                </a:lnTo>
                <a:lnTo>
                  <a:pt x="41" y="98"/>
                </a:lnTo>
                <a:lnTo>
                  <a:pt x="38" y="97"/>
                </a:lnTo>
                <a:lnTo>
                  <a:pt x="38" y="95"/>
                </a:lnTo>
                <a:lnTo>
                  <a:pt x="36" y="94"/>
                </a:lnTo>
                <a:lnTo>
                  <a:pt x="35" y="94"/>
                </a:lnTo>
                <a:lnTo>
                  <a:pt x="32" y="92"/>
                </a:lnTo>
                <a:lnTo>
                  <a:pt x="30" y="88"/>
                </a:lnTo>
                <a:lnTo>
                  <a:pt x="25" y="83"/>
                </a:lnTo>
                <a:lnTo>
                  <a:pt x="20" y="79"/>
                </a:lnTo>
                <a:lnTo>
                  <a:pt x="19" y="75"/>
                </a:lnTo>
                <a:lnTo>
                  <a:pt x="17" y="73"/>
                </a:lnTo>
                <a:lnTo>
                  <a:pt x="16" y="72"/>
                </a:lnTo>
                <a:lnTo>
                  <a:pt x="16" y="70"/>
                </a:lnTo>
                <a:lnTo>
                  <a:pt x="16" y="66"/>
                </a:lnTo>
                <a:lnTo>
                  <a:pt x="17" y="66"/>
                </a:lnTo>
                <a:lnTo>
                  <a:pt x="19" y="64"/>
                </a:lnTo>
                <a:lnTo>
                  <a:pt x="20" y="63"/>
                </a:lnTo>
                <a:lnTo>
                  <a:pt x="23" y="63"/>
                </a:lnTo>
                <a:lnTo>
                  <a:pt x="23" y="61"/>
                </a:lnTo>
                <a:lnTo>
                  <a:pt x="22" y="58"/>
                </a:lnTo>
                <a:lnTo>
                  <a:pt x="19" y="56"/>
                </a:lnTo>
                <a:lnTo>
                  <a:pt x="10" y="48"/>
                </a:lnTo>
                <a:lnTo>
                  <a:pt x="1" y="39"/>
                </a:lnTo>
                <a:lnTo>
                  <a:pt x="0" y="36"/>
                </a:lnTo>
                <a:lnTo>
                  <a:pt x="7" y="28"/>
                </a:lnTo>
                <a:lnTo>
                  <a:pt x="3" y="20"/>
                </a:lnTo>
                <a:lnTo>
                  <a:pt x="5" y="16"/>
                </a:lnTo>
                <a:lnTo>
                  <a:pt x="8" y="6"/>
                </a:lnTo>
                <a:lnTo>
                  <a:pt x="11" y="0"/>
                </a:lnTo>
                <a:lnTo>
                  <a:pt x="23" y="12"/>
                </a:lnTo>
                <a:lnTo>
                  <a:pt x="23" y="17"/>
                </a:lnTo>
                <a:lnTo>
                  <a:pt x="26" y="20"/>
                </a:lnTo>
                <a:lnTo>
                  <a:pt x="29" y="19"/>
                </a:lnTo>
                <a:lnTo>
                  <a:pt x="35" y="22"/>
                </a:lnTo>
                <a:lnTo>
                  <a:pt x="42" y="2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1" name="Freeform 277"/>
          <p:cNvSpPr>
            <a:spLocks/>
          </p:cNvSpPr>
          <p:nvPr/>
        </p:nvSpPr>
        <p:spPr bwMode="auto">
          <a:xfrm rot="21334256">
            <a:off x="16457891" y="4294077"/>
            <a:ext cx="694634" cy="721505"/>
          </a:xfrm>
          <a:custGeom>
            <a:avLst/>
            <a:gdLst>
              <a:gd name="T0" fmla="*/ 2147483647 w 225"/>
              <a:gd name="T1" fmla="*/ 2147483647 h 198"/>
              <a:gd name="T2" fmla="*/ 2147483647 w 225"/>
              <a:gd name="T3" fmla="*/ 2147483647 h 198"/>
              <a:gd name="T4" fmla="*/ 2147483647 w 225"/>
              <a:gd name="T5" fmla="*/ 2147483647 h 198"/>
              <a:gd name="T6" fmla="*/ 2147483647 w 225"/>
              <a:gd name="T7" fmla="*/ 2147483647 h 198"/>
              <a:gd name="T8" fmla="*/ 2147483647 w 225"/>
              <a:gd name="T9" fmla="*/ 2147483647 h 198"/>
              <a:gd name="T10" fmla="*/ 2147483647 w 225"/>
              <a:gd name="T11" fmla="*/ 2147483647 h 198"/>
              <a:gd name="T12" fmla="*/ 2147483647 w 225"/>
              <a:gd name="T13" fmla="*/ 2147483647 h 198"/>
              <a:gd name="T14" fmla="*/ 2147483647 w 225"/>
              <a:gd name="T15" fmla="*/ 2147483647 h 198"/>
              <a:gd name="T16" fmla="*/ 2147483647 w 225"/>
              <a:gd name="T17" fmla="*/ 2147483647 h 198"/>
              <a:gd name="T18" fmla="*/ 2147483647 w 225"/>
              <a:gd name="T19" fmla="*/ 2147483647 h 198"/>
              <a:gd name="T20" fmla="*/ 2147483647 w 225"/>
              <a:gd name="T21" fmla="*/ 2147483647 h 198"/>
              <a:gd name="T22" fmla="*/ 2147483647 w 225"/>
              <a:gd name="T23" fmla="*/ 2147483647 h 198"/>
              <a:gd name="T24" fmla="*/ 2147483647 w 225"/>
              <a:gd name="T25" fmla="*/ 2147483647 h 198"/>
              <a:gd name="T26" fmla="*/ 2147483647 w 225"/>
              <a:gd name="T27" fmla="*/ 2147483647 h 198"/>
              <a:gd name="T28" fmla="*/ 2147483647 w 225"/>
              <a:gd name="T29" fmla="*/ 2147483647 h 198"/>
              <a:gd name="T30" fmla="*/ 2147483647 w 225"/>
              <a:gd name="T31" fmla="*/ 2147483647 h 198"/>
              <a:gd name="T32" fmla="*/ 2147483647 w 225"/>
              <a:gd name="T33" fmla="*/ 2147483647 h 198"/>
              <a:gd name="T34" fmla="*/ 2147483647 w 225"/>
              <a:gd name="T35" fmla="*/ 2147483647 h 198"/>
              <a:gd name="T36" fmla="*/ 2147483647 w 225"/>
              <a:gd name="T37" fmla="*/ 2147483647 h 198"/>
              <a:gd name="T38" fmla="*/ 2147483647 w 225"/>
              <a:gd name="T39" fmla="*/ 2147483647 h 198"/>
              <a:gd name="T40" fmla="*/ 2147483647 w 225"/>
              <a:gd name="T41" fmla="*/ 2147483647 h 198"/>
              <a:gd name="T42" fmla="*/ 2147483647 w 225"/>
              <a:gd name="T43" fmla="*/ 2147483647 h 198"/>
              <a:gd name="T44" fmla="*/ 2147483647 w 225"/>
              <a:gd name="T45" fmla="*/ 2147483647 h 198"/>
              <a:gd name="T46" fmla="*/ 2147483647 w 225"/>
              <a:gd name="T47" fmla="*/ 2147483647 h 198"/>
              <a:gd name="T48" fmla="*/ 2147483647 w 225"/>
              <a:gd name="T49" fmla="*/ 2147483647 h 198"/>
              <a:gd name="T50" fmla="*/ 2147483647 w 225"/>
              <a:gd name="T51" fmla="*/ 2147483647 h 198"/>
              <a:gd name="T52" fmla="*/ 2147483647 w 225"/>
              <a:gd name="T53" fmla="*/ 2147483647 h 198"/>
              <a:gd name="T54" fmla="*/ 2147483647 w 225"/>
              <a:gd name="T55" fmla="*/ 2147483647 h 198"/>
              <a:gd name="T56" fmla="*/ 2147483647 w 225"/>
              <a:gd name="T57" fmla="*/ 2147483647 h 198"/>
              <a:gd name="T58" fmla="*/ 2147483647 w 225"/>
              <a:gd name="T59" fmla="*/ 2147483647 h 198"/>
              <a:gd name="T60" fmla="*/ 2147483647 w 225"/>
              <a:gd name="T61" fmla="*/ 2147483647 h 198"/>
              <a:gd name="T62" fmla="*/ 2147483647 w 225"/>
              <a:gd name="T63" fmla="*/ 2147483647 h 198"/>
              <a:gd name="T64" fmla="*/ 2147483647 w 225"/>
              <a:gd name="T65" fmla="*/ 2147483647 h 198"/>
              <a:gd name="T66" fmla="*/ 2147483647 w 225"/>
              <a:gd name="T67" fmla="*/ 2147483647 h 198"/>
              <a:gd name="T68" fmla="*/ 2147483647 w 225"/>
              <a:gd name="T69" fmla="*/ 2147483647 h 198"/>
              <a:gd name="T70" fmla="*/ 2147483647 w 225"/>
              <a:gd name="T71" fmla="*/ 2147483647 h 198"/>
              <a:gd name="T72" fmla="*/ 2147483647 w 225"/>
              <a:gd name="T73" fmla="*/ 2147483647 h 198"/>
              <a:gd name="T74" fmla="*/ 2147483647 w 225"/>
              <a:gd name="T75" fmla="*/ 2147483647 h 198"/>
              <a:gd name="T76" fmla="*/ 2147483647 w 225"/>
              <a:gd name="T77" fmla="*/ 2147483647 h 198"/>
              <a:gd name="T78" fmla="*/ 2147483647 w 225"/>
              <a:gd name="T79" fmla="*/ 2147483647 h 198"/>
              <a:gd name="T80" fmla="*/ 2147483647 w 225"/>
              <a:gd name="T81" fmla="*/ 2147483647 h 198"/>
              <a:gd name="T82" fmla="*/ 2147483647 w 225"/>
              <a:gd name="T83" fmla="*/ 2147483647 h 198"/>
              <a:gd name="T84" fmla="*/ 2147483647 w 225"/>
              <a:gd name="T85" fmla="*/ 2147483647 h 198"/>
              <a:gd name="T86" fmla="*/ 2147483647 w 225"/>
              <a:gd name="T87" fmla="*/ 2147483647 h 198"/>
              <a:gd name="T88" fmla="*/ 2147483647 w 225"/>
              <a:gd name="T89" fmla="*/ 2147483647 h 198"/>
              <a:gd name="T90" fmla="*/ 2147483647 w 225"/>
              <a:gd name="T91" fmla="*/ 2147483647 h 198"/>
              <a:gd name="T92" fmla="*/ 2147483647 w 225"/>
              <a:gd name="T93" fmla="*/ 2147483647 h 198"/>
              <a:gd name="T94" fmla="*/ 2147483647 w 225"/>
              <a:gd name="T95" fmla="*/ 2147483647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25"/>
              <a:gd name="T145" fmla="*/ 0 h 198"/>
              <a:gd name="T146" fmla="*/ 225 w 225"/>
              <a:gd name="T147" fmla="*/ 198 h 19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25" h="198">
                <a:moveTo>
                  <a:pt x="82" y="13"/>
                </a:moveTo>
                <a:lnTo>
                  <a:pt x="83" y="11"/>
                </a:lnTo>
                <a:lnTo>
                  <a:pt x="85" y="9"/>
                </a:lnTo>
                <a:lnTo>
                  <a:pt x="87" y="9"/>
                </a:lnTo>
                <a:lnTo>
                  <a:pt x="93" y="10"/>
                </a:lnTo>
                <a:lnTo>
                  <a:pt x="95" y="10"/>
                </a:lnTo>
                <a:lnTo>
                  <a:pt x="98" y="10"/>
                </a:lnTo>
                <a:lnTo>
                  <a:pt x="101" y="9"/>
                </a:lnTo>
                <a:lnTo>
                  <a:pt x="117" y="17"/>
                </a:lnTo>
                <a:lnTo>
                  <a:pt x="121" y="17"/>
                </a:lnTo>
                <a:lnTo>
                  <a:pt x="126" y="17"/>
                </a:lnTo>
                <a:lnTo>
                  <a:pt x="131" y="17"/>
                </a:lnTo>
                <a:lnTo>
                  <a:pt x="139" y="17"/>
                </a:lnTo>
                <a:lnTo>
                  <a:pt x="143" y="19"/>
                </a:lnTo>
                <a:lnTo>
                  <a:pt x="149" y="20"/>
                </a:lnTo>
                <a:lnTo>
                  <a:pt x="153" y="23"/>
                </a:lnTo>
                <a:lnTo>
                  <a:pt x="156" y="25"/>
                </a:lnTo>
                <a:lnTo>
                  <a:pt x="159" y="25"/>
                </a:lnTo>
                <a:lnTo>
                  <a:pt x="165" y="23"/>
                </a:lnTo>
                <a:lnTo>
                  <a:pt x="171" y="23"/>
                </a:lnTo>
                <a:lnTo>
                  <a:pt x="175" y="23"/>
                </a:lnTo>
                <a:lnTo>
                  <a:pt x="178" y="23"/>
                </a:lnTo>
                <a:lnTo>
                  <a:pt x="180" y="23"/>
                </a:lnTo>
                <a:lnTo>
                  <a:pt x="183" y="28"/>
                </a:lnTo>
                <a:lnTo>
                  <a:pt x="187" y="28"/>
                </a:lnTo>
                <a:lnTo>
                  <a:pt x="190" y="29"/>
                </a:lnTo>
                <a:lnTo>
                  <a:pt x="193" y="26"/>
                </a:lnTo>
                <a:lnTo>
                  <a:pt x="194" y="25"/>
                </a:lnTo>
                <a:lnTo>
                  <a:pt x="200" y="26"/>
                </a:lnTo>
                <a:lnTo>
                  <a:pt x="203" y="28"/>
                </a:lnTo>
                <a:lnTo>
                  <a:pt x="202" y="39"/>
                </a:lnTo>
                <a:lnTo>
                  <a:pt x="206" y="42"/>
                </a:lnTo>
                <a:lnTo>
                  <a:pt x="209" y="42"/>
                </a:lnTo>
                <a:lnTo>
                  <a:pt x="219" y="50"/>
                </a:lnTo>
                <a:lnTo>
                  <a:pt x="225" y="42"/>
                </a:lnTo>
                <a:lnTo>
                  <a:pt x="225" y="45"/>
                </a:lnTo>
                <a:lnTo>
                  <a:pt x="225" y="48"/>
                </a:lnTo>
                <a:lnTo>
                  <a:pt x="224" y="53"/>
                </a:lnTo>
                <a:lnTo>
                  <a:pt x="222" y="58"/>
                </a:lnTo>
                <a:lnTo>
                  <a:pt x="203" y="77"/>
                </a:lnTo>
                <a:lnTo>
                  <a:pt x="206" y="79"/>
                </a:lnTo>
                <a:lnTo>
                  <a:pt x="193" y="92"/>
                </a:lnTo>
                <a:lnTo>
                  <a:pt x="194" y="94"/>
                </a:lnTo>
                <a:lnTo>
                  <a:pt x="193" y="95"/>
                </a:lnTo>
                <a:lnTo>
                  <a:pt x="187" y="95"/>
                </a:lnTo>
                <a:lnTo>
                  <a:pt x="175" y="116"/>
                </a:lnTo>
                <a:lnTo>
                  <a:pt x="171" y="120"/>
                </a:lnTo>
                <a:lnTo>
                  <a:pt x="162" y="123"/>
                </a:lnTo>
                <a:lnTo>
                  <a:pt x="146" y="133"/>
                </a:lnTo>
                <a:lnTo>
                  <a:pt x="145" y="136"/>
                </a:lnTo>
                <a:lnTo>
                  <a:pt x="136" y="139"/>
                </a:lnTo>
                <a:lnTo>
                  <a:pt x="136" y="142"/>
                </a:lnTo>
                <a:lnTo>
                  <a:pt x="145" y="145"/>
                </a:lnTo>
                <a:lnTo>
                  <a:pt x="150" y="148"/>
                </a:lnTo>
                <a:lnTo>
                  <a:pt x="155" y="151"/>
                </a:lnTo>
                <a:lnTo>
                  <a:pt x="164" y="159"/>
                </a:lnTo>
                <a:lnTo>
                  <a:pt x="164" y="162"/>
                </a:lnTo>
                <a:lnTo>
                  <a:pt x="161" y="164"/>
                </a:lnTo>
                <a:lnTo>
                  <a:pt x="156" y="164"/>
                </a:lnTo>
                <a:lnTo>
                  <a:pt x="155" y="173"/>
                </a:lnTo>
                <a:lnTo>
                  <a:pt x="148" y="173"/>
                </a:lnTo>
                <a:lnTo>
                  <a:pt x="142" y="174"/>
                </a:lnTo>
                <a:lnTo>
                  <a:pt x="136" y="180"/>
                </a:lnTo>
                <a:lnTo>
                  <a:pt x="109" y="177"/>
                </a:lnTo>
                <a:lnTo>
                  <a:pt x="108" y="181"/>
                </a:lnTo>
                <a:lnTo>
                  <a:pt x="92" y="176"/>
                </a:lnTo>
                <a:lnTo>
                  <a:pt x="85" y="174"/>
                </a:lnTo>
                <a:lnTo>
                  <a:pt x="76" y="168"/>
                </a:lnTo>
                <a:lnTo>
                  <a:pt x="68" y="171"/>
                </a:lnTo>
                <a:lnTo>
                  <a:pt x="65" y="170"/>
                </a:lnTo>
                <a:lnTo>
                  <a:pt x="63" y="170"/>
                </a:lnTo>
                <a:lnTo>
                  <a:pt x="58" y="171"/>
                </a:lnTo>
                <a:lnTo>
                  <a:pt x="55" y="177"/>
                </a:lnTo>
                <a:lnTo>
                  <a:pt x="51" y="180"/>
                </a:lnTo>
                <a:lnTo>
                  <a:pt x="52" y="186"/>
                </a:lnTo>
                <a:lnTo>
                  <a:pt x="48" y="192"/>
                </a:lnTo>
                <a:lnTo>
                  <a:pt x="39" y="198"/>
                </a:lnTo>
                <a:lnTo>
                  <a:pt x="38" y="196"/>
                </a:lnTo>
                <a:lnTo>
                  <a:pt x="41" y="192"/>
                </a:lnTo>
                <a:lnTo>
                  <a:pt x="41" y="189"/>
                </a:lnTo>
                <a:lnTo>
                  <a:pt x="39" y="186"/>
                </a:lnTo>
                <a:lnTo>
                  <a:pt x="35" y="184"/>
                </a:lnTo>
                <a:lnTo>
                  <a:pt x="32" y="186"/>
                </a:lnTo>
                <a:lnTo>
                  <a:pt x="30" y="186"/>
                </a:lnTo>
                <a:lnTo>
                  <a:pt x="30" y="189"/>
                </a:lnTo>
                <a:lnTo>
                  <a:pt x="26" y="190"/>
                </a:lnTo>
                <a:lnTo>
                  <a:pt x="8" y="180"/>
                </a:lnTo>
                <a:lnTo>
                  <a:pt x="7" y="179"/>
                </a:lnTo>
                <a:lnTo>
                  <a:pt x="7" y="177"/>
                </a:lnTo>
                <a:lnTo>
                  <a:pt x="10" y="177"/>
                </a:lnTo>
                <a:lnTo>
                  <a:pt x="20" y="177"/>
                </a:lnTo>
                <a:lnTo>
                  <a:pt x="22" y="176"/>
                </a:lnTo>
                <a:lnTo>
                  <a:pt x="22" y="173"/>
                </a:lnTo>
                <a:lnTo>
                  <a:pt x="22" y="171"/>
                </a:lnTo>
                <a:lnTo>
                  <a:pt x="26" y="174"/>
                </a:lnTo>
                <a:lnTo>
                  <a:pt x="27" y="170"/>
                </a:lnTo>
                <a:lnTo>
                  <a:pt x="17" y="152"/>
                </a:lnTo>
                <a:lnTo>
                  <a:pt x="14" y="148"/>
                </a:lnTo>
                <a:lnTo>
                  <a:pt x="11" y="146"/>
                </a:lnTo>
                <a:lnTo>
                  <a:pt x="8" y="145"/>
                </a:lnTo>
                <a:lnTo>
                  <a:pt x="2" y="146"/>
                </a:lnTo>
                <a:lnTo>
                  <a:pt x="1" y="145"/>
                </a:lnTo>
                <a:lnTo>
                  <a:pt x="0" y="142"/>
                </a:lnTo>
                <a:lnTo>
                  <a:pt x="2" y="138"/>
                </a:lnTo>
                <a:lnTo>
                  <a:pt x="2" y="132"/>
                </a:lnTo>
                <a:lnTo>
                  <a:pt x="7" y="133"/>
                </a:lnTo>
                <a:lnTo>
                  <a:pt x="11" y="127"/>
                </a:lnTo>
                <a:lnTo>
                  <a:pt x="16" y="127"/>
                </a:lnTo>
                <a:lnTo>
                  <a:pt x="17" y="126"/>
                </a:lnTo>
                <a:lnTo>
                  <a:pt x="19" y="120"/>
                </a:lnTo>
                <a:lnTo>
                  <a:pt x="17" y="116"/>
                </a:lnTo>
                <a:lnTo>
                  <a:pt x="16" y="111"/>
                </a:lnTo>
                <a:lnTo>
                  <a:pt x="16" y="110"/>
                </a:lnTo>
                <a:lnTo>
                  <a:pt x="19" y="108"/>
                </a:lnTo>
                <a:lnTo>
                  <a:pt x="22" y="110"/>
                </a:lnTo>
                <a:lnTo>
                  <a:pt x="22" y="108"/>
                </a:lnTo>
                <a:lnTo>
                  <a:pt x="26" y="101"/>
                </a:lnTo>
                <a:lnTo>
                  <a:pt x="27" y="96"/>
                </a:lnTo>
                <a:lnTo>
                  <a:pt x="30" y="94"/>
                </a:lnTo>
                <a:lnTo>
                  <a:pt x="36" y="86"/>
                </a:lnTo>
                <a:lnTo>
                  <a:pt x="36" y="83"/>
                </a:lnTo>
                <a:lnTo>
                  <a:pt x="38" y="82"/>
                </a:lnTo>
                <a:lnTo>
                  <a:pt x="41" y="82"/>
                </a:lnTo>
                <a:lnTo>
                  <a:pt x="49" y="91"/>
                </a:lnTo>
                <a:lnTo>
                  <a:pt x="51" y="86"/>
                </a:lnTo>
                <a:lnTo>
                  <a:pt x="60" y="83"/>
                </a:lnTo>
                <a:lnTo>
                  <a:pt x="49" y="77"/>
                </a:lnTo>
                <a:lnTo>
                  <a:pt x="49" y="74"/>
                </a:lnTo>
                <a:lnTo>
                  <a:pt x="43" y="72"/>
                </a:lnTo>
                <a:lnTo>
                  <a:pt x="46" y="69"/>
                </a:lnTo>
                <a:lnTo>
                  <a:pt x="51" y="60"/>
                </a:lnTo>
                <a:lnTo>
                  <a:pt x="42" y="45"/>
                </a:lnTo>
                <a:lnTo>
                  <a:pt x="43" y="38"/>
                </a:lnTo>
                <a:lnTo>
                  <a:pt x="41" y="33"/>
                </a:lnTo>
                <a:lnTo>
                  <a:pt x="45" y="0"/>
                </a:lnTo>
                <a:lnTo>
                  <a:pt x="49" y="1"/>
                </a:lnTo>
                <a:lnTo>
                  <a:pt x="52" y="3"/>
                </a:lnTo>
                <a:lnTo>
                  <a:pt x="58" y="7"/>
                </a:lnTo>
                <a:lnTo>
                  <a:pt x="63" y="10"/>
                </a:lnTo>
                <a:lnTo>
                  <a:pt x="67" y="11"/>
                </a:lnTo>
                <a:lnTo>
                  <a:pt x="73" y="13"/>
                </a:lnTo>
                <a:lnTo>
                  <a:pt x="76" y="14"/>
                </a:lnTo>
                <a:lnTo>
                  <a:pt x="80" y="14"/>
                </a:lnTo>
                <a:lnTo>
                  <a:pt x="8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2" name="Freeform 278"/>
          <p:cNvSpPr>
            <a:spLocks/>
          </p:cNvSpPr>
          <p:nvPr/>
        </p:nvSpPr>
        <p:spPr bwMode="auto">
          <a:xfrm rot="21334256">
            <a:off x="15120594" y="4068829"/>
            <a:ext cx="420907" cy="562611"/>
          </a:xfrm>
          <a:custGeom>
            <a:avLst/>
            <a:gdLst>
              <a:gd name="T0" fmla="*/ 2147483647 w 136"/>
              <a:gd name="T1" fmla="*/ 2147483647 h 155"/>
              <a:gd name="T2" fmla="*/ 2147483647 w 136"/>
              <a:gd name="T3" fmla="*/ 2147483647 h 155"/>
              <a:gd name="T4" fmla="*/ 2147483647 w 136"/>
              <a:gd name="T5" fmla="*/ 2147483647 h 155"/>
              <a:gd name="T6" fmla="*/ 2147483647 w 136"/>
              <a:gd name="T7" fmla="*/ 2147483647 h 155"/>
              <a:gd name="T8" fmla="*/ 2147483647 w 136"/>
              <a:gd name="T9" fmla="*/ 2147483647 h 155"/>
              <a:gd name="T10" fmla="*/ 2147483647 w 136"/>
              <a:gd name="T11" fmla="*/ 2147483647 h 155"/>
              <a:gd name="T12" fmla="*/ 2147483647 w 136"/>
              <a:gd name="T13" fmla="*/ 2147483647 h 155"/>
              <a:gd name="T14" fmla="*/ 2147483647 w 136"/>
              <a:gd name="T15" fmla="*/ 2147483647 h 155"/>
              <a:gd name="T16" fmla="*/ 2147483647 w 136"/>
              <a:gd name="T17" fmla="*/ 2147483647 h 155"/>
              <a:gd name="T18" fmla="*/ 2147483647 w 136"/>
              <a:gd name="T19" fmla="*/ 2147483647 h 155"/>
              <a:gd name="T20" fmla="*/ 2147483647 w 136"/>
              <a:gd name="T21" fmla="*/ 2147483647 h 155"/>
              <a:gd name="T22" fmla="*/ 2147483647 w 136"/>
              <a:gd name="T23" fmla="*/ 2147483647 h 155"/>
              <a:gd name="T24" fmla="*/ 2147483647 w 136"/>
              <a:gd name="T25" fmla="*/ 2147483647 h 155"/>
              <a:gd name="T26" fmla="*/ 2147483647 w 136"/>
              <a:gd name="T27" fmla="*/ 2147483647 h 155"/>
              <a:gd name="T28" fmla="*/ 2147483647 w 136"/>
              <a:gd name="T29" fmla="*/ 2147483647 h 155"/>
              <a:gd name="T30" fmla="*/ 2147483647 w 136"/>
              <a:gd name="T31" fmla="*/ 2147483647 h 155"/>
              <a:gd name="T32" fmla="*/ 2147483647 w 136"/>
              <a:gd name="T33" fmla="*/ 2147483647 h 155"/>
              <a:gd name="T34" fmla="*/ 2147483647 w 136"/>
              <a:gd name="T35" fmla="*/ 2147483647 h 155"/>
              <a:gd name="T36" fmla="*/ 2147483647 w 136"/>
              <a:gd name="T37" fmla="*/ 2147483647 h 155"/>
              <a:gd name="T38" fmla="*/ 2147483647 w 136"/>
              <a:gd name="T39" fmla="*/ 2147483647 h 155"/>
              <a:gd name="T40" fmla="*/ 2147483647 w 136"/>
              <a:gd name="T41" fmla="*/ 2147483647 h 155"/>
              <a:gd name="T42" fmla="*/ 0 w 136"/>
              <a:gd name="T43" fmla="*/ 2147483647 h 155"/>
              <a:gd name="T44" fmla="*/ 2147483647 w 136"/>
              <a:gd name="T45" fmla="*/ 2147483647 h 155"/>
              <a:gd name="T46" fmla="*/ 2147483647 w 136"/>
              <a:gd name="T47" fmla="*/ 2147483647 h 155"/>
              <a:gd name="T48" fmla="*/ 2147483647 w 136"/>
              <a:gd name="T49" fmla="*/ 2147483647 h 155"/>
              <a:gd name="T50" fmla="*/ 2147483647 w 136"/>
              <a:gd name="T51" fmla="*/ 2147483647 h 155"/>
              <a:gd name="T52" fmla="*/ 2147483647 w 136"/>
              <a:gd name="T53" fmla="*/ 2147483647 h 155"/>
              <a:gd name="T54" fmla="*/ 2147483647 w 136"/>
              <a:gd name="T55" fmla="*/ 2147483647 h 155"/>
              <a:gd name="T56" fmla="*/ 2147483647 w 136"/>
              <a:gd name="T57" fmla="*/ 2147483647 h 155"/>
              <a:gd name="T58" fmla="*/ 2147483647 w 136"/>
              <a:gd name="T59" fmla="*/ 2147483647 h 155"/>
              <a:gd name="T60" fmla="*/ 2147483647 w 136"/>
              <a:gd name="T61" fmla="*/ 2147483647 h 155"/>
              <a:gd name="T62" fmla="*/ 2147483647 w 136"/>
              <a:gd name="T63" fmla="*/ 2147483647 h 155"/>
              <a:gd name="T64" fmla="*/ 2147483647 w 136"/>
              <a:gd name="T65" fmla="*/ 2147483647 h 155"/>
              <a:gd name="T66" fmla="*/ 2147483647 w 136"/>
              <a:gd name="T67" fmla="*/ 0 h 155"/>
              <a:gd name="T68" fmla="*/ 2147483647 w 136"/>
              <a:gd name="T69" fmla="*/ 2147483647 h 155"/>
              <a:gd name="T70" fmla="*/ 2147483647 w 136"/>
              <a:gd name="T71" fmla="*/ 2147483647 h 155"/>
              <a:gd name="T72" fmla="*/ 2147483647 w 136"/>
              <a:gd name="T73" fmla="*/ 2147483647 h 155"/>
              <a:gd name="T74" fmla="*/ 2147483647 w 136"/>
              <a:gd name="T75" fmla="*/ 2147483647 h 155"/>
              <a:gd name="T76" fmla="*/ 2147483647 w 136"/>
              <a:gd name="T77" fmla="*/ 2147483647 h 155"/>
              <a:gd name="T78" fmla="*/ 2147483647 w 136"/>
              <a:gd name="T79" fmla="*/ 2147483647 h 155"/>
              <a:gd name="T80" fmla="*/ 2147483647 w 136"/>
              <a:gd name="T81" fmla="*/ 2147483647 h 155"/>
              <a:gd name="T82" fmla="*/ 2147483647 w 136"/>
              <a:gd name="T83" fmla="*/ 2147483647 h 155"/>
              <a:gd name="T84" fmla="*/ 2147483647 w 136"/>
              <a:gd name="T85" fmla="*/ 2147483647 h 155"/>
              <a:gd name="T86" fmla="*/ 2147483647 w 136"/>
              <a:gd name="T87" fmla="*/ 2147483647 h 155"/>
              <a:gd name="T88" fmla="*/ 2147483647 w 136"/>
              <a:gd name="T89" fmla="*/ 2147483647 h 155"/>
              <a:gd name="T90" fmla="*/ 2147483647 w 136"/>
              <a:gd name="T91" fmla="*/ 2147483647 h 155"/>
              <a:gd name="T92" fmla="*/ 2147483647 w 136"/>
              <a:gd name="T93" fmla="*/ 2147483647 h 155"/>
              <a:gd name="T94" fmla="*/ 2147483647 w 136"/>
              <a:gd name="T95" fmla="*/ 2147483647 h 155"/>
              <a:gd name="T96" fmla="*/ 2147483647 w 136"/>
              <a:gd name="T97" fmla="*/ 2147483647 h 15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36"/>
              <a:gd name="T148" fmla="*/ 0 h 155"/>
              <a:gd name="T149" fmla="*/ 136 w 136"/>
              <a:gd name="T150" fmla="*/ 155 h 15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36" h="155">
                <a:moveTo>
                  <a:pt x="131" y="104"/>
                </a:moveTo>
                <a:lnTo>
                  <a:pt x="128" y="114"/>
                </a:lnTo>
                <a:lnTo>
                  <a:pt x="126" y="118"/>
                </a:lnTo>
                <a:lnTo>
                  <a:pt x="130" y="126"/>
                </a:lnTo>
                <a:lnTo>
                  <a:pt x="123" y="134"/>
                </a:lnTo>
                <a:lnTo>
                  <a:pt x="121" y="130"/>
                </a:lnTo>
                <a:lnTo>
                  <a:pt x="117" y="126"/>
                </a:lnTo>
                <a:lnTo>
                  <a:pt x="114" y="124"/>
                </a:lnTo>
                <a:lnTo>
                  <a:pt x="111" y="123"/>
                </a:lnTo>
                <a:lnTo>
                  <a:pt x="108" y="123"/>
                </a:lnTo>
                <a:lnTo>
                  <a:pt x="106" y="123"/>
                </a:lnTo>
                <a:lnTo>
                  <a:pt x="105" y="123"/>
                </a:lnTo>
                <a:lnTo>
                  <a:pt x="104" y="124"/>
                </a:lnTo>
                <a:lnTo>
                  <a:pt x="104" y="126"/>
                </a:lnTo>
                <a:lnTo>
                  <a:pt x="105" y="130"/>
                </a:lnTo>
                <a:lnTo>
                  <a:pt x="106" y="133"/>
                </a:lnTo>
                <a:lnTo>
                  <a:pt x="106" y="136"/>
                </a:lnTo>
                <a:lnTo>
                  <a:pt x="106" y="139"/>
                </a:lnTo>
                <a:lnTo>
                  <a:pt x="109" y="142"/>
                </a:lnTo>
                <a:lnTo>
                  <a:pt x="112" y="143"/>
                </a:lnTo>
                <a:lnTo>
                  <a:pt x="111" y="145"/>
                </a:lnTo>
                <a:lnTo>
                  <a:pt x="109" y="146"/>
                </a:lnTo>
                <a:lnTo>
                  <a:pt x="111" y="143"/>
                </a:lnTo>
                <a:lnTo>
                  <a:pt x="109" y="143"/>
                </a:lnTo>
                <a:lnTo>
                  <a:pt x="108" y="143"/>
                </a:lnTo>
                <a:lnTo>
                  <a:pt x="108" y="146"/>
                </a:lnTo>
                <a:lnTo>
                  <a:pt x="108" y="148"/>
                </a:lnTo>
                <a:lnTo>
                  <a:pt x="106" y="151"/>
                </a:lnTo>
                <a:lnTo>
                  <a:pt x="102" y="152"/>
                </a:lnTo>
                <a:lnTo>
                  <a:pt x="99" y="154"/>
                </a:lnTo>
                <a:lnTo>
                  <a:pt x="98" y="154"/>
                </a:lnTo>
                <a:lnTo>
                  <a:pt x="92" y="154"/>
                </a:lnTo>
                <a:lnTo>
                  <a:pt x="89" y="155"/>
                </a:lnTo>
                <a:lnTo>
                  <a:pt x="82" y="154"/>
                </a:lnTo>
                <a:lnTo>
                  <a:pt x="74" y="151"/>
                </a:lnTo>
                <a:lnTo>
                  <a:pt x="68" y="148"/>
                </a:lnTo>
                <a:lnTo>
                  <a:pt x="61" y="145"/>
                </a:lnTo>
                <a:lnTo>
                  <a:pt x="57" y="145"/>
                </a:lnTo>
                <a:lnTo>
                  <a:pt x="55" y="145"/>
                </a:lnTo>
                <a:lnTo>
                  <a:pt x="52" y="145"/>
                </a:lnTo>
                <a:lnTo>
                  <a:pt x="51" y="145"/>
                </a:lnTo>
                <a:lnTo>
                  <a:pt x="49" y="143"/>
                </a:lnTo>
                <a:lnTo>
                  <a:pt x="43" y="142"/>
                </a:lnTo>
                <a:lnTo>
                  <a:pt x="42" y="142"/>
                </a:lnTo>
                <a:lnTo>
                  <a:pt x="41" y="140"/>
                </a:lnTo>
                <a:lnTo>
                  <a:pt x="39" y="140"/>
                </a:lnTo>
                <a:lnTo>
                  <a:pt x="38" y="139"/>
                </a:lnTo>
                <a:lnTo>
                  <a:pt x="36" y="139"/>
                </a:lnTo>
                <a:lnTo>
                  <a:pt x="33" y="137"/>
                </a:lnTo>
                <a:lnTo>
                  <a:pt x="30" y="136"/>
                </a:lnTo>
                <a:lnTo>
                  <a:pt x="27" y="134"/>
                </a:lnTo>
                <a:lnTo>
                  <a:pt x="24" y="132"/>
                </a:lnTo>
                <a:lnTo>
                  <a:pt x="19" y="130"/>
                </a:lnTo>
                <a:lnTo>
                  <a:pt x="16" y="129"/>
                </a:lnTo>
                <a:lnTo>
                  <a:pt x="14" y="127"/>
                </a:lnTo>
                <a:lnTo>
                  <a:pt x="13" y="126"/>
                </a:lnTo>
                <a:lnTo>
                  <a:pt x="11" y="124"/>
                </a:lnTo>
                <a:lnTo>
                  <a:pt x="10" y="124"/>
                </a:lnTo>
                <a:lnTo>
                  <a:pt x="8" y="123"/>
                </a:lnTo>
                <a:lnTo>
                  <a:pt x="5" y="121"/>
                </a:lnTo>
                <a:lnTo>
                  <a:pt x="4" y="120"/>
                </a:lnTo>
                <a:lnTo>
                  <a:pt x="2" y="118"/>
                </a:lnTo>
                <a:lnTo>
                  <a:pt x="1" y="115"/>
                </a:lnTo>
                <a:lnTo>
                  <a:pt x="0" y="114"/>
                </a:lnTo>
                <a:lnTo>
                  <a:pt x="8" y="104"/>
                </a:lnTo>
                <a:lnTo>
                  <a:pt x="11" y="104"/>
                </a:lnTo>
                <a:lnTo>
                  <a:pt x="11" y="107"/>
                </a:lnTo>
                <a:lnTo>
                  <a:pt x="11" y="111"/>
                </a:lnTo>
                <a:lnTo>
                  <a:pt x="14" y="111"/>
                </a:lnTo>
                <a:lnTo>
                  <a:pt x="16" y="107"/>
                </a:lnTo>
                <a:lnTo>
                  <a:pt x="20" y="102"/>
                </a:lnTo>
                <a:lnTo>
                  <a:pt x="21" y="95"/>
                </a:lnTo>
                <a:lnTo>
                  <a:pt x="23" y="96"/>
                </a:lnTo>
                <a:lnTo>
                  <a:pt x="24" y="93"/>
                </a:lnTo>
                <a:lnTo>
                  <a:pt x="11" y="85"/>
                </a:lnTo>
                <a:lnTo>
                  <a:pt x="7" y="83"/>
                </a:lnTo>
                <a:lnTo>
                  <a:pt x="7" y="80"/>
                </a:lnTo>
                <a:lnTo>
                  <a:pt x="1" y="77"/>
                </a:lnTo>
                <a:lnTo>
                  <a:pt x="1" y="76"/>
                </a:lnTo>
                <a:lnTo>
                  <a:pt x="8" y="77"/>
                </a:lnTo>
                <a:lnTo>
                  <a:pt x="10" y="71"/>
                </a:lnTo>
                <a:lnTo>
                  <a:pt x="14" y="73"/>
                </a:lnTo>
                <a:lnTo>
                  <a:pt x="17" y="48"/>
                </a:lnTo>
                <a:lnTo>
                  <a:pt x="30" y="51"/>
                </a:lnTo>
                <a:lnTo>
                  <a:pt x="32" y="48"/>
                </a:lnTo>
                <a:lnTo>
                  <a:pt x="30" y="45"/>
                </a:lnTo>
                <a:lnTo>
                  <a:pt x="32" y="41"/>
                </a:lnTo>
                <a:lnTo>
                  <a:pt x="26" y="36"/>
                </a:lnTo>
                <a:lnTo>
                  <a:pt x="33" y="14"/>
                </a:lnTo>
                <a:lnTo>
                  <a:pt x="39" y="16"/>
                </a:lnTo>
                <a:lnTo>
                  <a:pt x="43" y="11"/>
                </a:lnTo>
                <a:lnTo>
                  <a:pt x="48" y="16"/>
                </a:lnTo>
                <a:lnTo>
                  <a:pt x="51" y="19"/>
                </a:lnTo>
                <a:lnTo>
                  <a:pt x="61" y="19"/>
                </a:lnTo>
                <a:lnTo>
                  <a:pt x="63" y="17"/>
                </a:lnTo>
                <a:lnTo>
                  <a:pt x="55" y="14"/>
                </a:lnTo>
                <a:lnTo>
                  <a:pt x="57" y="11"/>
                </a:lnTo>
                <a:lnTo>
                  <a:pt x="51" y="4"/>
                </a:lnTo>
                <a:lnTo>
                  <a:pt x="49" y="1"/>
                </a:lnTo>
                <a:lnTo>
                  <a:pt x="49" y="0"/>
                </a:lnTo>
                <a:lnTo>
                  <a:pt x="54" y="0"/>
                </a:lnTo>
                <a:lnTo>
                  <a:pt x="61" y="8"/>
                </a:lnTo>
                <a:lnTo>
                  <a:pt x="64" y="8"/>
                </a:lnTo>
                <a:lnTo>
                  <a:pt x="61" y="3"/>
                </a:lnTo>
                <a:lnTo>
                  <a:pt x="65" y="1"/>
                </a:lnTo>
                <a:lnTo>
                  <a:pt x="77" y="4"/>
                </a:lnTo>
                <a:lnTo>
                  <a:pt x="67" y="16"/>
                </a:lnTo>
                <a:lnTo>
                  <a:pt x="68" y="20"/>
                </a:lnTo>
                <a:lnTo>
                  <a:pt x="68" y="23"/>
                </a:lnTo>
                <a:lnTo>
                  <a:pt x="71" y="25"/>
                </a:lnTo>
                <a:lnTo>
                  <a:pt x="74" y="29"/>
                </a:lnTo>
                <a:lnTo>
                  <a:pt x="76" y="36"/>
                </a:lnTo>
                <a:lnTo>
                  <a:pt x="80" y="36"/>
                </a:lnTo>
                <a:lnTo>
                  <a:pt x="82" y="38"/>
                </a:lnTo>
                <a:lnTo>
                  <a:pt x="85" y="36"/>
                </a:lnTo>
                <a:lnTo>
                  <a:pt x="86" y="36"/>
                </a:lnTo>
                <a:lnTo>
                  <a:pt x="89" y="42"/>
                </a:lnTo>
                <a:lnTo>
                  <a:pt x="90" y="45"/>
                </a:lnTo>
                <a:lnTo>
                  <a:pt x="99" y="47"/>
                </a:lnTo>
                <a:lnTo>
                  <a:pt x="99" y="48"/>
                </a:lnTo>
                <a:lnTo>
                  <a:pt x="90" y="49"/>
                </a:lnTo>
                <a:lnTo>
                  <a:pt x="87" y="51"/>
                </a:lnTo>
                <a:lnTo>
                  <a:pt x="86" y="52"/>
                </a:lnTo>
                <a:lnTo>
                  <a:pt x="90" y="57"/>
                </a:lnTo>
                <a:lnTo>
                  <a:pt x="96" y="57"/>
                </a:lnTo>
                <a:lnTo>
                  <a:pt x="104" y="54"/>
                </a:lnTo>
                <a:lnTo>
                  <a:pt x="108" y="54"/>
                </a:lnTo>
                <a:lnTo>
                  <a:pt x="109" y="57"/>
                </a:lnTo>
                <a:lnTo>
                  <a:pt x="111" y="58"/>
                </a:lnTo>
                <a:lnTo>
                  <a:pt x="111" y="61"/>
                </a:lnTo>
                <a:lnTo>
                  <a:pt x="115" y="64"/>
                </a:lnTo>
                <a:lnTo>
                  <a:pt x="112" y="70"/>
                </a:lnTo>
                <a:lnTo>
                  <a:pt x="109" y="69"/>
                </a:lnTo>
                <a:lnTo>
                  <a:pt x="106" y="74"/>
                </a:lnTo>
                <a:lnTo>
                  <a:pt x="114" y="74"/>
                </a:lnTo>
                <a:lnTo>
                  <a:pt x="114" y="76"/>
                </a:lnTo>
                <a:lnTo>
                  <a:pt x="124" y="77"/>
                </a:lnTo>
                <a:lnTo>
                  <a:pt x="124" y="82"/>
                </a:lnTo>
                <a:lnTo>
                  <a:pt x="128" y="83"/>
                </a:lnTo>
                <a:lnTo>
                  <a:pt x="131" y="80"/>
                </a:lnTo>
                <a:lnTo>
                  <a:pt x="136" y="82"/>
                </a:lnTo>
                <a:lnTo>
                  <a:pt x="128" y="88"/>
                </a:lnTo>
                <a:lnTo>
                  <a:pt x="131" y="92"/>
                </a:lnTo>
                <a:lnTo>
                  <a:pt x="128" y="104"/>
                </a:lnTo>
                <a:lnTo>
                  <a:pt x="131" y="10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3" name="Freeform 280"/>
          <p:cNvSpPr>
            <a:spLocks/>
          </p:cNvSpPr>
          <p:nvPr/>
        </p:nvSpPr>
        <p:spPr bwMode="auto">
          <a:xfrm rot="21334256">
            <a:off x="17415228" y="3186201"/>
            <a:ext cx="440165" cy="635572"/>
          </a:xfrm>
          <a:custGeom>
            <a:avLst/>
            <a:gdLst>
              <a:gd name="T0" fmla="*/ 2147483647 w 142"/>
              <a:gd name="T1" fmla="*/ 2147483647 h 175"/>
              <a:gd name="T2" fmla="*/ 2147483647 w 142"/>
              <a:gd name="T3" fmla="*/ 2147483647 h 175"/>
              <a:gd name="T4" fmla="*/ 2147483647 w 142"/>
              <a:gd name="T5" fmla="*/ 2147483647 h 175"/>
              <a:gd name="T6" fmla="*/ 2147483647 w 142"/>
              <a:gd name="T7" fmla="*/ 2147483647 h 175"/>
              <a:gd name="T8" fmla="*/ 2147483647 w 142"/>
              <a:gd name="T9" fmla="*/ 2147483647 h 175"/>
              <a:gd name="T10" fmla="*/ 2147483647 w 142"/>
              <a:gd name="T11" fmla="*/ 2147483647 h 175"/>
              <a:gd name="T12" fmla="*/ 2147483647 w 142"/>
              <a:gd name="T13" fmla="*/ 2147483647 h 175"/>
              <a:gd name="T14" fmla="*/ 2147483647 w 142"/>
              <a:gd name="T15" fmla="*/ 2147483647 h 175"/>
              <a:gd name="T16" fmla="*/ 2147483647 w 142"/>
              <a:gd name="T17" fmla="*/ 2147483647 h 175"/>
              <a:gd name="T18" fmla="*/ 2147483647 w 142"/>
              <a:gd name="T19" fmla="*/ 2147483647 h 175"/>
              <a:gd name="T20" fmla="*/ 2147483647 w 142"/>
              <a:gd name="T21" fmla="*/ 2147483647 h 175"/>
              <a:gd name="T22" fmla="*/ 2147483647 w 142"/>
              <a:gd name="T23" fmla="*/ 2147483647 h 175"/>
              <a:gd name="T24" fmla="*/ 2147483647 w 142"/>
              <a:gd name="T25" fmla="*/ 2147483647 h 175"/>
              <a:gd name="T26" fmla="*/ 2147483647 w 142"/>
              <a:gd name="T27" fmla="*/ 2147483647 h 175"/>
              <a:gd name="T28" fmla="*/ 2147483647 w 142"/>
              <a:gd name="T29" fmla="*/ 2147483647 h 175"/>
              <a:gd name="T30" fmla="*/ 2147483647 w 142"/>
              <a:gd name="T31" fmla="*/ 2147483647 h 175"/>
              <a:gd name="T32" fmla="*/ 2147483647 w 142"/>
              <a:gd name="T33" fmla="*/ 2147483647 h 175"/>
              <a:gd name="T34" fmla="*/ 2147483647 w 142"/>
              <a:gd name="T35" fmla="*/ 2147483647 h 175"/>
              <a:gd name="T36" fmla="*/ 2147483647 w 142"/>
              <a:gd name="T37" fmla="*/ 2147483647 h 175"/>
              <a:gd name="T38" fmla="*/ 2147483647 w 142"/>
              <a:gd name="T39" fmla="*/ 2147483647 h 175"/>
              <a:gd name="T40" fmla="*/ 2147483647 w 142"/>
              <a:gd name="T41" fmla="*/ 2147483647 h 175"/>
              <a:gd name="T42" fmla="*/ 2147483647 w 142"/>
              <a:gd name="T43" fmla="*/ 2147483647 h 175"/>
              <a:gd name="T44" fmla="*/ 2147483647 w 142"/>
              <a:gd name="T45" fmla="*/ 2147483647 h 175"/>
              <a:gd name="T46" fmla="*/ 2147483647 w 142"/>
              <a:gd name="T47" fmla="*/ 2147483647 h 175"/>
              <a:gd name="T48" fmla="*/ 2147483647 w 142"/>
              <a:gd name="T49" fmla="*/ 2147483647 h 175"/>
              <a:gd name="T50" fmla="*/ 2147483647 w 142"/>
              <a:gd name="T51" fmla="*/ 2147483647 h 175"/>
              <a:gd name="T52" fmla="*/ 2147483647 w 142"/>
              <a:gd name="T53" fmla="*/ 2147483647 h 175"/>
              <a:gd name="T54" fmla="*/ 2147483647 w 142"/>
              <a:gd name="T55" fmla="*/ 2147483647 h 175"/>
              <a:gd name="T56" fmla="*/ 2147483647 w 142"/>
              <a:gd name="T57" fmla="*/ 2147483647 h 175"/>
              <a:gd name="T58" fmla="*/ 2147483647 w 142"/>
              <a:gd name="T59" fmla="*/ 2147483647 h 175"/>
              <a:gd name="T60" fmla="*/ 2147483647 w 142"/>
              <a:gd name="T61" fmla="*/ 2147483647 h 175"/>
              <a:gd name="T62" fmla="*/ 2147483647 w 142"/>
              <a:gd name="T63" fmla="*/ 2147483647 h 175"/>
              <a:gd name="T64" fmla="*/ 2147483647 w 142"/>
              <a:gd name="T65" fmla="*/ 2147483647 h 175"/>
              <a:gd name="T66" fmla="*/ 2147483647 w 142"/>
              <a:gd name="T67" fmla="*/ 2147483647 h 175"/>
              <a:gd name="T68" fmla="*/ 2147483647 w 142"/>
              <a:gd name="T69" fmla="*/ 2147483647 h 175"/>
              <a:gd name="T70" fmla="*/ 2147483647 w 142"/>
              <a:gd name="T71" fmla="*/ 2147483647 h 175"/>
              <a:gd name="T72" fmla="*/ 2147483647 w 142"/>
              <a:gd name="T73" fmla="*/ 2147483647 h 175"/>
              <a:gd name="T74" fmla="*/ 2147483647 w 142"/>
              <a:gd name="T75" fmla="*/ 2147483647 h 175"/>
              <a:gd name="T76" fmla="*/ 2147483647 w 142"/>
              <a:gd name="T77" fmla="*/ 2147483647 h 175"/>
              <a:gd name="T78" fmla="*/ 2147483647 w 142"/>
              <a:gd name="T79" fmla="*/ 2147483647 h 175"/>
              <a:gd name="T80" fmla="*/ 2147483647 w 142"/>
              <a:gd name="T81" fmla="*/ 2147483647 h 175"/>
              <a:gd name="T82" fmla="*/ 2147483647 w 142"/>
              <a:gd name="T83" fmla="*/ 2147483647 h 175"/>
              <a:gd name="T84" fmla="*/ 2147483647 w 142"/>
              <a:gd name="T85" fmla="*/ 2147483647 h 175"/>
              <a:gd name="T86" fmla="*/ 2147483647 w 142"/>
              <a:gd name="T87" fmla="*/ 2147483647 h 175"/>
              <a:gd name="T88" fmla="*/ 2147483647 w 142"/>
              <a:gd name="T89" fmla="*/ 2147483647 h 175"/>
              <a:gd name="T90" fmla="*/ 2147483647 w 142"/>
              <a:gd name="T91" fmla="*/ 2147483647 h 175"/>
              <a:gd name="T92" fmla="*/ 2147483647 w 142"/>
              <a:gd name="T93" fmla="*/ 2147483647 h 175"/>
              <a:gd name="T94" fmla="*/ 2147483647 w 142"/>
              <a:gd name="T95" fmla="*/ 2147483647 h 175"/>
              <a:gd name="T96" fmla="*/ 2147483647 w 142"/>
              <a:gd name="T97" fmla="*/ 2147483647 h 175"/>
              <a:gd name="T98" fmla="*/ 2147483647 w 142"/>
              <a:gd name="T99" fmla="*/ 2147483647 h 175"/>
              <a:gd name="T100" fmla="*/ 2147483647 w 142"/>
              <a:gd name="T101" fmla="*/ 2147483647 h 175"/>
              <a:gd name="T102" fmla="*/ 0 w 142"/>
              <a:gd name="T103" fmla="*/ 2147483647 h 175"/>
              <a:gd name="T104" fmla="*/ 2147483647 w 142"/>
              <a:gd name="T105" fmla="*/ 2147483647 h 175"/>
              <a:gd name="T106" fmla="*/ 2147483647 w 142"/>
              <a:gd name="T107" fmla="*/ 2147483647 h 175"/>
              <a:gd name="T108" fmla="*/ 2147483647 w 142"/>
              <a:gd name="T109" fmla="*/ 2147483647 h 175"/>
              <a:gd name="T110" fmla="*/ 2147483647 w 142"/>
              <a:gd name="T111" fmla="*/ 2147483647 h 175"/>
              <a:gd name="T112" fmla="*/ 2147483647 w 142"/>
              <a:gd name="T113" fmla="*/ 2147483647 h 175"/>
              <a:gd name="T114" fmla="*/ 2147483647 w 142"/>
              <a:gd name="T115" fmla="*/ 2147483647 h 17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2"/>
              <a:gd name="T175" fmla="*/ 0 h 175"/>
              <a:gd name="T176" fmla="*/ 142 w 142"/>
              <a:gd name="T177" fmla="*/ 175 h 17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2" h="175">
                <a:moveTo>
                  <a:pt x="92" y="1"/>
                </a:moveTo>
                <a:lnTo>
                  <a:pt x="91" y="29"/>
                </a:lnTo>
                <a:lnTo>
                  <a:pt x="100" y="30"/>
                </a:lnTo>
                <a:lnTo>
                  <a:pt x="100" y="27"/>
                </a:lnTo>
                <a:lnTo>
                  <a:pt x="107" y="27"/>
                </a:lnTo>
                <a:lnTo>
                  <a:pt x="134" y="29"/>
                </a:lnTo>
                <a:lnTo>
                  <a:pt x="134" y="36"/>
                </a:lnTo>
                <a:lnTo>
                  <a:pt x="128" y="36"/>
                </a:lnTo>
                <a:lnTo>
                  <a:pt x="126" y="44"/>
                </a:lnTo>
                <a:lnTo>
                  <a:pt x="126" y="46"/>
                </a:lnTo>
                <a:lnTo>
                  <a:pt x="122" y="46"/>
                </a:lnTo>
                <a:lnTo>
                  <a:pt x="117" y="45"/>
                </a:lnTo>
                <a:lnTo>
                  <a:pt x="117" y="54"/>
                </a:lnTo>
                <a:lnTo>
                  <a:pt x="112" y="51"/>
                </a:lnTo>
                <a:lnTo>
                  <a:pt x="112" y="58"/>
                </a:lnTo>
                <a:lnTo>
                  <a:pt x="113" y="58"/>
                </a:lnTo>
                <a:lnTo>
                  <a:pt x="110" y="85"/>
                </a:lnTo>
                <a:lnTo>
                  <a:pt x="114" y="85"/>
                </a:lnTo>
                <a:lnTo>
                  <a:pt x="114" y="95"/>
                </a:lnTo>
                <a:lnTo>
                  <a:pt x="114" y="99"/>
                </a:lnTo>
                <a:lnTo>
                  <a:pt x="110" y="99"/>
                </a:lnTo>
                <a:lnTo>
                  <a:pt x="109" y="99"/>
                </a:lnTo>
                <a:lnTo>
                  <a:pt x="107" y="101"/>
                </a:lnTo>
                <a:lnTo>
                  <a:pt x="104" y="105"/>
                </a:lnTo>
                <a:lnTo>
                  <a:pt x="106" y="107"/>
                </a:lnTo>
                <a:lnTo>
                  <a:pt x="107" y="105"/>
                </a:lnTo>
                <a:lnTo>
                  <a:pt x="109" y="107"/>
                </a:lnTo>
                <a:lnTo>
                  <a:pt x="107" y="107"/>
                </a:lnTo>
                <a:lnTo>
                  <a:pt x="104" y="107"/>
                </a:lnTo>
                <a:lnTo>
                  <a:pt x="103" y="107"/>
                </a:lnTo>
                <a:lnTo>
                  <a:pt x="101" y="107"/>
                </a:lnTo>
                <a:lnTo>
                  <a:pt x="98" y="108"/>
                </a:lnTo>
                <a:lnTo>
                  <a:pt x="97" y="107"/>
                </a:lnTo>
                <a:lnTo>
                  <a:pt x="95" y="105"/>
                </a:lnTo>
                <a:lnTo>
                  <a:pt x="94" y="107"/>
                </a:lnTo>
                <a:lnTo>
                  <a:pt x="92" y="107"/>
                </a:lnTo>
                <a:lnTo>
                  <a:pt x="91" y="107"/>
                </a:lnTo>
                <a:lnTo>
                  <a:pt x="92" y="104"/>
                </a:lnTo>
                <a:lnTo>
                  <a:pt x="91" y="102"/>
                </a:lnTo>
                <a:lnTo>
                  <a:pt x="87" y="102"/>
                </a:lnTo>
                <a:lnTo>
                  <a:pt x="84" y="102"/>
                </a:lnTo>
                <a:lnTo>
                  <a:pt x="90" y="112"/>
                </a:lnTo>
                <a:lnTo>
                  <a:pt x="101" y="114"/>
                </a:lnTo>
                <a:lnTo>
                  <a:pt x="113" y="114"/>
                </a:lnTo>
                <a:lnTo>
                  <a:pt x="123" y="109"/>
                </a:lnTo>
                <a:lnTo>
                  <a:pt x="122" y="117"/>
                </a:lnTo>
                <a:lnTo>
                  <a:pt x="120" y="117"/>
                </a:lnTo>
                <a:lnTo>
                  <a:pt x="120" y="124"/>
                </a:lnTo>
                <a:lnTo>
                  <a:pt x="138" y="126"/>
                </a:lnTo>
                <a:lnTo>
                  <a:pt x="138" y="139"/>
                </a:lnTo>
                <a:lnTo>
                  <a:pt x="142" y="139"/>
                </a:lnTo>
                <a:lnTo>
                  <a:pt x="142" y="146"/>
                </a:lnTo>
                <a:lnTo>
                  <a:pt x="139" y="148"/>
                </a:lnTo>
                <a:lnTo>
                  <a:pt x="136" y="152"/>
                </a:lnTo>
                <a:lnTo>
                  <a:pt x="136" y="170"/>
                </a:lnTo>
                <a:lnTo>
                  <a:pt x="135" y="170"/>
                </a:lnTo>
                <a:lnTo>
                  <a:pt x="132" y="168"/>
                </a:lnTo>
                <a:lnTo>
                  <a:pt x="132" y="170"/>
                </a:lnTo>
                <a:lnTo>
                  <a:pt x="131" y="170"/>
                </a:lnTo>
                <a:lnTo>
                  <a:pt x="129" y="167"/>
                </a:lnTo>
                <a:lnTo>
                  <a:pt x="128" y="167"/>
                </a:lnTo>
                <a:lnTo>
                  <a:pt x="125" y="168"/>
                </a:lnTo>
                <a:lnTo>
                  <a:pt x="123" y="167"/>
                </a:lnTo>
                <a:lnTo>
                  <a:pt x="125" y="171"/>
                </a:lnTo>
                <a:lnTo>
                  <a:pt x="123" y="174"/>
                </a:lnTo>
                <a:lnTo>
                  <a:pt x="104" y="164"/>
                </a:lnTo>
                <a:lnTo>
                  <a:pt x="104" y="161"/>
                </a:lnTo>
                <a:lnTo>
                  <a:pt x="100" y="158"/>
                </a:lnTo>
                <a:lnTo>
                  <a:pt x="94" y="165"/>
                </a:lnTo>
                <a:lnTo>
                  <a:pt x="91" y="164"/>
                </a:lnTo>
                <a:lnTo>
                  <a:pt x="90" y="167"/>
                </a:lnTo>
                <a:lnTo>
                  <a:pt x="92" y="170"/>
                </a:lnTo>
                <a:lnTo>
                  <a:pt x="88" y="175"/>
                </a:lnTo>
                <a:lnTo>
                  <a:pt x="73" y="168"/>
                </a:lnTo>
                <a:lnTo>
                  <a:pt x="72" y="171"/>
                </a:lnTo>
                <a:lnTo>
                  <a:pt x="62" y="167"/>
                </a:lnTo>
                <a:lnTo>
                  <a:pt x="60" y="170"/>
                </a:lnTo>
                <a:lnTo>
                  <a:pt x="57" y="168"/>
                </a:lnTo>
                <a:lnTo>
                  <a:pt x="56" y="171"/>
                </a:lnTo>
                <a:lnTo>
                  <a:pt x="46" y="165"/>
                </a:lnTo>
                <a:lnTo>
                  <a:pt x="56" y="143"/>
                </a:lnTo>
                <a:lnTo>
                  <a:pt x="54" y="142"/>
                </a:lnTo>
                <a:lnTo>
                  <a:pt x="56" y="131"/>
                </a:lnTo>
                <a:lnTo>
                  <a:pt x="54" y="133"/>
                </a:lnTo>
                <a:lnTo>
                  <a:pt x="53" y="136"/>
                </a:lnTo>
                <a:lnTo>
                  <a:pt x="51" y="134"/>
                </a:lnTo>
                <a:lnTo>
                  <a:pt x="50" y="136"/>
                </a:lnTo>
                <a:lnTo>
                  <a:pt x="49" y="137"/>
                </a:lnTo>
                <a:lnTo>
                  <a:pt x="41" y="140"/>
                </a:lnTo>
                <a:lnTo>
                  <a:pt x="40" y="139"/>
                </a:lnTo>
                <a:lnTo>
                  <a:pt x="40" y="117"/>
                </a:lnTo>
                <a:lnTo>
                  <a:pt x="41" y="117"/>
                </a:lnTo>
                <a:lnTo>
                  <a:pt x="43" y="96"/>
                </a:lnTo>
                <a:lnTo>
                  <a:pt x="40" y="93"/>
                </a:lnTo>
                <a:lnTo>
                  <a:pt x="40" y="71"/>
                </a:lnTo>
                <a:lnTo>
                  <a:pt x="37" y="71"/>
                </a:lnTo>
                <a:lnTo>
                  <a:pt x="38" y="58"/>
                </a:lnTo>
                <a:lnTo>
                  <a:pt x="35" y="54"/>
                </a:lnTo>
                <a:lnTo>
                  <a:pt x="28" y="55"/>
                </a:lnTo>
                <a:lnTo>
                  <a:pt x="27" y="52"/>
                </a:lnTo>
                <a:lnTo>
                  <a:pt x="18" y="52"/>
                </a:lnTo>
                <a:lnTo>
                  <a:pt x="18" y="41"/>
                </a:lnTo>
                <a:lnTo>
                  <a:pt x="0" y="39"/>
                </a:lnTo>
                <a:lnTo>
                  <a:pt x="0" y="23"/>
                </a:lnTo>
                <a:lnTo>
                  <a:pt x="28" y="24"/>
                </a:lnTo>
                <a:lnTo>
                  <a:pt x="28" y="16"/>
                </a:lnTo>
                <a:lnTo>
                  <a:pt x="32" y="11"/>
                </a:lnTo>
                <a:lnTo>
                  <a:pt x="29" y="8"/>
                </a:lnTo>
                <a:lnTo>
                  <a:pt x="29" y="4"/>
                </a:lnTo>
                <a:lnTo>
                  <a:pt x="31" y="3"/>
                </a:lnTo>
                <a:lnTo>
                  <a:pt x="40" y="7"/>
                </a:lnTo>
                <a:lnTo>
                  <a:pt x="60" y="8"/>
                </a:lnTo>
                <a:lnTo>
                  <a:pt x="60" y="5"/>
                </a:lnTo>
                <a:lnTo>
                  <a:pt x="60" y="0"/>
                </a:lnTo>
                <a:lnTo>
                  <a:pt x="92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4" name="Freeform 281"/>
          <p:cNvSpPr>
            <a:spLocks noEditPoints="1"/>
          </p:cNvSpPr>
          <p:nvPr/>
        </p:nvSpPr>
        <p:spPr bwMode="auto">
          <a:xfrm rot="21334256">
            <a:off x="14326860" y="3360859"/>
            <a:ext cx="1061896" cy="601524"/>
          </a:xfrm>
          <a:custGeom>
            <a:avLst/>
            <a:gdLst>
              <a:gd name="T0" fmla="*/ 2147483647 w 344"/>
              <a:gd name="T1" fmla="*/ 2147483647 h 165"/>
              <a:gd name="T2" fmla="*/ 2147483647 w 344"/>
              <a:gd name="T3" fmla="*/ 2147483647 h 165"/>
              <a:gd name="T4" fmla="*/ 2147483647 w 344"/>
              <a:gd name="T5" fmla="*/ 2147483647 h 165"/>
              <a:gd name="T6" fmla="*/ 2147483647 w 344"/>
              <a:gd name="T7" fmla="*/ 2147483647 h 165"/>
              <a:gd name="T8" fmla="*/ 2147483647 w 344"/>
              <a:gd name="T9" fmla="*/ 2147483647 h 165"/>
              <a:gd name="T10" fmla="*/ 2147483647 w 344"/>
              <a:gd name="T11" fmla="*/ 2147483647 h 165"/>
              <a:gd name="T12" fmla="*/ 2147483647 w 344"/>
              <a:gd name="T13" fmla="*/ 2147483647 h 165"/>
              <a:gd name="T14" fmla="*/ 2147483647 w 344"/>
              <a:gd name="T15" fmla="*/ 2147483647 h 165"/>
              <a:gd name="T16" fmla="*/ 2147483647 w 344"/>
              <a:gd name="T17" fmla="*/ 2147483647 h 165"/>
              <a:gd name="T18" fmla="*/ 2147483647 w 344"/>
              <a:gd name="T19" fmla="*/ 2147483647 h 165"/>
              <a:gd name="T20" fmla="*/ 2147483647 w 344"/>
              <a:gd name="T21" fmla="*/ 2147483647 h 165"/>
              <a:gd name="T22" fmla="*/ 2147483647 w 344"/>
              <a:gd name="T23" fmla="*/ 2147483647 h 165"/>
              <a:gd name="T24" fmla="*/ 2147483647 w 344"/>
              <a:gd name="T25" fmla="*/ 2147483647 h 165"/>
              <a:gd name="T26" fmla="*/ 2147483647 w 344"/>
              <a:gd name="T27" fmla="*/ 2147483647 h 165"/>
              <a:gd name="T28" fmla="*/ 2147483647 w 344"/>
              <a:gd name="T29" fmla="*/ 2147483647 h 165"/>
              <a:gd name="T30" fmla="*/ 2147483647 w 344"/>
              <a:gd name="T31" fmla="*/ 2147483647 h 165"/>
              <a:gd name="T32" fmla="*/ 2147483647 w 344"/>
              <a:gd name="T33" fmla="*/ 2147483647 h 165"/>
              <a:gd name="T34" fmla="*/ 2147483647 w 344"/>
              <a:gd name="T35" fmla="*/ 2147483647 h 165"/>
              <a:gd name="T36" fmla="*/ 2147483647 w 344"/>
              <a:gd name="T37" fmla="*/ 2147483647 h 165"/>
              <a:gd name="T38" fmla="*/ 2147483647 w 344"/>
              <a:gd name="T39" fmla="*/ 2147483647 h 165"/>
              <a:gd name="T40" fmla="*/ 2147483647 w 344"/>
              <a:gd name="T41" fmla="*/ 2147483647 h 165"/>
              <a:gd name="T42" fmla="*/ 2147483647 w 344"/>
              <a:gd name="T43" fmla="*/ 2147483647 h 165"/>
              <a:gd name="T44" fmla="*/ 2147483647 w 344"/>
              <a:gd name="T45" fmla="*/ 2147483647 h 165"/>
              <a:gd name="T46" fmla="*/ 2147483647 w 344"/>
              <a:gd name="T47" fmla="*/ 2147483647 h 165"/>
              <a:gd name="T48" fmla="*/ 2147483647 w 344"/>
              <a:gd name="T49" fmla="*/ 2147483647 h 165"/>
              <a:gd name="T50" fmla="*/ 2147483647 w 344"/>
              <a:gd name="T51" fmla="*/ 2147483647 h 165"/>
              <a:gd name="T52" fmla="*/ 2147483647 w 344"/>
              <a:gd name="T53" fmla="*/ 2147483647 h 165"/>
              <a:gd name="T54" fmla="*/ 2147483647 w 344"/>
              <a:gd name="T55" fmla="*/ 2147483647 h 165"/>
              <a:gd name="T56" fmla="*/ 2147483647 w 344"/>
              <a:gd name="T57" fmla="*/ 2147483647 h 165"/>
              <a:gd name="T58" fmla="*/ 2147483647 w 344"/>
              <a:gd name="T59" fmla="*/ 2147483647 h 165"/>
              <a:gd name="T60" fmla="*/ 2147483647 w 344"/>
              <a:gd name="T61" fmla="*/ 2147483647 h 165"/>
              <a:gd name="T62" fmla="*/ 2147483647 w 344"/>
              <a:gd name="T63" fmla="*/ 2147483647 h 165"/>
              <a:gd name="T64" fmla="*/ 2147483647 w 344"/>
              <a:gd name="T65" fmla="*/ 2147483647 h 165"/>
              <a:gd name="T66" fmla="*/ 2147483647 w 344"/>
              <a:gd name="T67" fmla="*/ 2147483647 h 165"/>
              <a:gd name="T68" fmla="*/ 2147483647 w 344"/>
              <a:gd name="T69" fmla="*/ 2147483647 h 165"/>
              <a:gd name="T70" fmla="*/ 2147483647 w 344"/>
              <a:gd name="T71" fmla="*/ 2147483647 h 165"/>
              <a:gd name="T72" fmla="*/ 2147483647 w 344"/>
              <a:gd name="T73" fmla="*/ 2147483647 h 165"/>
              <a:gd name="T74" fmla="*/ 2147483647 w 344"/>
              <a:gd name="T75" fmla="*/ 2147483647 h 165"/>
              <a:gd name="T76" fmla="*/ 2147483647 w 344"/>
              <a:gd name="T77" fmla="*/ 2147483647 h 165"/>
              <a:gd name="T78" fmla="*/ 2147483647 w 344"/>
              <a:gd name="T79" fmla="*/ 2147483647 h 165"/>
              <a:gd name="T80" fmla="*/ 2147483647 w 344"/>
              <a:gd name="T81" fmla="*/ 2147483647 h 165"/>
              <a:gd name="T82" fmla="*/ 2147483647 w 344"/>
              <a:gd name="T83" fmla="*/ 2147483647 h 165"/>
              <a:gd name="T84" fmla="*/ 2147483647 w 344"/>
              <a:gd name="T85" fmla="*/ 2147483647 h 165"/>
              <a:gd name="T86" fmla="*/ 2147483647 w 344"/>
              <a:gd name="T87" fmla="*/ 2147483647 h 165"/>
              <a:gd name="T88" fmla="*/ 2147483647 w 344"/>
              <a:gd name="T89" fmla="*/ 2147483647 h 165"/>
              <a:gd name="T90" fmla="*/ 2147483647 w 344"/>
              <a:gd name="T91" fmla="*/ 2147483647 h 165"/>
              <a:gd name="T92" fmla="*/ 2147483647 w 344"/>
              <a:gd name="T93" fmla="*/ 2147483647 h 165"/>
              <a:gd name="T94" fmla="*/ 2147483647 w 344"/>
              <a:gd name="T95" fmla="*/ 2147483647 h 165"/>
              <a:gd name="T96" fmla="*/ 2147483647 w 344"/>
              <a:gd name="T97" fmla="*/ 2147483647 h 165"/>
              <a:gd name="T98" fmla="*/ 2147483647 w 344"/>
              <a:gd name="T99" fmla="*/ 2147483647 h 165"/>
              <a:gd name="T100" fmla="*/ 2147483647 w 344"/>
              <a:gd name="T101" fmla="*/ 2147483647 h 165"/>
              <a:gd name="T102" fmla="*/ 2147483647 w 344"/>
              <a:gd name="T103" fmla="*/ 2147483647 h 165"/>
              <a:gd name="T104" fmla="*/ 2147483647 w 344"/>
              <a:gd name="T105" fmla="*/ 2147483647 h 165"/>
              <a:gd name="T106" fmla="*/ 2147483647 w 344"/>
              <a:gd name="T107" fmla="*/ 2147483647 h 165"/>
              <a:gd name="T108" fmla="*/ 2147483647 w 344"/>
              <a:gd name="T109" fmla="*/ 2147483647 h 165"/>
              <a:gd name="T110" fmla="*/ 2147483647 w 344"/>
              <a:gd name="T111" fmla="*/ 2147483647 h 16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44"/>
              <a:gd name="T169" fmla="*/ 0 h 165"/>
              <a:gd name="T170" fmla="*/ 344 w 344"/>
              <a:gd name="T171" fmla="*/ 165 h 16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44" h="165">
                <a:moveTo>
                  <a:pt x="88" y="2"/>
                </a:moveTo>
                <a:lnTo>
                  <a:pt x="91" y="2"/>
                </a:lnTo>
                <a:lnTo>
                  <a:pt x="95" y="0"/>
                </a:lnTo>
                <a:lnTo>
                  <a:pt x="99" y="0"/>
                </a:lnTo>
                <a:lnTo>
                  <a:pt x="101" y="0"/>
                </a:lnTo>
                <a:lnTo>
                  <a:pt x="104" y="1"/>
                </a:lnTo>
                <a:lnTo>
                  <a:pt x="110" y="4"/>
                </a:lnTo>
                <a:lnTo>
                  <a:pt x="115" y="7"/>
                </a:lnTo>
                <a:lnTo>
                  <a:pt x="118" y="8"/>
                </a:lnTo>
                <a:lnTo>
                  <a:pt x="121" y="10"/>
                </a:lnTo>
                <a:lnTo>
                  <a:pt x="123" y="11"/>
                </a:lnTo>
                <a:lnTo>
                  <a:pt x="127" y="16"/>
                </a:lnTo>
                <a:lnTo>
                  <a:pt x="129" y="19"/>
                </a:lnTo>
                <a:lnTo>
                  <a:pt x="135" y="23"/>
                </a:lnTo>
                <a:lnTo>
                  <a:pt x="137" y="26"/>
                </a:lnTo>
                <a:lnTo>
                  <a:pt x="146" y="32"/>
                </a:lnTo>
                <a:lnTo>
                  <a:pt x="152" y="36"/>
                </a:lnTo>
                <a:lnTo>
                  <a:pt x="156" y="39"/>
                </a:lnTo>
                <a:lnTo>
                  <a:pt x="164" y="42"/>
                </a:lnTo>
                <a:lnTo>
                  <a:pt x="165" y="43"/>
                </a:lnTo>
                <a:lnTo>
                  <a:pt x="184" y="51"/>
                </a:lnTo>
                <a:lnTo>
                  <a:pt x="187" y="54"/>
                </a:lnTo>
                <a:lnTo>
                  <a:pt x="195" y="57"/>
                </a:lnTo>
                <a:lnTo>
                  <a:pt x="198" y="58"/>
                </a:lnTo>
                <a:lnTo>
                  <a:pt x="202" y="60"/>
                </a:lnTo>
                <a:lnTo>
                  <a:pt x="206" y="61"/>
                </a:lnTo>
                <a:lnTo>
                  <a:pt x="209" y="61"/>
                </a:lnTo>
                <a:lnTo>
                  <a:pt x="214" y="61"/>
                </a:lnTo>
                <a:lnTo>
                  <a:pt x="217" y="61"/>
                </a:lnTo>
                <a:lnTo>
                  <a:pt x="218" y="61"/>
                </a:lnTo>
                <a:lnTo>
                  <a:pt x="222" y="63"/>
                </a:lnTo>
                <a:lnTo>
                  <a:pt x="227" y="63"/>
                </a:lnTo>
                <a:lnTo>
                  <a:pt x="231" y="63"/>
                </a:lnTo>
                <a:lnTo>
                  <a:pt x="234" y="63"/>
                </a:lnTo>
                <a:lnTo>
                  <a:pt x="247" y="64"/>
                </a:lnTo>
                <a:lnTo>
                  <a:pt x="249" y="64"/>
                </a:lnTo>
                <a:lnTo>
                  <a:pt x="250" y="64"/>
                </a:lnTo>
                <a:lnTo>
                  <a:pt x="252" y="64"/>
                </a:lnTo>
                <a:lnTo>
                  <a:pt x="253" y="63"/>
                </a:lnTo>
                <a:lnTo>
                  <a:pt x="255" y="63"/>
                </a:lnTo>
                <a:lnTo>
                  <a:pt x="256" y="64"/>
                </a:lnTo>
                <a:lnTo>
                  <a:pt x="258" y="63"/>
                </a:lnTo>
                <a:lnTo>
                  <a:pt x="256" y="61"/>
                </a:lnTo>
                <a:lnTo>
                  <a:pt x="255" y="60"/>
                </a:lnTo>
                <a:lnTo>
                  <a:pt x="256" y="58"/>
                </a:lnTo>
                <a:lnTo>
                  <a:pt x="258" y="57"/>
                </a:lnTo>
                <a:lnTo>
                  <a:pt x="262" y="58"/>
                </a:lnTo>
                <a:lnTo>
                  <a:pt x="265" y="60"/>
                </a:lnTo>
                <a:lnTo>
                  <a:pt x="265" y="61"/>
                </a:lnTo>
                <a:lnTo>
                  <a:pt x="263" y="63"/>
                </a:lnTo>
                <a:lnTo>
                  <a:pt x="266" y="63"/>
                </a:lnTo>
                <a:lnTo>
                  <a:pt x="268" y="63"/>
                </a:lnTo>
                <a:lnTo>
                  <a:pt x="272" y="61"/>
                </a:lnTo>
                <a:lnTo>
                  <a:pt x="284" y="55"/>
                </a:lnTo>
                <a:lnTo>
                  <a:pt x="287" y="54"/>
                </a:lnTo>
                <a:lnTo>
                  <a:pt x="293" y="52"/>
                </a:lnTo>
                <a:lnTo>
                  <a:pt x="297" y="49"/>
                </a:lnTo>
                <a:lnTo>
                  <a:pt x="303" y="45"/>
                </a:lnTo>
                <a:lnTo>
                  <a:pt x="305" y="43"/>
                </a:lnTo>
                <a:lnTo>
                  <a:pt x="307" y="41"/>
                </a:lnTo>
                <a:lnTo>
                  <a:pt x="313" y="33"/>
                </a:lnTo>
                <a:lnTo>
                  <a:pt x="315" y="33"/>
                </a:lnTo>
                <a:lnTo>
                  <a:pt x="322" y="39"/>
                </a:lnTo>
                <a:lnTo>
                  <a:pt x="322" y="41"/>
                </a:lnTo>
                <a:lnTo>
                  <a:pt x="321" y="43"/>
                </a:lnTo>
                <a:lnTo>
                  <a:pt x="321" y="45"/>
                </a:lnTo>
                <a:lnTo>
                  <a:pt x="324" y="46"/>
                </a:lnTo>
                <a:lnTo>
                  <a:pt x="325" y="49"/>
                </a:lnTo>
                <a:lnTo>
                  <a:pt x="331" y="54"/>
                </a:lnTo>
                <a:lnTo>
                  <a:pt x="331" y="57"/>
                </a:lnTo>
                <a:lnTo>
                  <a:pt x="335" y="57"/>
                </a:lnTo>
                <a:lnTo>
                  <a:pt x="340" y="65"/>
                </a:lnTo>
                <a:lnTo>
                  <a:pt x="343" y="74"/>
                </a:lnTo>
                <a:lnTo>
                  <a:pt x="344" y="82"/>
                </a:lnTo>
                <a:lnTo>
                  <a:pt x="344" y="92"/>
                </a:lnTo>
                <a:lnTo>
                  <a:pt x="337" y="99"/>
                </a:lnTo>
                <a:lnTo>
                  <a:pt x="340" y="108"/>
                </a:lnTo>
                <a:lnTo>
                  <a:pt x="340" y="111"/>
                </a:lnTo>
                <a:lnTo>
                  <a:pt x="335" y="124"/>
                </a:lnTo>
                <a:lnTo>
                  <a:pt x="335" y="128"/>
                </a:lnTo>
                <a:lnTo>
                  <a:pt x="335" y="131"/>
                </a:lnTo>
                <a:lnTo>
                  <a:pt x="331" y="134"/>
                </a:lnTo>
                <a:lnTo>
                  <a:pt x="328" y="134"/>
                </a:lnTo>
                <a:lnTo>
                  <a:pt x="327" y="136"/>
                </a:lnTo>
                <a:lnTo>
                  <a:pt x="329" y="139"/>
                </a:lnTo>
                <a:lnTo>
                  <a:pt x="328" y="146"/>
                </a:lnTo>
                <a:lnTo>
                  <a:pt x="325" y="149"/>
                </a:lnTo>
                <a:lnTo>
                  <a:pt x="322" y="152"/>
                </a:lnTo>
                <a:lnTo>
                  <a:pt x="321" y="153"/>
                </a:lnTo>
                <a:lnTo>
                  <a:pt x="318" y="153"/>
                </a:lnTo>
                <a:lnTo>
                  <a:pt x="315" y="150"/>
                </a:lnTo>
                <a:lnTo>
                  <a:pt x="312" y="149"/>
                </a:lnTo>
                <a:lnTo>
                  <a:pt x="306" y="149"/>
                </a:lnTo>
                <a:lnTo>
                  <a:pt x="306" y="148"/>
                </a:lnTo>
                <a:lnTo>
                  <a:pt x="300" y="148"/>
                </a:lnTo>
                <a:lnTo>
                  <a:pt x="300" y="146"/>
                </a:lnTo>
                <a:lnTo>
                  <a:pt x="299" y="145"/>
                </a:lnTo>
                <a:lnTo>
                  <a:pt x="297" y="146"/>
                </a:lnTo>
                <a:lnTo>
                  <a:pt x="296" y="145"/>
                </a:lnTo>
                <a:lnTo>
                  <a:pt x="288" y="145"/>
                </a:lnTo>
                <a:lnTo>
                  <a:pt x="287" y="145"/>
                </a:lnTo>
                <a:lnTo>
                  <a:pt x="285" y="143"/>
                </a:lnTo>
                <a:lnTo>
                  <a:pt x="287" y="140"/>
                </a:lnTo>
                <a:lnTo>
                  <a:pt x="287" y="139"/>
                </a:lnTo>
                <a:lnTo>
                  <a:pt x="285" y="137"/>
                </a:lnTo>
                <a:lnTo>
                  <a:pt x="284" y="137"/>
                </a:lnTo>
                <a:lnTo>
                  <a:pt x="283" y="134"/>
                </a:lnTo>
                <a:lnTo>
                  <a:pt x="280" y="134"/>
                </a:lnTo>
                <a:lnTo>
                  <a:pt x="278" y="133"/>
                </a:lnTo>
                <a:lnTo>
                  <a:pt x="277" y="133"/>
                </a:lnTo>
                <a:lnTo>
                  <a:pt x="275" y="133"/>
                </a:lnTo>
                <a:lnTo>
                  <a:pt x="274" y="128"/>
                </a:lnTo>
                <a:lnTo>
                  <a:pt x="271" y="128"/>
                </a:lnTo>
                <a:lnTo>
                  <a:pt x="268" y="124"/>
                </a:lnTo>
                <a:lnTo>
                  <a:pt x="265" y="124"/>
                </a:lnTo>
                <a:lnTo>
                  <a:pt x="258" y="126"/>
                </a:lnTo>
                <a:lnTo>
                  <a:pt x="256" y="128"/>
                </a:lnTo>
                <a:lnTo>
                  <a:pt x="252" y="134"/>
                </a:lnTo>
                <a:lnTo>
                  <a:pt x="250" y="134"/>
                </a:lnTo>
                <a:lnTo>
                  <a:pt x="237" y="133"/>
                </a:lnTo>
                <a:lnTo>
                  <a:pt x="236" y="133"/>
                </a:lnTo>
                <a:lnTo>
                  <a:pt x="234" y="136"/>
                </a:lnTo>
                <a:lnTo>
                  <a:pt x="228" y="140"/>
                </a:lnTo>
                <a:lnTo>
                  <a:pt x="221" y="143"/>
                </a:lnTo>
                <a:lnTo>
                  <a:pt x="215" y="143"/>
                </a:lnTo>
                <a:lnTo>
                  <a:pt x="208" y="149"/>
                </a:lnTo>
                <a:lnTo>
                  <a:pt x="203" y="152"/>
                </a:lnTo>
                <a:lnTo>
                  <a:pt x="202" y="150"/>
                </a:lnTo>
                <a:lnTo>
                  <a:pt x="200" y="152"/>
                </a:lnTo>
                <a:lnTo>
                  <a:pt x="199" y="155"/>
                </a:lnTo>
                <a:lnTo>
                  <a:pt x="198" y="161"/>
                </a:lnTo>
                <a:lnTo>
                  <a:pt x="195" y="162"/>
                </a:lnTo>
                <a:lnTo>
                  <a:pt x="190" y="164"/>
                </a:lnTo>
                <a:lnTo>
                  <a:pt x="187" y="165"/>
                </a:lnTo>
                <a:lnTo>
                  <a:pt x="183" y="164"/>
                </a:lnTo>
                <a:lnTo>
                  <a:pt x="178" y="161"/>
                </a:lnTo>
                <a:lnTo>
                  <a:pt x="146" y="149"/>
                </a:lnTo>
                <a:lnTo>
                  <a:pt x="126" y="140"/>
                </a:lnTo>
                <a:lnTo>
                  <a:pt x="98" y="146"/>
                </a:lnTo>
                <a:lnTo>
                  <a:pt x="95" y="145"/>
                </a:lnTo>
                <a:lnTo>
                  <a:pt x="88" y="143"/>
                </a:lnTo>
                <a:lnTo>
                  <a:pt x="79" y="140"/>
                </a:lnTo>
                <a:lnTo>
                  <a:pt x="73" y="139"/>
                </a:lnTo>
                <a:lnTo>
                  <a:pt x="58" y="139"/>
                </a:lnTo>
                <a:lnTo>
                  <a:pt x="54" y="140"/>
                </a:lnTo>
                <a:lnTo>
                  <a:pt x="51" y="139"/>
                </a:lnTo>
                <a:lnTo>
                  <a:pt x="50" y="137"/>
                </a:lnTo>
                <a:lnTo>
                  <a:pt x="48" y="136"/>
                </a:lnTo>
                <a:lnTo>
                  <a:pt x="32" y="128"/>
                </a:lnTo>
                <a:lnTo>
                  <a:pt x="26" y="127"/>
                </a:lnTo>
                <a:lnTo>
                  <a:pt x="25" y="126"/>
                </a:lnTo>
                <a:lnTo>
                  <a:pt x="23" y="123"/>
                </a:lnTo>
                <a:lnTo>
                  <a:pt x="23" y="121"/>
                </a:lnTo>
                <a:lnTo>
                  <a:pt x="22" y="120"/>
                </a:lnTo>
                <a:lnTo>
                  <a:pt x="20" y="114"/>
                </a:lnTo>
                <a:lnTo>
                  <a:pt x="19" y="111"/>
                </a:lnTo>
                <a:lnTo>
                  <a:pt x="20" y="106"/>
                </a:lnTo>
                <a:lnTo>
                  <a:pt x="19" y="105"/>
                </a:lnTo>
                <a:lnTo>
                  <a:pt x="17" y="102"/>
                </a:lnTo>
                <a:lnTo>
                  <a:pt x="16" y="102"/>
                </a:lnTo>
                <a:lnTo>
                  <a:pt x="16" y="101"/>
                </a:lnTo>
                <a:lnTo>
                  <a:pt x="16" y="98"/>
                </a:lnTo>
                <a:lnTo>
                  <a:pt x="16" y="96"/>
                </a:lnTo>
                <a:lnTo>
                  <a:pt x="17" y="93"/>
                </a:lnTo>
                <a:lnTo>
                  <a:pt x="19" y="92"/>
                </a:lnTo>
                <a:lnTo>
                  <a:pt x="20" y="92"/>
                </a:lnTo>
                <a:lnTo>
                  <a:pt x="22" y="93"/>
                </a:lnTo>
                <a:lnTo>
                  <a:pt x="23" y="93"/>
                </a:lnTo>
                <a:lnTo>
                  <a:pt x="28" y="92"/>
                </a:lnTo>
                <a:lnTo>
                  <a:pt x="30" y="92"/>
                </a:lnTo>
                <a:lnTo>
                  <a:pt x="32" y="92"/>
                </a:lnTo>
                <a:lnTo>
                  <a:pt x="35" y="92"/>
                </a:lnTo>
                <a:lnTo>
                  <a:pt x="38" y="90"/>
                </a:lnTo>
                <a:lnTo>
                  <a:pt x="44" y="89"/>
                </a:lnTo>
                <a:lnTo>
                  <a:pt x="45" y="89"/>
                </a:lnTo>
                <a:lnTo>
                  <a:pt x="48" y="92"/>
                </a:lnTo>
                <a:lnTo>
                  <a:pt x="54" y="93"/>
                </a:lnTo>
                <a:lnTo>
                  <a:pt x="60" y="92"/>
                </a:lnTo>
                <a:lnTo>
                  <a:pt x="61" y="92"/>
                </a:lnTo>
                <a:lnTo>
                  <a:pt x="64" y="89"/>
                </a:lnTo>
                <a:lnTo>
                  <a:pt x="66" y="89"/>
                </a:lnTo>
                <a:lnTo>
                  <a:pt x="66" y="86"/>
                </a:lnTo>
                <a:lnTo>
                  <a:pt x="67" y="85"/>
                </a:lnTo>
                <a:lnTo>
                  <a:pt x="69" y="86"/>
                </a:lnTo>
                <a:lnTo>
                  <a:pt x="70" y="86"/>
                </a:lnTo>
                <a:lnTo>
                  <a:pt x="69" y="86"/>
                </a:lnTo>
                <a:lnTo>
                  <a:pt x="67" y="87"/>
                </a:lnTo>
                <a:lnTo>
                  <a:pt x="69" y="87"/>
                </a:lnTo>
                <a:lnTo>
                  <a:pt x="70" y="87"/>
                </a:lnTo>
                <a:lnTo>
                  <a:pt x="73" y="86"/>
                </a:lnTo>
                <a:lnTo>
                  <a:pt x="77" y="86"/>
                </a:lnTo>
                <a:lnTo>
                  <a:pt x="82" y="85"/>
                </a:lnTo>
                <a:lnTo>
                  <a:pt x="88" y="85"/>
                </a:lnTo>
                <a:lnTo>
                  <a:pt x="91" y="85"/>
                </a:lnTo>
                <a:lnTo>
                  <a:pt x="92" y="85"/>
                </a:lnTo>
                <a:lnTo>
                  <a:pt x="96" y="85"/>
                </a:lnTo>
                <a:lnTo>
                  <a:pt x="101" y="85"/>
                </a:lnTo>
                <a:lnTo>
                  <a:pt x="104" y="83"/>
                </a:lnTo>
                <a:lnTo>
                  <a:pt x="105" y="82"/>
                </a:lnTo>
                <a:lnTo>
                  <a:pt x="105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2"/>
                </a:lnTo>
                <a:lnTo>
                  <a:pt x="107" y="82"/>
                </a:lnTo>
                <a:lnTo>
                  <a:pt x="108" y="80"/>
                </a:lnTo>
                <a:lnTo>
                  <a:pt x="117" y="76"/>
                </a:lnTo>
                <a:lnTo>
                  <a:pt x="121" y="76"/>
                </a:lnTo>
                <a:lnTo>
                  <a:pt x="124" y="76"/>
                </a:lnTo>
                <a:lnTo>
                  <a:pt x="132" y="74"/>
                </a:lnTo>
                <a:lnTo>
                  <a:pt x="136" y="73"/>
                </a:lnTo>
                <a:lnTo>
                  <a:pt x="136" y="71"/>
                </a:lnTo>
                <a:lnTo>
                  <a:pt x="136" y="70"/>
                </a:lnTo>
                <a:lnTo>
                  <a:pt x="135" y="65"/>
                </a:lnTo>
                <a:lnTo>
                  <a:pt x="136" y="63"/>
                </a:lnTo>
                <a:lnTo>
                  <a:pt x="139" y="60"/>
                </a:lnTo>
                <a:lnTo>
                  <a:pt x="139" y="57"/>
                </a:lnTo>
                <a:lnTo>
                  <a:pt x="137" y="57"/>
                </a:lnTo>
                <a:lnTo>
                  <a:pt x="133" y="57"/>
                </a:lnTo>
                <a:lnTo>
                  <a:pt x="127" y="55"/>
                </a:lnTo>
                <a:lnTo>
                  <a:pt x="123" y="54"/>
                </a:lnTo>
                <a:lnTo>
                  <a:pt x="115" y="54"/>
                </a:lnTo>
                <a:lnTo>
                  <a:pt x="110" y="55"/>
                </a:lnTo>
                <a:lnTo>
                  <a:pt x="101" y="55"/>
                </a:lnTo>
                <a:lnTo>
                  <a:pt x="93" y="57"/>
                </a:lnTo>
                <a:lnTo>
                  <a:pt x="88" y="58"/>
                </a:lnTo>
                <a:lnTo>
                  <a:pt x="85" y="60"/>
                </a:lnTo>
                <a:lnTo>
                  <a:pt x="82" y="61"/>
                </a:lnTo>
                <a:lnTo>
                  <a:pt x="80" y="61"/>
                </a:lnTo>
                <a:lnTo>
                  <a:pt x="79" y="61"/>
                </a:lnTo>
                <a:lnTo>
                  <a:pt x="77" y="57"/>
                </a:lnTo>
                <a:lnTo>
                  <a:pt x="76" y="49"/>
                </a:lnTo>
                <a:lnTo>
                  <a:pt x="74" y="45"/>
                </a:lnTo>
                <a:lnTo>
                  <a:pt x="74" y="42"/>
                </a:lnTo>
                <a:lnTo>
                  <a:pt x="74" y="38"/>
                </a:lnTo>
                <a:lnTo>
                  <a:pt x="73" y="33"/>
                </a:lnTo>
                <a:lnTo>
                  <a:pt x="73" y="30"/>
                </a:lnTo>
                <a:lnTo>
                  <a:pt x="73" y="29"/>
                </a:lnTo>
                <a:lnTo>
                  <a:pt x="74" y="30"/>
                </a:lnTo>
                <a:lnTo>
                  <a:pt x="76" y="30"/>
                </a:lnTo>
                <a:lnTo>
                  <a:pt x="77" y="29"/>
                </a:lnTo>
                <a:lnTo>
                  <a:pt x="79" y="29"/>
                </a:lnTo>
                <a:lnTo>
                  <a:pt x="79" y="32"/>
                </a:lnTo>
                <a:lnTo>
                  <a:pt x="79" y="33"/>
                </a:lnTo>
                <a:lnTo>
                  <a:pt x="80" y="35"/>
                </a:lnTo>
                <a:lnTo>
                  <a:pt x="82" y="36"/>
                </a:lnTo>
                <a:lnTo>
                  <a:pt x="83" y="38"/>
                </a:lnTo>
                <a:lnTo>
                  <a:pt x="85" y="38"/>
                </a:lnTo>
                <a:lnTo>
                  <a:pt x="89" y="36"/>
                </a:lnTo>
                <a:lnTo>
                  <a:pt x="91" y="36"/>
                </a:lnTo>
                <a:lnTo>
                  <a:pt x="93" y="35"/>
                </a:lnTo>
                <a:lnTo>
                  <a:pt x="95" y="33"/>
                </a:lnTo>
                <a:lnTo>
                  <a:pt x="96" y="32"/>
                </a:lnTo>
                <a:lnTo>
                  <a:pt x="96" y="30"/>
                </a:lnTo>
                <a:lnTo>
                  <a:pt x="98" y="32"/>
                </a:lnTo>
                <a:lnTo>
                  <a:pt x="96" y="35"/>
                </a:lnTo>
                <a:lnTo>
                  <a:pt x="98" y="35"/>
                </a:lnTo>
                <a:lnTo>
                  <a:pt x="99" y="32"/>
                </a:lnTo>
                <a:lnTo>
                  <a:pt x="99" y="30"/>
                </a:lnTo>
                <a:lnTo>
                  <a:pt x="98" y="29"/>
                </a:lnTo>
                <a:lnTo>
                  <a:pt x="89" y="27"/>
                </a:lnTo>
                <a:lnTo>
                  <a:pt x="88" y="27"/>
                </a:lnTo>
                <a:lnTo>
                  <a:pt x="88" y="26"/>
                </a:lnTo>
                <a:lnTo>
                  <a:pt x="88" y="24"/>
                </a:lnTo>
                <a:lnTo>
                  <a:pt x="86" y="24"/>
                </a:lnTo>
                <a:lnTo>
                  <a:pt x="85" y="23"/>
                </a:lnTo>
                <a:lnTo>
                  <a:pt x="82" y="24"/>
                </a:lnTo>
                <a:lnTo>
                  <a:pt x="80" y="23"/>
                </a:lnTo>
                <a:lnTo>
                  <a:pt x="79" y="17"/>
                </a:lnTo>
                <a:lnTo>
                  <a:pt x="77" y="16"/>
                </a:lnTo>
                <a:lnTo>
                  <a:pt x="76" y="16"/>
                </a:lnTo>
                <a:lnTo>
                  <a:pt x="73" y="17"/>
                </a:lnTo>
                <a:lnTo>
                  <a:pt x="71" y="19"/>
                </a:lnTo>
                <a:lnTo>
                  <a:pt x="70" y="20"/>
                </a:lnTo>
                <a:lnTo>
                  <a:pt x="70" y="22"/>
                </a:lnTo>
                <a:lnTo>
                  <a:pt x="66" y="27"/>
                </a:lnTo>
                <a:lnTo>
                  <a:pt x="64" y="29"/>
                </a:lnTo>
                <a:lnTo>
                  <a:pt x="60" y="33"/>
                </a:lnTo>
                <a:lnTo>
                  <a:pt x="58" y="38"/>
                </a:lnTo>
                <a:lnTo>
                  <a:pt x="58" y="36"/>
                </a:lnTo>
                <a:lnTo>
                  <a:pt x="58" y="35"/>
                </a:lnTo>
                <a:lnTo>
                  <a:pt x="54" y="38"/>
                </a:lnTo>
                <a:lnTo>
                  <a:pt x="54" y="39"/>
                </a:lnTo>
                <a:lnTo>
                  <a:pt x="52" y="41"/>
                </a:lnTo>
                <a:lnTo>
                  <a:pt x="51" y="42"/>
                </a:lnTo>
                <a:lnTo>
                  <a:pt x="51" y="41"/>
                </a:lnTo>
                <a:lnTo>
                  <a:pt x="51" y="39"/>
                </a:lnTo>
                <a:lnTo>
                  <a:pt x="50" y="41"/>
                </a:lnTo>
                <a:lnTo>
                  <a:pt x="50" y="42"/>
                </a:lnTo>
                <a:lnTo>
                  <a:pt x="50" y="43"/>
                </a:lnTo>
                <a:lnTo>
                  <a:pt x="48" y="45"/>
                </a:lnTo>
                <a:lnTo>
                  <a:pt x="47" y="43"/>
                </a:lnTo>
                <a:lnTo>
                  <a:pt x="45" y="46"/>
                </a:lnTo>
                <a:lnTo>
                  <a:pt x="44" y="48"/>
                </a:lnTo>
                <a:lnTo>
                  <a:pt x="44" y="45"/>
                </a:lnTo>
                <a:lnTo>
                  <a:pt x="42" y="45"/>
                </a:lnTo>
                <a:lnTo>
                  <a:pt x="41" y="49"/>
                </a:lnTo>
                <a:lnTo>
                  <a:pt x="39" y="51"/>
                </a:lnTo>
                <a:lnTo>
                  <a:pt x="39" y="52"/>
                </a:lnTo>
                <a:lnTo>
                  <a:pt x="38" y="51"/>
                </a:lnTo>
                <a:lnTo>
                  <a:pt x="39" y="48"/>
                </a:lnTo>
                <a:lnTo>
                  <a:pt x="35" y="51"/>
                </a:lnTo>
                <a:lnTo>
                  <a:pt x="35" y="52"/>
                </a:lnTo>
                <a:lnTo>
                  <a:pt x="33" y="54"/>
                </a:lnTo>
                <a:lnTo>
                  <a:pt x="33" y="51"/>
                </a:lnTo>
                <a:lnTo>
                  <a:pt x="29" y="54"/>
                </a:lnTo>
                <a:lnTo>
                  <a:pt x="28" y="55"/>
                </a:lnTo>
                <a:lnTo>
                  <a:pt x="28" y="54"/>
                </a:lnTo>
                <a:lnTo>
                  <a:pt x="30" y="51"/>
                </a:lnTo>
                <a:lnTo>
                  <a:pt x="35" y="48"/>
                </a:lnTo>
                <a:lnTo>
                  <a:pt x="38" y="46"/>
                </a:lnTo>
                <a:lnTo>
                  <a:pt x="41" y="43"/>
                </a:lnTo>
                <a:lnTo>
                  <a:pt x="41" y="42"/>
                </a:lnTo>
                <a:lnTo>
                  <a:pt x="42" y="41"/>
                </a:lnTo>
                <a:lnTo>
                  <a:pt x="42" y="39"/>
                </a:lnTo>
                <a:lnTo>
                  <a:pt x="44" y="39"/>
                </a:lnTo>
                <a:lnTo>
                  <a:pt x="48" y="38"/>
                </a:lnTo>
                <a:lnTo>
                  <a:pt x="57" y="30"/>
                </a:lnTo>
                <a:lnTo>
                  <a:pt x="66" y="22"/>
                </a:lnTo>
                <a:lnTo>
                  <a:pt x="74" y="10"/>
                </a:lnTo>
                <a:lnTo>
                  <a:pt x="79" y="5"/>
                </a:lnTo>
                <a:lnTo>
                  <a:pt x="80" y="4"/>
                </a:lnTo>
                <a:lnTo>
                  <a:pt x="83" y="2"/>
                </a:lnTo>
                <a:lnTo>
                  <a:pt x="85" y="2"/>
                </a:lnTo>
                <a:lnTo>
                  <a:pt x="88" y="2"/>
                </a:lnTo>
                <a:close/>
                <a:moveTo>
                  <a:pt x="8" y="74"/>
                </a:moveTo>
                <a:lnTo>
                  <a:pt x="11" y="76"/>
                </a:lnTo>
                <a:lnTo>
                  <a:pt x="11" y="73"/>
                </a:lnTo>
                <a:lnTo>
                  <a:pt x="13" y="76"/>
                </a:lnTo>
                <a:lnTo>
                  <a:pt x="13" y="77"/>
                </a:lnTo>
                <a:lnTo>
                  <a:pt x="13" y="79"/>
                </a:lnTo>
                <a:lnTo>
                  <a:pt x="11" y="79"/>
                </a:lnTo>
                <a:lnTo>
                  <a:pt x="10" y="77"/>
                </a:lnTo>
                <a:lnTo>
                  <a:pt x="7" y="74"/>
                </a:lnTo>
                <a:lnTo>
                  <a:pt x="4" y="68"/>
                </a:lnTo>
                <a:lnTo>
                  <a:pt x="4" y="67"/>
                </a:lnTo>
                <a:lnTo>
                  <a:pt x="3" y="65"/>
                </a:lnTo>
                <a:lnTo>
                  <a:pt x="1" y="63"/>
                </a:lnTo>
                <a:lnTo>
                  <a:pt x="1" y="61"/>
                </a:lnTo>
                <a:lnTo>
                  <a:pt x="0" y="60"/>
                </a:lnTo>
                <a:lnTo>
                  <a:pt x="0" y="58"/>
                </a:lnTo>
                <a:lnTo>
                  <a:pt x="3" y="60"/>
                </a:lnTo>
                <a:lnTo>
                  <a:pt x="4" y="63"/>
                </a:lnTo>
                <a:lnTo>
                  <a:pt x="4" y="65"/>
                </a:lnTo>
                <a:lnTo>
                  <a:pt x="6" y="68"/>
                </a:lnTo>
                <a:lnTo>
                  <a:pt x="8" y="74"/>
                </a:lnTo>
                <a:close/>
                <a:moveTo>
                  <a:pt x="42" y="51"/>
                </a:moveTo>
                <a:lnTo>
                  <a:pt x="42" y="51"/>
                </a:lnTo>
                <a:lnTo>
                  <a:pt x="42" y="49"/>
                </a:lnTo>
                <a:lnTo>
                  <a:pt x="44" y="49"/>
                </a:lnTo>
                <a:lnTo>
                  <a:pt x="45" y="51"/>
                </a:lnTo>
                <a:lnTo>
                  <a:pt x="45" y="52"/>
                </a:lnTo>
                <a:lnTo>
                  <a:pt x="44" y="52"/>
                </a:lnTo>
                <a:lnTo>
                  <a:pt x="42" y="52"/>
                </a:lnTo>
                <a:lnTo>
                  <a:pt x="41" y="52"/>
                </a:lnTo>
                <a:lnTo>
                  <a:pt x="41" y="51"/>
                </a:lnTo>
                <a:lnTo>
                  <a:pt x="42" y="51"/>
                </a:lnTo>
                <a:close/>
                <a:moveTo>
                  <a:pt x="55" y="46"/>
                </a:moveTo>
                <a:lnTo>
                  <a:pt x="55" y="48"/>
                </a:lnTo>
                <a:lnTo>
                  <a:pt x="54" y="48"/>
                </a:lnTo>
                <a:lnTo>
                  <a:pt x="52" y="48"/>
                </a:lnTo>
                <a:lnTo>
                  <a:pt x="51" y="48"/>
                </a:lnTo>
                <a:lnTo>
                  <a:pt x="51" y="46"/>
                </a:lnTo>
                <a:lnTo>
                  <a:pt x="52" y="46"/>
                </a:lnTo>
                <a:lnTo>
                  <a:pt x="54" y="46"/>
                </a:lnTo>
                <a:lnTo>
                  <a:pt x="55" y="46"/>
                </a:lnTo>
                <a:close/>
                <a:moveTo>
                  <a:pt x="268" y="60"/>
                </a:moveTo>
                <a:lnTo>
                  <a:pt x="268" y="61"/>
                </a:lnTo>
                <a:lnTo>
                  <a:pt x="266" y="61"/>
                </a:lnTo>
                <a:lnTo>
                  <a:pt x="266" y="60"/>
                </a:lnTo>
                <a:lnTo>
                  <a:pt x="266" y="58"/>
                </a:lnTo>
                <a:lnTo>
                  <a:pt x="268" y="60"/>
                </a:lnTo>
                <a:close/>
                <a:moveTo>
                  <a:pt x="16" y="85"/>
                </a:moveTo>
                <a:lnTo>
                  <a:pt x="16" y="86"/>
                </a:lnTo>
                <a:lnTo>
                  <a:pt x="14" y="85"/>
                </a:lnTo>
                <a:lnTo>
                  <a:pt x="14" y="83"/>
                </a:lnTo>
                <a:lnTo>
                  <a:pt x="16" y="83"/>
                </a:lnTo>
                <a:lnTo>
                  <a:pt x="16" y="85"/>
                </a:lnTo>
                <a:close/>
                <a:moveTo>
                  <a:pt x="58" y="42"/>
                </a:moveTo>
                <a:lnTo>
                  <a:pt x="58" y="43"/>
                </a:lnTo>
                <a:lnTo>
                  <a:pt x="57" y="43"/>
                </a:lnTo>
                <a:lnTo>
                  <a:pt x="57" y="45"/>
                </a:lnTo>
                <a:lnTo>
                  <a:pt x="57" y="43"/>
                </a:lnTo>
                <a:lnTo>
                  <a:pt x="57" y="42"/>
                </a:lnTo>
                <a:lnTo>
                  <a:pt x="58" y="42"/>
                </a:lnTo>
                <a:close/>
                <a:moveTo>
                  <a:pt x="47" y="46"/>
                </a:moveTo>
                <a:lnTo>
                  <a:pt x="47" y="48"/>
                </a:lnTo>
                <a:lnTo>
                  <a:pt x="45" y="48"/>
                </a:lnTo>
                <a:lnTo>
                  <a:pt x="45" y="46"/>
                </a:lnTo>
                <a:lnTo>
                  <a:pt x="47" y="46"/>
                </a:lnTo>
                <a:close/>
                <a:moveTo>
                  <a:pt x="55" y="39"/>
                </a:moveTo>
                <a:lnTo>
                  <a:pt x="55" y="39"/>
                </a:lnTo>
                <a:lnTo>
                  <a:pt x="55" y="38"/>
                </a:lnTo>
                <a:lnTo>
                  <a:pt x="55" y="3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5" name="Freeform 282"/>
          <p:cNvSpPr>
            <a:spLocks/>
          </p:cNvSpPr>
          <p:nvPr/>
        </p:nvSpPr>
        <p:spPr bwMode="auto">
          <a:xfrm rot="21334256">
            <a:off x="16196231" y="2905837"/>
            <a:ext cx="751030" cy="632331"/>
          </a:xfrm>
          <a:custGeom>
            <a:avLst/>
            <a:gdLst>
              <a:gd name="T0" fmla="*/ 2147483647 w 243"/>
              <a:gd name="T1" fmla="*/ 2147483647 h 174"/>
              <a:gd name="T2" fmla="*/ 2147483647 w 243"/>
              <a:gd name="T3" fmla="*/ 2147483647 h 174"/>
              <a:gd name="T4" fmla="*/ 2147483647 w 243"/>
              <a:gd name="T5" fmla="*/ 2147483647 h 174"/>
              <a:gd name="T6" fmla="*/ 2147483647 w 243"/>
              <a:gd name="T7" fmla="*/ 2147483647 h 174"/>
              <a:gd name="T8" fmla="*/ 2147483647 w 243"/>
              <a:gd name="T9" fmla="*/ 2147483647 h 174"/>
              <a:gd name="T10" fmla="*/ 2147483647 w 243"/>
              <a:gd name="T11" fmla="*/ 2147483647 h 174"/>
              <a:gd name="T12" fmla="*/ 2147483647 w 243"/>
              <a:gd name="T13" fmla="*/ 2147483647 h 174"/>
              <a:gd name="T14" fmla="*/ 2147483647 w 243"/>
              <a:gd name="T15" fmla="*/ 2147483647 h 174"/>
              <a:gd name="T16" fmla="*/ 2147483647 w 243"/>
              <a:gd name="T17" fmla="*/ 2147483647 h 174"/>
              <a:gd name="T18" fmla="*/ 2147483647 w 243"/>
              <a:gd name="T19" fmla="*/ 2147483647 h 174"/>
              <a:gd name="T20" fmla="*/ 2147483647 w 243"/>
              <a:gd name="T21" fmla="*/ 2147483647 h 174"/>
              <a:gd name="T22" fmla="*/ 2147483647 w 243"/>
              <a:gd name="T23" fmla="*/ 2147483647 h 174"/>
              <a:gd name="T24" fmla="*/ 2147483647 w 243"/>
              <a:gd name="T25" fmla="*/ 0 h 174"/>
              <a:gd name="T26" fmla="*/ 2147483647 w 243"/>
              <a:gd name="T27" fmla="*/ 2147483647 h 174"/>
              <a:gd name="T28" fmla="*/ 2147483647 w 243"/>
              <a:gd name="T29" fmla="*/ 2147483647 h 174"/>
              <a:gd name="T30" fmla="*/ 2147483647 w 243"/>
              <a:gd name="T31" fmla="*/ 2147483647 h 174"/>
              <a:gd name="T32" fmla="*/ 2147483647 w 243"/>
              <a:gd name="T33" fmla="*/ 2147483647 h 174"/>
              <a:gd name="T34" fmla="*/ 2147483647 w 243"/>
              <a:gd name="T35" fmla="*/ 2147483647 h 174"/>
              <a:gd name="T36" fmla="*/ 2147483647 w 243"/>
              <a:gd name="T37" fmla="*/ 2147483647 h 174"/>
              <a:gd name="T38" fmla="*/ 2147483647 w 243"/>
              <a:gd name="T39" fmla="*/ 2147483647 h 174"/>
              <a:gd name="T40" fmla="*/ 2147483647 w 243"/>
              <a:gd name="T41" fmla="*/ 2147483647 h 174"/>
              <a:gd name="T42" fmla="*/ 2147483647 w 243"/>
              <a:gd name="T43" fmla="*/ 2147483647 h 174"/>
              <a:gd name="T44" fmla="*/ 2147483647 w 243"/>
              <a:gd name="T45" fmla="*/ 2147483647 h 174"/>
              <a:gd name="T46" fmla="*/ 2147483647 w 243"/>
              <a:gd name="T47" fmla="*/ 2147483647 h 174"/>
              <a:gd name="T48" fmla="*/ 2147483647 w 243"/>
              <a:gd name="T49" fmla="*/ 2147483647 h 174"/>
              <a:gd name="T50" fmla="*/ 2147483647 w 243"/>
              <a:gd name="T51" fmla="*/ 2147483647 h 174"/>
              <a:gd name="T52" fmla="*/ 2147483647 w 243"/>
              <a:gd name="T53" fmla="*/ 2147483647 h 174"/>
              <a:gd name="T54" fmla="*/ 2147483647 w 243"/>
              <a:gd name="T55" fmla="*/ 2147483647 h 174"/>
              <a:gd name="T56" fmla="*/ 2147483647 w 243"/>
              <a:gd name="T57" fmla="*/ 2147483647 h 174"/>
              <a:gd name="T58" fmla="*/ 2147483647 w 243"/>
              <a:gd name="T59" fmla="*/ 2147483647 h 174"/>
              <a:gd name="T60" fmla="*/ 2147483647 w 243"/>
              <a:gd name="T61" fmla="*/ 2147483647 h 174"/>
              <a:gd name="T62" fmla="*/ 2147483647 w 243"/>
              <a:gd name="T63" fmla="*/ 2147483647 h 174"/>
              <a:gd name="T64" fmla="*/ 2147483647 w 243"/>
              <a:gd name="T65" fmla="*/ 2147483647 h 174"/>
              <a:gd name="T66" fmla="*/ 2147483647 w 243"/>
              <a:gd name="T67" fmla="*/ 2147483647 h 174"/>
              <a:gd name="T68" fmla="*/ 2147483647 w 243"/>
              <a:gd name="T69" fmla="*/ 2147483647 h 174"/>
              <a:gd name="T70" fmla="*/ 2147483647 w 243"/>
              <a:gd name="T71" fmla="*/ 2147483647 h 174"/>
              <a:gd name="T72" fmla="*/ 2147483647 w 243"/>
              <a:gd name="T73" fmla="*/ 2147483647 h 174"/>
              <a:gd name="T74" fmla="*/ 2147483647 w 243"/>
              <a:gd name="T75" fmla="*/ 2147483647 h 174"/>
              <a:gd name="T76" fmla="*/ 2147483647 w 243"/>
              <a:gd name="T77" fmla="*/ 2147483647 h 174"/>
              <a:gd name="T78" fmla="*/ 2147483647 w 243"/>
              <a:gd name="T79" fmla="*/ 2147483647 h 174"/>
              <a:gd name="T80" fmla="*/ 2147483647 w 243"/>
              <a:gd name="T81" fmla="*/ 2147483647 h 174"/>
              <a:gd name="T82" fmla="*/ 2147483647 w 243"/>
              <a:gd name="T83" fmla="*/ 2147483647 h 174"/>
              <a:gd name="T84" fmla="*/ 2147483647 w 243"/>
              <a:gd name="T85" fmla="*/ 2147483647 h 174"/>
              <a:gd name="T86" fmla="*/ 2147483647 w 243"/>
              <a:gd name="T87" fmla="*/ 2147483647 h 174"/>
              <a:gd name="T88" fmla="*/ 2147483647 w 243"/>
              <a:gd name="T89" fmla="*/ 2147483647 h 174"/>
              <a:gd name="T90" fmla="*/ 2147483647 w 243"/>
              <a:gd name="T91" fmla="*/ 2147483647 h 174"/>
              <a:gd name="T92" fmla="*/ 2147483647 w 243"/>
              <a:gd name="T93" fmla="*/ 2147483647 h 174"/>
              <a:gd name="T94" fmla="*/ 2147483647 w 243"/>
              <a:gd name="T95" fmla="*/ 2147483647 h 174"/>
              <a:gd name="T96" fmla="*/ 2147483647 w 243"/>
              <a:gd name="T97" fmla="*/ 2147483647 h 174"/>
              <a:gd name="T98" fmla="*/ 2147483647 w 243"/>
              <a:gd name="T99" fmla="*/ 2147483647 h 174"/>
              <a:gd name="T100" fmla="*/ 2147483647 w 243"/>
              <a:gd name="T101" fmla="*/ 2147483647 h 174"/>
              <a:gd name="T102" fmla="*/ 2147483647 w 243"/>
              <a:gd name="T103" fmla="*/ 2147483647 h 174"/>
              <a:gd name="T104" fmla="*/ 2147483647 w 243"/>
              <a:gd name="T105" fmla="*/ 2147483647 h 174"/>
              <a:gd name="T106" fmla="*/ 2147483647 w 243"/>
              <a:gd name="T107" fmla="*/ 2147483647 h 174"/>
              <a:gd name="T108" fmla="*/ 2147483647 w 243"/>
              <a:gd name="T109" fmla="*/ 2147483647 h 174"/>
              <a:gd name="T110" fmla="*/ 2147483647 w 243"/>
              <a:gd name="T111" fmla="*/ 2147483647 h 174"/>
              <a:gd name="T112" fmla="*/ 0 w 243"/>
              <a:gd name="T113" fmla="*/ 2147483647 h 174"/>
              <a:gd name="T114" fmla="*/ 2147483647 w 243"/>
              <a:gd name="T115" fmla="*/ 2147483647 h 174"/>
              <a:gd name="T116" fmla="*/ 2147483647 w 243"/>
              <a:gd name="T117" fmla="*/ 2147483647 h 174"/>
              <a:gd name="T118" fmla="*/ 2147483647 w 243"/>
              <a:gd name="T119" fmla="*/ 2147483647 h 174"/>
              <a:gd name="T120" fmla="*/ 2147483647 w 243"/>
              <a:gd name="T121" fmla="*/ 2147483647 h 174"/>
              <a:gd name="T122" fmla="*/ 2147483647 w 243"/>
              <a:gd name="T123" fmla="*/ 2147483647 h 174"/>
              <a:gd name="T124" fmla="*/ 2147483647 w 243"/>
              <a:gd name="T125" fmla="*/ 2147483647 h 1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43"/>
              <a:gd name="T190" fmla="*/ 0 h 174"/>
              <a:gd name="T191" fmla="*/ 243 w 243"/>
              <a:gd name="T192" fmla="*/ 174 h 17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43" h="174">
                <a:moveTo>
                  <a:pt x="16" y="7"/>
                </a:moveTo>
                <a:lnTo>
                  <a:pt x="17" y="10"/>
                </a:lnTo>
                <a:lnTo>
                  <a:pt x="19" y="10"/>
                </a:lnTo>
                <a:lnTo>
                  <a:pt x="20" y="9"/>
                </a:lnTo>
                <a:lnTo>
                  <a:pt x="23" y="6"/>
                </a:lnTo>
                <a:lnTo>
                  <a:pt x="25" y="6"/>
                </a:lnTo>
                <a:lnTo>
                  <a:pt x="26" y="4"/>
                </a:lnTo>
                <a:lnTo>
                  <a:pt x="28" y="6"/>
                </a:lnTo>
                <a:lnTo>
                  <a:pt x="28" y="10"/>
                </a:lnTo>
                <a:lnTo>
                  <a:pt x="29" y="12"/>
                </a:lnTo>
                <a:lnTo>
                  <a:pt x="36" y="12"/>
                </a:lnTo>
                <a:lnTo>
                  <a:pt x="36" y="10"/>
                </a:lnTo>
                <a:lnTo>
                  <a:pt x="36" y="9"/>
                </a:lnTo>
                <a:lnTo>
                  <a:pt x="38" y="12"/>
                </a:lnTo>
                <a:lnTo>
                  <a:pt x="39" y="13"/>
                </a:lnTo>
                <a:lnTo>
                  <a:pt x="41" y="12"/>
                </a:lnTo>
                <a:lnTo>
                  <a:pt x="41" y="7"/>
                </a:lnTo>
                <a:lnTo>
                  <a:pt x="42" y="4"/>
                </a:lnTo>
                <a:lnTo>
                  <a:pt x="48" y="6"/>
                </a:lnTo>
                <a:lnTo>
                  <a:pt x="50" y="6"/>
                </a:lnTo>
                <a:lnTo>
                  <a:pt x="50" y="7"/>
                </a:lnTo>
                <a:lnTo>
                  <a:pt x="50" y="9"/>
                </a:lnTo>
                <a:lnTo>
                  <a:pt x="50" y="12"/>
                </a:lnTo>
                <a:lnTo>
                  <a:pt x="51" y="13"/>
                </a:lnTo>
                <a:lnTo>
                  <a:pt x="53" y="12"/>
                </a:lnTo>
                <a:lnTo>
                  <a:pt x="55" y="0"/>
                </a:lnTo>
                <a:lnTo>
                  <a:pt x="104" y="3"/>
                </a:lnTo>
                <a:lnTo>
                  <a:pt x="102" y="25"/>
                </a:lnTo>
                <a:lnTo>
                  <a:pt x="136" y="28"/>
                </a:lnTo>
                <a:lnTo>
                  <a:pt x="143" y="26"/>
                </a:lnTo>
                <a:lnTo>
                  <a:pt x="146" y="34"/>
                </a:lnTo>
                <a:lnTo>
                  <a:pt x="149" y="32"/>
                </a:lnTo>
                <a:lnTo>
                  <a:pt x="152" y="35"/>
                </a:lnTo>
                <a:lnTo>
                  <a:pt x="168" y="28"/>
                </a:lnTo>
                <a:lnTo>
                  <a:pt x="164" y="16"/>
                </a:lnTo>
                <a:lnTo>
                  <a:pt x="165" y="15"/>
                </a:lnTo>
                <a:lnTo>
                  <a:pt x="173" y="15"/>
                </a:lnTo>
                <a:lnTo>
                  <a:pt x="174" y="21"/>
                </a:lnTo>
                <a:lnTo>
                  <a:pt x="201" y="22"/>
                </a:lnTo>
                <a:lnTo>
                  <a:pt x="201" y="26"/>
                </a:lnTo>
                <a:lnTo>
                  <a:pt x="221" y="26"/>
                </a:lnTo>
                <a:lnTo>
                  <a:pt x="230" y="28"/>
                </a:lnTo>
                <a:lnTo>
                  <a:pt x="230" y="34"/>
                </a:lnTo>
                <a:lnTo>
                  <a:pt x="242" y="34"/>
                </a:lnTo>
                <a:lnTo>
                  <a:pt x="243" y="48"/>
                </a:lnTo>
                <a:lnTo>
                  <a:pt x="239" y="48"/>
                </a:lnTo>
                <a:lnTo>
                  <a:pt x="239" y="56"/>
                </a:lnTo>
                <a:lnTo>
                  <a:pt x="242" y="56"/>
                </a:lnTo>
                <a:lnTo>
                  <a:pt x="242" y="63"/>
                </a:lnTo>
                <a:lnTo>
                  <a:pt x="231" y="63"/>
                </a:lnTo>
                <a:lnTo>
                  <a:pt x="231" y="62"/>
                </a:lnTo>
                <a:lnTo>
                  <a:pt x="220" y="60"/>
                </a:lnTo>
                <a:lnTo>
                  <a:pt x="220" y="59"/>
                </a:lnTo>
                <a:lnTo>
                  <a:pt x="198" y="57"/>
                </a:lnTo>
                <a:lnTo>
                  <a:pt x="198" y="63"/>
                </a:lnTo>
                <a:lnTo>
                  <a:pt x="196" y="63"/>
                </a:lnTo>
                <a:lnTo>
                  <a:pt x="193" y="67"/>
                </a:lnTo>
                <a:lnTo>
                  <a:pt x="192" y="67"/>
                </a:lnTo>
                <a:lnTo>
                  <a:pt x="190" y="69"/>
                </a:lnTo>
                <a:lnTo>
                  <a:pt x="187" y="69"/>
                </a:lnTo>
                <a:lnTo>
                  <a:pt x="187" y="70"/>
                </a:lnTo>
                <a:lnTo>
                  <a:pt x="186" y="70"/>
                </a:lnTo>
                <a:lnTo>
                  <a:pt x="183" y="73"/>
                </a:lnTo>
                <a:lnTo>
                  <a:pt x="182" y="73"/>
                </a:lnTo>
                <a:lnTo>
                  <a:pt x="180" y="76"/>
                </a:lnTo>
                <a:lnTo>
                  <a:pt x="177" y="76"/>
                </a:lnTo>
                <a:lnTo>
                  <a:pt x="177" y="73"/>
                </a:lnTo>
                <a:lnTo>
                  <a:pt x="176" y="73"/>
                </a:lnTo>
                <a:lnTo>
                  <a:pt x="173" y="73"/>
                </a:lnTo>
                <a:lnTo>
                  <a:pt x="171" y="78"/>
                </a:lnTo>
                <a:lnTo>
                  <a:pt x="170" y="79"/>
                </a:lnTo>
                <a:lnTo>
                  <a:pt x="171" y="82"/>
                </a:lnTo>
                <a:lnTo>
                  <a:pt x="171" y="86"/>
                </a:lnTo>
                <a:lnTo>
                  <a:pt x="170" y="88"/>
                </a:lnTo>
                <a:lnTo>
                  <a:pt x="167" y="86"/>
                </a:lnTo>
                <a:lnTo>
                  <a:pt x="165" y="86"/>
                </a:lnTo>
                <a:lnTo>
                  <a:pt x="164" y="86"/>
                </a:lnTo>
                <a:lnTo>
                  <a:pt x="158" y="85"/>
                </a:lnTo>
                <a:lnTo>
                  <a:pt x="155" y="123"/>
                </a:lnTo>
                <a:lnTo>
                  <a:pt x="161" y="125"/>
                </a:lnTo>
                <a:lnTo>
                  <a:pt x="158" y="169"/>
                </a:lnTo>
                <a:lnTo>
                  <a:pt x="151" y="166"/>
                </a:lnTo>
                <a:lnTo>
                  <a:pt x="145" y="169"/>
                </a:lnTo>
                <a:lnTo>
                  <a:pt x="142" y="170"/>
                </a:lnTo>
                <a:lnTo>
                  <a:pt x="139" y="171"/>
                </a:lnTo>
                <a:lnTo>
                  <a:pt x="136" y="174"/>
                </a:lnTo>
                <a:lnTo>
                  <a:pt x="104" y="170"/>
                </a:lnTo>
                <a:lnTo>
                  <a:pt x="99" y="174"/>
                </a:lnTo>
                <a:lnTo>
                  <a:pt x="80" y="157"/>
                </a:lnTo>
                <a:lnTo>
                  <a:pt x="85" y="151"/>
                </a:lnTo>
                <a:lnTo>
                  <a:pt x="80" y="147"/>
                </a:lnTo>
                <a:lnTo>
                  <a:pt x="75" y="152"/>
                </a:lnTo>
                <a:lnTo>
                  <a:pt x="66" y="144"/>
                </a:lnTo>
                <a:lnTo>
                  <a:pt x="79" y="129"/>
                </a:lnTo>
                <a:lnTo>
                  <a:pt x="55" y="107"/>
                </a:lnTo>
                <a:lnTo>
                  <a:pt x="47" y="114"/>
                </a:lnTo>
                <a:lnTo>
                  <a:pt x="6" y="75"/>
                </a:lnTo>
                <a:lnTo>
                  <a:pt x="23" y="54"/>
                </a:lnTo>
                <a:lnTo>
                  <a:pt x="22" y="53"/>
                </a:lnTo>
                <a:lnTo>
                  <a:pt x="31" y="44"/>
                </a:lnTo>
                <a:lnTo>
                  <a:pt x="25" y="40"/>
                </a:lnTo>
                <a:lnTo>
                  <a:pt x="25" y="38"/>
                </a:lnTo>
                <a:lnTo>
                  <a:pt x="23" y="35"/>
                </a:lnTo>
                <a:lnTo>
                  <a:pt x="22" y="32"/>
                </a:lnTo>
                <a:lnTo>
                  <a:pt x="14" y="28"/>
                </a:lnTo>
                <a:lnTo>
                  <a:pt x="14" y="26"/>
                </a:lnTo>
                <a:lnTo>
                  <a:pt x="13" y="26"/>
                </a:lnTo>
                <a:lnTo>
                  <a:pt x="7" y="23"/>
                </a:lnTo>
                <a:lnTo>
                  <a:pt x="7" y="22"/>
                </a:lnTo>
                <a:lnTo>
                  <a:pt x="9" y="21"/>
                </a:lnTo>
                <a:lnTo>
                  <a:pt x="4" y="13"/>
                </a:lnTo>
                <a:lnTo>
                  <a:pt x="4" y="10"/>
                </a:lnTo>
                <a:lnTo>
                  <a:pt x="0" y="7"/>
                </a:lnTo>
                <a:lnTo>
                  <a:pt x="3" y="3"/>
                </a:lnTo>
                <a:lnTo>
                  <a:pt x="4" y="3"/>
                </a:lnTo>
                <a:lnTo>
                  <a:pt x="6" y="3"/>
                </a:lnTo>
                <a:lnTo>
                  <a:pt x="7" y="6"/>
                </a:lnTo>
                <a:lnTo>
                  <a:pt x="10" y="6"/>
                </a:lnTo>
                <a:lnTo>
                  <a:pt x="13" y="3"/>
                </a:lnTo>
                <a:lnTo>
                  <a:pt x="13" y="1"/>
                </a:lnTo>
                <a:lnTo>
                  <a:pt x="14" y="3"/>
                </a:lnTo>
                <a:lnTo>
                  <a:pt x="13" y="4"/>
                </a:lnTo>
                <a:lnTo>
                  <a:pt x="14" y="6"/>
                </a:lnTo>
                <a:lnTo>
                  <a:pt x="14" y="9"/>
                </a:lnTo>
                <a:lnTo>
                  <a:pt x="16" y="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6" name="Freeform 283"/>
          <p:cNvSpPr>
            <a:spLocks/>
          </p:cNvSpPr>
          <p:nvPr/>
        </p:nvSpPr>
        <p:spPr bwMode="auto">
          <a:xfrm rot="21334256">
            <a:off x="17319076" y="2430924"/>
            <a:ext cx="654744" cy="812301"/>
          </a:xfrm>
          <a:custGeom>
            <a:avLst/>
            <a:gdLst>
              <a:gd name="T0" fmla="*/ 2147483647 w 212"/>
              <a:gd name="T1" fmla="*/ 2147483647 h 223"/>
              <a:gd name="T2" fmla="*/ 2147483647 w 212"/>
              <a:gd name="T3" fmla="*/ 2147483647 h 223"/>
              <a:gd name="T4" fmla="*/ 2147483647 w 212"/>
              <a:gd name="T5" fmla="*/ 2147483647 h 223"/>
              <a:gd name="T6" fmla="*/ 2147483647 w 212"/>
              <a:gd name="T7" fmla="*/ 2147483647 h 223"/>
              <a:gd name="T8" fmla="*/ 2147483647 w 212"/>
              <a:gd name="T9" fmla="*/ 2147483647 h 223"/>
              <a:gd name="T10" fmla="*/ 2147483647 w 212"/>
              <a:gd name="T11" fmla="*/ 2147483647 h 223"/>
              <a:gd name="T12" fmla="*/ 2147483647 w 212"/>
              <a:gd name="T13" fmla="*/ 2147483647 h 223"/>
              <a:gd name="T14" fmla="*/ 2147483647 w 212"/>
              <a:gd name="T15" fmla="*/ 2147483647 h 223"/>
              <a:gd name="T16" fmla="*/ 2147483647 w 212"/>
              <a:gd name="T17" fmla="*/ 2147483647 h 223"/>
              <a:gd name="T18" fmla="*/ 2147483647 w 212"/>
              <a:gd name="T19" fmla="*/ 2147483647 h 223"/>
              <a:gd name="T20" fmla="*/ 2147483647 w 212"/>
              <a:gd name="T21" fmla="*/ 2147483647 h 223"/>
              <a:gd name="T22" fmla="*/ 2147483647 w 212"/>
              <a:gd name="T23" fmla="*/ 2147483647 h 223"/>
              <a:gd name="T24" fmla="*/ 2147483647 w 212"/>
              <a:gd name="T25" fmla="*/ 2147483647 h 223"/>
              <a:gd name="T26" fmla="*/ 2147483647 w 212"/>
              <a:gd name="T27" fmla="*/ 2147483647 h 223"/>
              <a:gd name="T28" fmla="*/ 2147483647 w 212"/>
              <a:gd name="T29" fmla="*/ 2147483647 h 223"/>
              <a:gd name="T30" fmla="*/ 2147483647 w 212"/>
              <a:gd name="T31" fmla="*/ 2147483647 h 223"/>
              <a:gd name="T32" fmla="*/ 2147483647 w 212"/>
              <a:gd name="T33" fmla="*/ 2147483647 h 223"/>
              <a:gd name="T34" fmla="*/ 2147483647 w 212"/>
              <a:gd name="T35" fmla="*/ 2147483647 h 223"/>
              <a:gd name="T36" fmla="*/ 2147483647 w 212"/>
              <a:gd name="T37" fmla="*/ 2147483647 h 223"/>
              <a:gd name="T38" fmla="*/ 2147483647 w 212"/>
              <a:gd name="T39" fmla="*/ 2147483647 h 223"/>
              <a:gd name="T40" fmla="*/ 2147483647 w 212"/>
              <a:gd name="T41" fmla="*/ 2147483647 h 223"/>
              <a:gd name="T42" fmla="*/ 2147483647 w 212"/>
              <a:gd name="T43" fmla="*/ 2147483647 h 223"/>
              <a:gd name="T44" fmla="*/ 2147483647 w 212"/>
              <a:gd name="T45" fmla="*/ 2147483647 h 223"/>
              <a:gd name="T46" fmla="*/ 2147483647 w 212"/>
              <a:gd name="T47" fmla="*/ 2147483647 h 223"/>
              <a:gd name="T48" fmla="*/ 2147483647 w 212"/>
              <a:gd name="T49" fmla="*/ 2147483647 h 223"/>
              <a:gd name="T50" fmla="*/ 2147483647 w 212"/>
              <a:gd name="T51" fmla="*/ 2147483647 h 223"/>
              <a:gd name="T52" fmla="*/ 2147483647 w 212"/>
              <a:gd name="T53" fmla="*/ 2147483647 h 223"/>
              <a:gd name="T54" fmla="*/ 2147483647 w 212"/>
              <a:gd name="T55" fmla="*/ 2147483647 h 223"/>
              <a:gd name="T56" fmla="*/ 2147483647 w 212"/>
              <a:gd name="T57" fmla="*/ 2147483647 h 223"/>
              <a:gd name="T58" fmla="*/ 2147483647 w 212"/>
              <a:gd name="T59" fmla="*/ 2147483647 h 223"/>
              <a:gd name="T60" fmla="*/ 2147483647 w 212"/>
              <a:gd name="T61" fmla="*/ 2147483647 h 223"/>
              <a:gd name="T62" fmla="*/ 2147483647 w 212"/>
              <a:gd name="T63" fmla="*/ 2147483647 h 223"/>
              <a:gd name="T64" fmla="*/ 2147483647 w 212"/>
              <a:gd name="T65" fmla="*/ 2147483647 h 223"/>
              <a:gd name="T66" fmla="*/ 2147483647 w 212"/>
              <a:gd name="T67" fmla="*/ 2147483647 h 223"/>
              <a:gd name="T68" fmla="*/ 2147483647 w 212"/>
              <a:gd name="T69" fmla="*/ 2147483647 h 223"/>
              <a:gd name="T70" fmla="*/ 2147483647 w 212"/>
              <a:gd name="T71" fmla="*/ 2147483647 h 223"/>
              <a:gd name="T72" fmla="*/ 2147483647 w 212"/>
              <a:gd name="T73" fmla="*/ 2147483647 h 223"/>
              <a:gd name="T74" fmla="*/ 2147483647 w 212"/>
              <a:gd name="T75" fmla="*/ 2147483647 h 223"/>
              <a:gd name="T76" fmla="*/ 2147483647 w 212"/>
              <a:gd name="T77" fmla="*/ 2147483647 h 223"/>
              <a:gd name="T78" fmla="*/ 2147483647 w 212"/>
              <a:gd name="T79" fmla="*/ 2147483647 h 223"/>
              <a:gd name="T80" fmla="*/ 2147483647 w 212"/>
              <a:gd name="T81" fmla="*/ 0 h 22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12"/>
              <a:gd name="T124" fmla="*/ 0 h 223"/>
              <a:gd name="T125" fmla="*/ 212 w 212"/>
              <a:gd name="T126" fmla="*/ 223 h 22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12" h="223">
                <a:moveTo>
                  <a:pt x="126" y="0"/>
                </a:moveTo>
                <a:lnTo>
                  <a:pt x="124" y="48"/>
                </a:lnTo>
                <a:lnTo>
                  <a:pt x="153" y="50"/>
                </a:lnTo>
                <a:lnTo>
                  <a:pt x="159" y="56"/>
                </a:lnTo>
                <a:lnTo>
                  <a:pt x="164" y="56"/>
                </a:lnTo>
                <a:lnTo>
                  <a:pt x="167" y="59"/>
                </a:lnTo>
                <a:lnTo>
                  <a:pt x="173" y="59"/>
                </a:lnTo>
                <a:lnTo>
                  <a:pt x="177" y="59"/>
                </a:lnTo>
                <a:lnTo>
                  <a:pt x="183" y="56"/>
                </a:lnTo>
                <a:lnTo>
                  <a:pt x="184" y="57"/>
                </a:lnTo>
                <a:lnTo>
                  <a:pt x="184" y="59"/>
                </a:lnTo>
                <a:lnTo>
                  <a:pt x="189" y="59"/>
                </a:lnTo>
                <a:lnTo>
                  <a:pt x="189" y="56"/>
                </a:lnTo>
                <a:lnTo>
                  <a:pt x="190" y="56"/>
                </a:lnTo>
                <a:lnTo>
                  <a:pt x="197" y="60"/>
                </a:lnTo>
                <a:lnTo>
                  <a:pt x="199" y="60"/>
                </a:lnTo>
                <a:lnTo>
                  <a:pt x="193" y="151"/>
                </a:lnTo>
                <a:lnTo>
                  <a:pt x="206" y="154"/>
                </a:lnTo>
                <a:lnTo>
                  <a:pt x="206" y="164"/>
                </a:lnTo>
                <a:lnTo>
                  <a:pt x="212" y="163"/>
                </a:lnTo>
                <a:lnTo>
                  <a:pt x="212" y="190"/>
                </a:lnTo>
                <a:lnTo>
                  <a:pt x="211" y="202"/>
                </a:lnTo>
                <a:lnTo>
                  <a:pt x="187" y="201"/>
                </a:lnTo>
                <a:lnTo>
                  <a:pt x="186" y="214"/>
                </a:lnTo>
                <a:lnTo>
                  <a:pt x="177" y="214"/>
                </a:lnTo>
                <a:lnTo>
                  <a:pt x="174" y="215"/>
                </a:lnTo>
                <a:lnTo>
                  <a:pt x="167" y="215"/>
                </a:lnTo>
                <a:lnTo>
                  <a:pt x="156" y="223"/>
                </a:lnTo>
                <a:lnTo>
                  <a:pt x="145" y="208"/>
                </a:lnTo>
                <a:lnTo>
                  <a:pt x="143" y="204"/>
                </a:lnTo>
                <a:lnTo>
                  <a:pt x="143" y="202"/>
                </a:lnTo>
                <a:lnTo>
                  <a:pt x="109" y="201"/>
                </a:lnTo>
                <a:lnTo>
                  <a:pt x="109" y="208"/>
                </a:lnTo>
                <a:lnTo>
                  <a:pt x="77" y="207"/>
                </a:lnTo>
                <a:lnTo>
                  <a:pt x="77" y="212"/>
                </a:lnTo>
                <a:lnTo>
                  <a:pt x="70" y="212"/>
                </a:lnTo>
                <a:lnTo>
                  <a:pt x="70" y="210"/>
                </a:lnTo>
                <a:lnTo>
                  <a:pt x="66" y="210"/>
                </a:lnTo>
                <a:lnTo>
                  <a:pt x="66" y="205"/>
                </a:lnTo>
                <a:lnTo>
                  <a:pt x="61" y="207"/>
                </a:lnTo>
                <a:lnTo>
                  <a:pt x="60" y="207"/>
                </a:lnTo>
                <a:lnTo>
                  <a:pt x="57" y="207"/>
                </a:lnTo>
                <a:lnTo>
                  <a:pt x="58" y="193"/>
                </a:lnTo>
                <a:lnTo>
                  <a:pt x="61" y="193"/>
                </a:lnTo>
                <a:lnTo>
                  <a:pt x="63" y="179"/>
                </a:lnTo>
                <a:lnTo>
                  <a:pt x="95" y="180"/>
                </a:lnTo>
                <a:lnTo>
                  <a:pt x="96" y="148"/>
                </a:lnTo>
                <a:lnTo>
                  <a:pt x="64" y="145"/>
                </a:lnTo>
                <a:lnTo>
                  <a:pt x="66" y="122"/>
                </a:lnTo>
                <a:lnTo>
                  <a:pt x="54" y="120"/>
                </a:lnTo>
                <a:lnTo>
                  <a:pt x="54" y="108"/>
                </a:lnTo>
                <a:lnTo>
                  <a:pt x="51" y="110"/>
                </a:lnTo>
                <a:lnTo>
                  <a:pt x="41" y="126"/>
                </a:lnTo>
                <a:lnTo>
                  <a:pt x="7" y="105"/>
                </a:lnTo>
                <a:lnTo>
                  <a:pt x="16" y="89"/>
                </a:lnTo>
                <a:lnTo>
                  <a:pt x="0" y="81"/>
                </a:lnTo>
                <a:lnTo>
                  <a:pt x="13" y="59"/>
                </a:lnTo>
                <a:lnTo>
                  <a:pt x="14" y="59"/>
                </a:lnTo>
                <a:lnTo>
                  <a:pt x="17" y="59"/>
                </a:lnTo>
                <a:lnTo>
                  <a:pt x="26" y="50"/>
                </a:lnTo>
                <a:lnTo>
                  <a:pt x="42" y="63"/>
                </a:lnTo>
                <a:lnTo>
                  <a:pt x="49" y="56"/>
                </a:lnTo>
                <a:lnTo>
                  <a:pt x="51" y="59"/>
                </a:lnTo>
                <a:lnTo>
                  <a:pt x="54" y="62"/>
                </a:lnTo>
                <a:lnTo>
                  <a:pt x="61" y="53"/>
                </a:lnTo>
                <a:lnTo>
                  <a:pt x="66" y="54"/>
                </a:lnTo>
                <a:lnTo>
                  <a:pt x="70" y="57"/>
                </a:lnTo>
                <a:lnTo>
                  <a:pt x="73" y="42"/>
                </a:lnTo>
                <a:lnTo>
                  <a:pt x="68" y="42"/>
                </a:lnTo>
                <a:lnTo>
                  <a:pt x="66" y="38"/>
                </a:lnTo>
                <a:lnTo>
                  <a:pt x="68" y="15"/>
                </a:lnTo>
                <a:lnTo>
                  <a:pt x="71" y="15"/>
                </a:lnTo>
                <a:lnTo>
                  <a:pt x="76" y="16"/>
                </a:lnTo>
                <a:lnTo>
                  <a:pt x="79" y="18"/>
                </a:lnTo>
                <a:lnTo>
                  <a:pt x="79" y="10"/>
                </a:lnTo>
                <a:lnTo>
                  <a:pt x="88" y="12"/>
                </a:lnTo>
                <a:lnTo>
                  <a:pt x="93" y="13"/>
                </a:lnTo>
                <a:lnTo>
                  <a:pt x="95" y="9"/>
                </a:lnTo>
                <a:lnTo>
                  <a:pt x="95" y="6"/>
                </a:lnTo>
                <a:lnTo>
                  <a:pt x="114" y="7"/>
                </a:lnTo>
                <a:lnTo>
                  <a:pt x="115" y="0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7" name="Freeform 284"/>
          <p:cNvSpPr>
            <a:spLocks/>
          </p:cNvSpPr>
          <p:nvPr/>
        </p:nvSpPr>
        <p:spPr bwMode="auto">
          <a:xfrm rot="21334256">
            <a:off x="16226440" y="4816201"/>
            <a:ext cx="889957" cy="771767"/>
          </a:xfrm>
          <a:custGeom>
            <a:avLst/>
            <a:gdLst>
              <a:gd name="T0" fmla="*/ 2147483647 w 289"/>
              <a:gd name="T1" fmla="*/ 2147483647 h 213"/>
              <a:gd name="T2" fmla="*/ 2147483647 w 289"/>
              <a:gd name="T3" fmla="*/ 2147483647 h 213"/>
              <a:gd name="T4" fmla="*/ 2147483647 w 289"/>
              <a:gd name="T5" fmla="*/ 2147483647 h 213"/>
              <a:gd name="T6" fmla="*/ 2147483647 w 289"/>
              <a:gd name="T7" fmla="*/ 2147483647 h 213"/>
              <a:gd name="T8" fmla="*/ 2147483647 w 289"/>
              <a:gd name="T9" fmla="*/ 2147483647 h 213"/>
              <a:gd name="T10" fmla="*/ 2147483647 w 289"/>
              <a:gd name="T11" fmla="*/ 2147483647 h 213"/>
              <a:gd name="T12" fmla="*/ 2147483647 w 289"/>
              <a:gd name="T13" fmla="*/ 2147483647 h 213"/>
              <a:gd name="T14" fmla="*/ 2147483647 w 289"/>
              <a:gd name="T15" fmla="*/ 2147483647 h 213"/>
              <a:gd name="T16" fmla="*/ 2147483647 w 289"/>
              <a:gd name="T17" fmla="*/ 2147483647 h 213"/>
              <a:gd name="T18" fmla="*/ 2147483647 w 289"/>
              <a:gd name="T19" fmla="*/ 2147483647 h 213"/>
              <a:gd name="T20" fmla="*/ 2147483647 w 289"/>
              <a:gd name="T21" fmla="*/ 2147483647 h 213"/>
              <a:gd name="T22" fmla="*/ 2147483647 w 289"/>
              <a:gd name="T23" fmla="*/ 2147483647 h 213"/>
              <a:gd name="T24" fmla="*/ 2147483647 w 289"/>
              <a:gd name="T25" fmla="*/ 2147483647 h 213"/>
              <a:gd name="T26" fmla="*/ 2147483647 w 289"/>
              <a:gd name="T27" fmla="*/ 2147483647 h 213"/>
              <a:gd name="T28" fmla="*/ 2147483647 w 289"/>
              <a:gd name="T29" fmla="*/ 2147483647 h 213"/>
              <a:gd name="T30" fmla="*/ 2147483647 w 289"/>
              <a:gd name="T31" fmla="*/ 2147483647 h 213"/>
              <a:gd name="T32" fmla="*/ 2147483647 w 289"/>
              <a:gd name="T33" fmla="*/ 2147483647 h 213"/>
              <a:gd name="T34" fmla="*/ 2147483647 w 289"/>
              <a:gd name="T35" fmla="*/ 2147483647 h 213"/>
              <a:gd name="T36" fmla="*/ 2147483647 w 289"/>
              <a:gd name="T37" fmla="*/ 2147483647 h 213"/>
              <a:gd name="T38" fmla="*/ 2147483647 w 289"/>
              <a:gd name="T39" fmla="*/ 2147483647 h 213"/>
              <a:gd name="T40" fmla="*/ 2147483647 w 289"/>
              <a:gd name="T41" fmla="*/ 2147483647 h 213"/>
              <a:gd name="T42" fmla="*/ 2147483647 w 289"/>
              <a:gd name="T43" fmla="*/ 2147483647 h 213"/>
              <a:gd name="T44" fmla="*/ 2147483647 w 289"/>
              <a:gd name="T45" fmla="*/ 2147483647 h 213"/>
              <a:gd name="T46" fmla="*/ 2147483647 w 289"/>
              <a:gd name="T47" fmla="*/ 2147483647 h 213"/>
              <a:gd name="T48" fmla="*/ 2147483647 w 289"/>
              <a:gd name="T49" fmla="*/ 2147483647 h 213"/>
              <a:gd name="T50" fmla="*/ 2147483647 w 289"/>
              <a:gd name="T51" fmla="*/ 2147483647 h 213"/>
              <a:gd name="T52" fmla="*/ 2147483647 w 289"/>
              <a:gd name="T53" fmla="*/ 2147483647 h 213"/>
              <a:gd name="T54" fmla="*/ 2147483647 w 289"/>
              <a:gd name="T55" fmla="*/ 2147483647 h 213"/>
              <a:gd name="T56" fmla="*/ 2147483647 w 289"/>
              <a:gd name="T57" fmla="*/ 2147483647 h 213"/>
              <a:gd name="T58" fmla="*/ 2147483647 w 289"/>
              <a:gd name="T59" fmla="*/ 2147483647 h 213"/>
              <a:gd name="T60" fmla="*/ 2147483647 w 289"/>
              <a:gd name="T61" fmla="*/ 2147483647 h 213"/>
              <a:gd name="T62" fmla="*/ 2147483647 w 289"/>
              <a:gd name="T63" fmla="*/ 2147483647 h 213"/>
              <a:gd name="T64" fmla="*/ 2147483647 w 289"/>
              <a:gd name="T65" fmla="*/ 2147483647 h 213"/>
              <a:gd name="T66" fmla="*/ 2147483647 w 289"/>
              <a:gd name="T67" fmla="*/ 2147483647 h 213"/>
              <a:gd name="T68" fmla="*/ 2147483647 w 289"/>
              <a:gd name="T69" fmla="*/ 2147483647 h 213"/>
              <a:gd name="T70" fmla="*/ 2147483647 w 289"/>
              <a:gd name="T71" fmla="*/ 2147483647 h 213"/>
              <a:gd name="T72" fmla="*/ 2147483647 w 289"/>
              <a:gd name="T73" fmla="*/ 2147483647 h 213"/>
              <a:gd name="T74" fmla="*/ 2147483647 w 289"/>
              <a:gd name="T75" fmla="*/ 2147483647 h 213"/>
              <a:gd name="T76" fmla="*/ 2147483647 w 289"/>
              <a:gd name="T77" fmla="*/ 2147483647 h 213"/>
              <a:gd name="T78" fmla="*/ 2147483647 w 289"/>
              <a:gd name="T79" fmla="*/ 2147483647 h 213"/>
              <a:gd name="T80" fmla="*/ 2147483647 w 289"/>
              <a:gd name="T81" fmla="*/ 2147483647 h 213"/>
              <a:gd name="T82" fmla="*/ 2147483647 w 289"/>
              <a:gd name="T83" fmla="*/ 2147483647 h 213"/>
              <a:gd name="T84" fmla="*/ 2147483647 w 289"/>
              <a:gd name="T85" fmla="*/ 2147483647 h 213"/>
              <a:gd name="T86" fmla="*/ 2147483647 w 289"/>
              <a:gd name="T87" fmla="*/ 2147483647 h 213"/>
              <a:gd name="T88" fmla="*/ 2147483647 w 289"/>
              <a:gd name="T89" fmla="*/ 2147483647 h 213"/>
              <a:gd name="T90" fmla="*/ 2147483647 w 289"/>
              <a:gd name="T91" fmla="*/ 2147483647 h 213"/>
              <a:gd name="T92" fmla="*/ 2147483647 w 289"/>
              <a:gd name="T93" fmla="*/ 2147483647 h 213"/>
              <a:gd name="T94" fmla="*/ 2147483647 w 289"/>
              <a:gd name="T95" fmla="*/ 2147483647 h 213"/>
              <a:gd name="T96" fmla="*/ 2147483647 w 289"/>
              <a:gd name="T97" fmla="*/ 2147483647 h 21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89"/>
              <a:gd name="T148" fmla="*/ 0 h 213"/>
              <a:gd name="T149" fmla="*/ 289 w 289"/>
              <a:gd name="T150" fmla="*/ 213 h 21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89" h="213">
                <a:moveTo>
                  <a:pt x="87" y="6"/>
                </a:moveTo>
                <a:lnTo>
                  <a:pt x="88" y="9"/>
                </a:lnTo>
                <a:lnTo>
                  <a:pt x="89" y="10"/>
                </a:lnTo>
                <a:lnTo>
                  <a:pt x="95" y="9"/>
                </a:lnTo>
                <a:lnTo>
                  <a:pt x="98" y="10"/>
                </a:lnTo>
                <a:lnTo>
                  <a:pt x="101" y="12"/>
                </a:lnTo>
                <a:lnTo>
                  <a:pt x="104" y="16"/>
                </a:lnTo>
                <a:lnTo>
                  <a:pt x="114" y="34"/>
                </a:lnTo>
                <a:lnTo>
                  <a:pt x="113" y="38"/>
                </a:lnTo>
                <a:lnTo>
                  <a:pt x="109" y="35"/>
                </a:lnTo>
                <a:lnTo>
                  <a:pt x="109" y="37"/>
                </a:lnTo>
                <a:lnTo>
                  <a:pt x="109" y="40"/>
                </a:lnTo>
                <a:lnTo>
                  <a:pt x="107" y="41"/>
                </a:lnTo>
                <a:lnTo>
                  <a:pt x="97" y="41"/>
                </a:lnTo>
                <a:lnTo>
                  <a:pt x="94" y="41"/>
                </a:lnTo>
                <a:lnTo>
                  <a:pt x="94" y="43"/>
                </a:lnTo>
                <a:lnTo>
                  <a:pt x="95" y="44"/>
                </a:lnTo>
                <a:lnTo>
                  <a:pt x="113" y="54"/>
                </a:lnTo>
                <a:lnTo>
                  <a:pt x="117" y="53"/>
                </a:lnTo>
                <a:lnTo>
                  <a:pt x="117" y="50"/>
                </a:lnTo>
                <a:lnTo>
                  <a:pt x="119" y="50"/>
                </a:lnTo>
                <a:lnTo>
                  <a:pt x="122" y="48"/>
                </a:lnTo>
                <a:lnTo>
                  <a:pt x="126" y="50"/>
                </a:lnTo>
                <a:lnTo>
                  <a:pt x="128" y="53"/>
                </a:lnTo>
                <a:lnTo>
                  <a:pt x="128" y="56"/>
                </a:lnTo>
                <a:lnTo>
                  <a:pt x="125" y="60"/>
                </a:lnTo>
                <a:lnTo>
                  <a:pt x="126" y="62"/>
                </a:lnTo>
                <a:lnTo>
                  <a:pt x="135" y="56"/>
                </a:lnTo>
                <a:lnTo>
                  <a:pt x="139" y="50"/>
                </a:lnTo>
                <a:lnTo>
                  <a:pt x="138" y="44"/>
                </a:lnTo>
                <a:lnTo>
                  <a:pt x="142" y="41"/>
                </a:lnTo>
                <a:lnTo>
                  <a:pt x="145" y="35"/>
                </a:lnTo>
                <a:lnTo>
                  <a:pt x="150" y="34"/>
                </a:lnTo>
                <a:lnTo>
                  <a:pt x="152" y="34"/>
                </a:lnTo>
                <a:lnTo>
                  <a:pt x="155" y="35"/>
                </a:lnTo>
                <a:lnTo>
                  <a:pt x="163" y="32"/>
                </a:lnTo>
                <a:lnTo>
                  <a:pt x="172" y="38"/>
                </a:lnTo>
                <a:lnTo>
                  <a:pt x="179" y="40"/>
                </a:lnTo>
                <a:lnTo>
                  <a:pt x="195" y="45"/>
                </a:lnTo>
                <a:lnTo>
                  <a:pt x="202" y="47"/>
                </a:lnTo>
                <a:lnTo>
                  <a:pt x="208" y="51"/>
                </a:lnTo>
                <a:lnTo>
                  <a:pt x="214" y="54"/>
                </a:lnTo>
                <a:lnTo>
                  <a:pt x="220" y="57"/>
                </a:lnTo>
                <a:lnTo>
                  <a:pt x="224" y="62"/>
                </a:lnTo>
                <a:lnTo>
                  <a:pt x="235" y="60"/>
                </a:lnTo>
                <a:lnTo>
                  <a:pt x="237" y="62"/>
                </a:lnTo>
                <a:lnTo>
                  <a:pt x="240" y="66"/>
                </a:lnTo>
                <a:lnTo>
                  <a:pt x="242" y="70"/>
                </a:lnTo>
                <a:lnTo>
                  <a:pt x="246" y="73"/>
                </a:lnTo>
                <a:lnTo>
                  <a:pt x="254" y="76"/>
                </a:lnTo>
                <a:lnTo>
                  <a:pt x="257" y="78"/>
                </a:lnTo>
                <a:lnTo>
                  <a:pt x="265" y="85"/>
                </a:lnTo>
                <a:lnTo>
                  <a:pt x="265" y="88"/>
                </a:lnTo>
                <a:lnTo>
                  <a:pt x="262" y="91"/>
                </a:lnTo>
                <a:lnTo>
                  <a:pt x="262" y="94"/>
                </a:lnTo>
                <a:lnTo>
                  <a:pt x="265" y="97"/>
                </a:lnTo>
                <a:lnTo>
                  <a:pt x="268" y="100"/>
                </a:lnTo>
                <a:lnTo>
                  <a:pt x="270" y="106"/>
                </a:lnTo>
                <a:lnTo>
                  <a:pt x="277" y="108"/>
                </a:lnTo>
                <a:lnTo>
                  <a:pt x="289" y="110"/>
                </a:lnTo>
                <a:lnTo>
                  <a:pt x="289" y="114"/>
                </a:lnTo>
                <a:lnTo>
                  <a:pt x="289" y="120"/>
                </a:lnTo>
                <a:lnTo>
                  <a:pt x="287" y="123"/>
                </a:lnTo>
                <a:lnTo>
                  <a:pt x="284" y="135"/>
                </a:lnTo>
                <a:lnTo>
                  <a:pt x="276" y="145"/>
                </a:lnTo>
                <a:lnTo>
                  <a:pt x="284" y="158"/>
                </a:lnTo>
                <a:lnTo>
                  <a:pt x="284" y="166"/>
                </a:lnTo>
                <a:lnTo>
                  <a:pt x="286" y="171"/>
                </a:lnTo>
                <a:lnTo>
                  <a:pt x="287" y="177"/>
                </a:lnTo>
                <a:lnTo>
                  <a:pt x="287" y="183"/>
                </a:lnTo>
                <a:lnTo>
                  <a:pt x="286" y="186"/>
                </a:lnTo>
                <a:lnTo>
                  <a:pt x="261" y="196"/>
                </a:lnTo>
                <a:lnTo>
                  <a:pt x="254" y="188"/>
                </a:lnTo>
                <a:lnTo>
                  <a:pt x="242" y="176"/>
                </a:lnTo>
                <a:lnTo>
                  <a:pt x="240" y="179"/>
                </a:lnTo>
                <a:lnTo>
                  <a:pt x="239" y="180"/>
                </a:lnTo>
                <a:lnTo>
                  <a:pt x="237" y="185"/>
                </a:lnTo>
                <a:lnTo>
                  <a:pt x="229" y="186"/>
                </a:lnTo>
                <a:lnTo>
                  <a:pt x="226" y="189"/>
                </a:lnTo>
                <a:lnTo>
                  <a:pt x="226" y="201"/>
                </a:lnTo>
                <a:lnTo>
                  <a:pt x="221" y="205"/>
                </a:lnTo>
                <a:lnTo>
                  <a:pt x="202" y="205"/>
                </a:lnTo>
                <a:lnTo>
                  <a:pt x="198" y="204"/>
                </a:lnTo>
                <a:lnTo>
                  <a:pt x="194" y="198"/>
                </a:lnTo>
                <a:lnTo>
                  <a:pt x="191" y="195"/>
                </a:lnTo>
                <a:lnTo>
                  <a:pt x="188" y="195"/>
                </a:lnTo>
                <a:lnTo>
                  <a:pt x="182" y="195"/>
                </a:lnTo>
                <a:lnTo>
                  <a:pt x="180" y="201"/>
                </a:lnTo>
                <a:lnTo>
                  <a:pt x="177" y="199"/>
                </a:lnTo>
                <a:lnTo>
                  <a:pt x="166" y="207"/>
                </a:lnTo>
                <a:lnTo>
                  <a:pt x="161" y="205"/>
                </a:lnTo>
                <a:lnTo>
                  <a:pt x="155" y="213"/>
                </a:lnTo>
                <a:lnTo>
                  <a:pt x="154" y="211"/>
                </a:lnTo>
                <a:lnTo>
                  <a:pt x="152" y="210"/>
                </a:lnTo>
                <a:lnTo>
                  <a:pt x="151" y="204"/>
                </a:lnTo>
                <a:lnTo>
                  <a:pt x="148" y="201"/>
                </a:lnTo>
                <a:lnTo>
                  <a:pt x="144" y="196"/>
                </a:lnTo>
                <a:lnTo>
                  <a:pt x="141" y="191"/>
                </a:lnTo>
                <a:lnTo>
                  <a:pt x="139" y="189"/>
                </a:lnTo>
                <a:lnTo>
                  <a:pt x="139" y="188"/>
                </a:lnTo>
                <a:lnTo>
                  <a:pt x="138" y="186"/>
                </a:lnTo>
                <a:lnTo>
                  <a:pt x="135" y="183"/>
                </a:lnTo>
                <a:lnTo>
                  <a:pt x="135" y="182"/>
                </a:lnTo>
                <a:lnTo>
                  <a:pt x="132" y="182"/>
                </a:lnTo>
                <a:lnTo>
                  <a:pt x="129" y="180"/>
                </a:lnTo>
                <a:lnTo>
                  <a:pt x="128" y="180"/>
                </a:lnTo>
                <a:lnTo>
                  <a:pt x="126" y="182"/>
                </a:lnTo>
                <a:lnTo>
                  <a:pt x="125" y="182"/>
                </a:lnTo>
                <a:lnTo>
                  <a:pt x="122" y="179"/>
                </a:lnTo>
                <a:lnTo>
                  <a:pt x="122" y="177"/>
                </a:lnTo>
                <a:lnTo>
                  <a:pt x="122" y="173"/>
                </a:lnTo>
                <a:lnTo>
                  <a:pt x="122" y="169"/>
                </a:lnTo>
                <a:lnTo>
                  <a:pt x="120" y="166"/>
                </a:lnTo>
                <a:lnTo>
                  <a:pt x="120" y="163"/>
                </a:lnTo>
                <a:lnTo>
                  <a:pt x="117" y="160"/>
                </a:lnTo>
                <a:lnTo>
                  <a:pt x="116" y="157"/>
                </a:lnTo>
                <a:lnTo>
                  <a:pt x="113" y="155"/>
                </a:lnTo>
                <a:lnTo>
                  <a:pt x="110" y="151"/>
                </a:lnTo>
                <a:lnTo>
                  <a:pt x="107" y="149"/>
                </a:lnTo>
                <a:lnTo>
                  <a:pt x="104" y="148"/>
                </a:lnTo>
                <a:lnTo>
                  <a:pt x="101" y="149"/>
                </a:lnTo>
                <a:lnTo>
                  <a:pt x="100" y="148"/>
                </a:lnTo>
                <a:lnTo>
                  <a:pt x="97" y="147"/>
                </a:lnTo>
                <a:lnTo>
                  <a:pt x="94" y="145"/>
                </a:lnTo>
                <a:lnTo>
                  <a:pt x="89" y="141"/>
                </a:lnTo>
                <a:lnTo>
                  <a:pt x="84" y="141"/>
                </a:lnTo>
                <a:lnTo>
                  <a:pt x="81" y="139"/>
                </a:lnTo>
                <a:lnTo>
                  <a:pt x="78" y="136"/>
                </a:lnTo>
                <a:lnTo>
                  <a:pt x="76" y="136"/>
                </a:lnTo>
                <a:lnTo>
                  <a:pt x="75" y="136"/>
                </a:lnTo>
                <a:lnTo>
                  <a:pt x="75" y="135"/>
                </a:lnTo>
                <a:lnTo>
                  <a:pt x="73" y="135"/>
                </a:lnTo>
                <a:lnTo>
                  <a:pt x="72" y="133"/>
                </a:lnTo>
                <a:lnTo>
                  <a:pt x="72" y="132"/>
                </a:lnTo>
                <a:lnTo>
                  <a:pt x="70" y="128"/>
                </a:lnTo>
                <a:lnTo>
                  <a:pt x="69" y="126"/>
                </a:lnTo>
                <a:lnTo>
                  <a:pt x="67" y="122"/>
                </a:lnTo>
                <a:lnTo>
                  <a:pt x="67" y="119"/>
                </a:lnTo>
                <a:lnTo>
                  <a:pt x="66" y="116"/>
                </a:lnTo>
                <a:lnTo>
                  <a:pt x="65" y="116"/>
                </a:lnTo>
                <a:lnTo>
                  <a:pt x="62" y="114"/>
                </a:lnTo>
                <a:lnTo>
                  <a:pt x="62" y="111"/>
                </a:lnTo>
                <a:lnTo>
                  <a:pt x="60" y="108"/>
                </a:lnTo>
                <a:lnTo>
                  <a:pt x="59" y="104"/>
                </a:lnTo>
                <a:lnTo>
                  <a:pt x="57" y="101"/>
                </a:lnTo>
                <a:lnTo>
                  <a:pt x="51" y="95"/>
                </a:lnTo>
                <a:lnTo>
                  <a:pt x="44" y="89"/>
                </a:lnTo>
                <a:lnTo>
                  <a:pt x="41" y="88"/>
                </a:lnTo>
                <a:lnTo>
                  <a:pt x="40" y="86"/>
                </a:lnTo>
                <a:lnTo>
                  <a:pt x="37" y="86"/>
                </a:lnTo>
                <a:lnTo>
                  <a:pt x="32" y="86"/>
                </a:lnTo>
                <a:lnTo>
                  <a:pt x="28" y="85"/>
                </a:lnTo>
                <a:lnTo>
                  <a:pt x="26" y="84"/>
                </a:lnTo>
                <a:lnTo>
                  <a:pt x="25" y="84"/>
                </a:lnTo>
                <a:lnTo>
                  <a:pt x="21" y="82"/>
                </a:lnTo>
                <a:lnTo>
                  <a:pt x="18" y="81"/>
                </a:lnTo>
                <a:lnTo>
                  <a:pt x="12" y="78"/>
                </a:lnTo>
                <a:lnTo>
                  <a:pt x="7" y="76"/>
                </a:lnTo>
                <a:lnTo>
                  <a:pt x="3" y="72"/>
                </a:lnTo>
                <a:lnTo>
                  <a:pt x="2" y="72"/>
                </a:lnTo>
                <a:lnTo>
                  <a:pt x="0" y="67"/>
                </a:lnTo>
                <a:lnTo>
                  <a:pt x="0" y="63"/>
                </a:lnTo>
                <a:lnTo>
                  <a:pt x="2" y="62"/>
                </a:lnTo>
                <a:lnTo>
                  <a:pt x="4" y="62"/>
                </a:lnTo>
                <a:lnTo>
                  <a:pt x="6" y="59"/>
                </a:lnTo>
                <a:lnTo>
                  <a:pt x="7" y="54"/>
                </a:lnTo>
                <a:lnTo>
                  <a:pt x="7" y="50"/>
                </a:lnTo>
                <a:lnTo>
                  <a:pt x="7" y="47"/>
                </a:lnTo>
                <a:lnTo>
                  <a:pt x="9" y="45"/>
                </a:lnTo>
                <a:lnTo>
                  <a:pt x="13" y="35"/>
                </a:lnTo>
                <a:lnTo>
                  <a:pt x="16" y="31"/>
                </a:lnTo>
                <a:lnTo>
                  <a:pt x="21" y="26"/>
                </a:lnTo>
                <a:lnTo>
                  <a:pt x="26" y="22"/>
                </a:lnTo>
                <a:lnTo>
                  <a:pt x="28" y="19"/>
                </a:lnTo>
                <a:lnTo>
                  <a:pt x="28" y="18"/>
                </a:lnTo>
                <a:lnTo>
                  <a:pt x="25" y="16"/>
                </a:lnTo>
                <a:lnTo>
                  <a:pt x="24" y="15"/>
                </a:lnTo>
                <a:lnTo>
                  <a:pt x="24" y="12"/>
                </a:lnTo>
                <a:lnTo>
                  <a:pt x="24" y="7"/>
                </a:lnTo>
                <a:lnTo>
                  <a:pt x="28" y="7"/>
                </a:lnTo>
                <a:lnTo>
                  <a:pt x="31" y="6"/>
                </a:lnTo>
                <a:lnTo>
                  <a:pt x="34" y="6"/>
                </a:lnTo>
                <a:lnTo>
                  <a:pt x="38" y="6"/>
                </a:lnTo>
                <a:lnTo>
                  <a:pt x="41" y="3"/>
                </a:lnTo>
                <a:lnTo>
                  <a:pt x="45" y="3"/>
                </a:lnTo>
                <a:lnTo>
                  <a:pt x="50" y="4"/>
                </a:lnTo>
                <a:lnTo>
                  <a:pt x="54" y="3"/>
                </a:lnTo>
                <a:lnTo>
                  <a:pt x="59" y="4"/>
                </a:lnTo>
                <a:lnTo>
                  <a:pt x="65" y="0"/>
                </a:lnTo>
                <a:lnTo>
                  <a:pt x="67" y="4"/>
                </a:lnTo>
                <a:lnTo>
                  <a:pt x="70" y="7"/>
                </a:lnTo>
                <a:lnTo>
                  <a:pt x="78" y="3"/>
                </a:lnTo>
                <a:lnTo>
                  <a:pt x="79" y="6"/>
                </a:lnTo>
                <a:lnTo>
                  <a:pt x="84" y="7"/>
                </a:lnTo>
                <a:lnTo>
                  <a:pt x="85" y="6"/>
                </a:lnTo>
                <a:lnTo>
                  <a:pt x="87" y="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8" name="Freeform 285"/>
          <p:cNvSpPr>
            <a:spLocks/>
          </p:cNvSpPr>
          <p:nvPr/>
        </p:nvSpPr>
        <p:spPr bwMode="auto">
          <a:xfrm rot="21334256">
            <a:off x="18572429" y="3981623"/>
            <a:ext cx="448418" cy="655029"/>
          </a:xfrm>
          <a:custGeom>
            <a:avLst/>
            <a:gdLst>
              <a:gd name="T0" fmla="*/ 2147483647 w 145"/>
              <a:gd name="T1" fmla="*/ 2147483647 h 180"/>
              <a:gd name="T2" fmla="*/ 2147483647 w 145"/>
              <a:gd name="T3" fmla="*/ 2147483647 h 180"/>
              <a:gd name="T4" fmla="*/ 2147483647 w 145"/>
              <a:gd name="T5" fmla="*/ 2147483647 h 180"/>
              <a:gd name="T6" fmla="*/ 2147483647 w 145"/>
              <a:gd name="T7" fmla="*/ 2147483647 h 180"/>
              <a:gd name="T8" fmla="*/ 2147483647 w 145"/>
              <a:gd name="T9" fmla="*/ 2147483647 h 180"/>
              <a:gd name="T10" fmla="*/ 2147483647 w 145"/>
              <a:gd name="T11" fmla="*/ 2147483647 h 180"/>
              <a:gd name="T12" fmla="*/ 2147483647 w 145"/>
              <a:gd name="T13" fmla="*/ 2147483647 h 180"/>
              <a:gd name="T14" fmla="*/ 2147483647 w 145"/>
              <a:gd name="T15" fmla="*/ 2147483647 h 180"/>
              <a:gd name="T16" fmla="*/ 2147483647 w 145"/>
              <a:gd name="T17" fmla="*/ 2147483647 h 180"/>
              <a:gd name="T18" fmla="*/ 2147483647 w 145"/>
              <a:gd name="T19" fmla="*/ 2147483647 h 180"/>
              <a:gd name="T20" fmla="*/ 2147483647 w 145"/>
              <a:gd name="T21" fmla="*/ 2147483647 h 180"/>
              <a:gd name="T22" fmla="*/ 2147483647 w 145"/>
              <a:gd name="T23" fmla="*/ 2147483647 h 180"/>
              <a:gd name="T24" fmla="*/ 2147483647 w 145"/>
              <a:gd name="T25" fmla="*/ 2147483647 h 180"/>
              <a:gd name="T26" fmla="*/ 2147483647 w 145"/>
              <a:gd name="T27" fmla="*/ 2147483647 h 180"/>
              <a:gd name="T28" fmla="*/ 2147483647 w 145"/>
              <a:gd name="T29" fmla="*/ 2147483647 h 180"/>
              <a:gd name="T30" fmla="*/ 2147483647 w 145"/>
              <a:gd name="T31" fmla="*/ 2147483647 h 180"/>
              <a:gd name="T32" fmla="*/ 2147483647 w 145"/>
              <a:gd name="T33" fmla="*/ 2147483647 h 180"/>
              <a:gd name="T34" fmla="*/ 2147483647 w 145"/>
              <a:gd name="T35" fmla="*/ 2147483647 h 180"/>
              <a:gd name="T36" fmla="*/ 2147483647 w 145"/>
              <a:gd name="T37" fmla="*/ 2147483647 h 180"/>
              <a:gd name="T38" fmla="*/ 2147483647 w 145"/>
              <a:gd name="T39" fmla="*/ 2147483647 h 180"/>
              <a:gd name="T40" fmla="*/ 2147483647 w 145"/>
              <a:gd name="T41" fmla="*/ 2147483647 h 180"/>
              <a:gd name="T42" fmla="*/ 2147483647 w 145"/>
              <a:gd name="T43" fmla="*/ 2147483647 h 180"/>
              <a:gd name="T44" fmla="*/ 2147483647 w 145"/>
              <a:gd name="T45" fmla="*/ 2147483647 h 180"/>
              <a:gd name="T46" fmla="*/ 2147483647 w 145"/>
              <a:gd name="T47" fmla="*/ 2147483647 h 180"/>
              <a:gd name="T48" fmla="*/ 2147483647 w 145"/>
              <a:gd name="T49" fmla="*/ 2147483647 h 180"/>
              <a:gd name="T50" fmla="*/ 2147483647 w 145"/>
              <a:gd name="T51" fmla="*/ 2147483647 h 180"/>
              <a:gd name="T52" fmla="*/ 2147483647 w 145"/>
              <a:gd name="T53" fmla="*/ 2147483647 h 180"/>
              <a:gd name="T54" fmla="*/ 2147483647 w 145"/>
              <a:gd name="T55" fmla="*/ 2147483647 h 180"/>
              <a:gd name="T56" fmla="*/ 2147483647 w 145"/>
              <a:gd name="T57" fmla="*/ 2147483647 h 180"/>
              <a:gd name="T58" fmla="*/ 2147483647 w 145"/>
              <a:gd name="T59" fmla="*/ 2147483647 h 180"/>
              <a:gd name="T60" fmla="*/ 2147483647 w 145"/>
              <a:gd name="T61" fmla="*/ 2147483647 h 180"/>
              <a:gd name="T62" fmla="*/ 2147483647 w 145"/>
              <a:gd name="T63" fmla="*/ 2147483647 h 180"/>
              <a:gd name="T64" fmla="*/ 2147483647 w 145"/>
              <a:gd name="T65" fmla="*/ 2147483647 h 180"/>
              <a:gd name="T66" fmla="*/ 2147483647 w 145"/>
              <a:gd name="T67" fmla="*/ 2147483647 h 180"/>
              <a:gd name="T68" fmla="*/ 2147483647 w 145"/>
              <a:gd name="T69" fmla="*/ 2147483647 h 180"/>
              <a:gd name="T70" fmla="*/ 2147483647 w 145"/>
              <a:gd name="T71" fmla="*/ 2147483647 h 180"/>
              <a:gd name="T72" fmla="*/ 2147483647 w 145"/>
              <a:gd name="T73" fmla="*/ 2147483647 h 180"/>
              <a:gd name="T74" fmla="*/ 2147483647 w 145"/>
              <a:gd name="T75" fmla="*/ 2147483647 h 180"/>
              <a:gd name="T76" fmla="*/ 2147483647 w 145"/>
              <a:gd name="T77" fmla="*/ 2147483647 h 180"/>
              <a:gd name="T78" fmla="*/ 2147483647 w 145"/>
              <a:gd name="T79" fmla="*/ 2147483647 h 180"/>
              <a:gd name="T80" fmla="*/ 0 w 145"/>
              <a:gd name="T81" fmla="*/ 2147483647 h 180"/>
              <a:gd name="T82" fmla="*/ 2147483647 w 145"/>
              <a:gd name="T83" fmla="*/ 2147483647 h 180"/>
              <a:gd name="T84" fmla="*/ 2147483647 w 145"/>
              <a:gd name="T85" fmla="*/ 2147483647 h 180"/>
              <a:gd name="T86" fmla="*/ 2147483647 w 145"/>
              <a:gd name="T87" fmla="*/ 2147483647 h 180"/>
              <a:gd name="T88" fmla="*/ 2147483647 w 145"/>
              <a:gd name="T89" fmla="*/ 2147483647 h 180"/>
              <a:gd name="T90" fmla="*/ 2147483647 w 145"/>
              <a:gd name="T91" fmla="*/ 2147483647 h 180"/>
              <a:gd name="T92" fmla="*/ 2147483647 w 145"/>
              <a:gd name="T93" fmla="*/ 2147483647 h 180"/>
              <a:gd name="T94" fmla="*/ 2147483647 w 145"/>
              <a:gd name="T95" fmla="*/ 2147483647 h 180"/>
              <a:gd name="T96" fmla="*/ 2147483647 w 145"/>
              <a:gd name="T97" fmla="*/ 2147483647 h 180"/>
              <a:gd name="T98" fmla="*/ 2147483647 w 145"/>
              <a:gd name="T99" fmla="*/ 2147483647 h 180"/>
              <a:gd name="T100" fmla="*/ 2147483647 w 145"/>
              <a:gd name="T101" fmla="*/ 2147483647 h 180"/>
              <a:gd name="T102" fmla="*/ 2147483647 w 145"/>
              <a:gd name="T103" fmla="*/ 2147483647 h 180"/>
              <a:gd name="T104" fmla="*/ 2147483647 w 145"/>
              <a:gd name="T105" fmla="*/ 2147483647 h 180"/>
              <a:gd name="T106" fmla="*/ 2147483647 w 145"/>
              <a:gd name="T107" fmla="*/ 2147483647 h 180"/>
              <a:gd name="T108" fmla="*/ 2147483647 w 145"/>
              <a:gd name="T109" fmla="*/ 2147483647 h 180"/>
              <a:gd name="T110" fmla="*/ 2147483647 w 145"/>
              <a:gd name="T111" fmla="*/ 2147483647 h 1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5"/>
              <a:gd name="T169" fmla="*/ 0 h 180"/>
              <a:gd name="T170" fmla="*/ 145 w 145"/>
              <a:gd name="T171" fmla="*/ 180 h 1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5" h="180">
                <a:moveTo>
                  <a:pt x="145" y="31"/>
                </a:moveTo>
                <a:lnTo>
                  <a:pt x="145" y="39"/>
                </a:lnTo>
                <a:lnTo>
                  <a:pt x="145" y="45"/>
                </a:lnTo>
                <a:lnTo>
                  <a:pt x="145" y="55"/>
                </a:lnTo>
                <a:lnTo>
                  <a:pt x="145" y="61"/>
                </a:lnTo>
                <a:lnTo>
                  <a:pt x="145" y="64"/>
                </a:lnTo>
                <a:lnTo>
                  <a:pt x="142" y="64"/>
                </a:lnTo>
                <a:lnTo>
                  <a:pt x="142" y="69"/>
                </a:lnTo>
                <a:lnTo>
                  <a:pt x="141" y="73"/>
                </a:lnTo>
                <a:lnTo>
                  <a:pt x="141" y="80"/>
                </a:lnTo>
                <a:lnTo>
                  <a:pt x="140" y="85"/>
                </a:lnTo>
                <a:lnTo>
                  <a:pt x="138" y="88"/>
                </a:lnTo>
                <a:lnTo>
                  <a:pt x="137" y="91"/>
                </a:lnTo>
                <a:lnTo>
                  <a:pt x="132" y="95"/>
                </a:lnTo>
                <a:lnTo>
                  <a:pt x="132" y="96"/>
                </a:lnTo>
                <a:lnTo>
                  <a:pt x="132" y="99"/>
                </a:lnTo>
                <a:lnTo>
                  <a:pt x="132" y="101"/>
                </a:lnTo>
                <a:lnTo>
                  <a:pt x="132" y="104"/>
                </a:lnTo>
                <a:lnTo>
                  <a:pt x="128" y="108"/>
                </a:lnTo>
                <a:lnTo>
                  <a:pt x="125" y="110"/>
                </a:lnTo>
                <a:lnTo>
                  <a:pt x="125" y="111"/>
                </a:lnTo>
                <a:lnTo>
                  <a:pt x="126" y="115"/>
                </a:lnTo>
                <a:lnTo>
                  <a:pt x="126" y="121"/>
                </a:lnTo>
                <a:lnTo>
                  <a:pt x="125" y="123"/>
                </a:lnTo>
                <a:lnTo>
                  <a:pt x="123" y="123"/>
                </a:lnTo>
                <a:lnTo>
                  <a:pt x="118" y="126"/>
                </a:lnTo>
                <a:lnTo>
                  <a:pt x="119" y="127"/>
                </a:lnTo>
                <a:lnTo>
                  <a:pt x="119" y="132"/>
                </a:lnTo>
                <a:lnTo>
                  <a:pt x="115" y="133"/>
                </a:lnTo>
                <a:lnTo>
                  <a:pt x="112" y="135"/>
                </a:lnTo>
                <a:lnTo>
                  <a:pt x="104" y="136"/>
                </a:lnTo>
                <a:lnTo>
                  <a:pt x="88" y="140"/>
                </a:lnTo>
                <a:lnTo>
                  <a:pt x="77" y="145"/>
                </a:lnTo>
                <a:lnTo>
                  <a:pt x="77" y="146"/>
                </a:lnTo>
                <a:lnTo>
                  <a:pt x="78" y="152"/>
                </a:lnTo>
                <a:lnTo>
                  <a:pt x="79" y="157"/>
                </a:lnTo>
                <a:lnTo>
                  <a:pt x="81" y="162"/>
                </a:lnTo>
                <a:lnTo>
                  <a:pt x="90" y="170"/>
                </a:lnTo>
                <a:lnTo>
                  <a:pt x="90" y="174"/>
                </a:lnTo>
                <a:lnTo>
                  <a:pt x="57" y="180"/>
                </a:lnTo>
                <a:lnTo>
                  <a:pt x="55" y="179"/>
                </a:lnTo>
                <a:lnTo>
                  <a:pt x="50" y="179"/>
                </a:lnTo>
                <a:lnTo>
                  <a:pt x="41" y="171"/>
                </a:lnTo>
                <a:lnTo>
                  <a:pt x="41" y="168"/>
                </a:lnTo>
                <a:lnTo>
                  <a:pt x="38" y="161"/>
                </a:lnTo>
                <a:lnTo>
                  <a:pt x="34" y="157"/>
                </a:lnTo>
                <a:lnTo>
                  <a:pt x="35" y="151"/>
                </a:lnTo>
                <a:lnTo>
                  <a:pt x="33" y="151"/>
                </a:lnTo>
                <a:lnTo>
                  <a:pt x="33" y="148"/>
                </a:lnTo>
                <a:lnTo>
                  <a:pt x="30" y="146"/>
                </a:lnTo>
                <a:lnTo>
                  <a:pt x="28" y="145"/>
                </a:lnTo>
                <a:lnTo>
                  <a:pt x="27" y="143"/>
                </a:lnTo>
                <a:lnTo>
                  <a:pt x="28" y="142"/>
                </a:lnTo>
                <a:lnTo>
                  <a:pt x="27" y="142"/>
                </a:lnTo>
                <a:lnTo>
                  <a:pt x="27" y="137"/>
                </a:lnTo>
                <a:lnTo>
                  <a:pt x="22" y="135"/>
                </a:lnTo>
                <a:lnTo>
                  <a:pt x="19" y="127"/>
                </a:lnTo>
                <a:lnTo>
                  <a:pt x="16" y="124"/>
                </a:lnTo>
                <a:lnTo>
                  <a:pt x="15" y="123"/>
                </a:lnTo>
                <a:lnTo>
                  <a:pt x="12" y="123"/>
                </a:lnTo>
                <a:lnTo>
                  <a:pt x="11" y="121"/>
                </a:lnTo>
                <a:lnTo>
                  <a:pt x="11" y="120"/>
                </a:lnTo>
                <a:lnTo>
                  <a:pt x="12" y="118"/>
                </a:lnTo>
                <a:lnTo>
                  <a:pt x="11" y="115"/>
                </a:lnTo>
                <a:lnTo>
                  <a:pt x="9" y="114"/>
                </a:lnTo>
                <a:lnTo>
                  <a:pt x="19" y="104"/>
                </a:lnTo>
                <a:lnTo>
                  <a:pt x="24" y="110"/>
                </a:lnTo>
                <a:lnTo>
                  <a:pt x="30" y="105"/>
                </a:lnTo>
                <a:lnTo>
                  <a:pt x="16" y="91"/>
                </a:lnTo>
                <a:lnTo>
                  <a:pt x="28" y="80"/>
                </a:lnTo>
                <a:lnTo>
                  <a:pt x="24" y="74"/>
                </a:lnTo>
                <a:lnTo>
                  <a:pt x="25" y="73"/>
                </a:lnTo>
                <a:lnTo>
                  <a:pt x="19" y="69"/>
                </a:lnTo>
                <a:lnTo>
                  <a:pt x="25" y="66"/>
                </a:lnTo>
                <a:lnTo>
                  <a:pt x="11" y="51"/>
                </a:lnTo>
                <a:lnTo>
                  <a:pt x="8" y="52"/>
                </a:lnTo>
                <a:lnTo>
                  <a:pt x="6" y="50"/>
                </a:lnTo>
                <a:lnTo>
                  <a:pt x="5" y="54"/>
                </a:lnTo>
                <a:lnTo>
                  <a:pt x="0" y="54"/>
                </a:lnTo>
                <a:lnTo>
                  <a:pt x="0" y="42"/>
                </a:lnTo>
                <a:lnTo>
                  <a:pt x="0" y="41"/>
                </a:lnTo>
                <a:lnTo>
                  <a:pt x="2" y="39"/>
                </a:lnTo>
                <a:lnTo>
                  <a:pt x="3" y="38"/>
                </a:lnTo>
                <a:lnTo>
                  <a:pt x="2" y="36"/>
                </a:lnTo>
                <a:lnTo>
                  <a:pt x="5" y="35"/>
                </a:lnTo>
                <a:lnTo>
                  <a:pt x="3" y="31"/>
                </a:lnTo>
                <a:lnTo>
                  <a:pt x="5" y="28"/>
                </a:lnTo>
                <a:lnTo>
                  <a:pt x="3" y="25"/>
                </a:lnTo>
                <a:lnTo>
                  <a:pt x="8" y="23"/>
                </a:lnTo>
                <a:lnTo>
                  <a:pt x="9" y="25"/>
                </a:lnTo>
                <a:lnTo>
                  <a:pt x="16" y="19"/>
                </a:lnTo>
                <a:lnTo>
                  <a:pt x="30" y="7"/>
                </a:lnTo>
                <a:lnTo>
                  <a:pt x="37" y="0"/>
                </a:lnTo>
                <a:lnTo>
                  <a:pt x="50" y="13"/>
                </a:lnTo>
                <a:lnTo>
                  <a:pt x="57" y="6"/>
                </a:lnTo>
                <a:lnTo>
                  <a:pt x="74" y="22"/>
                </a:lnTo>
                <a:lnTo>
                  <a:pt x="81" y="16"/>
                </a:lnTo>
                <a:lnTo>
                  <a:pt x="84" y="20"/>
                </a:lnTo>
                <a:lnTo>
                  <a:pt x="84" y="23"/>
                </a:lnTo>
                <a:lnTo>
                  <a:pt x="87" y="25"/>
                </a:lnTo>
                <a:lnTo>
                  <a:pt x="88" y="26"/>
                </a:lnTo>
                <a:lnTo>
                  <a:pt x="91" y="28"/>
                </a:lnTo>
                <a:lnTo>
                  <a:pt x="96" y="26"/>
                </a:lnTo>
                <a:lnTo>
                  <a:pt x="106" y="28"/>
                </a:lnTo>
                <a:lnTo>
                  <a:pt x="109" y="28"/>
                </a:lnTo>
                <a:lnTo>
                  <a:pt x="120" y="28"/>
                </a:lnTo>
                <a:lnTo>
                  <a:pt x="132" y="28"/>
                </a:lnTo>
                <a:lnTo>
                  <a:pt x="140" y="29"/>
                </a:lnTo>
                <a:lnTo>
                  <a:pt x="145" y="29"/>
                </a:lnTo>
                <a:lnTo>
                  <a:pt x="145" y="3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9" name="Freeform 286"/>
          <p:cNvSpPr>
            <a:spLocks/>
          </p:cNvSpPr>
          <p:nvPr/>
        </p:nvSpPr>
        <p:spPr bwMode="auto">
          <a:xfrm rot="21334256">
            <a:off x="16911792" y="3416200"/>
            <a:ext cx="690508" cy="572339"/>
          </a:xfrm>
          <a:custGeom>
            <a:avLst/>
            <a:gdLst>
              <a:gd name="T0" fmla="*/ 2147483647 w 223"/>
              <a:gd name="T1" fmla="*/ 2147483647 h 157"/>
              <a:gd name="T2" fmla="*/ 2147483647 w 223"/>
              <a:gd name="T3" fmla="*/ 2147483647 h 157"/>
              <a:gd name="T4" fmla="*/ 2147483647 w 223"/>
              <a:gd name="T5" fmla="*/ 2147483647 h 157"/>
              <a:gd name="T6" fmla="*/ 2147483647 w 223"/>
              <a:gd name="T7" fmla="*/ 2147483647 h 157"/>
              <a:gd name="T8" fmla="*/ 2147483647 w 223"/>
              <a:gd name="T9" fmla="*/ 2147483647 h 157"/>
              <a:gd name="T10" fmla="*/ 2147483647 w 223"/>
              <a:gd name="T11" fmla="*/ 2147483647 h 157"/>
              <a:gd name="T12" fmla="*/ 2147483647 w 223"/>
              <a:gd name="T13" fmla="*/ 2147483647 h 157"/>
              <a:gd name="T14" fmla="*/ 2147483647 w 223"/>
              <a:gd name="T15" fmla="*/ 2147483647 h 157"/>
              <a:gd name="T16" fmla="*/ 2147483647 w 223"/>
              <a:gd name="T17" fmla="*/ 2147483647 h 157"/>
              <a:gd name="T18" fmla="*/ 2147483647 w 223"/>
              <a:gd name="T19" fmla="*/ 2147483647 h 157"/>
              <a:gd name="T20" fmla="*/ 2147483647 w 223"/>
              <a:gd name="T21" fmla="*/ 2147483647 h 157"/>
              <a:gd name="T22" fmla="*/ 2147483647 w 223"/>
              <a:gd name="T23" fmla="*/ 2147483647 h 157"/>
              <a:gd name="T24" fmla="*/ 2147483647 w 223"/>
              <a:gd name="T25" fmla="*/ 2147483647 h 157"/>
              <a:gd name="T26" fmla="*/ 2147483647 w 223"/>
              <a:gd name="T27" fmla="*/ 2147483647 h 157"/>
              <a:gd name="T28" fmla="*/ 2147483647 w 223"/>
              <a:gd name="T29" fmla="*/ 2147483647 h 157"/>
              <a:gd name="T30" fmla="*/ 2147483647 w 223"/>
              <a:gd name="T31" fmla="*/ 2147483647 h 157"/>
              <a:gd name="T32" fmla="*/ 2147483647 w 223"/>
              <a:gd name="T33" fmla="*/ 2147483647 h 157"/>
              <a:gd name="T34" fmla="*/ 2147483647 w 223"/>
              <a:gd name="T35" fmla="*/ 2147483647 h 157"/>
              <a:gd name="T36" fmla="*/ 2147483647 w 223"/>
              <a:gd name="T37" fmla="*/ 2147483647 h 157"/>
              <a:gd name="T38" fmla="*/ 2147483647 w 223"/>
              <a:gd name="T39" fmla="*/ 2147483647 h 157"/>
              <a:gd name="T40" fmla="*/ 2147483647 w 223"/>
              <a:gd name="T41" fmla="*/ 2147483647 h 157"/>
              <a:gd name="T42" fmla="*/ 2147483647 w 223"/>
              <a:gd name="T43" fmla="*/ 2147483647 h 157"/>
              <a:gd name="T44" fmla="*/ 2147483647 w 223"/>
              <a:gd name="T45" fmla="*/ 2147483647 h 157"/>
              <a:gd name="T46" fmla="*/ 2147483647 w 223"/>
              <a:gd name="T47" fmla="*/ 2147483647 h 157"/>
              <a:gd name="T48" fmla="*/ 2147483647 w 223"/>
              <a:gd name="T49" fmla="*/ 2147483647 h 157"/>
              <a:gd name="T50" fmla="*/ 2147483647 w 223"/>
              <a:gd name="T51" fmla="*/ 2147483647 h 157"/>
              <a:gd name="T52" fmla="*/ 2147483647 w 223"/>
              <a:gd name="T53" fmla="*/ 2147483647 h 157"/>
              <a:gd name="T54" fmla="*/ 2147483647 w 223"/>
              <a:gd name="T55" fmla="*/ 2147483647 h 157"/>
              <a:gd name="T56" fmla="*/ 2147483647 w 223"/>
              <a:gd name="T57" fmla="*/ 2147483647 h 157"/>
              <a:gd name="T58" fmla="*/ 2147483647 w 223"/>
              <a:gd name="T59" fmla="*/ 2147483647 h 157"/>
              <a:gd name="T60" fmla="*/ 2147483647 w 223"/>
              <a:gd name="T61" fmla="*/ 2147483647 h 157"/>
              <a:gd name="T62" fmla="*/ 2147483647 w 223"/>
              <a:gd name="T63" fmla="*/ 2147483647 h 157"/>
              <a:gd name="T64" fmla="*/ 2147483647 w 223"/>
              <a:gd name="T65" fmla="*/ 2147483647 h 157"/>
              <a:gd name="T66" fmla="*/ 2147483647 w 223"/>
              <a:gd name="T67" fmla="*/ 2147483647 h 157"/>
              <a:gd name="T68" fmla="*/ 2147483647 w 223"/>
              <a:gd name="T69" fmla="*/ 2147483647 h 157"/>
              <a:gd name="T70" fmla="*/ 2147483647 w 223"/>
              <a:gd name="T71" fmla="*/ 2147483647 h 157"/>
              <a:gd name="T72" fmla="*/ 2147483647 w 223"/>
              <a:gd name="T73" fmla="*/ 2147483647 h 157"/>
              <a:gd name="T74" fmla="*/ 2147483647 w 223"/>
              <a:gd name="T75" fmla="*/ 2147483647 h 157"/>
              <a:gd name="T76" fmla="*/ 2147483647 w 223"/>
              <a:gd name="T77" fmla="*/ 2147483647 h 157"/>
              <a:gd name="T78" fmla="*/ 2147483647 w 223"/>
              <a:gd name="T79" fmla="*/ 2147483647 h 157"/>
              <a:gd name="T80" fmla="*/ 2147483647 w 223"/>
              <a:gd name="T81" fmla="*/ 2147483647 h 157"/>
              <a:gd name="T82" fmla="*/ 2147483647 w 223"/>
              <a:gd name="T83" fmla="*/ 2147483647 h 157"/>
              <a:gd name="T84" fmla="*/ 2147483647 w 223"/>
              <a:gd name="T85" fmla="*/ 2147483647 h 157"/>
              <a:gd name="T86" fmla="*/ 2147483647 w 223"/>
              <a:gd name="T87" fmla="*/ 2147483647 h 157"/>
              <a:gd name="T88" fmla="*/ 2147483647 w 223"/>
              <a:gd name="T89" fmla="*/ 2147483647 h 157"/>
              <a:gd name="T90" fmla="*/ 2147483647 w 223"/>
              <a:gd name="T91" fmla="*/ 2147483647 h 157"/>
              <a:gd name="T92" fmla="*/ 2147483647 w 223"/>
              <a:gd name="T93" fmla="*/ 0 h 157"/>
              <a:gd name="T94" fmla="*/ 2147483647 w 223"/>
              <a:gd name="T95" fmla="*/ 2147483647 h 157"/>
              <a:gd name="T96" fmla="*/ 2147483647 w 223"/>
              <a:gd name="T97" fmla="*/ 2147483647 h 157"/>
              <a:gd name="T98" fmla="*/ 2147483647 w 223"/>
              <a:gd name="T99" fmla="*/ 2147483647 h 15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57"/>
              <a:gd name="T152" fmla="*/ 223 w 223"/>
              <a:gd name="T153" fmla="*/ 157 h 157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57">
                <a:moveTo>
                  <a:pt x="195" y="1"/>
                </a:moveTo>
                <a:lnTo>
                  <a:pt x="202" y="0"/>
                </a:lnTo>
                <a:lnTo>
                  <a:pt x="205" y="4"/>
                </a:lnTo>
                <a:lnTo>
                  <a:pt x="204" y="17"/>
                </a:lnTo>
                <a:lnTo>
                  <a:pt x="207" y="17"/>
                </a:lnTo>
                <a:lnTo>
                  <a:pt x="207" y="39"/>
                </a:lnTo>
                <a:lnTo>
                  <a:pt x="210" y="42"/>
                </a:lnTo>
                <a:lnTo>
                  <a:pt x="208" y="63"/>
                </a:lnTo>
                <a:lnTo>
                  <a:pt x="207" y="63"/>
                </a:lnTo>
                <a:lnTo>
                  <a:pt x="207" y="85"/>
                </a:lnTo>
                <a:lnTo>
                  <a:pt x="208" y="86"/>
                </a:lnTo>
                <a:lnTo>
                  <a:pt x="216" y="83"/>
                </a:lnTo>
                <a:lnTo>
                  <a:pt x="217" y="82"/>
                </a:lnTo>
                <a:lnTo>
                  <a:pt x="218" y="80"/>
                </a:lnTo>
                <a:lnTo>
                  <a:pt x="220" y="82"/>
                </a:lnTo>
                <a:lnTo>
                  <a:pt x="221" y="79"/>
                </a:lnTo>
                <a:lnTo>
                  <a:pt x="223" y="77"/>
                </a:lnTo>
                <a:lnTo>
                  <a:pt x="221" y="88"/>
                </a:lnTo>
                <a:lnTo>
                  <a:pt x="223" y="89"/>
                </a:lnTo>
                <a:lnTo>
                  <a:pt x="213" y="111"/>
                </a:lnTo>
                <a:lnTo>
                  <a:pt x="223" y="117"/>
                </a:lnTo>
                <a:lnTo>
                  <a:pt x="211" y="136"/>
                </a:lnTo>
                <a:lnTo>
                  <a:pt x="214" y="138"/>
                </a:lnTo>
                <a:lnTo>
                  <a:pt x="208" y="149"/>
                </a:lnTo>
                <a:lnTo>
                  <a:pt x="207" y="148"/>
                </a:lnTo>
                <a:lnTo>
                  <a:pt x="207" y="146"/>
                </a:lnTo>
                <a:lnTo>
                  <a:pt x="207" y="148"/>
                </a:lnTo>
                <a:lnTo>
                  <a:pt x="205" y="148"/>
                </a:lnTo>
                <a:lnTo>
                  <a:pt x="205" y="149"/>
                </a:lnTo>
                <a:lnTo>
                  <a:pt x="204" y="151"/>
                </a:lnTo>
                <a:lnTo>
                  <a:pt x="202" y="149"/>
                </a:lnTo>
                <a:lnTo>
                  <a:pt x="199" y="149"/>
                </a:lnTo>
                <a:lnTo>
                  <a:pt x="198" y="151"/>
                </a:lnTo>
                <a:lnTo>
                  <a:pt x="196" y="149"/>
                </a:lnTo>
                <a:lnTo>
                  <a:pt x="194" y="151"/>
                </a:lnTo>
                <a:lnTo>
                  <a:pt x="192" y="152"/>
                </a:lnTo>
                <a:lnTo>
                  <a:pt x="191" y="152"/>
                </a:lnTo>
                <a:lnTo>
                  <a:pt x="189" y="151"/>
                </a:lnTo>
                <a:lnTo>
                  <a:pt x="188" y="151"/>
                </a:lnTo>
                <a:lnTo>
                  <a:pt x="186" y="154"/>
                </a:lnTo>
                <a:lnTo>
                  <a:pt x="183" y="152"/>
                </a:lnTo>
                <a:lnTo>
                  <a:pt x="182" y="152"/>
                </a:lnTo>
                <a:lnTo>
                  <a:pt x="180" y="152"/>
                </a:lnTo>
                <a:lnTo>
                  <a:pt x="179" y="152"/>
                </a:lnTo>
                <a:lnTo>
                  <a:pt x="177" y="152"/>
                </a:lnTo>
                <a:lnTo>
                  <a:pt x="176" y="154"/>
                </a:lnTo>
                <a:lnTo>
                  <a:pt x="174" y="155"/>
                </a:lnTo>
                <a:lnTo>
                  <a:pt x="173" y="155"/>
                </a:lnTo>
                <a:lnTo>
                  <a:pt x="170" y="157"/>
                </a:lnTo>
                <a:lnTo>
                  <a:pt x="169" y="155"/>
                </a:lnTo>
                <a:lnTo>
                  <a:pt x="169" y="152"/>
                </a:lnTo>
                <a:lnTo>
                  <a:pt x="169" y="151"/>
                </a:lnTo>
                <a:lnTo>
                  <a:pt x="167" y="151"/>
                </a:lnTo>
                <a:lnTo>
                  <a:pt x="166" y="151"/>
                </a:lnTo>
                <a:lnTo>
                  <a:pt x="163" y="151"/>
                </a:lnTo>
                <a:lnTo>
                  <a:pt x="158" y="151"/>
                </a:lnTo>
                <a:lnTo>
                  <a:pt x="157" y="151"/>
                </a:lnTo>
                <a:lnTo>
                  <a:pt x="154" y="152"/>
                </a:lnTo>
                <a:lnTo>
                  <a:pt x="152" y="154"/>
                </a:lnTo>
                <a:lnTo>
                  <a:pt x="152" y="151"/>
                </a:lnTo>
                <a:lnTo>
                  <a:pt x="151" y="146"/>
                </a:lnTo>
                <a:lnTo>
                  <a:pt x="150" y="145"/>
                </a:lnTo>
                <a:lnTo>
                  <a:pt x="148" y="145"/>
                </a:lnTo>
                <a:lnTo>
                  <a:pt x="147" y="145"/>
                </a:lnTo>
                <a:lnTo>
                  <a:pt x="144" y="146"/>
                </a:lnTo>
                <a:lnTo>
                  <a:pt x="141" y="146"/>
                </a:lnTo>
                <a:lnTo>
                  <a:pt x="141" y="145"/>
                </a:lnTo>
                <a:lnTo>
                  <a:pt x="142" y="143"/>
                </a:lnTo>
                <a:lnTo>
                  <a:pt x="144" y="143"/>
                </a:lnTo>
                <a:lnTo>
                  <a:pt x="145" y="143"/>
                </a:lnTo>
                <a:lnTo>
                  <a:pt x="145" y="142"/>
                </a:lnTo>
                <a:lnTo>
                  <a:pt x="142" y="140"/>
                </a:lnTo>
                <a:lnTo>
                  <a:pt x="141" y="140"/>
                </a:lnTo>
                <a:lnTo>
                  <a:pt x="139" y="140"/>
                </a:lnTo>
                <a:lnTo>
                  <a:pt x="139" y="142"/>
                </a:lnTo>
                <a:lnTo>
                  <a:pt x="138" y="142"/>
                </a:lnTo>
                <a:lnTo>
                  <a:pt x="138" y="139"/>
                </a:lnTo>
                <a:lnTo>
                  <a:pt x="136" y="139"/>
                </a:lnTo>
                <a:lnTo>
                  <a:pt x="135" y="140"/>
                </a:lnTo>
                <a:lnTo>
                  <a:pt x="135" y="139"/>
                </a:lnTo>
                <a:lnTo>
                  <a:pt x="133" y="139"/>
                </a:lnTo>
                <a:lnTo>
                  <a:pt x="132" y="138"/>
                </a:lnTo>
                <a:lnTo>
                  <a:pt x="131" y="139"/>
                </a:lnTo>
                <a:lnTo>
                  <a:pt x="129" y="139"/>
                </a:lnTo>
                <a:lnTo>
                  <a:pt x="129" y="138"/>
                </a:lnTo>
                <a:lnTo>
                  <a:pt x="128" y="136"/>
                </a:lnTo>
                <a:lnTo>
                  <a:pt x="126" y="135"/>
                </a:lnTo>
                <a:lnTo>
                  <a:pt x="123" y="133"/>
                </a:lnTo>
                <a:lnTo>
                  <a:pt x="122" y="133"/>
                </a:lnTo>
                <a:lnTo>
                  <a:pt x="120" y="133"/>
                </a:lnTo>
                <a:lnTo>
                  <a:pt x="117" y="130"/>
                </a:lnTo>
                <a:lnTo>
                  <a:pt x="116" y="129"/>
                </a:lnTo>
                <a:lnTo>
                  <a:pt x="114" y="129"/>
                </a:lnTo>
                <a:lnTo>
                  <a:pt x="113" y="129"/>
                </a:lnTo>
                <a:lnTo>
                  <a:pt x="111" y="130"/>
                </a:lnTo>
                <a:lnTo>
                  <a:pt x="109" y="129"/>
                </a:lnTo>
                <a:lnTo>
                  <a:pt x="107" y="127"/>
                </a:lnTo>
                <a:lnTo>
                  <a:pt x="106" y="124"/>
                </a:lnTo>
                <a:lnTo>
                  <a:pt x="104" y="123"/>
                </a:lnTo>
                <a:lnTo>
                  <a:pt x="103" y="123"/>
                </a:lnTo>
                <a:lnTo>
                  <a:pt x="101" y="124"/>
                </a:lnTo>
                <a:lnTo>
                  <a:pt x="100" y="124"/>
                </a:lnTo>
                <a:lnTo>
                  <a:pt x="100" y="121"/>
                </a:lnTo>
                <a:lnTo>
                  <a:pt x="98" y="121"/>
                </a:lnTo>
                <a:lnTo>
                  <a:pt x="94" y="120"/>
                </a:lnTo>
                <a:lnTo>
                  <a:pt x="94" y="118"/>
                </a:lnTo>
                <a:lnTo>
                  <a:pt x="92" y="117"/>
                </a:lnTo>
                <a:lnTo>
                  <a:pt x="91" y="117"/>
                </a:lnTo>
                <a:lnTo>
                  <a:pt x="89" y="117"/>
                </a:lnTo>
                <a:lnTo>
                  <a:pt x="89" y="116"/>
                </a:lnTo>
                <a:lnTo>
                  <a:pt x="92" y="113"/>
                </a:lnTo>
                <a:lnTo>
                  <a:pt x="92" y="111"/>
                </a:lnTo>
                <a:lnTo>
                  <a:pt x="94" y="111"/>
                </a:lnTo>
                <a:lnTo>
                  <a:pt x="92" y="110"/>
                </a:lnTo>
                <a:lnTo>
                  <a:pt x="91" y="107"/>
                </a:lnTo>
                <a:lnTo>
                  <a:pt x="88" y="104"/>
                </a:lnTo>
                <a:lnTo>
                  <a:pt x="87" y="101"/>
                </a:lnTo>
                <a:lnTo>
                  <a:pt x="87" y="99"/>
                </a:lnTo>
                <a:lnTo>
                  <a:pt x="85" y="99"/>
                </a:lnTo>
                <a:lnTo>
                  <a:pt x="82" y="98"/>
                </a:lnTo>
                <a:lnTo>
                  <a:pt x="81" y="97"/>
                </a:lnTo>
                <a:lnTo>
                  <a:pt x="78" y="95"/>
                </a:lnTo>
                <a:lnTo>
                  <a:pt x="78" y="94"/>
                </a:lnTo>
                <a:lnTo>
                  <a:pt x="75" y="94"/>
                </a:lnTo>
                <a:lnTo>
                  <a:pt x="73" y="94"/>
                </a:lnTo>
                <a:lnTo>
                  <a:pt x="70" y="95"/>
                </a:lnTo>
                <a:lnTo>
                  <a:pt x="66" y="98"/>
                </a:lnTo>
                <a:lnTo>
                  <a:pt x="63" y="99"/>
                </a:lnTo>
                <a:lnTo>
                  <a:pt x="62" y="99"/>
                </a:lnTo>
                <a:lnTo>
                  <a:pt x="57" y="99"/>
                </a:lnTo>
                <a:lnTo>
                  <a:pt x="56" y="101"/>
                </a:lnTo>
                <a:lnTo>
                  <a:pt x="53" y="101"/>
                </a:lnTo>
                <a:lnTo>
                  <a:pt x="53" y="102"/>
                </a:lnTo>
                <a:lnTo>
                  <a:pt x="51" y="102"/>
                </a:lnTo>
                <a:lnTo>
                  <a:pt x="50" y="105"/>
                </a:lnTo>
                <a:lnTo>
                  <a:pt x="50" y="107"/>
                </a:lnTo>
                <a:lnTo>
                  <a:pt x="50" y="110"/>
                </a:lnTo>
                <a:lnTo>
                  <a:pt x="50" y="111"/>
                </a:lnTo>
                <a:lnTo>
                  <a:pt x="50" y="113"/>
                </a:lnTo>
                <a:lnTo>
                  <a:pt x="48" y="113"/>
                </a:lnTo>
                <a:lnTo>
                  <a:pt x="46" y="113"/>
                </a:lnTo>
                <a:lnTo>
                  <a:pt x="44" y="113"/>
                </a:lnTo>
                <a:lnTo>
                  <a:pt x="43" y="114"/>
                </a:lnTo>
                <a:lnTo>
                  <a:pt x="41" y="114"/>
                </a:lnTo>
                <a:lnTo>
                  <a:pt x="40" y="116"/>
                </a:lnTo>
                <a:lnTo>
                  <a:pt x="34" y="108"/>
                </a:lnTo>
                <a:lnTo>
                  <a:pt x="38" y="105"/>
                </a:lnTo>
                <a:lnTo>
                  <a:pt x="40" y="79"/>
                </a:lnTo>
                <a:lnTo>
                  <a:pt x="4" y="77"/>
                </a:lnTo>
                <a:lnTo>
                  <a:pt x="6" y="75"/>
                </a:lnTo>
                <a:lnTo>
                  <a:pt x="3" y="75"/>
                </a:lnTo>
                <a:lnTo>
                  <a:pt x="4" y="64"/>
                </a:lnTo>
                <a:lnTo>
                  <a:pt x="0" y="63"/>
                </a:lnTo>
                <a:lnTo>
                  <a:pt x="0" y="60"/>
                </a:lnTo>
                <a:lnTo>
                  <a:pt x="2" y="58"/>
                </a:lnTo>
                <a:lnTo>
                  <a:pt x="4" y="60"/>
                </a:lnTo>
                <a:lnTo>
                  <a:pt x="6" y="53"/>
                </a:lnTo>
                <a:lnTo>
                  <a:pt x="18" y="53"/>
                </a:lnTo>
                <a:lnTo>
                  <a:pt x="32" y="54"/>
                </a:lnTo>
                <a:lnTo>
                  <a:pt x="34" y="50"/>
                </a:lnTo>
                <a:lnTo>
                  <a:pt x="46" y="50"/>
                </a:lnTo>
                <a:lnTo>
                  <a:pt x="47" y="31"/>
                </a:lnTo>
                <a:lnTo>
                  <a:pt x="66" y="32"/>
                </a:lnTo>
                <a:lnTo>
                  <a:pt x="66" y="31"/>
                </a:lnTo>
                <a:lnTo>
                  <a:pt x="66" y="28"/>
                </a:lnTo>
                <a:lnTo>
                  <a:pt x="69" y="28"/>
                </a:lnTo>
                <a:lnTo>
                  <a:pt x="70" y="26"/>
                </a:lnTo>
                <a:lnTo>
                  <a:pt x="72" y="25"/>
                </a:lnTo>
                <a:lnTo>
                  <a:pt x="76" y="29"/>
                </a:lnTo>
                <a:lnTo>
                  <a:pt x="78" y="29"/>
                </a:lnTo>
                <a:lnTo>
                  <a:pt x="79" y="0"/>
                </a:lnTo>
                <a:lnTo>
                  <a:pt x="94" y="0"/>
                </a:lnTo>
                <a:lnTo>
                  <a:pt x="125" y="3"/>
                </a:lnTo>
                <a:lnTo>
                  <a:pt x="125" y="6"/>
                </a:lnTo>
                <a:lnTo>
                  <a:pt x="151" y="9"/>
                </a:lnTo>
                <a:lnTo>
                  <a:pt x="151" y="13"/>
                </a:lnTo>
                <a:lnTo>
                  <a:pt x="158" y="13"/>
                </a:lnTo>
                <a:lnTo>
                  <a:pt x="160" y="9"/>
                </a:lnTo>
                <a:lnTo>
                  <a:pt x="183" y="10"/>
                </a:lnTo>
                <a:lnTo>
                  <a:pt x="185" y="6"/>
                </a:lnTo>
                <a:lnTo>
                  <a:pt x="186" y="1"/>
                </a:lnTo>
                <a:lnTo>
                  <a:pt x="191" y="3"/>
                </a:lnTo>
                <a:lnTo>
                  <a:pt x="195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90" name="Freeform 287"/>
          <p:cNvSpPr>
            <a:spLocks noEditPoints="1"/>
          </p:cNvSpPr>
          <p:nvPr/>
        </p:nvSpPr>
        <p:spPr bwMode="auto">
          <a:xfrm rot="21334256">
            <a:off x="16040592" y="1228433"/>
            <a:ext cx="493810" cy="765280"/>
          </a:xfrm>
          <a:custGeom>
            <a:avLst/>
            <a:gdLst>
              <a:gd name="T0" fmla="*/ 2147483647 w 160"/>
              <a:gd name="T1" fmla="*/ 2147483647 h 211"/>
              <a:gd name="T2" fmla="*/ 2147483647 w 160"/>
              <a:gd name="T3" fmla="*/ 2147483647 h 211"/>
              <a:gd name="T4" fmla="*/ 2147483647 w 160"/>
              <a:gd name="T5" fmla="*/ 2147483647 h 211"/>
              <a:gd name="T6" fmla="*/ 2147483647 w 160"/>
              <a:gd name="T7" fmla="*/ 2147483647 h 211"/>
              <a:gd name="T8" fmla="*/ 2147483647 w 160"/>
              <a:gd name="T9" fmla="*/ 2147483647 h 211"/>
              <a:gd name="T10" fmla="*/ 2147483647 w 160"/>
              <a:gd name="T11" fmla="*/ 2147483647 h 211"/>
              <a:gd name="T12" fmla="*/ 2147483647 w 160"/>
              <a:gd name="T13" fmla="*/ 2147483647 h 211"/>
              <a:gd name="T14" fmla="*/ 2147483647 w 160"/>
              <a:gd name="T15" fmla="*/ 2147483647 h 211"/>
              <a:gd name="T16" fmla="*/ 2147483647 w 160"/>
              <a:gd name="T17" fmla="*/ 2147483647 h 211"/>
              <a:gd name="T18" fmla="*/ 2147483647 w 160"/>
              <a:gd name="T19" fmla="*/ 2147483647 h 211"/>
              <a:gd name="T20" fmla="*/ 2147483647 w 160"/>
              <a:gd name="T21" fmla="*/ 2147483647 h 211"/>
              <a:gd name="T22" fmla="*/ 2147483647 w 160"/>
              <a:gd name="T23" fmla="*/ 2147483647 h 211"/>
              <a:gd name="T24" fmla="*/ 2147483647 w 160"/>
              <a:gd name="T25" fmla="*/ 2147483647 h 211"/>
              <a:gd name="T26" fmla="*/ 2147483647 w 160"/>
              <a:gd name="T27" fmla="*/ 2147483647 h 211"/>
              <a:gd name="T28" fmla="*/ 2147483647 w 160"/>
              <a:gd name="T29" fmla="*/ 2147483647 h 211"/>
              <a:gd name="T30" fmla="*/ 2147483647 w 160"/>
              <a:gd name="T31" fmla="*/ 2147483647 h 211"/>
              <a:gd name="T32" fmla="*/ 2147483647 w 160"/>
              <a:gd name="T33" fmla="*/ 2147483647 h 211"/>
              <a:gd name="T34" fmla="*/ 2147483647 w 160"/>
              <a:gd name="T35" fmla="*/ 2147483647 h 211"/>
              <a:gd name="T36" fmla="*/ 2147483647 w 160"/>
              <a:gd name="T37" fmla="*/ 2147483647 h 211"/>
              <a:gd name="T38" fmla="*/ 2147483647 w 160"/>
              <a:gd name="T39" fmla="*/ 2147483647 h 211"/>
              <a:gd name="T40" fmla="*/ 2147483647 w 160"/>
              <a:gd name="T41" fmla="*/ 2147483647 h 211"/>
              <a:gd name="T42" fmla="*/ 2147483647 w 160"/>
              <a:gd name="T43" fmla="*/ 2147483647 h 211"/>
              <a:gd name="T44" fmla="*/ 2147483647 w 160"/>
              <a:gd name="T45" fmla="*/ 2147483647 h 211"/>
              <a:gd name="T46" fmla="*/ 2147483647 w 160"/>
              <a:gd name="T47" fmla="*/ 2147483647 h 211"/>
              <a:gd name="T48" fmla="*/ 2147483647 w 160"/>
              <a:gd name="T49" fmla="*/ 2147483647 h 211"/>
              <a:gd name="T50" fmla="*/ 2147483647 w 160"/>
              <a:gd name="T51" fmla="*/ 2147483647 h 211"/>
              <a:gd name="T52" fmla="*/ 2147483647 w 160"/>
              <a:gd name="T53" fmla="*/ 2147483647 h 211"/>
              <a:gd name="T54" fmla="*/ 2147483647 w 160"/>
              <a:gd name="T55" fmla="*/ 2147483647 h 211"/>
              <a:gd name="T56" fmla="*/ 2147483647 w 160"/>
              <a:gd name="T57" fmla="*/ 2147483647 h 211"/>
              <a:gd name="T58" fmla="*/ 2147483647 w 160"/>
              <a:gd name="T59" fmla="*/ 2147483647 h 211"/>
              <a:gd name="T60" fmla="*/ 2147483647 w 160"/>
              <a:gd name="T61" fmla="*/ 2147483647 h 211"/>
              <a:gd name="T62" fmla="*/ 2147483647 w 160"/>
              <a:gd name="T63" fmla="*/ 2147483647 h 211"/>
              <a:gd name="T64" fmla="*/ 2147483647 w 160"/>
              <a:gd name="T65" fmla="*/ 2147483647 h 211"/>
              <a:gd name="T66" fmla="*/ 2147483647 w 160"/>
              <a:gd name="T67" fmla="*/ 2147483647 h 211"/>
              <a:gd name="T68" fmla="*/ 2147483647 w 160"/>
              <a:gd name="T69" fmla="*/ 2147483647 h 211"/>
              <a:gd name="T70" fmla="*/ 2147483647 w 160"/>
              <a:gd name="T71" fmla="*/ 2147483647 h 211"/>
              <a:gd name="T72" fmla="*/ 2147483647 w 160"/>
              <a:gd name="T73" fmla="*/ 2147483647 h 211"/>
              <a:gd name="T74" fmla="*/ 2147483647 w 160"/>
              <a:gd name="T75" fmla="*/ 2147483647 h 211"/>
              <a:gd name="T76" fmla="*/ 2147483647 w 160"/>
              <a:gd name="T77" fmla="*/ 2147483647 h 211"/>
              <a:gd name="T78" fmla="*/ 0 w 160"/>
              <a:gd name="T79" fmla="*/ 2147483647 h 211"/>
              <a:gd name="T80" fmla="*/ 2147483647 w 160"/>
              <a:gd name="T81" fmla="*/ 2147483647 h 211"/>
              <a:gd name="T82" fmla="*/ 2147483647 w 160"/>
              <a:gd name="T83" fmla="*/ 2147483647 h 211"/>
              <a:gd name="T84" fmla="*/ 2147483647 w 160"/>
              <a:gd name="T85" fmla="*/ 2147483647 h 211"/>
              <a:gd name="T86" fmla="*/ 2147483647 w 160"/>
              <a:gd name="T87" fmla="*/ 0 h 211"/>
              <a:gd name="T88" fmla="*/ 2147483647 w 160"/>
              <a:gd name="T89" fmla="*/ 2147483647 h 211"/>
              <a:gd name="T90" fmla="*/ 2147483647 w 160"/>
              <a:gd name="T91" fmla="*/ 2147483647 h 211"/>
              <a:gd name="T92" fmla="*/ 2147483647 w 160"/>
              <a:gd name="T93" fmla="*/ 2147483647 h 211"/>
              <a:gd name="T94" fmla="*/ 2147483647 w 160"/>
              <a:gd name="T95" fmla="*/ 2147483647 h 211"/>
              <a:gd name="T96" fmla="*/ 2147483647 w 160"/>
              <a:gd name="T97" fmla="*/ 2147483647 h 211"/>
              <a:gd name="T98" fmla="*/ 2147483647 w 160"/>
              <a:gd name="T99" fmla="*/ 2147483647 h 21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0"/>
              <a:gd name="T151" fmla="*/ 0 h 211"/>
              <a:gd name="T152" fmla="*/ 160 w 160"/>
              <a:gd name="T153" fmla="*/ 211 h 21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0" h="211">
                <a:moveTo>
                  <a:pt x="48" y="8"/>
                </a:moveTo>
                <a:lnTo>
                  <a:pt x="53" y="10"/>
                </a:lnTo>
                <a:lnTo>
                  <a:pt x="57" y="8"/>
                </a:lnTo>
                <a:lnTo>
                  <a:pt x="70" y="5"/>
                </a:lnTo>
                <a:lnTo>
                  <a:pt x="73" y="4"/>
                </a:lnTo>
                <a:lnTo>
                  <a:pt x="79" y="4"/>
                </a:lnTo>
                <a:lnTo>
                  <a:pt x="82" y="4"/>
                </a:lnTo>
                <a:lnTo>
                  <a:pt x="87" y="5"/>
                </a:lnTo>
                <a:lnTo>
                  <a:pt x="90" y="5"/>
                </a:lnTo>
                <a:lnTo>
                  <a:pt x="88" y="7"/>
                </a:lnTo>
                <a:lnTo>
                  <a:pt x="88" y="10"/>
                </a:lnTo>
                <a:lnTo>
                  <a:pt x="88" y="16"/>
                </a:lnTo>
                <a:lnTo>
                  <a:pt x="88" y="23"/>
                </a:lnTo>
                <a:lnTo>
                  <a:pt x="88" y="26"/>
                </a:lnTo>
                <a:lnTo>
                  <a:pt x="94" y="26"/>
                </a:lnTo>
                <a:lnTo>
                  <a:pt x="100" y="26"/>
                </a:lnTo>
                <a:lnTo>
                  <a:pt x="103" y="27"/>
                </a:lnTo>
                <a:lnTo>
                  <a:pt x="109" y="27"/>
                </a:lnTo>
                <a:lnTo>
                  <a:pt x="114" y="29"/>
                </a:lnTo>
                <a:lnTo>
                  <a:pt x="119" y="29"/>
                </a:lnTo>
                <a:lnTo>
                  <a:pt x="125" y="30"/>
                </a:lnTo>
                <a:lnTo>
                  <a:pt x="132" y="30"/>
                </a:lnTo>
                <a:lnTo>
                  <a:pt x="136" y="30"/>
                </a:lnTo>
                <a:lnTo>
                  <a:pt x="141" y="30"/>
                </a:lnTo>
                <a:lnTo>
                  <a:pt x="139" y="26"/>
                </a:lnTo>
                <a:lnTo>
                  <a:pt x="141" y="25"/>
                </a:lnTo>
                <a:lnTo>
                  <a:pt x="144" y="25"/>
                </a:lnTo>
                <a:lnTo>
                  <a:pt x="150" y="25"/>
                </a:lnTo>
                <a:lnTo>
                  <a:pt x="154" y="26"/>
                </a:lnTo>
                <a:lnTo>
                  <a:pt x="158" y="25"/>
                </a:lnTo>
                <a:lnTo>
                  <a:pt x="160" y="25"/>
                </a:lnTo>
                <a:lnTo>
                  <a:pt x="160" y="29"/>
                </a:lnTo>
                <a:lnTo>
                  <a:pt x="158" y="32"/>
                </a:lnTo>
                <a:lnTo>
                  <a:pt x="154" y="32"/>
                </a:lnTo>
                <a:lnTo>
                  <a:pt x="150" y="30"/>
                </a:lnTo>
                <a:lnTo>
                  <a:pt x="148" y="32"/>
                </a:lnTo>
                <a:lnTo>
                  <a:pt x="148" y="38"/>
                </a:lnTo>
                <a:lnTo>
                  <a:pt x="148" y="42"/>
                </a:lnTo>
                <a:lnTo>
                  <a:pt x="147" y="48"/>
                </a:lnTo>
                <a:lnTo>
                  <a:pt x="147" y="54"/>
                </a:lnTo>
                <a:lnTo>
                  <a:pt x="147" y="60"/>
                </a:lnTo>
                <a:lnTo>
                  <a:pt x="145" y="68"/>
                </a:lnTo>
                <a:lnTo>
                  <a:pt x="144" y="68"/>
                </a:lnTo>
                <a:lnTo>
                  <a:pt x="136" y="74"/>
                </a:lnTo>
                <a:lnTo>
                  <a:pt x="136" y="77"/>
                </a:lnTo>
                <a:lnTo>
                  <a:pt x="136" y="82"/>
                </a:lnTo>
                <a:lnTo>
                  <a:pt x="136" y="83"/>
                </a:lnTo>
                <a:lnTo>
                  <a:pt x="136" y="85"/>
                </a:lnTo>
                <a:lnTo>
                  <a:pt x="136" y="86"/>
                </a:lnTo>
                <a:lnTo>
                  <a:pt x="136" y="88"/>
                </a:lnTo>
                <a:lnTo>
                  <a:pt x="136" y="89"/>
                </a:lnTo>
                <a:lnTo>
                  <a:pt x="136" y="90"/>
                </a:lnTo>
                <a:lnTo>
                  <a:pt x="136" y="92"/>
                </a:lnTo>
                <a:lnTo>
                  <a:pt x="136" y="95"/>
                </a:lnTo>
                <a:lnTo>
                  <a:pt x="135" y="98"/>
                </a:lnTo>
                <a:lnTo>
                  <a:pt x="136" y="99"/>
                </a:lnTo>
                <a:lnTo>
                  <a:pt x="133" y="101"/>
                </a:lnTo>
                <a:lnTo>
                  <a:pt x="133" y="102"/>
                </a:lnTo>
                <a:lnTo>
                  <a:pt x="133" y="104"/>
                </a:lnTo>
                <a:lnTo>
                  <a:pt x="133" y="107"/>
                </a:lnTo>
                <a:lnTo>
                  <a:pt x="133" y="111"/>
                </a:lnTo>
                <a:lnTo>
                  <a:pt x="133" y="118"/>
                </a:lnTo>
                <a:lnTo>
                  <a:pt x="133" y="124"/>
                </a:lnTo>
                <a:lnTo>
                  <a:pt x="132" y="131"/>
                </a:lnTo>
                <a:lnTo>
                  <a:pt x="133" y="133"/>
                </a:lnTo>
                <a:lnTo>
                  <a:pt x="131" y="137"/>
                </a:lnTo>
                <a:lnTo>
                  <a:pt x="129" y="151"/>
                </a:lnTo>
                <a:lnTo>
                  <a:pt x="100" y="149"/>
                </a:lnTo>
                <a:lnTo>
                  <a:pt x="98" y="178"/>
                </a:lnTo>
                <a:lnTo>
                  <a:pt x="97" y="178"/>
                </a:lnTo>
                <a:lnTo>
                  <a:pt x="94" y="177"/>
                </a:lnTo>
                <a:lnTo>
                  <a:pt x="90" y="177"/>
                </a:lnTo>
                <a:lnTo>
                  <a:pt x="91" y="178"/>
                </a:lnTo>
                <a:lnTo>
                  <a:pt x="92" y="178"/>
                </a:lnTo>
                <a:lnTo>
                  <a:pt x="95" y="181"/>
                </a:lnTo>
                <a:lnTo>
                  <a:pt x="98" y="181"/>
                </a:lnTo>
                <a:lnTo>
                  <a:pt x="104" y="183"/>
                </a:lnTo>
                <a:lnTo>
                  <a:pt x="109" y="184"/>
                </a:lnTo>
                <a:lnTo>
                  <a:pt x="109" y="186"/>
                </a:lnTo>
                <a:lnTo>
                  <a:pt x="107" y="189"/>
                </a:lnTo>
                <a:lnTo>
                  <a:pt x="109" y="190"/>
                </a:lnTo>
                <a:lnTo>
                  <a:pt x="104" y="190"/>
                </a:lnTo>
                <a:lnTo>
                  <a:pt x="103" y="202"/>
                </a:lnTo>
                <a:lnTo>
                  <a:pt x="101" y="209"/>
                </a:lnTo>
                <a:lnTo>
                  <a:pt x="43" y="205"/>
                </a:lnTo>
                <a:lnTo>
                  <a:pt x="43" y="211"/>
                </a:lnTo>
                <a:lnTo>
                  <a:pt x="38" y="209"/>
                </a:lnTo>
                <a:lnTo>
                  <a:pt x="34" y="209"/>
                </a:lnTo>
                <a:lnTo>
                  <a:pt x="32" y="206"/>
                </a:lnTo>
                <a:lnTo>
                  <a:pt x="29" y="206"/>
                </a:lnTo>
                <a:lnTo>
                  <a:pt x="28" y="206"/>
                </a:lnTo>
                <a:lnTo>
                  <a:pt x="26" y="203"/>
                </a:lnTo>
                <a:lnTo>
                  <a:pt x="24" y="202"/>
                </a:lnTo>
                <a:lnTo>
                  <a:pt x="19" y="202"/>
                </a:lnTo>
                <a:lnTo>
                  <a:pt x="18" y="196"/>
                </a:lnTo>
                <a:lnTo>
                  <a:pt x="16" y="196"/>
                </a:lnTo>
                <a:lnTo>
                  <a:pt x="15" y="197"/>
                </a:lnTo>
                <a:lnTo>
                  <a:pt x="13" y="199"/>
                </a:lnTo>
                <a:lnTo>
                  <a:pt x="12" y="199"/>
                </a:lnTo>
                <a:lnTo>
                  <a:pt x="16" y="155"/>
                </a:lnTo>
                <a:lnTo>
                  <a:pt x="29" y="156"/>
                </a:lnTo>
                <a:lnTo>
                  <a:pt x="31" y="149"/>
                </a:lnTo>
                <a:lnTo>
                  <a:pt x="21" y="148"/>
                </a:lnTo>
                <a:lnTo>
                  <a:pt x="24" y="126"/>
                </a:lnTo>
                <a:lnTo>
                  <a:pt x="25" y="112"/>
                </a:lnTo>
                <a:lnTo>
                  <a:pt x="21" y="111"/>
                </a:lnTo>
                <a:lnTo>
                  <a:pt x="21" y="104"/>
                </a:lnTo>
                <a:lnTo>
                  <a:pt x="16" y="102"/>
                </a:lnTo>
                <a:lnTo>
                  <a:pt x="18" y="95"/>
                </a:lnTo>
                <a:lnTo>
                  <a:pt x="21" y="96"/>
                </a:lnTo>
                <a:lnTo>
                  <a:pt x="25" y="96"/>
                </a:lnTo>
                <a:lnTo>
                  <a:pt x="28" y="98"/>
                </a:lnTo>
                <a:lnTo>
                  <a:pt x="31" y="96"/>
                </a:lnTo>
                <a:lnTo>
                  <a:pt x="34" y="96"/>
                </a:lnTo>
                <a:lnTo>
                  <a:pt x="38" y="93"/>
                </a:lnTo>
                <a:lnTo>
                  <a:pt x="43" y="92"/>
                </a:lnTo>
                <a:lnTo>
                  <a:pt x="47" y="90"/>
                </a:lnTo>
                <a:lnTo>
                  <a:pt x="48" y="92"/>
                </a:lnTo>
                <a:lnTo>
                  <a:pt x="50" y="92"/>
                </a:lnTo>
                <a:lnTo>
                  <a:pt x="53" y="90"/>
                </a:lnTo>
                <a:lnTo>
                  <a:pt x="54" y="90"/>
                </a:lnTo>
                <a:lnTo>
                  <a:pt x="56" y="90"/>
                </a:lnTo>
                <a:lnTo>
                  <a:pt x="57" y="90"/>
                </a:lnTo>
                <a:lnTo>
                  <a:pt x="57" y="86"/>
                </a:lnTo>
                <a:lnTo>
                  <a:pt x="59" y="85"/>
                </a:lnTo>
                <a:lnTo>
                  <a:pt x="59" y="80"/>
                </a:lnTo>
                <a:lnTo>
                  <a:pt x="57" y="74"/>
                </a:lnTo>
                <a:lnTo>
                  <a:pt x="54" y="68"/>
                </a:lnTo>
                <a:lnTo>
                  <a:pt x="53" y="66"/>
                </a:lnTo>
                <a:lnTo>
                  <a:pt x="46" y="61"/>
                </a:lnTo>
                <a:lnTo>
                  <a:pt x="43" y="60"/>
                </a:lnTo>
                <a:lnTo>
                  <a:pt x="34" y="52"/>
                </a:lnTo>
                <a:lnTo>
                  <a:pt x="29" y="52"/>
                </a:lnTo>
                <a:lnTo>
                  <a:pt x="26" y="52"/>
                </a:lnTo>
                <a:lnTo>
                  <a:pt x="21" y="51"/>
                </a:lnTo>
                <a:lnTo>
                  <a:pt x="18" y="49"/>
                </a:lnTo>
                <a:lnTo>
                  <a:pt x="16" y="49"/>
                </a:lnTo>
                <a:lnTo>
                  <a:pt x="13" y="49"/>
                </a:lnTo>
                <a:lnTo>
                  <a:pt x="9" y="49"/>
                </a:lnTo>
                <a:lnTo>
                  <a:pt x="6" y="49"/>
                </a:lnTo>
                <a:lnTo>
                  <a:pt x="6" y="51"/>
                </a:lnTo>
                <a:lnTo>
                  <a:pt x="5" y="52"/>
                </a:lnTo>
                <a:lnTo>
                  <a:pt x="3" y="55"/>
                </a:lnTo>
                <a:lnTo>
                  <a:pt x="3" y="57"/>
                </a:lnTo>
                <a:lnTo>
                  <a:pt x="3" y="60"/>
                </a:lnTo>
                <a:lnTo>
                  <a:pt x="3" y="63"/>
                </a:lnTo>
                <a:lnTo>
                  <a:pt x="3" y="64"/>
                </a:lnTo>
                <a:lnTo>
                  <a:pt x="2" y="63"/>
                </a:lnTo>
                <a:lnTo>
                  <a:pt x="2" y="61"/>
                </a:lnTo>
                <a:lnTo>
                  <a:pt x="0" y="57"/>
                </a:lnTo>
                <a:lnTo>
                  <a:pt x="0" y="54"/>
                </a:lnTo>
                <a:lnTo>
                  <a:pt x="2" y="48"/>
                </a:lnTo>
                <a:lnTo>
                  <a:pt x="3" y="45"/>
                </a:lnTo>
                <a:lnTo>
                  <a:pt x="5" y="41"/>
                </a:lnTo>
                <a:lnTo>
                  <a:pt x="5" y="38"/>
                </a:lnTo>
                <a:lnTo>
                  <a:pt x="7" y="30"/>
                </a:lnTo>
                <a:lnTo>
                  <a:pt x="10" y="20"/>
                </a:lnTo>
                <a:lnTo>
                  <a:pt x="15" y="14"/>
                </a:lnTo>
                <a:lnTo>
                  <a:pt x="18" y="10"/>
                </a:lnTo>
                <a:lnTo>
                  <a:pt x="19" y="8"/>
                </a:lnTo>
                <a:lnTo>
                  <a:pt x="24" y="7"/>
                </a:lnTo>
                <a:lnTo>
                  <a:pt x="26" y="5"/>
                </a:lnTo>
                <a:lnTo>
                  <a:pt x="28" y="4"/>
                </a:lnTo>
                <a:lnTo>
                  <a:pt x="31" y="1"/>
                </a:lnTo>
                <a:lnTo>
                  <a:pt x="34" y="0"/>
                </a:lnTo>
                <a:lnTo>
                  <a:pt x="37" y="0"/>
                </a:lnTo>
                <a:lnTo>
                  <a:pt x="40" y="1"/>
                </a:lnTo>
                <a:lnTo>
                  <a:pt x="43" y="4"/>
                </a:lnTo>
                <a:lnTo>
                  <a:pt x="47" y="8"/>
                </a:lnTo>
                <a:lnTo>
                  <a:pt x="48" y="8"/>
                </a:lnTo>
                <a:close/>
                <a:moveTo>
                  <a:pt x="7" y="66"/>
                </a:moveTo>
                <a:lnTo>
                  <a:pt x="7" y="67"/>
                </a:lnTo>
                <a:lnTo>
                  <a:pt x="6" y="67"/>
                </a:lnTo>
                <a:lnTo>
                  <a:pt x="6" y="66"/>
                </a:lnTo>
                <a:lnTo>
                  <a:pt x="5" y="66"/>
                </a:lnTo>
                <a:lnTo>
                  <a:pt x="6" y="64"/>
                </a:lnTo>
                <a:lnTo>
                  <a:pt x="7" y="66"/>
                </a:lnTo>
                <a:close/>
                <a:moveTo>
                  <a:pt x="10" y="68"/>
                </a:moveTo>
                <a:lnTo>
                  <a:pt x="10" y="68"/>
                </a:lnTo>
                <a:lnTo>
                  <a:pt x="9" y="68"/>
                </a:lnTo>
                <a:lnTo>
                  <a:pt x="9" y="67"/>
                </a:lnTo>
                <a:lnTo>
                  <a:pt x="10" y="67"/>
                </a:lnTo>
                <a:lnTo>
                  <a:pt x="10" y="6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91" name="Rectangle 637"/>
          <p:cNvSpPr>
            <a:spLocks noChangeArrowheads="1"/>
          </p:cNvSpPr>
          <p:nvPr/>
        </p:nvSpPr>
        <p:spPr bwMode="auto">
          <a:xfrm rot="21334256">
            <a:off x="17158826" y="5936946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latin typeface="Times New Roman" pitchFamily="18" charset="0"/>
                <a:cs typeface="Times New Roman" pitchFamily="18" charset="0"/>
              </a:rPr>
              <a:t>МО г. Сочи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2" name="Rectangle 647"/>
          <p:cNvSpPr>
            <a:spLocks noChangeArrowheads="1"/>
          </p:cNvSpPr>
          <p:nvPr/>
        </p:nvSpPr>
        <p:spPr bwMode="auto">
          <a:xfrm rot="21334256">
            <a:off x="15823665" y="1756244"/>
            <a:ext cx="23083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3" name="Rectangle 656"/>
          <p:cNvSpPr>
            <a:spLocks noChangeArrowheads="1"/>
          </p:cNvSpPr>
          <p:nvPr/>
        </p:nvSpPr>
        <p:spPr bwMode="auto">
          <a:xfrm rot="21334256">
            <a:off x="16246855" y="4473995"/>
            <a:ext cx="3366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4" name="Rectangle 670"/>
          <p:cNvSpPr>
            <a:spLocks noChangeArrowheads="1"/>
          </p:cNvSpPr>
          <p:nvPr/>
        </p:nvSpPr>
        <p:spPr bwMode="auto">
          <a:xfrm rot="21334256">
            <a:off x="16358808" y="2323823"/>
            <a:ext cx="34144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Каневский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5" name="Rectangle 683"/>
          <p:cNvSpPr>
            <a:spLocks noChangeArrowheads="1"/>
          </p:cNvSpPr>
          <p:nvPr/>
        </p:nvSpPr>
        <p:spPr bwMode="auto">
          <a:xfrm rot="21334256">
            <a:off x="17046386" y="1595878"/>
            <a:ext cx="35586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Кущевский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6" name="Rectangle 696"/>
          <p:cNvSpPr>
            <a:spLocks noChangeArrowheads="1"/>
          </p:cNvSpPr>
          <p:nvPr/>
        </p:nvSpPr>
        <p:spPr bwMode="auto">
          <a:xfrm rot="21334256">
            <a:off x="16572963" y="5146882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Туапсинский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7" name="Rectangle 703"/>
          <p:cNvSpPr>
            <a:spLocks noChangeArrowheads="1"/>
          </p:cNvSpPr>
          <p:nvPr/>
        </p:nvSpPr>
        <p:spPr bwMode="auto">
          <a:xfrm rot="21334256">
            <a:off x="14788283" y="3698719"/>
            <a:ext cx="40075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Темрюкский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8" name="Rectangle 704"/>
          <p:cNvSpPr>
            <a:spLocks noChangeArrowheads="1"/>
          </p:cNvSpPr>
          <p:nvPr/>
        </p:nvSpPr>
        <p:spPr bwMode="auto">
          <a:xfrm rot="21334256">
            <a:off x="16613425" y="3657440"/>
            <a:ext cx="2725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Динской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9" name="Rectangle 707"/>
          <p:cNvSpPr>
            <a:spLocks noChangeArrowheads="1"/>
          </p:cNvSpPr>
          <p:nvPr/>
        </p:nvSpPr>
        <p:spPr bwMode="auto">
          <a:xfrm rot="21334256">
            <a:off x="17617380" y="2796856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Тихорецкий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0" name="Rectangle 708"/>
          <p:cNvSpPr>
            <a:spLocks noChangeArrowheads="1"/>
          </p:cNvSpPr>
          <p:nvPr/>
        </p:nvSpPr>
        <p:spPr bwMode="auto">
          <a:xfrm rot="21334256">
            <a:off x="15468980" y="3952122"/>
            <a:ext cx="33823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Крымский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1" name="Rectangle 712"/>
          <p:cNvSpPr>
            <a:spLocks noChangeArrowheads="1"/>
          </p:cNvSpPr>
          <p:nvPr/>
        </p:nvSpPr>
        <p:spPr bwMode="auto">
          <a:xfrm rot="21334256">
            <a:off x="17227679" y="2385452"/>
            <a:ext cx="37991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Павловский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2" name="Rectangle 718"/>
          <p:cNvSpPr>
            <a:spLocks noChangeArrowheads="1"/>
          </p:cNvSpPr>
          <p:nvPr/>
        </p:nvSpPr>
        <p:spPr bwMode="auto">
          <a:xfrm rot="21334256">
            <a:off x="18018039" y="5308358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Мостовский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3" name="Rectangle 743"/>
          <p:cNvSpPr>
            <a:spLocks noChangeArrowheads="1"/>
          </p:cNvSpPr>
          <p:nvPr/>
        </p:nvSpPr>
        <p:spPr bwMode="auto">
          <a:xfrm rot="21334256">
            <a:off x="15396260" y="3273827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Славянский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4" name="Rectangle 750"/>
          <p:cNvSpPr>
            <a:spLocks noChangeArrowheads="1"/>
          </p:cNvSpPr>
          <p:nvPr/>
        </p:nvSpPr>
        <p:spPr bwMode="auto">
          <a:xfrm rot="21334256">
            <a:off x="17100213" y="4892006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Апшеронский</a:t>
            </a:r>
          </a:p>
        </p:txBody>
      </p:sp>
      <p:sp>
        <p:nvSpPr>
          <p:cNvPr id="305" name="Rectangle 760"/>
          <p:cNvSpPr>
            <a:spLocks noChangeArrowheads="1"/>
          </p:cNvSpPr>
          <p:nvPr/>
        </p:nvSpPr>
        <p:spPr bwMode="auto">
          <a:xfrm rot="21334256">
            <a:off x="15879462" y="4206775"/>
            <a:ext cx="30777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6" name="Rectangle 793"/>
          <p:cNvSpPr>
            <a:spLocks noChangeArrowheads="1"/>
          </p:cNvSpPr>
          <p:nvPr/>
        </p:nvSpPr>
        <p:spPr bwMode="auto">
          <a:xfrm rot="21334256">
            <a:off x="17809545" y="2465587"/>
            <a:ext cx="53540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Новопокровский</a:t>
            </a:r>
          </a:p>
        </p:txBody>
      </p:sp>
      <p:sp>
        <p:nvSpPr>
          <p:cNvPr id="307" name="Rectangle 806"/>
          <p:cNvSpPr>
            <a:spLocks noChangeArrowheads="1"/>
          </p:cNvSpPr>
          <p:nvPr/>
        </p:nvSpPr>
        <p:spPr bwMode="auto">
          <a:xfrm rot="21334256">
            <a:off x="17214544" y="3011082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Выселковский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8" name="Rectangle 808"/>
          <p:cNvSpPr>
            <a:spLocks noChangeArrowheads="1"/>
          </p:cNvSpPr>
          <p:nvPr/>
        </p:nvSpPr>
        <p:spPr bwMode="auto">
          <a:xfrm rot="21334256">
            <a:off x="18368213" y="3795478"/>
            <a:ext cx="4969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Новокубанский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9" name="Rectangle 821"/>
          <p:cNvSpPr>
            <a:spLocks noChangeArrowheads="1"/>
          </p:cNvSpPr>
          <p:nvPr/>
        </p:nvSpPr>
        <p:spPr bwMode="auto">
          <a:xfrm rot="21334256">
            <a:off x="16417274" y="3122530"/>
            <a:ext cx="44082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Тимашевский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0" name="Rectangle 823"/>
          <p:cNvSpPr>
            <a:spLocks noChangeArrowheads="1"/>
          </p:cNvSpPr>
          <p:nvPr/>
        </p:nvSpPr>
        <p:spPr bwMode="auto">
          <a:xfrm rot="21334256">
            <a:off x="16871879" y="3244470"/>
            <a:ext cx="41838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Кореновский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1" name="Rectangle 826"/>
          <p:cNvSpPr>
            <a:spLocks noChangeArrowheads="1"/>
          </p:cNvSpPr>
          <p:nvPr/>
        </p:nvSpPr>
        <p:spPr bwMode="auto">
          <a:xfrm rot="21334256">
            <a:off x="15926943" y="3036396"/>
            <a:ext cx="4231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Калининский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2" name="Rectangle 827"/>
          <p:cNvSpPr>
            <a:spLocks noChangeArrowheads="1"/>
          </p:cNvSpPr>
          <p:nvPr/>
        </p:nvSpPr>
        <p:spPr bwMode="auto">
          <a:xfrm rot="21334256">
            <a:off x="17483353" y="1929726"/>
            <a:ext cx="3943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Крыловский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3" name="Rectangle 833"/>
          <p:cNvSpPr>
            <a:spLocks noChangeArrowheads="1"/>
          </p:cNvSpPr>
          <p:nvPr/>
        </p:nvSpPr>
        <p:spPr bwMode="auto">
          <a:xfrm rot="21334256">
            <a:off x="17968230" y="3226314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Кавказский</a:t>
            </a:r>
          </a:p>
        </p:txBody>
      </p:sp>
      <p:sp>
        <p:nvSpPr>
          <p:cNvPr id="314" name="Rectangle 834"/>
          <p:cNvSpPr>
            <a:spLocks noChangeArrowheads="1"/>
          </p:cNvSpPr>
          <p:nvPr/>
        </p:nvSpPr>
        <p:spPr bwMode="auto">
          <a:xfrm rot="21334256">
            <a:off x="18740423" y="4231674"/>
            <a:ext cx="346249" cy="10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Успенски</a:t>
            </a:r>
            <a:r>
              <a:rPr lang="ru-RU" altLang="ru-RU" sz="675" i="1" dirty="0">
                <a:latin typeface="Times New Roman" pitchFamily="18" charset="0"/>
                <a:cs typeface="Times New Roman" pitchFamily="18" charset="0"/>
              </a:rPr>
              <a:t>й</a:t>
            </a:r>
            <a:endParaRPr lang="ru-RU" altLang="ru-RU" sz="2700" i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5" name="Rectangle 836"/>
          <p:cNvSpPr>
            <a:spLocks noChangeArrowheads="1"/>
          </p:cNvSpPr>
          <p:nvPr/>
        </p:nvSpPr>
        <p:spPr bwMode="auto">
          <a:xfrm rot="21334256">
            <a:off x="15799211" y="3551218"/>
            <a:ext cx="5834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Красноармейский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6" name="Rectangle 843"/>
          <p:cNvSpPr>
            <a:spLocks noChangeArrowheads="1"/>
          </p:cNvSpPr>
          <p:nvPr/>
        </p:nvSpPr>
        <p:spPr bwMode="auto">
          <a:xfrm rot="21334256">
            <a:off x="18450899" y="2795562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 err="1">
                <a:latin typeface="Times New Roman" pitchFamily="18" charset="0"/>
                <a:cs typeface="Times New Roman" pitchFamily="18" charset="0"/>
              </a:rPr>
              <a:t>Белоглинский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7" name="Rectangle 845"/>
          <p:cNvSpPr>
            <a:spLocks noChangeArrowheads="1"/>
          </p:cNvSpPr>
          <p:nvPr/>
        </p:nvSpPr>
        <p:spPr bwMode="auto">
          <a:xfrm rot="21334256">
            <a:off x="14894876" y="4025606"/>
            <a:ext cx="40876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Анапа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0" name="Rectangle 847"/>
          <p:cNvSpPr>
            <a:spLocks noChangeArrowheads="1"/>
          </p:cNvSpPr>
          <p:nvPr/>
        </p:nvSpPr>
        <p:spPr bwMode="auto">
          <a:xfrm rot="21334256">
            <a:off x="16451773" y="2786676"/>
            <a:ext cx="42800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Брюховецкий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1" name="Rectangle 852"/>
          <p:cNvSpPr>
            <a:spLocks noChangeArrowheads="1"/>
          </p:cNvSpPr>
          <p:nvPr/>
        </p:nvSpPr>
        <p:spPr bwMode="auto">
          <a:xfrm rot="21334256">
            <a:off x="15707816" y="2670444"/>
            <a:ext cx="75180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Приморско-Ахтарский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2" name="Rectangle 860"/>
          <p:cNvSpPr>
            <a:spLocks noChangeArrowheads="1"/>
          </p:cNvSpPr>
          <p:nvPr/>
        </p:nvSpPr>
        <p:spPr bwMode="auto">
          <a:xfrm rot="21334256">
            <a:off x="16162377" y="1589966"/>
            <a:ext cx="4857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Щербиновский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3" name="Rectangle 862"/>
          <p:cNvSpPr>
            <a:spLocks noChangeArrowheads="1"/>
          </p:cNvSpPr>
          <p:nvPr/>
        </p:nvSpPr>
        <p:spPr bwMode="auto">
          <a:xfrm rot="21334256">
            <a:off x="18049444" y="3585697"/>
            <a:ext cx="46968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Гулькевичский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4" name="Rectangle 865"/>
          <p:cNvSpPr>
            <a:spLocks noChangeArrowheads="1"/>
          </p:cNvSpPr>
          <p:nvPr/>
        </p:nvSpPr>
        <p:spPr bwMode="auto">
          <a:xfrm rot="21334256">
            <a:off x="16814433" y="2137134"/>
            <a:ext cx="49372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Ленинградский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5" name="Rectangle 870"/>
          <p:cNvSpPr>
            <a:spLocks noChangeArrowheads="1"/>
          </p:cNvSpPr>
          <p:nvPr/>
        </p:nvSpPr>
        <p:spPr bwMode="auto">
          <a:xfrm rot="21334256">
            <a:off x="17202606" y="3609386"/>
            <a:ext cx="5546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Усть-Лабинский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6" name="Rectangle 879"/>
          <p:cNvSpPr>
            <a:spLocks noChangeArrowheads="1"/>
          </p:cNvSpPr>
          <p:nvPr/>
        </p:nvSpPr>
        <p:spPr bwMode="auto">
          <a:xfrm rot="21334256">
            <a:off x="16654962" y="4582590"/>
            <a:ext cx="6732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Горячий Ключ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7" name="Rectangle 895"/>
          <p:cNvSpPr>
            <a:spLocks noChangeArrowheads="1"/>
          </p:cNvSpPr>
          <p:nvPr/>
        </p:nvSpPr>
        <p:spPr bwMode="auto">
          <a:xfrm rot="21334256">
            <a:off x="17601688" y="3432671"/>
            <a:ext cx="37189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Тбилисский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8" name="Rectangle 904"/>
          <p:cNvSpPr>
            <a:spLocks noChangeArrowheads="1"/>
          </p:cNvSpPr>
          <p:nvPr/>
        </p:nvSpPr>
        <p:spPr bwMode="auto">
          <a:xfrm rot="21334256">
            <a:off x="15839156" y="4798610"/>
            <a:ext cx="57547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Геленджик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9" name="Rectangle 915"/>
          <p:cNvSpPr>
            <a:spLocks noChangeArrowheads="1"/>
          </p:cNvSpPr>
          <p:nvPr/>
        </p:nvSpPr>
        <p:spPr bwMode="auto">
          <a:xfrm rot="21334256">
            <a:off x="16545165" y="1770487"/>
            <a:ext cx="495328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Староминский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0" name="Rectangle 953"/>
          <p:cNvSpPr>
            <a:spLocks noChangeArrowheads="1"/>
          </p:cNvSpPr>
          <p:nvPr/>
        </p:nvSpPr>
        <p:spPr bwMode="auto">
          <a:xfrm>
            <a:off x="14875862" y="4295669"/>
            <a:ext cx="66524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Новороссийск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1" name="Rectangle 960"/>
          <p:cNvSpPr>
            <a:spLocks noChangeArrowheads="1"/>
          </p:cNvSpPr>
          <p:nvPr/>
        </p:nvSpPr>
        <p:spPr bwMode="auto">
          <a:xfrm rot="21334256">
            <a:off x="16401408" y="3988581"/>
            <a:ext cx="56265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Краснодар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2" name="Rectangle 976"/>
          <p:cNvSpPr>
            <a:spLocks noChangeArrowheads="1"/>
          </p:cNvSpPr>
          <p:nvPr/>
        </p:nvSpPr>
        <p:spPr bwMode="auto">
          <a:xfrm rot="21334256">
            <a:off x="18390450" y="4047418"/>
            <a:ext cx="49212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Армавир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56" name="Rectangle 766"/>
          <p:cNvSpPr>
            <a:spLocks noChangeArrowheads="1"/>
          </p:cNvSpPr>
          <p:nvPr/>
        </p:nvSpPr>
        <p:spPr bwMode="auto">
          <a:xfrm rot="21334256">
            <a:off x="18270804" y="4792642"/>
            <a:ext cx="3526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1" name="Rectangle 766"/>
          <p:cNvSpPr>
            <a:spLocks noChangeArrowheads="1"/>
          </p:cNvSpPr>
          <p:nvPr/>
        </p:nvSpPr>
        <p:spPr bwMode="auto">
          <a:xfrm rot="21334256">
            <a:off x="17931207" y="4013130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Курганинский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2" name="Rectangle 766"/>
          <p:cNvSpPr>
            <a:spLocks noChangeArrowheads="1"/>
          </p:cNvSpPr>
          <p:nvPr/>
        </p:nvSpPr>
        <p:spPr bwMode="auto">
          <a:xfrm rot="21334256">
            <a:off x="17169313" y="4394663"/>
            <a:ext cx="47769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Белореченский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3" name="Rectangle 718"/>
          <p:cNvSpPr>
            <a:spLocks noChangeArrowheads="1"/>
          </p:cNvSpPr>
          <p:nvPr/>
        </p:nvSpPr>
        <p:spPr bwMode="auto">
          <a:xfrm rot="21334256">
            <a:off x="18679953" y="5068915"/>
            <a:ext cx="48410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Отрадненский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4" name="Freeform 279"/>
          <p:cNvSpPr>
            <a:spLocks/>
          </p:cNvSpPr>
          <p:nvPr/>
        </p:nvSpPr>
        <p:spPr bwMode="auto">
          <a:xfrm rot="21381802">
            <a:off x="16741889" y="5389795"/>
            <a:ext cx="1371387" cy="1167379"/>
          </a:xfrm>
          <a:custGeom>
            <a:avLst/>
            <a:gdLst>
              <a:gd name="T0" fmla="*/ 2147483647 w 444"/>
              <a:gd name="T1" fmla="*/ 2147483647 h 321"/>
              <a:gd name="T2" fmla="*/ 2147483647 w 444"/>
              <a:gd name="T3" fmla="*/ 2147483647 h 321"/>
              <a:gd name="T4" fmla="*/ 2147483647 w 444"/>
              <a:gd name="T5" fmla="*/ 2147483647 h 321"/>
              <a:gd name="T6" fmla="*/ 2147483647 w 444"/>
              <a:gd name="T7" fmla="*/ 2147483647 h 321"/>
              <a:gd name="T8" fmla="*/ 2147483647 w 444"/>
              <a:gd name="T9" fmla="*/ 2147483647 h 321"/>
              <a:gd name="T10" fmla="*/ 2147483647 w 444"/>
              <a:gd name="T11" fmla="*/ 2147483647 h 321"/>
              <a:gd name="T12" fmla="*/ 2147483647 w 444"/>
              <a:gd name="T13" fmla="*/ 2147483647 h 321"/>
              <a:gd name="T14" fmla="*/ 2147483647 w 444"/>
              <a:gd name="T15" fmla="*/ 2147483647 h 321"/>
              <a:gd name="T16" fmla="*/ 2147483647 w 444"/>
              <a:gd name="T17" fmla="*/ 2147483647 h 321"/>
              <a:gd name="T18" fmla="*/ 2147483647 w 444"/>
              <a:gd name="T19" fmla="*/ 2147483647 h 321"/>
              <a:gd name="T20" fmla="*/ 2147483647 w 444"/>
              <a:gd name="T21" fmla="*/ 2147483647 h 321"/>
              <a:gd name="T22" fmla="*/ 2147483647 w 444"/>
              <a:gd name="T23" fmla="*/ 2147483647 h 321"/>
              <a:gd name="T24" fmla="*/ 2147483647 w 444"/>
              <a:gd name="T25" fmla="*/ 2147483647 h 321"/>
              <a:gd name="T26" fmla="*/ 2147483647 w 444"/>
              <a:gd name="T27" fmla="*/ 2147483647 h 321"/>
              <a:gd name="T28" fmla="*/ 2147483647 w 444"/>
              <a:gd name="T29" fmla="*/ 2147483647 h 321"/>
              <a:gd name="T30" fmla="*/ 2147483647 w 444"/>
              <a:gd name="T31" fmla="*/ 2147483647 h 321"/>
              <a:gd name="T32" fmla="*/ 2147483647 w 444"/>
              <a:gd name="T33" fmla="*/ 2147483647 h 321"/>
              <a:gd name="T34" fmla="*/ 2147483647 w 444"/>
              <a:gd name="T35" fmla="*/ 2147483647 h 321"/>
              <a:gd name="T36" fmla="*/ 2147483647 w 444"/>
              <a:gd name="T37" fmla="*/ 2147483647 h 321"/>
              <a:gd name="T38" fmla="*/ 2147483647 w 444"/>
              <a:gd name="T39" fmla="*/ 2147483647 h 321"/>
              <a:gd name="T40" fmla="*/ 2147483647 w 444"/>
              <a:gd name="T41" fmla="*/ 2147483647 h 321"/>
              <a:gd name="T42" fmla="*/ 2147483647 w 444"/>
              <a:gd name="T43" fmla="*/ 2147483647 h 321"/>
              <a:gd name="T44" fmla="*/ 2147483647 w 444"/>
              <a:gd name="T45" fmla="*/ 2147483647 h 321"/>
              <a:gd name="T46" fmla="*/ 2147483647 w 444"/>
              <a:gd name="T47" fmla="*/ 2147483647 h 321"/>
              <a:gd name="T48" fmla="*/ 2147483647 w 444"/>
              <a:gd name="T49" fmla="*/ 2147483647 h 321"/>
              <a:gd name="T50" fmla="*/ 2147483647 w 444"/>
              <a:gd name="T51" fmla="*/ 2147483647 h 321"/>
              <a:gd name="T52" fmla="*/ 2147483647 w 444"/>
              <a:gd name="T53" fmla="*/ 2147483647 h 321"/>
              <a:gd name="T54" fmla="*/ 2147483647 w 444"/>
              <a:gd name="T55" fmla="*/ 2147483647 h 321"/>
              <a:gd name="T56" fmla="*/ 2147483647 w 444"/>
              <a:gd name="T57" fmla="*/ 2147483647 h 321"/>
              <a:gd name="T58" fmla="*/ 2147483647 w 444"/>
              <a:gd name="T59" fmla="*/ 2147483647 h 321"/>
              <a:gd name="T60" fmla="*/ 2147483647 w 444"/>
              <a:gd name="T61" fmla="*/ 2147483647 h 321"/>
              <a:gd name="T62" fmla="*/ 2147483647 w 444"/>
              <a:gd name="T63" fmla="*/ 2147483647 h 321"/>
              <a:gd name="T64" fmla="*/ 2147483647 w 444"/>
              <a:gd name="T65" fmla="*/ 2147483647 h 321"/>
              <a:gd name="T66" fmla="*/ 2147483647 w 444"/>
              <a:gd name="T67" fmla="*/ 2147483647 h 321"/>
              <a:gd name="T68" fmla="*/ 2147483647 w 444"/>
              <a:gd name="T69" fmla="*/ 2147483647 h 321"/>
              <a:gd name="T70" fmla="*/ 2147483647 w 444"/>
              <a:gd name="T71" fmla="*/ 2147483647 h 321"/>
              <a:gd name="T72" fmla="*/ 2147483647 w 444"/>
              <a:gd name="T73" fmla="*/ 2147483647 h 321"/>
              <a:gd name="T74" fmla="*/ 2147483647 w 444"/>
              <a:gd name="T75" fmla="*/ 2147483647 h 321"/>
              <a:gd name="T76" fmla="*/ 2147483647 w 444"/>
              <a:gd name="T77" fmla="*/ 2147483647 h 321"/>
              <a:gd name="T78" fmla="*/ 2147483647 w 444"/>
              <a:gd name="T79" fmla="*/ 2147483647 h 321"/>
              <a:gd name="T80" fmla="*/ 2147483647 w 444"/>
              <a:gd name="T81" fmla="*/ 2147483647 h 321"/>
              <a:gd name="T82" fmla="*/ 2147483647 w 444"/>
              <a:gd name="T83" fmla="*/ 2147483647 h 321"/>
              <a:gd name="T84" fmla="*/ 2147483647 w 444"/>
              <a:gd name="T85" fmla="*/ 2147483647 h 321"/>
              <a:gd name="T86" fmla="*/ 2147483647 w 444"/>
              <a:gd name="T87" fmla="*/ 2147483647 h 321"/>
              <a:gd name="T88" fmla="*/ 2147483647 w 444"/>
              <a:gd name="T89" fmla="*/ 2147483647 h 321"/>
              <a:gd name="T90" fmla="*/ 2147483647 w 444"/>
              <a:gd name="T91" fmla="*/ 2147483647 h 321"/>
              <a:gd name="T92" fmla="*/ 2147483647 w 444"/>
              <a:gd name="T93" fmla="*/ 2147483647 h 321"/>
              <a:gd name="T94" fmla="*/ 2147483647 w 444"/>
              <a:gd name="T95" fmla="*/ 2147483647 h 321"/>
              <a:gd name="T96" fmla="*/ 2147483647 w 444"/>
              <a:gd name="T97" fmla="*/ 2147483647 h 321"/>
              <a:gd name="T98" fmla="*/ 2147483647 w 444"/>
              <a:gd name="T99" fmla="*/ 2147483647 h 321"/>
              <a:gd name="T100" fmla="*/ 2147483647 w 444"/>
              <a:gd name="T101" fmla="*/ 2147483647 h 321"/>
              <a:gd name="T102" fmla="*/ 2147483647 w 444"/>
              <a:gd name="T103" fmla="*/ 2147483647 h 321"/>
              <a:gd name="T104" fmla="*/ 2147483647 w 444"/>
              <a:gd name="T105" fmla="*/ 2147483647 h 321"/>
              <a:gd name="T106" fmla="*/ 2147483647 w 444"/>
              <a:gd name="T107" fmla="*/ 2147483647 h 321"/>
              <a:gd name="T108" fmla="*/ 2147483647 w 444"/>
              <a:gd name="T109" fmla="*/ 2147483647 h 321"/>
              <a:gd name="T110" fmla="*/ 2147483647 w 444"/>
              <a:gd name="T111" fmla="*/ 2147483647 h 321"/>
              <a:gd name="T112" fmla="*/ 2147483647 w 444"/>
              <a:gd name="T113" fmla="*/ 2147483647 h 32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44"/>
              <a:gd name="T172" fmla="*/ 0 h 321"/>
              <a:gd name="T173" fmla="*/ 444 w 444"/>
              <a:gd name="T174" fmla="*/ 321 h 32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44" h="321">
                <a:moveTo>
                  <a:pt x="106" y="20"/>
                </a:moveTo>
                <a:lnTo>
                  <a:pt x="115" y="26"/>
                </a:lnTo>
                <a:lnTo>
                  <a:pt x="121" y="28"/>
                </a:lnTo>
                <a:lnTo>
                  <a:pt x="124" y="32"/>
                </a:lnTo>
                <a:lnTo>
                  <a:pt x="124" y="38"/>
                </a:lnTo>
                <a:lnTo>
                  <a:pt x="125" y="41"/>
                </a:lnTo>
                <a:lnTo>
                  <a:pt x="132" y="45"/>
                </a:lnTo>
                <a:lnTo>
                  <a:pt x="144" y="53"/>
                </a:lnTo>
                <a:lnTo>
                  <a:pt x="147" y="53"/>
                </a:lnTo>
                <a:lnTo>
                  <a:pt x="150" y="54"/>
                </a:lnTo>
                <a:lnTo>
                  <a:pt x="159" y="61"/>
                </a:lnTo>
                <a:lnTo>
                  <a:pt x="154" y="70"/>
                </a:lnTo>
                <a:lnTo>
                  <a:pt x="156" y="73"/>
                </a:lnTo>
                <a:lnTo>
                  <a:pt x="154" y="76"/>
                </a:lnTo>
                <a:lnTo>
                  <a:pt x="157" y="80"/>
                </a:lnTo>
                <a:lnTo>
                  <a:pt x="160" y="80"/>
                </a:lnTo>
                <a:lnTo>
                  <a:pt x="162" y="79"/>
                </a:lnTo>
                <a:lnTo>
                  <a:pt x="165" y="79"/>
                </a:lnTo>
                <a:lnTo>
                  <a:pt x="167" y="80"/>
                </a:lnTo>
                <a:lnTo>
                  <a:pt x="173" y="85"/>
                </a:lnTo>
                <a:lnTo>
                  <a:pt x="178" y="88"/>
                </a:lnTo>
                <a:lnTo>
                  <a:pt x="182" y="88"/>
                </a:lnTo>
                <a:lnTo>
                  <a:pt x="194" y="85"/>
                </a:lnTo>
                <a:lnTo>
                  <a:pt x="198" y="88"/>
                </a:lnTo>
                <a:lnTo>
                  <a:pt x="204" y="91"/>
                </a:lnTo>
                <a:lnTo>
                  <a:pt x="211" y="94"/>
                </a:lnTo>
                <a:lnTo>
                  <a:pt x="216" y="92"/>
                </a:lnTo>
                <a:lnTo>
                  <a:pt x="219" y="91"/>
                </a:lnTo>
                <a:lnTo>
                  <a:pt x="220" y="88"/>
                </a:lnTo>
                <a:lnTo>
                  <a:pt x="222" y="85"/>
                </a:lnTo>
                <a:lnTo>
                  <a:pt x="225" y="82"/>
                </a:lnTo>
                <a:lnTo>
                  <a:pt x="228" y="79"/>
                </a:lnTo>
                <a:lnTo>
                  <a:pt x="229" y="79"/>
                </a:lnTo>
                <a:lnTo>
                  <a:pt x="233" y="79"/>
                </a:lnTo>
                <a:lnTo>
                  <a:pt x="235" y="82"/>
                </a:lnTo>
                <a:lnTo>
                  <a:pt x="236" y="85"/>
                </a:lnTo>
                <a:lnTo>
                  <a:pt x="238" y="85"/>
                </a:lnTo>
                <a:lnTo>
                  <a:pt x="238" y="86"/>
                </a:lnTo>
                <a:lnTo>
                  <a:pt x="241" y="91"/>
                </a:lnTo>
                <a:lnTo>
                  <a:pt x="241" y="92"/>
                </a:lnTo>
                <a:lnTo>
                  <a:pt x="241" y="94"/>
                </a:lnTo>
                <a:lnTo>
                  <a:pt x="242" y="94"/>
                </a:lnTo>
                <a:lnTo>
                  <a:pt x="244" y="95"/>
                </a:lnTo>
                <a:lnTo>
                  <a:pt x="245" y="97"/>
                </a:lnTo>
                <a:lnTo>
                  <a:pt x="245" y="98"/>
                </a:lnTo>
                <a:lnTo>
                  <a:pt x="247" y="101"/>
                </a:lnTo>
                <a:lnTo>
                  <a:pt x="248" y="102"/>
                </a:lnTo>
                <a:lnTo>
                  <a:pt x="250" y="104"/>
                </a:lnTo>
                <a:lnTo>
                  <a:pt x="252" y="105"/>
                </a:lnTo>
                <a:lnTo>
                  <a:pt x="254" y="107"/>
                </a:lnTo>
                <a:lnTo>
                  <a:pt x="255" y="111"/>
                </a:lnTo>
                <a:lnTo>
                  <a:pt x="257" y="113"/>
                </a:lnTo>
                <a:lnTo>
                  <a:pt x="260" y="114"/>
                </a:lnTo>
                <a:lnTo>
                  <a:pt x="264" y="116"/>
                </a:lnTo>
                <a:lnTo>
                  <a:pt x="266" y="116"/>
                </a:lnTo>
                <a:lnTo>
                  <a:pt x="267" y="117"/>
                </a:lnTo>
                <a:lnTo>
                  <a:pt x="269" y="117"/>
                </a:lnTo>
                <a:lnTo>
                  <a:pt x="270" y="119"/>
                </a:lnTo>
                <a:lnTo>
                  <a:pt x="272" y="120"/>
                </a:lnTo>
                <a:lnTo>
                  <a:pt x="273" y="121"/>
                </a:lnTo>
                <a:lnTo>
                  <a:pt x="276" y="126"/>
                </a:lnTo>
                <a:lnTo>
                  <a:pt x="277" y="127"/>
                </a:lnTo>
                <a:lnTo>
                  <a:pt x="279" y="129"/>
                </a:lnTo>
                <a:lnTo>
                  <a:pt x="280" y="130"/>
                </a:lnTo>
                <a:lnTo>
                  <a:pt x="280" y="129"/>
                </a:lnTo>
                <a:lnTo>
                  <a:pt x="282" y="127"/>
                </a:lnTo>
                <a:lnTo>
                  <a:pt x="285" y="123"/>
                </a:lnTo>
                <a:lnTo>
                  <a:pt x="285" y="121"/>
                </a:lnTo>
                <a:lnTo>
                  <a:pt x="288" y="121"/>
                </a:lnTo>
                <a:lnTo>
                  <a:pt x="289" y="123"/>
                </a:lnTo>
                <a:lnTo>
                  <a:pt x="292" y="123"/>
                </a:lnTo>
                <a:lnTo>
                  <a:pt x="292" y="124"/>
                </a:lnTo>
                <a:lnTo>
                  <a:pt x="294" y="124"/>
                </a:lnTo>
                <a:lnTo>
                  <a:pt x="296" y="126"/>
                </a:lnTo>
                <a:lnTo>
                  <a:pt x="299" y="126"/>
                </a:lnTo>
                <a:lnTo>
                  <a:pt x="302" y="124"/>
                </a:lnTo>
                <a:lnTo>
                  <a:pt x="304" y="121"/>
                </a:lnTo>
                <a:lnTo>
                  <a:pt x="305" y="120"/>
                </a:lnTo>
                <a:lnTo>
                  <a:pt x="307" y="120"/>
                </a:lnTo>
                <a:lnTo>
                  <a:pt x="310" y="121"/>
                </a:lnTo>
                <a:lnTo>
                  <a:pt x="311" y="123"/>
                </a:lnTo>
                <a:lnTo>
                  <a:pt x="311" y="124"/>
                </a:lnTo>
                <a:lnTo>
                  <a:pt x="311" y="129"/>
                </a:lnTo>
                <a:lnTo>
                  <a:pt x="311" y="132"/>
                </a:lnTo>
                <a:lnTo>
                  <a:pt x="311" y="133"/>
                </a:lnTo>
                <a:lnTo>
                  <a:pt x="313" y="136"/>
                </a:lnTo>
                <a:lnTo>
                  <a:pt x="314" y="142"/>
                </a:lnTo>
                <a:lnTo>
                  <a:pt x="314" y="163"/>
                </a:lnTo>
                <a:lnTo>
                  <a:pt x="317" y="164"/>
                </a:lnTo>
                <a:lnTo>
                  <a:pt x="324" y="168"/>
                </a:lnTo>
                <a:lnTo>
                  <a:pt x="330" y="170"/>
                </a:lnTo>
                <a:lnTo>
                  <a:pt x="335" y="171"/>
                </a:lnTo>
                <a:lnTo>
                  <a:pt x="342" y="164"/>
                </a:lnTo>
                <a:lnTo>
                  <a:pt x="345" y="163"/>
                </a:lnTo>
                <a:lnTo>
                  <a:pt x="349" y="164"/>
                </a:lnTo>
                <a:lnTo>
                  <a:pt x="351" y="164"/>
                </a:lnTo>
                <a:lnTo>
                  <a:pt x="357" y="168"/>
                </a:lnTo>
                <a:lnTo>
                  <a:pt x="358" y="165"/>
                </a:lnTo>
                <a:lnTo>
                  <a:pt x="361" y="165"/>
                </a:lnTo>
                <a:lnTo>
                  <a:pt x="364" y="167"/>
                </a:lnTo>
                <a:lnTo>
                  <a:pt x="367" y="168"/>
                </a:lnTo>
                <a:lnTo>
                  <a:pt x="365" y="173"/>
                </a:lnTo>
                <a:lnTo>
                  <a:pt x="367" y="176"/>
                </a:lnTo>
                <a:lnTo>
                  <a:pt x="364" y="177"/>
                </a:lnTo>
                <a:lnTo>
                  <a:pt x="358" y="179"/>
                </a:lnTo>
                <a:lnTo>
                  <a:pt x="354" y="183"/>
                </a:lnTo>
                <a:lnTo>
                  <a:pt x="355" y="186"/>
                </a:lnTo>
                <a:lnTo>
                  <a:pt x="359" y="184"/>
                </a:lnTo>
                <a:lnTo>
                  <a:pt x="381" y="186"/>
                </a:lnTo>
                <a:lnTo>
                  <a:pt x="387" y="195"/>
                </a:lnTo>
                <a:lnTo>
                  <a:pt x="383" y="198"/>
                </a:lnTo>
                <a:lnTo>
                  <a:pt x="384" y="199"/>
                </a:lnTo>
                <a:lnTo>
                  <a:pt x="383" y="202"/>
                </a:lnTo>
                <a:lnTo>
                  <a:pt x="381" y="208"/>
                </a:lnTo>
                <a:lnTo>
                  <a:pt x="384" y="211"/>
                </a:lnTo>
                <a:lnTo>
                  <a:pt x="384" y="215"/>
                </a:lnTo>
                <a:lnTo>
                  <a:pt x="387" y="218"/>
                </a:lnTo>
                <a:lnTo>
                  <a:pt x="392" y="220"/>
                </a:lnTo>
                <a:lnTo>
                  <a:pt x="395" y="220"/>
                </a:lnTo>
                <a:lnTo>
                  <a:pt x="399" y="224"/>
                </a:lnTo>
                <a:lnTo>
                  <a:pt x="403" y="226"/>
                </a:lnTo>
                <a:lnTo>
                  <a:pt x="408" y="230"/>
                </a:lnTo>
                <a:lnTo>
                  <a:pt x="412" y="231"/>
                </a:lnTo>
                <a:lnTo>
                  <a:pt x="427" y="242"/>
                </a:lnTo>
                <a:lnTo>
                  <a:pt x="427" y="246"/>
                </a:lnTo>
                <a:lnTo>
                  <a:pt x="430" y="248"/>
                </a:lnTo>
                <a:lnTo>
                  <a:pt x="434" y="246"/>
                </a:lnTo>
                <a:lnTo>
                  <a:pt x="443" y="250"/>
                </a:lnTo>
                <a:lnTo>
                  <a:pt x="443" y="253"/>
                </a:lnTo>
                <a:lnTo>
                  <a:pt x="444" y="259"/>
                </a:lnTo>
                <a:lnTo>
                  <a:pt x="443" y="259"/>
                </a:lnTo>
                <a:lnTo>
                  <a:pt x="442" y="259"/>
                </a:lnTo>
                <a:lnTo>
                  <a:pt x="440" y="261"/>
                </a:lnTo>
                <a:lnTo>
                  <a:pt x="430" y="267"/>
                </a:lnTo>
                <a:lnTo>
                  <a:pt x="428" y="268"/>
                </a:lnTo>
                <a:lnTo>
                  <a:pt x="425" y="269"/>
                </a:lnTo>
                <a:lnTo>
                  <a:pt x="423" y="271"/>
                </a:lnTo>
                <a:lnTo>
                  <a:pt x="421" y="274"/>
                </a:lnTo>
                <a:lnTo>
                  <a:pt x="420" y="274"/>
                </a:lnTo>
                <a:lnTo>
                  <a:pt x="415" y="274"/>
                </a:lnTo>
                <a:lnTo>
                  <a:pt x="409" y="275"/>
                </a:lnTo>
                <a:lnTo>
                  <a:pt x="406" y="274"/>
                </a:lnTo>
                <a:lnTo>
                  <a:pt x="405" y="274"/>
                </a:lnTo>
                <a:lnTo>
                  <a:pt x="399" y="272"/>
                </a:lnTo>
                <a:lnTo>
                  <a:pt x="393" y="269"/>
                </a:lnTo>
                <a:lnTo>
                  <a:pt x="384" y="262"/>
                </a:lnTo>
                <a:lnTo>
                  <a:pt x="379" y="258"/>
                </a:lnTo>
                <a:lnTo>
                  <a:pt x="371" y="258"/>
                </a:lnTo>
                <a:lnTo>
                  <a:pt x="368" y="256"/>
                </a:lnTo>
                <a:lnTo>
                  <a:pt x="361" y="256"/>
                </a:lnTo>
                <a:lnTo>
                  <a:pt x="359" y="255"/>
                </a:lnTo>
                <a:lnTo>
                  <a:pt x="358" y="255"/>
                </a:lnTo>
                <a:lnTo>
                  <a:pt x="354" y="253"/>
                </a:lnTo>
                <a:lnTo>
                  <a:pt x="352" y="253"/>
                </a:lnTo>
                <a:lnTo>
                  <a:pt x="349" y="250"/>
                </a:lnTo>
                <a:lnTo>
                  <a:pt x="346" y="250"/>
                </a:lnTo>
                <a:lnTo>
                  <a:pt x="345" y="248"/>
                </a:lnTo>
                <a:lnTo>
                  <a:pt x="342" y="246"/>
                </a:lnTo>
                <a:lnTo>
                  <a:pt x="340" y="246"/>
                </a:lnTo>
                <a:lnTo>
                  <a:pt x="335" y="248"/>
                </a:lnTo>
                <a:lnTo>
                  <a:pt x="332" y="246"/>
                </a:lnTo>
                <a:lnTo>
                  <a:pt x="329" y="245"/>
                </a:lnTo>
                <a:lnTo>
                  <a:pt x="327" y="243"/>
                </a:lnTo>
                <a:lnTo>
                  <a:pt x="326" y="242"/>
                </a:lnTo>
                <a:lnTo>
                  <a:pt x="324" y="242"/>
                </a:lnTo>
                <a:lnTo>
                  <a:pt x="323" y="240"/>
                </a:lnTo>
                <a:lnTo>
                  <a:pt x="317" y="240"/>
                </a:lnTo>
                <a:lnTo>
                  <a:pt x="313" y="243"/>
                </a:lnTo>
                <a:lnTo>
                  <a:pt x="311" y="243"/>
                </a:lnTo>
                <a:lnTo>
                  <a:pt x="308" y="243"/>
                </a:lnTo>
                <a:lnTo>
                  <a:pt x="301" y="245"/>
                </a:lnTo>
                <a:lnTo>
                  <a:pt x="298" y="243"/>
                </a:lnTo>
                <a:lnTo>
                  <a:pt x="296" y="243"/>
                </a:lnTo>
                <a:lnTo>
                  <a:pt x="295" y="243"/>
                </a:lnTo>
                <a:lnTo>
                  <a:pt x="294" y="243"/>
                </a:lnTo>
                <a:lnTo>
                  <a:pt x="292" y="245"/>
                </a:lnTo>
                <a:lnTo>
                  <a:pt x="288" y="246"/>
                </a:lnTo>
                <a:lnTo>
                  <a:pt x="285" y="246"/>
                </a:lnTo>
                <a:lnTo>
                  <a:pt x="282" y="246"/>
                </a:lnTo>
                <a:lnTo>
                  <a:pt x="279" y="246"/>
                </a:lnTo>
                <a:lnTo>
                  <a:pt x="277" y="248"/>
                </a:lnTo>
                <a:lnTo>
                  <a:pt x="276" y="249"/>
                </a:lnTo>
                <a:lnTo>
                  <a:pt x="273" y="256"/>
                </a:lnTo>
                <a:lnTo>
                  <a:pt x="272" y="259"/>
                </a:lnTo>
                <a:lnTo>
                  <a:pt x="267" y="264"/>
                </a:lnTo>
                <a:lnTo>
                  <a:pt x="264" y="269"/>
                </a:lnTo>
                <a:lnTo>
                  <a:pt x="263" y="274"/>
                </a:lnTo>
                <a:lnTo>
                  <a:pt x="261" y="275"/>
                </a:lnTo>
                <a:lnTo>
                  <a:pt x="258" y="281"/>
                </a:lnTo>
                <a:lnTo>
                  <a:pt x="257" y="283"/>
                </a:lnTo>
                <a:lnTo>
                  <a:pt x="257" y="284"/>
                </a:lnTo>
                <a:lnTo>
                  <a:pt x="257" y="286"/>
                </a:lnTo>
                <a:lnTo>
                  <a:pt x="257" y="287"/>
                </a:lnTo>
                <a:lnTo>
                  <a:pt x="255" y="289"/>
                </a:lnTo>
                <a:lnTo>
                  <a:pt x="255" y="291"/>
                </a:lnTo>
                <a:lnTo>
                  <a:pt x="252" y="293"/>
                </a:lnTo>
                <a:lnTo>
                  <a:pt x="252" y="294"/>
                </a:lnTo>
                <a:lnTo>
                  <a:pt x="251" y="296"/>
                </a:lnTo>
                <a:lnTo>
                  <a:pt x="250" y="299"/>
                </a:lnTo>
                <a:lnTo>
                  <a:pt x="248" y="300"/>
                </a:lnTo>
                <a:lnTo>
                  <a:pt x="247" y="303"/>
                </a:lnTo>
                <a:lnTo>
                  <a:pt x="245" y="306"/>
                </a:lnTo>
                <a:lnTo>
                  <a:pt x="247" y="309"/>
                </a:lnTo>
                <a:lnTo>
                  <a:pt x="245" y="313"/>
                </a:lnTo>
                <a:lnTo>
                  <a:pt x="242" y="316"/>
                </a:lnTo>
                <a:lnTo>
                  <a:pt x="242" y="318"/>
                </a:lnTo>
                <a:lnTo>
                  <a:pt x="242" y="321"/>
                </a:lnTo>
                <a:lnTo>
                  <a:pt x="241" y="319"/>
                </a:lnTo>
                <a:lnTo>
                  <a:pt x="238" y="319"/>
                </a:lnTo>
                <a:lnTo>
                  <a:pt x="235" y="316"/>
                </a:lnTo>
                <a:lnTo>
                  <a:pt x="233" y="316"/>
                </a:lnTo>
                <a:lnTo>
                  <a:pt x="232" y="315"/>
                </a:lnTo>
                <a:lnTo>
                  <a:pt x="231" y="315"/>
                </a:lnTo>
                <a:lnTo>
                  <a:pt x="228" y="313"/>
                </a:lnTo>
                <a:lnTo>
                  <a:pt x="226" y="313"/>
                </a:lnTo>
                <a:lnTo>
                  <a:pt x="225" y="312"/>
                </a:lnTo>
                <a:lnTo>
                  <a:pt x="223" y="312"/>
                </a:lnTo>
                <a:lnTo>
                  <a:pt x="222" y="311"/>
                </a:lnTo>
                <a:lnTo>
                  <a:pt x="220" y="309"/>
                </a:lnTo>
                <a:lnTo>
                  <a:pt x="219" y="309"/>
                </a:lnTo>
                <a:lnTo>
                  <a:pt x="217" y="306"/>
                </a:lnTo>
                <a:lnTo>
                  <a:pt x="216" y="305"/>
                </a:lnTo>
                <a:lnTo>
                  <a:pt x="214" y="302"/>
                </a:lnTo>
                <a:lnTo>
                  <a:pt x="214" y="300"/>
                </a:lnTo>
                <a:lnTo>
                  <a:pt x="210" y="291"/>
                </a:lnTo>
                <a:lnTo>
                  <a:pt x="209" y="281"/>
                </a:lnTo>
                <a:lnTo>
                  <a:pt x="207" y="275"/>
                </a:lnTo>
                <a:lnTo>
                  <a:pt x="206" y="274"/>
                </a:lnTo>
                <a:lnTo>
                  <a:pt x="204" y="269"/>
                </a:lnTo>
                <a:lnTo>
                  <a:pt x="203" y="268"/>
                </a:lnTo>
                <a:lnTo>
                  <a:pt x="201" y="268"/>
                </a:lnTo>
                <a:lnTo>
                  <a:pt x="198" y="265"/>
                </a:lnTo>
                <a:lnTo>
                  <a:pt x="195" y="264"/>
                </a:lnTo>
                <a:lnTo>
                  <a:pt x="194" y="262"/>
                </a:lnTo>
                <a:lnTo>
                  <a:pt x="192" y="261"/>
                </a:lnTo>
                <a:lnTo>
                  <a:pt x="187" y="255"/>
                </a:lnTo>
                <a:lnTo>
                  <a:pt x="182" y="252"/>
                </a:lnTo>
                <a:lnTo>
                  <a:pt x="178" y="250"/>
                </a:lnTo>
                <a:lnTo>
                  <a:pt x="176" y="250"/>
                </a:lnTo>
                <a:lnTo>
                  <a:pt x="170" y="245"/>
                </a:lnTo>
                <a:lnTo>
                  <a:pt x="167" y="243"/>
                </a:lnTo>
                <a:lnTo>
                  <a:pt x="165" y="240"/>
                </a:lnTo>
                <a:lnTo>
                  <a:pt x="163" y="240"/>
                </a:lnTo>
                <a:lnTo>
                  <a:pt x="163" y="239"/>
                </a:lnTo>
                <a:lnTo>
                  <a:pt x="162" y="237"/>
                </a:lnTo>
                <a:lnTo>
                  <a:pt x="160" y="236"/>
                </a:lnTo>
                <a:lnTo>
                  <a:pt x="157" y="231"/>
                </a:lnTo>
                <a:lnTo>
                  <a:pt x="156" y="231"/>
                </a:lnTo>
                <a:lnTo>
                  <a:pt x="156" y="230"/>
                </a:lnTo>
                <a:lnTo>
                  <a:pt x="156" y="227"/>
                </a:lnTo>
                <a:lnTo>
                  <a:pt x="154" y="224"/>
                </a:lnTo>
                <a:lnTo>
                  <a:pt x="154" y="221"/>
                </a:lnTo>
                <a:lnTo>
                  <a:pt x="153" y="218"/>
                </a:lnTo>
                <a:lnTo>
                  <a:pt x="151" y="217"/>
                </a:lnTo>
                <a:lnTo>
                  <a:pt x="151" y="215"/>
                </a:lnTo>
                <a:lnTo>
                  <a:pt x="150" y="212"/>
                </a:lnTo>
                <a:lnTo>
                  <a:pt x="147" y="209"/>
                </a:lnTo>
                <a:lnTo>
                  <a:pt x="144" y="208"/>
                </a:lnTo>
                <a:lnTo>
                  <a:pt x="143" y="206"/>
                </a:lnTo>
                <a:lnTo>
                  <a:pt x="141" y="205"/>
                </a:lnTo>
                <a:lnTo>
                  <a:pt x="138" y="204"/>
                </a:lnTo>
                <a:lnTo>
                  <a:pt x="134" y="201"/>
                </a:lnTo>
                <a:lnTo>
                  <a:pt x="132" y="199"/>
                </a:lnTo>
                <a:lnTo>
                  <a:pt x="131" y="199"/>
                </a:lnTo>
                <a:lnTo>
                  <a:pt x="128" y="196"/>
                </a:lnTo>
                <a:lnTo>
                  <a:pt x="125" y="192"/>
                </a:lnTo>
                <a:lnTo>
                  <a:pt x="119" y="182"/>
                </a:lnTo>
                <a:lnTo>
                  <a:pt x="118" y="179"/>
                </a:lnTo>
                <a:lnTo>
                  <a:pt x="115" y="176"/>
                </a:lnTo>
                <a:lnTo>
                  <a:pt x="113" y="174"/>
                </a:lnTo>
                <a:lnTo>
                  <a:pt x="109" y="167"/>
                </a:lnTo>
                <a:lnTo>
                  <a:pt x="107" y="164"/>
                </a:lnTo>
                <a:lnTo>
                  <a:pt x="103" y="160"/>
                </a:lnTo>
                <a:lnTo>
                  <a:pt x="100" y="157"/>
                </a:lnTo>
                <a:lnTo>
                  <a:pt x="99" y="155"/>
                </a:lnTo>
                <a:lnTo>
                  <a:pt x="97" y="154"/>
                </a:lnTo>
                <a:lnTo>
                  <a:pt x="94" y="151"/>
                </a:lnTo>
                <a:lnTo>
                  <a:pt x="94" y="149"/>
                </a:lnTo>
                <a:lnTo>
                  <a:pt x="93" y="148"/>
                </a:lnTo>
                <a:lnTo>
                  <a:pt x="88" y="143"/>
                </a:lnTo>
                <a:lnTo>
                  <a:pt x="87" y="142"/>
                </a:lnTo>
                <a:lnTo>
                  <a:pt x="85" y="139"/>
                </a:lnTo>
                <a:lnTo>
                  <a:pt x="84" y="139"/>
                </a:lnTo>
                <a:lnTo>
                  <a:pt x="84" y="138"/>
                </a:lnTo>
                <a:lnTo>
                  <a:pt x="80" y="130"/>
                </a:lnTo>
                <a:lnTo>
                  <a:pt x="78" y="127"/>
                </a:lnTo>
                <a:lnTo>
                  <a:pt x="77" y="124"/>
                </a:lnTo>
                <a:lnTo>
                  <a:pt x="71" y="116"/>
                </a:lnTo>
                <a:lnTo>
                  <a:pt x="68" y="113"/>
                </a:lnTo>
                <a:lnTo>
                  <a:pt x="61" y="102"/>
                </a:lnTo>
                <a:lnTo>
                  <a:pt x="58" y="100"/>
                </a:lnTo>
                <a:lnTo>
                  <a:pt x="50" y="94"/>
                </a:lnTo>
                <a:lnTo>
                  <a:pt x="49" y="91"/>
                </a:lnTo>
                <a:lnTo>
                  <a:pt x="43" y="80"/>
                </a:lnTo>
                <a:lnTo>
                  <a:pt x="41" y="79"/>
                </a:lnTo>
                <a:lnTo>
                  <a:pt x="40" y="76"/>
                </a:lnTo>
                <a:lnTo>
                  <a:pt x="39" y="75"/>
                </a:lnTo>
                <a:lnTo>
                  <a:pt x="37" y="73"/>
                </a:lnTo>
                <a:lnTo>
                  <a:pt x="34" y="70"/>
                </a:lnTo>
                <a:lnTo>
                  <a:pt x="33" y="69"/>
                </a:lnTo>
                <a:lnTo>
                  <a:pt x="28" y="64"/>
                </a:lnTo>
                <a:lnTo>
                  <a:pt x="22" y="60"/>
                </a:lnTo>
                <a:lnTo>
                  <a:pt x="21" y="58"/>
                </a:lnTo>
                <a:lnTo>
                  <a:pt x="17" y="53"/>
                </a:lnTo>
                <a:lnTo>
                  <a:pt x="14" y="50"/>
                </a:lnTo>
                <a:lnTo>
                  <a:pt x="12" y="48"/>
                </a:lnTo>
                <a:lnTo>
                  <a:pt x="9" y="47"/>
                </a:lnTo>
                <a:lnTo>
                  <a:pt x="0" y="38"/>
                </a:lnTo>
                <a:lnTo>
                  <a:pt x="0" y="37"/>
                </a:lnTo>
                <a:lnTo>
                  <a:pt x="6" y="29"/>
                </a:lnTo>
                <a:lnTo>
                  <a:pt x="11" y="31"/>
                </a:lnTo>
                <a:lnTo>
                  <a:pt x="22" y="23"/>
                </a:lnTo>
                <a:lnTo>
                  <a:pt x="25" y="25"/>
                </a:lnTo>
                <a:lnTo>
                  <a:pt x="27" y="19"/>
                </a:lnTo>
                <a:lnTo>
                  <a:pt x="33" y="19"/>
                </a:lnTo>
                <a:lnTo>
                  <a:pt x="36" y="19"/>
                </a:lnTo>
                <a:lnTo>
                  <a:pt x="39" y="22"/>
                </a:lnTo>
                <a:lnTo>
                  <a:pt x="43" y="28"/>
                </a:lnTo>
                <a:lnTo>
                  <a:pt x="47" y="29"/>
                </a:lnTo>
                <a:lnTo>
                  <a:pt x="66" y="29"/>
                </a:lnTo>
                <a:lnTo>
                  <a:pt x="71" y="25"/>
                </a:lnTo>
                <a:lnTo>
                  <a:pt x="71" y="13"/>
                </a:lnTo>
                <a:lnTo>
                  <a:pt x="74" y="10"/>
                </a:lnTo>
                <a:lnTo>
                  <a:pt x="82" y="9"/>
                </a:lnTo>
                <a:lnTo>
                  <a:pt x="84" y="4"/>
                </a:lnTo>
                <a:lnTo>
                  <a:pt x="85" y="3"/>
                </a:lnTo>
                <a:lnTo>
                  <a:pt x="87" y="0"/>
                </a:lnTo>
                <a:lnTo>
                  <a:pt x="99" y="12"/>
                </a:lnTo>
                <a:lnTo>
                  <a:pt x="106" y="2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solidFill>
                <a:srgbClr val="000000"/>
              </a:solidFill>
              <a:latin typeface="Arial" charset="0"/>
            </a:endParaRPr>
          </a:p>
        </p:txBody>
      </p:sp>
      <p:pic>
        <p:nvPicPr>
          <p:cNvPr id="230" name="Рисунок 22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9500" y="8946"/>
            <a:ext cx="560027" cy="679199"/>
          </a:xfrm>
          <a:prstGeom prst="rect">
            <a:avLst/>
          </a:prstGeom>
        </p:spPr>
      </p:pic>
      <p:pic>
        <p:nvPicPr>
          <p:cNvPr id="231" name="Рисунок 23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8931" y="3"/>
            <a:ext cx="732698" cy="747277"/>
          </a:xfrm>
          <a:prstGeom prst="rect">
            <a:avLst/>
          </a:prstGeom>
        </p:spPr>
      </p:pic>
      <p:grpSp>
        <p:nvGrpSpPr>
          <p:cNvPr id="233" name="Группа 2"/>
          <p:cNvGrpSpPr>
            <a:grpSpLocks/>
          </p:cNvGrpSpPr>
          <p:nvPr/>
        </p:nvGrpSpPr>
        <p:grpSpPr bwMode="auto">
          <a:xfrm>
            <a:off x="7159572" y="5094737"/>
            <a:ext cx="1995378" cy="1768684"/>
            <a:chOff x="3881366" y="6078911"/>
            <a:chExt cx="1921164" cy="739142"/>
          </a:xfrm>
          <a:solidFill>
            <a:schemeClr val="bg1"/>
          </a:solidFill>
        </p:grpSpPr>
        <p:sp>
          <p:nvSpPr>
            <p:cNvPr id="236" name="Прямоугольник 235"/>
            <p:cNvSpPr/>
            <p:nvPr/>
          </p:nvSpPr>
          <p:spPr bwMode="auto">
            <a:xfrm>
              <a:off x="3881366" y="6078911"/>
              <a:ext cx="1921164" cy="739142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7264" tIns="28633" rIns="57264" bIns="28633" anchor="ctr"/>
            <a:lstStyle>
              <a:defPPr>
                <a:defRPr lang="ru-RU"/>
              </a:defPPr>
              <a:lvl1pPr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508000" indent="-50800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038225" indent="-123825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566863" indent="-195263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097088" indent="-268288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75" dirty="0">
                <a:solidFill>
                  <a:schemeClr val="tx1"/>
                </a:solidFill>
              </a:endParaRPr>
            </a:p>
          </p:txBody>
        </p:sp>
        <p:sp>
          <p:nvSpPr>
            <p:cNvPr id="237" name="TextBox 5"/>
            <p:cNvSpPr txBox="1">
              <a:spLocks noChangeArrowheads="1"/>
            </p:cNvSpPr>
            <p:nvPr/>
          </p:nvSpPr>
          <p:spPr bwMode="auto">
            <a:xfrm>
              <a:off x="4220613" y="6132994"/>
              <a:ext cx="1290132" cy="66507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lIns="65054" tIns="32528" rIns="65054" bIns="32528">
              <a:spAutoFit/>
            </a:bodyPr>
            <a:lstStyle>
              <a:lvl1pPr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defRPr/>
              </a:pPr>
              <a:r>
                <a:rPr lang="ru-RU" sz="600" b="1" dirty="0">
                  <a:latin typeface="Times New Roman" pitchFamily="18" charset="0"/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436" name="Прямоугольник 435"/>
          <p:cNvSpPr/>
          <p:nvPr/>
        </p:nvSpPr>
        <p:spPr>
          <a:xfrm>
            <a:off x="3384137" y="628627"/>
            <a:ext cx="5771038" cy="1477328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indent="450215" algn="just">
              <a:spcAft>
                <a:spcPts val="0"/>
              </a:spcAft>
            </a:pPr>
            <a:r>
              <a:rPr lang="ru-RU" sz="1000" b="1" dirty="0">
                <a:latin typeface="Times New Roman"/>
                <a:ea typeface="Times New Roman"/>
              </a:rPr>
              <a:t>По Краснодарскому краю:</a:t>
            </a:r>
            <a:r>
              <a:rPr lang="ru-RU" sz="1000" dirty="0">
                <a:latin typeface="Times New Roman"/>
                <a:ea typeface="Times New Roman"/>
              </a:rPr>
              <a:t> переменная облачность. Вечером и ночью 25.05 местами кратковременный дождь, в отдельных районах сильный дождь, гроза. Ночью и утром местами туман. Днем преимущественно без осадков. Ветер юго-западный 4-9 м/с. Температура воздуха ночью 13…18°, днем 21…26°.</a:t>
            </a:r>
            <a:endParaRPr lang="ru-RU" sz="900" dirty="0">
              <a:latin typeface="Times New Roman"/>
              <a:ea typeface="Times New Roman"/>
            </a:endParaRPr>
          </a:p>
          <a:p>
            <a:pPr indent="450215" algn="just">
              <a:spcAft>
                <a:spcPts val="0"/>
              </a:spcAft>
            </a:pPr>
            <a:r>
              <a:rPr lang="ru-RU" sz="1000" b="1" dirty="0">
                <a:latin typeface="Times New Roman"/>
                <a:ea typeface="Times New Roman"/>
              </a:rPr>
              <a:t>На Черноморском побережье</a:t>
            </a:r>
            <a:r>
              <a:rPr lang="ru-RU" sz="1000" dirty="0">
                <a:latin typeface="Times New Roman"/>
                <a:ea typeface="Times New Roman"/>
              </a:rPr>
              <a:t>: переменная облачность. Преимущественно без осадков. Ночью и утром местами туман. Ветер северный и северо-восточный 6-11 м/с, местами порывы 12-14 м/с. Температура воздуха ночью 10…15°, днем 18…23°.</a:t>
            </a:r>
            <a:endParaRPr lang="ru-RU" sz="900" dirty="0">
              <a:latin typeface="Times New Roman"/>
              <a:ea typeface="Times New Roman"/>
            </a:endParaRPr>
          </a:p>
          <a:p>
            <a:pPr indent="450215" algn="just">
              <a:spcAft>
                <a:spcPts val="0"/>
              </a:spcAft>
            </a:pPr>
            <a:r>
              <a:rPr lang="ru-RU" sz="1000" b="1" dirty="0">
                <a:latin typeface="Times New Roman"/>
                <a:ea typeface="Times New Roman"/>
              </a:rPr>
              <a:t>По г. Краснодару</a:t>
            </a:r>
            <a:r>
              <a:rPr lang="ru-RU" sz="1000" dirty="0">
                <a:latin typeface="Times New Roman"/>
                <a:ea typeface="Times New Roman"/>
              </a:rPr>
              <a:t>: переменная облачность. Без существенных осадков. Ночью и утром туман. Ветер юго-западный 4-9 м/с. Температура воздуха ночью 13…15°, днем 24…26</a:t>
            </a:r>
            <a:r>
              <a:rPr lang="ru-RU" sz="1000" dirty="0" smtClean="0">
                <a:latin typeface="Times New Roman"/>
                <a:ea typeface="Times New Roman"/>
              </a:rPr>
              <a:t>°. </a:t>
            </a:r>
            <a:endParaRPr lang="ru-RU" sz="900" dirty="0">
              <a:effectLst/>
              <a:latin typeface="Times New Roman"/>
              <a:ea typeface="Times New Roman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-9557" y="-2"/>
            <a:ext cx="9168644" cy="628963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r>
              <a:rPr lang="ru-RU" sz="9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МЕТЕОРОЛОГИЧЕСКАЯ ОБСТАНОВКА НА ТЕРРИТОРИИ КРАСНОДАРСКОГО КРАЯ НА ПРЕДСТОЯЩИЙ ПЕРИОД</a:t>
            </a:r>
          </a:p>
          <a:p>
            <a:pPr algn="ctr"/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 использованием АИУС РСЧС,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Гисметео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Windy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Ventusky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САЦ Минэнерго)</a:t>
            </a:r>
          </a:p>
        </p:txBody>
      </p:sp>
      <p:sp>
        <p:nvSpPr>
          <p:cNvPr id="217" name="Полилиния 4"/>
          <p:cNvSpPr>
            <a:spLocks/>
          </p:cNvSpPr>
          <p:nvPr/>
        </p:nvSpPr>
        <p:spPr bwMode="auto">
          <a:xfrm>
            <a:off x="7227297" y="5439093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18" name="Rectangle 656"/>
          <p:cNvSpPr>
            <a:spLocks noChangeArrowheads="1"/>
          </p:cNvSpPr>
          <p:nvPr/>
        </p:nvSpPr>
        <p:spPr bwMode="auto">
          <a:xfrm>
            <a:off x="7282876" y="5624791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0" name="TextBox 5"/>
          <p:cNvSpPr txBox="1">
            <a:spLocks noChangeArrowheads="1"/>
          </p:cNvSpPr>
          <p:nvPr/>
        </p:nvSpPr>
        <p:spPr bwMode="auto">
          <a:xfrm>
            <a:off x="7642000" y="5479527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6-12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1" name="Полилиния 4"/>
          <p:cNvSpPr>
            <a:spLocks/>
          </p:cNvSpPr>
          <p:nvPr/>
        </p:nvSpPr>
        <p:spPr bwMode="auto">
          <a:xfrm>
            <a:off x="7235305" y="5879551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2" name="Rectangle 656"/>
          <p:cNvSpPr>
            <a:spLocks noChangeArrowheads="1"/>
          </p:cNvSpPr>
          <p:nvPr/>
        </p:nvSpPr>
        <p:spPr bwMode="auto">
          <a:xfrm>
            <a:off x="7290884" y="6065249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3" name="TextBox 5"/>
          <p:cNvSpPr txBox="1">
            <a:spLocks noChangeArrowheads="1"/>
          </p:cNvSpPr>
          <p:nvPr/>
        </p:nvSpPr>
        <p:spPr bwMode="auto">
          <a:xfrm>
            <a:off x="7666447" y="5920861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  <a:r>
              <a:rPr lang="en-US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17 м/с</a:t>
            </a:r>
            <a:endParaRPr lang="ru-RU" sz="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4" name="Полилиния 4"/>
          <p:cNvSpPr>
            <a:spLocks/>
          </p:cNvSpPr>
          <p:nvPr/>
        </p:nvSpPr>
        <p:spPr bwMode="auto">
          <a:xfrm>
            <a:off x="7249692" y="6308835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5" name="TextBox 5"/>
          <p:cNvSpPr txBox="1">
            <a:spLocks noChangeArrowheads="1"/>
          </p:cNvSpPr>
          <p:nvPr/>
        </p:nvSpPr>
        <p:spPr bwMode="auto">
          <a:xfrm>
            <a:off x="7684150" y="6397736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18-25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9" name="Rectangle 656"/>
          <p:cNvSpPr>
            <a:spLocks noChangeArrowheads="1"/>
          </p:cNvSpPr>
          <p:nvPr/>
        </p:nvSpPr>
        <p:spPr bwMode="auto">
          <a:xfrm>
            <a:off x="7275778" y="6539751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6" name="TextBox 215"/>
          <p:cNvSpPr txBox="1"/>
          <p:nvPr/>
        </p:nvSpPr>
        <p:spPr>
          <a:xfrm>
            <a:off x="7090498" y="2635560"/>
            <a:ext cx="2028536" cy="190499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68579" tIns="34289" rIns="68579" bIns="3428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788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Прогнозируемая </a:t>
            </a:r>
            <a:r>
              <a:rPr lang="ru-RU" sz="788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метеообстановка</a:t>
            </a:r>
            <a:endParaRPr lang="ru-RU" sz="788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6" name="TextBox 225"/>
          <p:cNvSpPr txBox="1"/>
          <p:nvPr/>
        </p:nvSpPr>
        <p:spPr>
          <a:xfrm>
            <a:off x="28965" y="622678"/>
            <a:ext cx="1997489" cy="246219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температуры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4" name="TextBox 243"/>
          <p:cNvSpPr txBox="1"/>
          <p:nvPr/>
        </p:nvSpPr>
        <p:spPr>
          <a:xfrm>
            <a:off x="-60507" y="2746112"/>
            <a:ext cx="1956865" cy="203487"/>
          </a:xfrm>
          <a:prstGeom prst="rect">
            <a:avLst/>
          </a:prstGeom>
          <a:solidFill>
            <a:schemeClr val="accent2"/>
          </a:solidFill>
          <a:ln>
            <a:solidFill>
              <a:schemeClr val="tx1"/>
            </a:solidFill>
          </a:ln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выпадения осадков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1" name="TextBox 240"/>
          <p:cNvSpPr txBox="1"/>
          <p:nvPr/>
        </p:nvSpPr>
        <p:spPr>
          <a:xfrm>
            <a:off x="-71545" y="4841499"/>
            <a:ext cx="2246463" cy="254780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порывов ветра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" name="Рисунок 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988956" y="627592"/>
            <a:ext cx="185961" cy="2124093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251" name="Picture 7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4707" y="2774793"/>
            <a:ext cx="201857" cy="20872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243" name="Picture 6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5788" y="4878756"/>
            <a:ext cx="214785" cy="198466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32" name="Скругленный прямоугольник 231"/>
          <p:cNvSpPr/>
          <p:nvPr/>
        </p:nvSpPr>
        <p:spPr>
          <a:xfrm>
            <a:off x="13673707" y="-2371701"/>
            <a:ext cx="5063222" cy="1896786"/>
          </a:xfrm>
          <a:prstGeom prst="round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200" b="1" dirty="0" smtClean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ru-RU" sz="12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ru-RU" sz="1200" b="1" dirty="0" smtClean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1200" b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информации Краснодарского ЦГМС </a:t>
            </a:r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endParaRPr lang="ru-RU" sz="1200" dirty="0" smtClean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12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Черное </a:t>
            </a: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море</a:t>
            </a:r>
            <a:endParaRPr lang="ru-RU" sz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1200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(прибрежная зона от Анапы до </a:t>
            </a:r>
            <a:r>
              <a:rPr lang="ru-RU" sz="1200" i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Магри</a:t>
            </a:r>
            <a:r>
              <a:rPr lang="ru-RU" sz="1200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sz="1200" b="1" i="1" dirty="0" smtClean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ru-RU" sz="12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</a:t>
            </a:r>
            <a:r>
              <a:rPr lang="ru-RU" sz="1200" b="1" i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21.00  24 мая до 21.00  25 </a:t>
            </a:r>
            <a:r>
              <a:rPr lang="ru-RU" sz="1200" b="1" i="1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мая</a:t>
            </a:r>
          </a:p>
          <a:p>
            <a:pPr algn="just"/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Переменная облачность. Местами кратковременный дождь, гроза. Ветер западной четверти 6-11 м/с, на участке Анапа-Геленджик местами порывы </a:t>
            </a:r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12-17 </a:t>
            </a:r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м/с. Температура воздуха ночью 11…16°; </a:t>
            </a:r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днем </a:t>
            </a:r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18…23°. Высота волны на участке Анапа-Геленджик ночью </a:t>
            </a:r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1,3-1,8 </a:t>
            </a:r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м, днём 0,8-1,3 м; </a:t>
            </a:r>
            <a:r>
              <a:rPr lang="ru-RU" sz="1200" b="1" u="sng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участке от Джубги до </a:t>
            </a:r>
            <a:r>
              <a:rPr lang="ru-RU" sz="1200" b="1" u="sng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Магри</a:t>
            </a:r>
            <a:r>
              <a:rPr lang="ru-RU" sz="1200" b="1" u="sng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0,7-1,2 м.</a:t>
            </a:r>
          </a:p>
          <a:p>
            <a:pPr algn="ctr"/>
            <a:endParaRPr lang="ru-RU" sz="1200" b="1" i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ru-RU" sz="1000" dirty="0"/>
          </a:p>
          <a:p>
            <a:endParaRPr lang="ru-RU" sz="1000" dirty="0"/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56486" y="2797108"/>
            <a:ext cx="2106476" cy="1147663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058262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E:\!!!!!!!ОММиОППМ\06 .00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5477" y="646503"/>
            <a:ext cx="9151851" cy="6239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3" descr="E:\!!!!!!!ОММиОППМ\18.00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4498" y="666063"/>
            <a:ext cx="2841876" cy="2069313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КРАСНОДАРСКОГО </a:t>
            </a:r>
            <a:r>
              <a:rPr lang="ru-RU" sz="1200" dirty="0" smtClean="0"/>
              <a:t>КРАЯ</a:t>
            </a:r>
          </a:p>
          <a:p>
            <a:r>
              <a:rPr lang="ru-RU" sz="1200" dirty="0" smtClean="0"/>
              <a:t>(с использованием информационных ресурсов </a:t>
            </a:r>
            <a:r>
              <a:rPr lang="en-US" sz="1200" dirty="0" err="1" smtClean="0"/>
              <a:t>Ventusky</a:t>
            </a:r>
            <a:r>
              <a:rPr lang="ru-RU" sz="1200" dirty="0" smtClean="0"/>
              <a:t>, </a:t>
            </a:r>
            <a:r>
              <a:rPr lang="en-US" sz="1200" dirty="0" smtClean="0"/>
              <a:t>Windy)</a:t>
            </a:r>
            <a:endParaRPr lang="ru-RU" sz="1200" dirty="0"/>
          </a:p>
        </p:txBody>
      </p:sp>
      <p:sp>
        <p:nvSpPr>
          <p:cNvPr id="264" name="TextBox 263"/>
          <p:cNvSpPr txBox="1"/>
          <p:nvPr/>
        </p:nvSpPr>
        <p:spPr>
          <a:xfrm>
            <a:off x="0" y="663001"/>
            <a:ext cx="2318085" cy="461663"/>
          </a:xfrm>
          <a:prstGeom prst="rect">
            <a:avLst/>
          </a:prstGeom>
          <a:solidFill>
            <a:srgbClr val="FFFF00">
              <a:alpha val="80000"/>
            </a:srgb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Порывы ветра, м/с</a:t>
            </a:r>
          </a:p>
          <a:p>
            <a:r>
              <a:rPr lang="ru-RU" dirty="0" smtClean="0"/>
              <a:t>06.00 26.05.2021</a:t>
            </a:r>
            <a:endParaRPr lang="ru-RU" dirty="0"/>
          </a:p>
        </p:txBody>
      </p:sp>
      <p:grpSp>
        <p:nvGrpSpPr>
          <p:cNvPr id="67" name="Группа 66"/>
          <p:cNvGrpSpPr/>
          <p:nvPr/>
        </p:nvGrpSpPr>
        <p:grpSpPr>
          <a:xfrm>
            <a:off x="6918903" y="2785286"/>
            <a:ext cx="2217001" cy="1250662"/>
            <a:chOff x="6479404" y="4986230"/>
            <a:chExt cx="2557092" cy="1244431"/>
          </a:xfrm>
        </p:grpSpPr>
        <p:sp>
          <p:nvSpPr>
            <p:cNvPr id="68" name="Text Box 830"/>
            <p:cNvSpPr txBox="1">
              <a:spLocks noChangeArrowheads="1"/>
            </p:cNvSpPr>
            <p:nvPr/>
          </p:nvSpPr>
          <p:spPr bwMode="auto">
            <a:xfrm>
              <a:off x="6479405" y="5257757"/>
              <a:ext cx="2557090" cy="972904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85000"/>
                </a:lnSpc>
              </a:pPr>
              <a:endParaRPr lang="ru-RU" sz="400" dirty="0" smtClean="0">
                <a:latin typeface="Times New Roman" pitchFamily="18" charset="0"/>
                <a:cs typeface="Times New Roman" pitchFamily="18" charset="0"/>
              </a:endParaRP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44 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муниципальных образований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1740 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населенных пунктов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1 215 462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дома, 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5</a:t>
              </a: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 620 688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чел.;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6 153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СЗО;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1 165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автомобильных мостов.</a:t>
              </a:r>
            </a:p>
          </p:txBody>
        </p:sp>
        <p:sp>
          <p:nvSpPr>
            <p:cNvPr id="69" name="Rectangle 84"/>
            <p:cNvSpPr>
              <a:spLocks noChangeArrowheads="1"/>
            </p:cNvSpPr>
            <p:nvPr/>
          </p:nvSpPr>
          <p:spPr bwMode="auto">
            <a:xfrm>
              <a:off x="6479404" y="4986230"/>
              <a:ext cx="2557092" cy="338071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9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При наихудшем сценарии в зону отключения попадают:</a:t>
              </a:r>
              <a:endParaRPr lang="ru-RU" sz="9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6" name="Группа 15"/>
          <p:cNvGrpSpPr/>
          <p:nvPr/>
        </p:nvGrpSpPr>
        <p:grpSpPr>
          <a:xfrm>
            <a:off x="4674344" y="3290770"/>
            <a:ext cx="1185312" cy="668769"/>
            <a:chOff x="3757264" y="3100730"/>
            <a:chExt cx="1185312" cy="668769"/>
          </a:xfrm>
        </p:grpSpPr>
        <p:sp>
          <p:nvSpPr>
            <p:cNvPr id="197" name="Прямоугольник 196"/>
            <p:cNvSpPr/>
            <p:nvPr/>
          </p:nvSpPr>
          <p:spPr bwMode="auto">
            <a:xfrm>
              <a:off x="4134015" y="342821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8" name="Прямоугольник 197"/>
            <p:cNvSpPr/>
            <p:nvPr/>
          </p:nvSpPr>
          <p:spPr>
            <a:xfrm>
              <a:off x="4134015" y="3600835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4134016" y="3252553"/>
              <a:ext cx="259904" cy="176564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 bwMode="auto">
            <a:xfrm>
              <a:off x="4362346" y="32563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1" name="Прямоугольник 200"/>
            <p:cNvSpPr/>
            <p:nvPr/>
          </p:nvSpPr>
          <p:spPr bwMode="auto">
            <a:xfrm>
              <a:off x="4583056" y="32564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64%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6" name="Text Box 182"/>
            <p:cNvSpPr txBox="1">
              <a:spLocks noChangeArrowheads="1"/>
            </p:cNvSpPr>
            <p:nvPr/>
          </p:nvSpPr>
          <p:spPr bwMode="auto">
            <a:xfrm>
              <a:off x="3757264" y="3100730"/>
              <a:ext cx="1185312" cy="165053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 smtClean="0"/>
                <a:t>Выселковский</a:t>
              </a:r>
              <a:r>
                <a:rPr lang="ru-RU" altLang="ru-RU" dirty="0" smtClean="0"/>
                <a:t> район</a:t>
              </a:r>
              <a:endParaRPr lang="ru-RU" altLang="ru-RU" dirty="0"/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3785506" y="3265782"/>
              <a:ext cx="336655" cy="160911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25℃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" name="Группа 9"/>
          <p:cNvGrpSpPr/>
          <p:nvPr/>
        </p:nvGrpSpPr>
        <p:grpSpPr>
          <a:xfrm>
            <a:off x="1813311" y="4305578"/>
            <a:ext cx="1095800" cy="661757"/>
            <a:chOff x="1981645" y="4227477"/>
            <a:chExt cx="1095800" cy="661757"/>
          </a:xfrm>
        </p:grpSpPr>
        <p:sp>
          <p:nvSpPr>
            <p:cNvPr id="116" name="Прямоугольник 115"/>
            <p:cNvSpPr/>
            <p:nvPr/>
          </p:nvSpPr>
          <p:spPr bwMode="auto">
            <a:xfrm>
              <a:off x="2329675" y="455472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Прямоугольник 116"/>
            <p:cNvSpPr/>
            <p:nvPr/>
          </p:nvSpPr>
          <p:spPr>
            <a:xfrm>
              <a:off x="2329675" y="4727343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8" name="Прямоугольник 117"/>
            <p:cNvSpPr/>
            <p:nvPr/>
          </p:nvSpPr>
          <p:spPr bwMode="auto">
            <a:xfrm>
              <a:off x="2291575" y="4379061"/>
              <a:ext cx="338685" cy="17713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9" name="Прямоугольник 118"/>
            <p:cNvSpPr/>
            <p:nvPr/>
          </p:nvSpPr>
          <p:spPr bwMode="auto">
            <a:xfrm>
              <a:off x="2558006" y="4382873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1" name="Прямоугольник 120"/>
            <p:cNvSpPr/>
            <p:nvPr/>
          </p:nvSpPr>
          <p:spPr bwMode="auto">
            <a:xfrm>
              <a:off x="2778716" y="4392504"/>
              <a:ext cx="298729" cy="1631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58%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2" name="Text Box 182"/>
            <p:cNvSpPr txBox="1">
              <a:spLocks noChangeArrowheads="1"/>
            </p:cNvSpPr>
            <p:nvPr/>
          </p:nvSpPr>
          <p:spPr bwMode="auto">
            <a:xfrm>
              <a:off x="1993478" y="4227477"/>
              <a:ext cx="1079537" cy="151584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Новороссийск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1981645" y="4388712"/>
              <a:ext cx="305196" cy="166012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25℃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9" name="Группа 8"/>
          <p:cNvGrpSpPr/>
          <p:nvPr/>
        </p:nvGrpSpPr>
        <p:grpSpPr>
          <a:xfrm>
            <a:off x="3163606" y="5625267"/>
            <a:ext cx="1408394" cy="671460"/>
            <a:chOff x="3017004" y="5181947"/>
            <a:chExt cx="1408394" cy="671460"/>
          </a:xfrm>
        </p:grpSpPr>
        <p:sp>
          <p:nvSpPr>
            <p:cNvPr id="83" name="Text Box 182"/>
            <p:cNvSpPr txBox="1">
              <a:spLocks noChangeArrowheads="1"/>
            </p:cNvSpPr>
            <p:nvPr/>
          </p:nvSpPr>
          <p:spPr bwMode="auto">
            <a:xfrm>
              <a:off x="3017004" y="5181947"/>
              <a:ext cx="140839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105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ru-RU" altLang="ru-RU" sz="800" dirty="0" smtClean="0">
                  <a:solidFill>
                    <a:schemeClr val="tx1"/>
                  </a:solidFill>
                </a:rPr>
                <a:t>Туапсинский район</a:t>
              </a:r>
              <a:endParaRPr lang="ru-RU" altLang="ru-RU" sz="800" dirty="0">
                <a:solidFill>
                  <a:schemeClr val="tx1"/>
                </a:solidFill>
              </a:endParaRPr>
            </a:p>
          </p:txBody>
        </p:sp>
        <p:sp>
          <p:nvSpPr>
            <p:cNvPr id="86" name="Прямоугольник 85"/>
            <p:cNvSpPr/>
            <p:nvPr/>
          </p:nvSpPr>
          <p:spPr bwMode="auto">
            <a:xfrm>
              <a:off x="3345324" y="551889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Прямоугольник 86"/>
            <p:cNvSpPr/>
            <p:nvPr/>
          </p:nvSpPr>
          <p:spPr>
            <a:xfrm>
              <a:off x="3349308" y="5691516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Прямоугольник 87"/>
            <p:cNvSpPr/>
            <p:nvPr/>
          </p:nvSpPr>
          <p:spPr bwMode="auto">
            <a:xfrm>
              <a:off x="3345325" y="534323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рямоугольник 88"/>
            <p:cNvSpPr/>
            <p:nvPr/>
          </p:nvSpPr>
          <p:spPr bwMode="auto">
            <a:xfrm>
              <a:off x="3573655" y="534704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Прямоугольник 89"/>
            <p:cNvSpPr/>
            <p:nvPr/>
          </p:nvSpPr>
          <p:spPr bwMode="auto">
            <a:xfrm>
              <a:off x="3794365" y="5347179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83%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025242" y="5344877"/>
              <a:ext cx="306526" cy="174886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19℃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8" name="Группа 7"/>
          <p:cNvGrpSpPr/>
          <p:nvPr/>
        </p:nvGrpSpPr>
        <p:grpSpPr>
          <a:xfrm>
            <a:off x="4369198" y="6153199"/>
            <a:ext cx="1100118" cy="638039"/>
            <a:chOff x="4168110" y="5987935"/>
            <a:chExt cx="1100118" cy="638039"/>
          </a:xfrm>
        </p:grpSpPr>
        <p:sp>
          <p:nvSpPr>
            <p:cNvPr id="84" name="Text Box 182"/>
            <p:cNvSpPr txBox="1">
              <a:spLocks noChangeArrowheads="1"/>
            </p:cNvSpPr>
            <p:nvPr/>
          </p:nvSpPr>
          <p:spPr bwMode="auto">
            <a:xfrm>
              <a:off x="4234035" y="5987935"/>
              <a:ext cx="1034193" cy="14368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Сочи</a:t>
              </a:r>
            </a:p>
          </p:txBody>
        </p:sp>
        <p:sp>
          <p:nvSpPr>
            <p:cNvPr id="111" name="Прямоугольник 110"/>
            <p:cNvSpPr/>
            <p:nvPr/>
          </p:nvSpPr>
          <p:spPr bwMode="auto">
            <a:xfrm>
              <a:off x="4502657" y="6309052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4502657" y="6481672"/>
              <a:ext cx="747770" cy="144302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3" name="Прямоугольник 112"/>
            <p:cNvSpPr/>
            <p:nvPr/>
          </p:nvSpPr>
          <p:spPr bwMode="auto">
            <a:xfrm>
              <a:off x="4502658" y="6133389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14" name="Прямоугольник 113"/>
            <p:cNvSpPr/>
            <p:nvPr/>
          </p:nvSpPr>
          <p:spPr bwMode="auto">
            <a:xfrm>
              <a:off x="4730988" y="612925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5" name="Прямоугольник 114"/>
            <p:cNvSpPr/>
            <p:nvPr/>
          </p:nvSpPr>
          <p:spPr bwMode="auto">
            <a:xfrm>
              <a:off x="4951698" y="6137334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77%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4" name="Прямоугольник 143"/>
            <p:cNvSpPr/>
            <p:nvPr/>
          </p:nvSpPr>
          <p:spPr bwMode="auto">
            <a:xfrm>
              <a:off x="4168110" y="6129257"/>
              <a:ext cx="332076" cy="196780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18℃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2" name="Группа 11"/>
          <p:cNvGrpSpPr/>
          <p:nvPr/>
        </p:nvGrpSpPr>
        <p:grpSpPr>
          <a:xfrm>
            <a:off x="1419629" y="3063996"/>
            <a:ext cx="1623725" cy="676336"/>
            <a:chOff x="1552994" y="2477330"/>
            <a:chExt cx="1486227" cy="676336"/>
          </a:xfrm>
        </p:grpSpPr>
        <p:sp>
          <p:nvSpPr>
            <p:cNvPr id="81" name="Text Box 182"/>
            <p:cNvSpPr txBox="1">
              <a:spLocks noChangeArrowheads="1"/>
            </p:cNvSpPr>
            <p:nvPr/>
          </p:nvSpPr>
          <p:spPr bwMode="auto">
            <a:xfrm>
              <a:off x="1552994" y="2477330"/>
              <a:ext cx="1486227" cy="168334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/>
                <a:t>Приморско-Ахтарский</a:t>
              </a:r>
              <a:r>
                <a:rPr lang="ru-RU" altLang="ru-RU" dirty="0"/>
                <a:t> район</a:t>
              </a:r>
            </a:p>
          </p:txBody>
        </p:sp>
        <p:sp>
          <p:nvSpPr>
            <p:cNvPr id="101" name="Прямоугольник 100"/>
            <p:cNvSpPr/>
            <p:nvPr/>
          </p:nvSpPr>
          <p:spPr bwMode="auto">
            <a:xfrm>
              <a:off x="2054312" y="281915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" name="Прямоугольник 101"/>
            <p:cNvSpPr/>
            <p:nvPr/>
          </p:nvSpPr>
          <p:spPr>
            <a:xfrm>
              <a:off x="2054312" y="2991775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" name="Прямоугольник 102"/>
            <p:cNvSpPr/>
            <p:nvPr/>
          </p:nvSpPr>
          <p:spPr bwMode="auto">
            <a:xfrm>
              <a:off x="2054313" y="2643493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" name="Прямоугольник 103"/>
            <p:cNvSpPr/>
            <p:nvPr/>
          </p:nvSpPr>
          <p:spPr bwMode="auto">
            <a:xfrm>
              <a:off x="2282643" y="264730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" name="Прямоугольник 104"/>
            <p:cNvSpPr/>
            <p:nvPr/>
          </p:nvSpPr>
          <p:spPr bwMode="auto">
            <a:xfrm>
              <a:off x="2503353" y="264743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84%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Прямоугольник 144"/>
            <p:cNvSpPr/>
            <p:nvPr/>
          </p:nvSpPr>
          <p:spPr bwMode="auto">
            <a:xfrm>
              <a:off x="1736928" y="2640449"/>
              <a:ext cx="313575" cy="153812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23℃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" name="Группа 13"/>
          <p:cNvGrpSpPr/>
          <p:nvPr/>
        </p:nvGrpSpPr>
        <p:grpSpPr>
          <a:xfrm>
            <a:off x="3684351" y="2433254"/>
            <a:ext cx="1240105" cy="678122"/>
            <a:chOff x="4019142" y="1867819"/>
            <a:chExt cx="1240105" cy="678122"/>
          </a:xfrm>
        </p:grpSpPr>
        <p:sp>
          <p:nvSpPr>
            <p:cNvPr id="134" name="Прямоугольник 133"/>
            <p:cNvSpPr/>
            <p:nvPr/>
          </p:nvSpPr>
          <p:spPr bwMode="auto">
            <a:xfrm>
              <a:off x="4434012" y="2204658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5" name="Прямоугольник 134"/>
            <p:cNvSpPr/>
            <p:nvPr/>
          </p:nvSpPr>
          <p:spPr>
            <a:xfrm>
              <a:off x="4434012" y="2377277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6" name="Прямоугольник 135"/>
            <p:cNvSpPr/>
            <p:nvPr/>
          </p:nvSpPr>
          <p:spPr bwMode="auto">
            <a:xfrm>
              <a:off x="4434013" y="2028995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Прямоугольник 136"/>
            <p:cNvSpPr/>
            <p:nvPr/>
          </p:nvSpPr>
          <p:spPr bwMode="auto">
            <a:xfrm>
              <a:off x="4662343" y="203280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8" name="Прямоугольник 137"/>
            <p:cNvSpPr/>
            <p:nvPr/>
          </p:nvSpPr>
          <p:spPr bwMode="auto">
            <a:xfrm>
              <a:off x="4883053" y="2032940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87%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9" name="Text Box 182"/>
            <p:cNvSpPr txBox="1">
              <a:spLocks noChangeArrowheads="1"/>
            </p:cNvSpPr>
            <p:nvPr/>
          </p:nvSpPr>
          <p:spPr bwMode="auto">
            <a:xfrm>
              <a:off x="4019142" y="1867819"/>
              <a:ext cx="1240105" cy="16110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smtClean="0"/>
                <a:t>Ленинградский район</a:t>
              </a:r>
              <a:endParaRPr lang="ru-RU" altLang="ru-RU" dirty="0"/>
            </a:p>
          </p:txBody>
        </p:sp>
        <p:sp>
          <p:nvSpPr>
            <p:cNvPr id="146" name="Прямоугольник 145"/>
            <p:cNvSpPr/>
            <p:nvPr/>
          </p:nvSpPr>
          <p:spPr bwMode="auto">
            <a:xfrm>
              <a:off x="4085567" y="2037248"/>
              <a:ext cx="339832" cy="132693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26℃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" name="Группа 10"/>
          <p:cNvGrpSpPr/>
          <p:nvPr/>
        </p:nvGrpSpPr>
        <p:grpSpPr>
          <a:xfrm>
            <a:off x="557811" y="3745534"/>
            <a:ext cx="1134458" cy="673114"/>
            <a:chOff x="1030210" y="3471688"/>
            <a:chExt cx="1134458" cy="673114"/>
          </a:xfrm>
        </p:grpSpPr>
        <p:sp>
          <p:nvSpPr>
            <p:cNvPr id="82" name="Text Box 182"/>
            <p:cNvSpPr txBox="1">
              <a:spLocks noChangeArrowheads="1"/>
            </p:cNvSpPr>
            <p:nvPr/>
          </p:nvSpPr>
          <p:spPr bwMode="auto">
            <a:xfrm>
              <a:off x="1030210" y="3471688"/>
              <a:ext cx="1134457" cy="173598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Темрюкский район</a:t>
              </a:r>
            </a:p>
          </p:txBody>
        </p:sp>
        <p:sp>
          <p:nvSpPr>
            <p:cNvPr id="96" name="Прямоугольник 95"/>
            <p:cNvSpPr/>
            <p:nvPr/>
          </p:nvSpPr>
          <p:spPr bwMode="auto">
            <a:xfrm>
              <a:off x="1416898" y="3803519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Прямоугольник 96"/>
            <p:cNvSpPr/>
            <p:nvPr/>
          </p:nvSpPr>
          <p:spPr>
            <a:xfrm>
              <a:off x="1416898" y="3976138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Прямоугольник 97"/>
            <p:cNvSpPr/>
            <p:nvPr/>
          </p:nvSpPr>
          <p:spPr bwMode="auto">
            <a:xfrm>
              <a:off x="1416899" y="3627856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" name="Прямоугольник 98"/>
            <p:cNvSpPr/>
            <p:nvPr/>
          </p:nvSpPr>
          <p:spPr bwMode="auto">
            <a:xfrm>
              <a:off x="1645229" y="3631668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" name="Прямоугольник 99"/>
            <p:cNvSpPr/>
            <p:nvPr/>
          </p:nvSpPr>
          <p:spPr bwMode="auto">
            <a:xfrm>
              <a:off x="1865939" y="3631801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59%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2" name="Прямоугольник 151"/>
            <p:cNvSpPr/>
            <p:nvPr/>
          </p:nvSpPr>
          <p:spPr bwMode="auto">
            <a:xfrm>
              <a:off x="1030212" y="3622743"/>
              <a:ext cx="377927" cy="179891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23℃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3" name="Группа 12"/>
          <p:cNvGrpSpPr/>
          <p:nvPr/>
        </p:nvGrpSpPr>
        <p:grpSpPr>
          <a:xfrm>
            <a:off x="2157407" y="2048214"/>
            <a:ext cx="1073658" cy="678325"/>
            <a:chOff x="2471157" y="1318339"/>
            <a:chExt cx="1073658" cy="678325"/>
          </a:xfrm>
        </p:grpSpPr>
        <p:sp>
          <p:nvSpPr>
            <p:cNvPr id="80" name="Text Box 182"/>
            <p:cNvSpPr txBox="1">
              <a:spLocks noChangeArrowheads="1"/>
            </p:cNvSpPr>
            <p:nvPr/>
          </p:nvSpPr>
          <p:spPr bwMode="auto">
            <a:xfrm>
              <a:off x="2611181" y="1318339"/>
              <a:ext cx="93363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Ейский район</a:t>
              </a:r>
            </a:p>
          </p:txBody>
        </p:sp>
        <p:sp>
          <p:nvSpPr>
            <p:cNvPr id="91" name="Прямоугольник 90"/>
            <p:cNvSpPr/>
            <p:nvPr/>
          </p:nvSpPr>
          <p:spPr bwMode="auto">
            <a:xfrm>
              <a:off x="2796879" y="166215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Прямоугольник 91"/>
            <p:cNvSpPr/>
            <p:nvPr/>
          </p:nvSpPr>
          <p:spPr>
            <a:xfrm>
              <a:off x="2800863" y="1834773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Прямоугольник 92"/>
            <p:cNvSpPr/>
            <p:nvPr/>
          </p:nvSpPr>
          <p:spPr bwMode="auto">
            <a:xfrm>
              <a:off x="2761699" y="1486492"/>
              <a:ext cx="274941" cy="168188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7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Прямоугольник 93"/>
            <p:cNvSpPr/>
            <p:nvPr/>
          </p:nvSpPr>
          <p:spPr bwMode="auto">
            <a:xfrm>
              <a:off x="3025210" y="14820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</a:p>
          </p:txBody>
        </p:sp>
        <p:sp>
          <p:nvSpPr>
            <p:cNvPr id="95" name="Прямоугольник 94"/>
            <p:cNvSpPr/>
            <p:nvPr/>
          </p:nvSpPr>
          <p:spPr bwMode="auto">
            <a:xfrm>
              <a:off x="3245920" y="14821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76%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4" name="Прямоугольник 153"/>
            <p:cNvSpPr/>
            <p:nvPr/>
          </p:nvSpPr>
          <p:spPr bwMode="auto">
            <a:xfrm>
              <a:off x="2471157" y="1489174"/>
              <a:ext cx="325721" cy="165505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" name="Группа 14"/>
          <p:cNvGrpSpPr/>
          <p:nvPr/>
        </p:nvGrpSpPr>
        <p:grpSpPr>
          <a:xfrm>
            <a:off x="3227045" y="4244053"/>
            <a:ext cx="1233749" cy="655642"/>
            <a:chOff x="3380457" y="3918575"/>
            <a:chExt cx="1233749" cy="655642"/>
          </a:xfrm>
        </p:grpSpPr>
        <p:sp>
          <p:nvSpPr>
            <p:cNvPr id="85" name="Text Box 182"/>
            <p:cNvSpPr txBox="1">
              <a:spLocks noChangeArrowheads="1"/>
            </p:cNvSpPr>
            <p:nvPr/>
          </p:nvSpPr>
          <p:spPr bwMode="auto">
            <a:xfrm>
              <a:off x="3576160" y="3918575"/>
              <a:ext cx="1034193" cy="159011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Краснодар</a:t>
              </a:r>
            </a:p>
          </p:txBody>
        </p:sp>
        <p:sp>
          <p:nvSpPr>
            <p:cNvPr id="106" name="Прямоугольник 105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" name="Прямоугольник 106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" name="Прямоугольник 107"/>
            <p:cNvSpPr/>
            <p:nvPr/>
          </p:nvSpPr>
          <p:spPr bwMode="auto">
            <a:xfrm>
              <a:off x="3828336" y="4064044"/>
              <a:ext cx="311597" cy="183880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" name="Прямоугольник 108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" name="Прямоугольник 109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58%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3380457" y="4060470"/>
              <a:ext cx="472096" cy="187454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25℃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" name="Группа 4"/>
          <p:cNvGrpSpPr/>
          <p:nvPr/>
        </p:nvGrpSpPr>
        <p:grpSpPr>
          <a:xfrm>
            <a:off x="6891015" y="4460089"/>
            <a:ext cx="2605321" cy="2380378"/>
            <a:chOff x="6897577" y="4113555"/>
            <a:chExt cx="2605321" cy="2380378"/>
          </a:xfrm>
        </p:grpSpPr>
        <p:grpSp>
          <p:nvGrpSpPr>
            <p:cNvPr id="214" name="Группа 1145"/>
            <p:cNvGrpSpPr/>
            <p:nvPr/>
          </p:nvGrpSpPr>
          <p:grpSpPr>
            <a:xfrm>
              <a:off x="6897577" y="4113555"/>
              <a:ext cx="2249979" cy="2380378"/>
              <a:chOff x="6759625" y="4893992"/>
              <a:chExt cx="2096871" cy="1946188"/>
            </a:xfrm>
          </p:grpSpPr>
          <p:sp>
            <p:nvSpPr>
              <p:cNvPr id="243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245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1660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Полилиния 214"/>
            <p:cNvSpPr/>
            <p:nvPr/>
          </p:nvSpPr>
          <p:spPr>
            <a:xfrm>
              <a:off x="7094516" y="5372791"/>
              <a:ext cx="170970" cy="164598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3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6" name="Text Box 97"/>
            <p:cNvSpPr txBox="1">
              <a:spLocks noChangeArrowheads="1"/>
            </p:cNvSpPr>
            <p:nvPr/>
          </p:nvSpPr>
          <p:spPr bwMode="auto">
            <a:xfrm>
              <a:off x="7506917" y="5379180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0–7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17" name="Полилиния 216"/>
            <p:cNvSpPr/>
            <p:nvPr/>
          </p:nvSpPr>
          <p:spPr>
            <a:xfrm>
              <a:off x="7067820" y="5588434"/>
              <a:ext cx="224362" cy="144551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92D050">
                <a:alpha val="43000"/>
              </a:srgbClr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8" name="Text Box 97"/>
            <p:cNvSpPr txBox="1">
              <a:spLocks noChangeArrowheads="1"/>
            </p:cNvSpPr>
            <p:nvPr/>
          </p:nvSpPr>
          <p:spPr bwMode="auto">
            <a:xfrm>
              <a:off x="7514537" y="5592383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8–12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7072285" y="5787921"/>
              <a:ext cx="246245" cy="187349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FFFF00">
                <a:alpha val="43000"/>
              </a:srgbClr>
            </a:solidFill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0" name="Полилиния 219"/>
            <p:cNvSpPr/>
            <p:nvPr/>
          </p:nvSpPr>
          <p:spPr>
            <a:xfrm>
              <a:off x="7119354" y="6011628"/>
              <a:ext cx="199533" cy="114057"/>
            </a:xfrm>
            <a:custGeom>
              <a:avLst/>
              <a:gdLst>
                <a:gd name="connsiteX0" fmla="*/ 985458 w 1227381"/>
                <a:gd name="connsiteY0" fmla="*/ 157964 h 841995"/>
                <a:gd name="connsiteX1" fmla="*/ 680658 w 1227381"/>
                <a:gd name="connsiteY1" fmla="*/ 18264 h 841995"/>
                <a:gd name="connsiteX2" fmla="*/ 331408 w 1227381"/>
                <a:gd name="connsiteY2" fmla="*/ 18264 h 841995"/>
                <a:gd name="connsiteX3" fmla="*/ 1208 w 1227381"/>
                <a:gd name="connsiteY3" fmla="*/ 170664 h 841995"/>
                <a:gd name="connsiteX4" fmla="*/ 242508 w 1227381"/>
                <a:gd name="connsiteY4" fmla="*/ 551664 h 841995"/>
                <a:gd name="connsiteX5" fmla="*/ 794958 w 1227381"/>
                <a:gd name="connsiteY5" fmla="*/ 735814 h 841995"/>
                <a:gd name="connsiteX6" fmla="*/ 1118808 w 1227381"/>
                <a:gd name="connsiteY6" fmla="*/ 837414 h 841995"/>
                <a:gd name="connsiteX7" fmla="*/ 1036258 w 1227381"/>
                <a:gd name="connsiteY7" fmla="*/ 589764 h 841995"/>
                <a:gd name="connsiteX8" fmla="*/ 1226758 w 1227381"/>
                <a:gd name="connsiteY8" fmla="*/ 361164 h 841995"/>
                <a:gd name="connsiteX9" fmla="*/ 985458 w 1227381"/>
                <a:gd name="connsiteY9" fmla="*/ 157964 h 84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7381" h="841995">
                  <a:moveTo>
                    <a:pt x="985458" y="157964"/>
                  </a:moveTo>
                  <a:cubicBezTo>
                    <a:pt x="894441" y="100814"/>
                    <a:pt x="789666" y="41547"/>
                    <a:pt x="680658" y="18264"/>
                  </a:cubicBezTo>
                  <a:cubicBezTo>
                    <a:pt x="571650" y="-5019"/>
                    <a:pt x="444650" y="-7136"/>
                    <a:pt x="331408" y="18264"/>
                  </a:cubicBezTo>
                  <a:cubicBezTo>
                    <a:pt x="218166" y="43664"/>
                    <a:pt x="16025" y="81764"/>
                    <a:pt x="1208" y="170664"/>
                  </a:cubicBezTo>
                  <a:cubicBezTo>
                    <a:pt x="-13609" y="259564"/>
                    <a:pt x="110216" y="457472"/>
                    <a:pt x="242508" y="551664"/>
                  </a:cubicBezTo>
                  <a:cubicBezTo>
                    <a:pt x="374800" y="645856"/>
                    <a:pt x="648908" y="688189"/>
                    <a:pt x="794958" y="735814"/>
                  </a:cubicBezTo>
                  <a:cubicBezTo>
                    <a:pt x="941008" y="783439"/>
                    <a:pt x="1078591" y="861756"/>
                    <a:pt x="1118808" y="837414"/>
                  </a:cubicBezTo>
                  <a:cubicBezTo>
                    <a:pt x="1159025" y="813072"/>
                    <a:pt x="1018266" y="669139"/>
                    <a:pt x="1036258" y="589764"/>
                  </a:cubicBezTo>
                  <a:cubicBezTo>
                    <a:pt x="1054250" y="510389"/>
                    <a:pt x="1239458" y="436306"/>
                    <a:pt x="1226758" y="361164"/>
                  </a:cubicBezTo>
                  <a:cubicBezTo>
                    <a:pt x="1214058" y="286022"/>
                    <a:pt x="1076475" y="215114"/>
                    <a:pt x="985458" y="157964"/>
                  </a:cubicBezTo>
                  <a:close/>
                </a:path>
              </a:pathLst>
            </a:custGeom>
            <a:solidFill>
              <a:srgbClr val="FF0000">
                <a:alpha val="34000"/>
              </a:srgbClr>
            </a:solidFill>
            <a:ln>
              <a:solidFill>
                <a:srgbClr val="FF0000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1" name="Text Box 97"/>
            <p:cNvSpPr txBox="1">
              <a:spLocks noChangeArrowheads="1"/>
            </p:cNvSpPr>
            <p:nvPr/>
          </p:nvSpPr>
          <p:spPr bwMode="auto">
            <a:xfrm>
              <a:off x="7518951" y="5787625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13–17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26" name="Text Box 97"/>
            <p:cNvSpPr txBox="1">
              <a:spLocks noChangeArrowheads="1"/>
            </p:cNvSpPr>
            <p:nvPr/>
          </p:nvSpPr>
          <p:spPr bwMode="auto">
            <a:xfrm>
              <a:off x="7525553" y="6007555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18-25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27" name="Полилиния 226"/>
            <p:cNvSpPr/>
            <p:nvPr/>
          </p:nvSpPr>
          <p:spPr>
            <a:xfrm>
              <a:off x="7133396" y="6230633"/>
              <a:ext cx="199533" cy="130571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rgbClr val="FF0000">
                <a:alpha val="73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8" name="Text Box 97"/>
            <p:cNvSpPr txBox="1">
              <a:spLocks noChangeArrowheads="1"/>
            </p:cNvSpPr>
            <p:nvPr/>
          </p:nvSpPr>
          <p:spPr bwMode="auto">
            <a:xfrm>
              <a:off x="7526066" y="6205139"/>
              <a:ext cx="1642489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свыше 25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33" name="Text Box 97"/>
            <p:cNvSpPr txBox="1">
              <a:spLocks noChangeArrowheads="1"/>
            </p:cNvSpPr>
            <p:nvPr/>
          </p:nvSpPr>
          <p:spPr bwMode="auto">
            <a:xfrm>
              <a:off x="7511331" y="4978430"/>
              <a:ext cx="1506131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количество осадков, мм</a:t>
              </a:r>
            </a:p>
          </p:txBody>
        </p:sp>
        <p:sp>
          <p:nvSpPr>
            <p:cNvPr id="234" name="Text Box 97"/>
            <p:cNvSpPr txBox="1">
              <a:spLocks noChangeArrowheads="1"/>
            </p:cNvSpPr>
            <p:nvPr/>
          </p:nvSpPr>
          <p:spPr bwMode="auto">
            <a:xfrm>
              <a:off x="7511331" y="5183978"/>
              <a:ext cx="1018906" cy="2016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порывы ветра, м/с</a:t>
              </a:r>
            </a:p>
          </p:txBody>
        </p:sp>
        <p:sp>
          <p:nvSpPr>
            <p:cNvPr id="235" name="Прямоугольник 234"/>
            <p:cNvSpPr/>
            <p:nvPr/>
          </p:nvSpPr>
          <p:spPr>
            <a:xfrm>
              <a:off x="6965654" y="4791916"/>
              <a:ext cx="422408" cy="104536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0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236" name="Text Box 97"/>
            <p:cNvSpPr txBox="1">
              <a:spLocks noChangeArrowheads="1"/>
            </p:cNvSpPr>
            <p:nvPr/>
          </p:nvSpPr>
          <p:spPr bwMode="auto">
            <a:xfrm>
              <a:off x="7470662" y="4729588"/>
              <a:ext cx="1440241" cy="2341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  <p:sp>
          <p:nvSpPr>
            <p:cNvPr id="237" name="Прямоугольник 236"/>
            <p:cNvSpPr/>
            <p:nvPr/>
          </p:nvSpPr>
          <p:spPr>
            <a:xfrm>
              <a:off x="6965654" y="4606377"/>
              <a:ext cx="415956" cy="123211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ru-RU" sz="6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321/20</a:t>
              </a:r>
            </a:p>
          </p:txBody>
        </p:sp>
        <p:sp>
          <p:nvSpPr>
            <p:cNvPr id="238" name="Text Box 97"/>
            <p:cNvSpPr txBox="1">
              <a:spLocks noChangeArrowheads="1"/>
            </p:cNvSpPr>
            <p:nvPr/>
          </p:nvSpPr>
          <p:spPr bwMode="auto">
            <a:xfrm>
              <a:off x="7496091" y="4376243"/>
              <a:ext cx="1788099" cy="1856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239" name="Text Box 97"/>
            <p:cNvSpPr txBox="1">
              <a:spLocks noChangeArrowheads="1"/>
            </p:cNvSpPr>
            <p:nvPr/>
          </p:nvSpPr>
          <p:spPr bwMode="auto">
            <a:xfrm>
              <a:off x="7465611" y="4541638"/>
              <a:ext cx="2037287" cy="2341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85" tIns="63994" rIns="127985" bIns="63994">
              <a:spAutoFit/>
            </a:bodyPr>
            <a:lstStyle>
              <a:lvl1pPr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>
                <a:defRPr/>
              </a:pPr>
              <a:r>
                <a:rPr lang="ru-RU" altLang="ru-RU" sz="675" kern="0" dirty="0">
                  <a:latin typeface="Times New Roman" pitchFamily="18" charset="0"/>
                </a:rPr>
                <a:t>- </a:t>
              </a:r>
              <a:r>
                <a:rPr lang="ru-RU" altLang="ru-RU" sz="675" dirty="0">
                  <a:latin typeface="Times New Roman" panose="02020603050405020304" pitchFamily="18" charset="0"/>
                  <a:cs typeface="Arial" panose="020B0604020202020204" pitchFamily="34" charset="0"/>
                </a:rPr>
                <a:t>протяженность ЛЭП/ТП (шт.)</a:t>
              </a:r>
            </a:p>
          </p:txBody>
        </p:sp>
        <p:sp>
          <p:nvSpPr>
            <p:cNvPr id="240" name="Прямоугольник 239"/>
            <p:cNvSpPr/>
            <p:nvPr/>
          </p:nvSpPr>
          <p:spPr bwMode="auto">
            <a:xfrm>
              <a:off x="7074960" y="4938732"/>
              <a:ext cx="220710" cy="173373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1" name="Прямоугольник 240"/>
            <p:cNvSpPr/>
            <p:nvPr/>
          </p:nvSpPr>
          <p:spPr bwMode="auto">
            <a:xfrm>
              <a:off x="7060796" y="5149470"/>
              <a:ext cx="220710" cy="173373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Прямоугольник 241"/>
            <p:cNvSpPr/>
            <p:nvPr/>
          </p:nvSpPr>
          <p:spPr bwMode="auto">
            <a:xfrm>
              <a:off x="7020158" y="4378614"/>
              <a:ext cx="298729" cy="180925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8" name="Группа 157"/>
          <p:cNvGrpSpPr/>
          <p:nvPr/>
        </p:nvGrpSpPr>
        <p:grpSpPr>
          <a:xfrm>
            <a:off x="5438913" y="5046508"/>
            <a:ext cx="1105474" cy="690432"/>
            <a:chOff x="3511095" y="3883785"/>
            <a:chExt cx="1105474" cy="690432"/>
          </a:xfrm>
        </p:grpSpPr>
        <p:sp>
          <p:nvSpPr>
            <p:cNvPr id="159" name="Text Box 182"/>
            <p:cNvSpPr txBox="1">
              <a:spLocks noChangeArrowheads="1"/>
            </p:cNvSpPr>
            <p:nvPr/>
          </p:nvSpPr>
          <p:spPr bwMode="auto">
            <a:xfrm>
              <a:off x="3511095" y="3883785"/>
              <a:ext cx="1105474" cy="168326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smtClean="0"/>
                <a:t>Мостовской район</a:t>
              </a:r>
              <a:endParaRPr lang="ru-RU" altLang="ru-RU" dirty="0"/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Прямоугольник 161"/>
            <p:cNvSpPr/>
            <p:nvPr/>
          </p:nvSpPr>
          <p:spPr bwMode="auto">
            <a:xfrm>
              <a:off x="3866437" y="406404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56%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3511095" y="4060470"/>
              <a:ext cx="341457" cy="171719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19℃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25" name="TextBox 124"/>
          <p:cNvSpPr txBox="1"/>
          <p:nvPr/>
        </p:nvSpPr>
        <p:spPr>
          <a:xfrm>
            <a:off x="13817" y="4894056"/>
            <a:ext cx="2732569" cy="284691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68579" tIns="34289" rIns="68579" bIns="3428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МО Мостовской район</a:t>
            </a:r>
            <a:endParaRPr lang="ru-RU" sz="11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6231635" y="665330"/>
            <a:ext cx="2894739" cy="246219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порывов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ветра 18.00 26.05.2021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5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25576" y="1254936"/>
            <a:ext cx="121443" cy="1471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0" name="Picture 4" descr="E:\!!!!!!!ОММиОППМ\мостовской гисметео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5477" y="5133465"/>
            <a:ext cx="2926836" cy="1715731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47682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 descr="E:\!!!!!!!ОММиОППМ\давл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6063"/>
            <a:ext cx="9143999" cy="61919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</a:t>
            </a:r>
            <a:r>
              <a:rPr lang="ru-RU" sz="1200" dirty="0" smtClean="0">
                <a:solidFill>
                  <a:prstClr val="white"/>
                </a:solidFill>
              </a:rPr>
              <a:t>МЕТЕООБСТАНОВКЕ</a:t>
            </a:r>
            <a:endParaRPr lang="ru-RU" sz="1200" dirty="0">
              <a:solidFill>
                <a:prstClr val="white"/>
              </a:solidFill>
            </a:endParaRP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КРАСНОДАРСКОГО </a:t>
            </a:r>
            <a:r>
              <a:rPr lang="ru-RU" sz="1200" dirty="0" smtClean="0">
                <a:solidFill>
                  <a:prstClr val="white"/>
                </a:solidFill>
              </a:rPr>
              <a:t>КРАЯ</a:t>
            </a:r>
          </a:p>
          <a:p>
            <a:r>
              <a:rPr lang="ru-RU" sz="1200" dirty="0" smtClean="0"/>
              <a:t>(</a:t>
            </a:r>
            <a:r>
              <a:rPr lang="ru-RU" sz="1200" dirty="0"/>
              <a:t>использовались данные, представленные в информационном ресурсе погоды </a:t>
            </a:r>
            <a:r>
              <a:rPr lang="en-US" sz="1200" dirty="0"/>
              <a:t>Windy</a:t>
            </a:r>
            <a:r>
              <a:rPr lang="en-US" sz="1200" dirty="0" smtClean="0"/>
              <a:t>)</a:t>
            </a:r>
            <a:endParaRPr lang="ru-RU" sz="1200" dirty="0"/>
          </a:p>
        </p:txBody>
      </p:sp>
      <p:sp>
        <p:nvSpPr>
          <p:cNvPr id="229" name="Text Box 182"/>
          <p:cNvSpPr txBox="1">
            <a:spLocks noChangeArrowheads="1"/>
          </p:cNvSpPr>
          <p:nvPr/>
        </p:nvSpPr>
        <p:spPr bwMode="auto">
          <a:xfrm>
            <a:off x="5076098" y="4288677"/>
            <a:ext cx="678643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Краснодар</a:t>
            </a:r>
            <a:endParaRPr lang="ru-RU" altLang="ru-RU" dirty="0"/>
          </a:p>
        </p:txBody>
      </p:sp>
      <p:sp>
        <p:nvSpPr>
          <p:cNvPr id="230" name="Text Box 182"/>
          <p:cNvSpPr txBox="1">
            <a:spLocks noChangeArrowheads="1"/>
          </p:cNvSpPr>
          <p:nvPr/>
        </p:nvSpPr>
        <p:spPr bwMode="auto">
          <a:xfrm>
            <a:off x="4411908" y="4703340"/>
            <a:ext cx="761167" cy="167454"/>
          </a:xfrm>
          <a:prstGeom prst="rect">
            <a:avLst/>
          </a:prstGeom>
          <a:solidFill>
            <a:srgbClr val="4ADFE6">
              <a:alpha val="76000"/>
            </a:srgbClr>
          </a:solidFill>
          <a:ln w="6350"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Черное море</a:t>
            </a:r>
            <a:endParaRPr lang="ru-RU" altLang="ru-RU" dirty="0"/>
          </a:p>
        </p:txBody>
      </p:sp>
      <p:sp>
        <p:nvSpPr>
          <p:cNvPr id="236" name="Text Box 182"/>
          <p:cNvSpPr txBox="1">
            <a:spLocks noChangeArrowheads="1"/>
          </p:cNvSpPr>
          <p:nvPr/>
        </p:nvSpPr>
        <p:spPr bwMode="auto">
          <a:xfrm>
            <a:off x="4968192" y="3762031"/>
            <a:ext cx="903372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Ростов-на-Дону</a:t>
            </a:r>
            <a:endParaRPr lang="ru-RU" altLang="ru-RU" dirty="0"/>
          </a:p>
        </p:txBody>
      </p:sp>
      <p:sp>
        <p:nvSpPr>
          <p:cNvPr id="33" name="Text Box 182"/>
          <p:cNvSpPr txBox="1">
            <a:spLocks noChangeArrowheads="1"/>
          </p:cNvSpPr>
          <p:nvPr/>
        </p:nvSpPr>
        <p:spPr bwMode="auto">
          <a:xfrm>
            <a:off x="5360507" y="4703340"/>
            <a:ext cx="507952" cy="141887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Сочи</a:t>
            </a:r>
            <a:endParaRPr lang="ru-RU" altLang="ru-RU" dirty="0"/>
          </a:p>
        </p:txBody>
      </p:sp>
      <p:sp>
        <p:nvSpPr>
          <p:cNvPr id="21" name="TextBox 20"/>
          <p:cNvSpPr txBox="1"/>
          <p:nvPr/>
        </p:nvSpPr>
        <p:spPr>
          <a:xfrm>
            <a:off x="6898192" y="4229685"/>
            <a:ext cx="2228874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39" name="Полилиния 38"/>
          <p:cNvSpPr/>
          <p:nvPr/>
        </p:nvSpPr>
        <p:spPr>
          <a:xfrm rot="10477830" flipV="1">
            <a:off x="313755" y="5315040"/>
            <a:ext cx="911880" cy="459273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0" name="TextBox 39"/>
          <p:cNvSpPr txBox="1"/>
          <p:nvPr/>
        </p:nvSpPr>
        <p:spPr>
          <a:xfrm>
            <a:off x="4792491" y="841956"/>
            <a:ext cx="2318085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Область высокого давления </a:t>
            </a:r>
            <a:r>
              <a:rPr lang="en-US" dirty="0" smtClean="0"/>
              <a:t>H</a:t>
            </a:r>
            <a:endParaRPr lang="ru-RU" dirty="0"/>
          </a:p>
        </p:txBody>
      </p:sp>
      <p:sp>
        <p:nvSpPr>
          <p:cNvPr id="18" name="Полилиния 17"/>
          <p:cNvSpPr/>
          <p:nvPr/>
        </p:nvSpPr>
        <p:spPr>
          <a:xfrm rot="11848887" flipV="1">
            <a:off x="8226861" y="4648569"/>
            <a:ext cx="506037" cy="536657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9" name="TextBox 18"/>
          <p:cNvSpPr txBox="1"/>
          <p:nvPr/>
        </p:nvSpPr>
        <p:spPr>
          <a:xfrm>
            <a:off x="4232708" y="6521674"/>
            <a:ext cx="2228874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20" name="Полилиния 19"/>
          <p:cNvSpPr/>
          <p:nvPr/>
        </p:nvSpPr>
        <p:spPr>
          <a:xfrm rot="12056215" flipV="1">
            <a:off x="5107489" y="6005055"/>
            <a:ext cx="506037" cy="536657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6" name="Полилиния 25"/>
          <p:cNvSpPr/>
          <p:nvPr/>
        </p:nvSpPr>
        <p:spPr>
          <a:xfrm rot="21202326" flipH="1">
            <a:off x="1050512" y="1774503"/>
            <a:ext cx="501620" cy="417768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181DF8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10800000" flipV="1">
            <a:off x="6805391" y="1171009"/>
            <a:ext cx="742478" cy="527997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" name="TextBox 22"/>
          <p:cNvSpPr txBox="1"/>
          <p:nvPr/>
        </p:nvSpPr>
        <p:spPr>
          <a:xfrm>
            <a:off x="485127" y="841956"/>
            <a:ext cx="2246968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22" name="TextBox 21"/>
          <p:cNvSpPr txBox="1"/>
          <p:nvPr/>
        </p:nvSpPr>
        <p:spPr>
          <a:xfrm>
            <a:off x="309965" y="4046508"/>
            <a:ext cx="2398263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Область высокого давления </a:t>
            </a:r>
            <a:r>
              <a:rPr lang="en-US" dirty="0" smtClean="0"/>
              <a:t>H</a:t>
            </a:r>
            <a:endParaRPr lang="ru-RU" dirty="0"/>
          </a:p>
        </p:txBody>
      </p:sp>
      <p:sp>
        <p:nvSpPr>
          <p:cNvPr id="27" name="Полилиния 26"/>
          <p:cNvSpPr/>
          <p:nvPr/>
        </p:nvSpPr>
        <p:spPr>
          <a:xfrm rot="10372975" flipV="1">
            <a:off x="3403087" y="4347988"/>
            <a:ext cx="911880" cy="459273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 rot="10800000" flipV="1">
            <a:off x="4873200" y="2501295"/>
            <a:ext cx="911880" cy="459273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006189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E:\сац4.PN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5478"/>
          <a:stretch/>
        </p:blipFill>
        <p:spPr bwMode="auto">
          <a:xfrm>
            <a:off x="1836" y="655250"/>
            <a:ext cx="9154603" cy="62139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7" name="Picture 3" descr="E:\сац5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8147" y="643303"/>
            <a:ext cx="3124067" cy="187200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sp>
        <p:nvSpPr>
          <p:cNvPr id="2" name="Полилиния 1"/>
          <p:cNvSpPr/>
          <p:nvPr/>
        </p:nvSpPr>
        <p:spPr>
          <a:xfrm>
            <a:off x="2413205" y="683741"/>
            <a:ext cx="4646622" cy="4588475"/>
          </a:xfrm>
          <a:custGeom>
            <a:avLst/>
            <a:gdLst>
              <a:gd name="connsiteX0" fmla="*/ 8719 w 4646622"/>
              <a:gd name="connsiteY0" fmla="*/ 0 h 4588475"/>
              <a:gd name="connsiteX1" fmla="*/ 8719 w 4646622"/>
              <a:gd name="connsiteY1" fmla="*/ 57664 h 4588475"/>
              <a:gd name="connsiteX2" fmla="*/ 99336 w 4646622"/>
              <a:gd name="connsiteY2" fmla="*/ 123567 h 4588475"/>
              <a:gd name="connsiteX3" fmla="*/ 91098 w 4646622"/>
              <a:gd name="connsiteY3" fmla="*/ 255373 h 4588475"/>
              <a:gd name="connsiteX4" fmla="*/ 132287 w 4646622"/>
              <a:gd name="connsiteY4" fmla="*/ 370702 h 4588475"/>
              <a:gd name="connsiteX5" fmla="*/ 148763 w 4646622"/>
              <a:gd name="connsiteY5" fmla="*/ 494270 h 4588475"/>
              <a:gd name="connsiteX6" fmla="*/ 222903 w 4646622"/>
              <a:gd name="connsiteY6" fmla="*/ 593124 h 4588475"/>
              <a:gd name="connsiteX7" fmla="*/ 329995 w 4646622"/>
              <a:gd name="connsiteY7" fmla="*/ 724929 h 4588475"/>
              <a:gd name="connsiteX8" fmla="*/ 420611 w 4646622"/>
              <a:gd name="connsiteY8" fmla="*/ 782594 h 4588475"/>
              <a:gd name="connsiteX9" fmla="*/ 552417 w 4646622"/>
              <a:gd name="connsiteY9" fmla="*/ 881448 h 4588475"/>
              <a:gd name="connsiteX10" fmla="*/ 585368 w 4646622"/>
              <a:gd name="connsiteY10" fmla="*/ 996778 h 4588475"/>
              <a:gd name="connsiteX11" fmla="*/ 618319 w 4646622"/>
              <a:gd name="connsiteY11" fmla="*/ 1087394 h 4588475"/>
              <a:gd name="connsiteX12" fmla="*/ 684222 w 4646622"/>
              <a:gd name="connsiteY12" fmla="*/ 1186248 h 4588475"/>
              <a:gd name="connsiteX13" fmla="*/ 816027 w 4646622"/>
              <a:gd name="connsiteY13" fmla="*/ 1276864 h 4588475"/>
              <a:gd name="connsiteX14" fmla="*/ 873692 w 4646622"/>
              <a:gd name="connsiteY14" fmla="*/ 1367481 h 4588475"/>
              <a:gd name="connsiteX15" fmla="*/ 939595 w 4646622"/>
              <a:gd name="connsiteY15" fmla="*/ 1515762 h 4588475"/>
              <a:gd name="connsiteX16" fmla="*/ 1054925 w 4646622"/>
              <a:gd name="connsiteY16" fmla="*/ 1581664 h 4588475"/>
              <a:gd name="connsiteX17" fmla="*/ 1145541 w 4646622"/>
              <a:gd name="connsiteY17" fmla="*/ 1729945 h 4588475"/>
              <a:gd name="connsiteX18" fmla="*/ 1293822 w 4646622"/>
              <a:gd name="connsiteY18" fmla="*/ 1762897 h 4588475"/>
              <a:gd name="connsiteX19" fmla="*/ 1409152 w 4646622"/>
              <a:gd name="connsiteY19" fmla="*/ 1828800 h 4588475"/>
              <a:gd name="connsiteX20" fmla="*/ 1532719 w 4646622"/>
              <a:gd name="connsiteY20" fmla="*/ 1977081 h 4588475"/>
              <a:gd name="connsiteX21" fmla="*/ 1623336 w 4646622"/>
              <a:gd name="connsiteY21" fmla="*/ 2108886 h 4588475"/>
              <a:gd name="connsiteX22" fmla="*/ 1672763 w 4646622"/>
              <a:gd name="connsiteY22" fmla="*/ 2232454 h 4588475"/>
              <a:gd name="connsiteX23" fmla="*/ 1648049 w 4646622"/>
              <a:gd name="connsiteY23" fmla="*/ 2388973 h 4588475"/>
              <a:gd name="connsiteX24" fmla="*/ 1639811 w 4646622"/>
              <a:gd name="connsiteY24" fmla="*/ 2520778 h 4588475"/>
              <a:gd name="connsiteX25" fmla="*/ 1681000 w 4646622"/>
              <a:gd name="connsiteY25" fmla="*/ 2594918 h 4588475"/>
              <a:gd name="connsiteX26" fmla="*/ 1895184 w 4646622"/>
              <a:gd name="connsiteY26" fmla="*/ 2718486 h 4588475"/>
              <a:gd name="connsiteX27" fmla="*/ 2051703 w 4646622"/>
              <a:gd name="connsiteY27" fmla="*/ 2899718 h 4588475"/>
              <a:gd name="connsiteX28" fmla="*/ 2397692 w 4646622"/>
              <a:gd name="connsiteY28" fmla="*/ 3155091 h 4588475"/>
              <a:gd name="connsiteX29" fmla="*/ 2414168 w 4646622"/>
              <a:gd name="connsiteY29" fmla="*/ 3056237 h 4588475"/>
              <a:gd name="connsiteX30" fmla="*/ 2504784 w 4646622"/>
              <a:gd name="connsiteY30" fmla="*/ 2916194 h 4588475"/>
              <a:gd name="connsiteX31" fmla="*/ 2554211 w 4646622"/>
              <a:gd name="connsiteY31" fmla="*/ 2940908 h 4588475"/>
              <a:gd name="connsiteX32" fmla="*/ 2669541 w 4646622"/>
              <a:gd name="connsiteY32" fmla="*/ 2907956 h 4588475"/>
              <a:gd name="connsiteX33" fmla="*/ 2743681 w 4646622"/>
              <a:gd name="connsiteY33" fmla="*/ 2850291 h 4588475"/>
              <a:gd name="connsiteX34" fmla="*/ 2784871 w 4646622"/>
              <a:gd name="connsiteY34" fmla="*/ 2702010 h 4588475"/>
              <a:gd name="connsiteX35" fmla="*/ 2784871 w 4646622"/>
              <a:gd name="connsiteY35" fmla="*/ 2619632 h 4588475"/>
              <a:gd name="connsiteX36" fmla="*/ 2916676 w 4646622"/>
              <a:gd name="connsiteY36" fmla="*/ 2660821 h 4588475"/>
              <a:gd name="connsiteX37" fmla="*/ 2982579 w 4646622"/>
              <a:gd name="connsiteY37" fmla="*/ 2767913 h 4588475"/>
              <a:gd name="connsiteX38" fmla="*/ 3106146 w 4646622"/>
              <a:gd name="connsiteY38" fmla="*/ 2825578 h 4588475"/>
              <a:gd name="connsiteX39" fmla="*/ 3237952 w 4646622"/>
              <a:gd name="connsiteY39" fmla="*/ 2932670 h 4588475"/>
              <a:gd name="connsiteX40" fmla="*/ 3443898 w 4646622"/>
              <a:gd name="connsiteY40" fmla="*/ 3097427 h 4588475"/>
              <a:gd name="connsiteX41" fmla="*/ 3592179 w 4646622"/>
              <a:gd name="connsiteY41" fmla="*/ 3188043 h 4588475"/>
              <a:gd name="connsiteX42" fmla="*/ 3682795 w 4646622"/>
              <a:gd name="connsiteY42" fmla="*/ 3319848 h 4588475"/>
              <a:gd name="connsiteX43" fmla="*/ 3798125 w 4646622"/>
              <a:gd name="connsiteY43" fmla="*/ 3369275 h 4588475"/>
              <a:gd name="connsiteX44" fmla="*/ 3839314 w 4646622"/>
              <a:gd name="connsiteY44" fmla="*/ 3451654 h 4588475"/>
              <a:gd name="connsiteX45" fmla="*/ 3938168 w 4646622"/>
              <a:gd name="connsiteY45" fmla="*/ 3550508 h 4588475"/>
              <a:gd name="connsiteX46" fmla="*/ 3971119 w 4646622"/>
              <a:gd name="connsiteY46" fmla="*/ 3649362 h 4588475"/>
              <a:gd name="connsiteX47" fmla="*/ 4004071 w 4646622"/>
              <a:gd name="connsiteY47" fmla="*/ 3772929 h 4588475"/>
              <a:gd name="connsiteX48" fmla="*/ 4028784 w 4646622"/>
              <a:gd name="connsiteY48" fmla="*/ 3814118 h 4588475"/>
              <a:gd name="connsiteX49" fmla="*/ 4094687 w 4646622"/>
              <a:gd name="connsiteY49" fmla="*/ 3838832 h 4588475"/>
              <a:gd name="connsiteX50" fmla="*/ 4102925 w 4646622"/>
              <a:gd name="connsiteY50" fmla="*/ 3863545 h 4588475"/>
              <a:gd name="connsiteX51" fmla="*/ 4177065 w 4646622"/>
              <a:gd name="connsiteY51" fmla="*/ 3814118 h 4588475"/>
              <a:gd name="connsiteX52" fmla="*/ 4193541 w 4646622"/>
              <a:gd name="connsiteY52" fmla="*/ 3847070 h 4588475"/>
              <a:gd name="connsiteX53" fmla="*/ 4152352 w 4646622"/>
              <a:gd name="connsiteY53" fmla="*/ 3962400 h 4588475"/>
              <a:gd name="connsiteX54" fmla="*/ 4193541 w 4646622"/>
              <a:gd name="connsiteY54" fmla="*/ 3954162 h 4588475"/>
              <a:gd name="connsiteX55" fmla="*/ 4275919 w 4646622"/>
              <a:gd name="connsiteY55" fmla="*/ 3921210 h 4588475"/>
              <a:gd name="connsiteX56" fmla="*/ 4267681 w 4646622"/>
              <a:gd name="connsiteY56" fmla="*/ 4003589 h 4588475"/>
              <a:gd name="connsiteX57" fmla="*/ 4251206 w 4646622"/>
              <a:gd name="connsiteY57" fmla="*/ 4077729 h 4588475"/>
              <a:gd name="connsiteX58" fmla="*/ 4300633 w 4646622"/>
              <a:gd name="connsiteY58" fmla="*/ 4044778 h 4588475"/>
              <a:gd name="connsiteX59" fmla="*/ 4341822 w 4646622"/>
              <a:gd name="connsiteY59" fmla="*/ 4053016 h 4588475"/>
              <a:gd name="connsiteX60" fmla="*/ 4317109 w 4646622"/>
              <a:gd name="connsiteY60" fmla="*/ 4160108 h 4588475"/>
              <a:gd name="connsiteX61" fmla="*/ 4374773 w 4646622"/>
              <a:gd name="connsiteY61" fmla="*/ 4135394 h 4588475"/>
              <a:gd name="connsiteX62" fmla="*/ 4383011 w 4646622"/>
              <a:gd name="connsiteY62" fmla="*/ 4151870 h 4588475"/>
              <a:gd name="connsiteX63" fmla="*/ 4383011 w 4646622"/>
              <a:gd name="connsiteY63" fmla="*/ 4250724 h 4588475"/>
              <a:gd name="connsiteX64" fmla="*/ 4391249 w 4646622"/>
              <a:gd name="connsiteY64" fmla="*/ 4283675 h 4588475"/>
              <a:gd name="connsiteX65" fmla="*/ 4465390 w 4646622"/>
              <a:gd name="connsiteY65" fmla="*/ 4308389 h 4588475"/>
              <a:gd name="connsiteX66" fmla="*/ 4572481 w 4646622"/>
              <a:gd name="connsiteY66" fmla="*/ 4489621 h 4588475"/>
              <a:gd name="connsiteX67" fmla="*/ 4646622 w 4646622"/>
              <a:gd name="connsiteY67" fmla="*/ 4588475 h 458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646622" h="4588475">
                <a:moveTo>
                  <a:pt x="8719" y="0"/>
                </a:moveTo>
                <a:cubicBezTo>
                  <a:pt x="1167" y="18534"/>
                  <a:pt x="-6384" y="37069"/>
                  <a:pt x="8719" y="57664"/>
                </a:cubicBezTo>
                <a:cubicBezTo>
                  <a:pt x="23822" y="78259"/>
                  <a:pt x="85606" y="90616"/>
                  <a:pt x="99336" y="123567"/>
                </a:cubicBezTo>
                <a:cubicBezTo>
                  <a:pt x="113066" y="156518"/>
                  <a:pt x="85606" y="214184"/>
                  <a:pt x="91098" y="255373"/>
                </a:cubicBezTo>
                <a:cubicBezTo>
                  <a:pt x="96590" y="296562"/>
                  <a:pt x="122676" y="330886"/>
                  <a:pt x="132287" y="370702"/>
                </a:cubicBezTo>
                <a:cubicBezTo>
                  <a:pt x="141898" y="410518"/>
                  <a:pt x="133660" y="457200"/>
                  <a:pt x="148763" y="494270"/>
                </a:cubicBezTo>
                <a:cubicBezTo>
                  <a:pt x="163866" y="531340"/>
                  <a:pt x="192698" y="554681"/>
                  <a:pt x="222903" y="593124"/>
                </a:cubicBezTo>
                <a:cubicBezTo>
                  <a:pt x="253108" y="631567"/>
                  <a:pt x="297044" y="693351"/>
                  <a:pt x="329995" y="724929"/>
                </a:cubicBezTo>
                <a:cubicBezTo>
                  <a:pt x="362946" y="756507"/>
                  <a:pt x="383541" y="756508"/>
                  <a:pt x="420611" y="782594"/>
                </a:cubicBezTo>
                <a:cubicBezTo>
                  <a:pt x="457681" y="808680"/>
                  <a:pt x="524958" y="845751"/>
                  <a:pt x="552417" y="881448"/>
                </a:cubicBezTo>
                <a:cubicBezTo>
                  <a:pt x="579877" y="917145"/>
                  <a:pt x="574384" y="962454"/>
                  <a:pt x="585368" y="996778"/>
                </a:cubicBezTo>
                <a:cubicBezTo>
                  <a:pt x="596352" y="1031102"/>
                  <a:pt x="601843" y="1055816"/>
                  <a:pt x="618319" y="1087394"/>
                </a:cubicBezTo>
                <a:cubicBezTo>
                  <a:pt x="634795" y="1118972"/>
                  <a:pt x="651271" y="1154670"/>
                  <a:pt x="684222" y="1186248"/>
                </a:cubicBezTo>
                <a:cubicBezTo>
                  <a:pt x="717173" y="1217826"/>
                  <a:pt x="784449" y="1246659"/>
                  <a:pt x="816027" y="1276864"/>
                </a:cubicBezTo>
                <a:cubicBezTo>
                  <a:pt x="847605" y="1307069"/>
                  <a:pt x="853097" y="1327665"/>
                  <a:pt x="873692" y="1367481"/>
                </a:cubicBezTo>
                <a:cubicBezTo>
                  <a:pt x="894287" y="1407297"/>
                  <a:pt x="909390" y="1480065"/>
                  <a:pt x="939595" y="1515762"/>
                </a:cubicBezTo>
                <a:cubicBezTo>
                  <a:pt x="969801" y="1551459"/>
                  <a:pt x="1020601" y="1545967"/>
                  <a:pt x="1054925" y="1581664"/>
                </a:cubicBezTo>
                <a:cubicBezTo>
                  <a:pt x="1089249" y="1617361"/>
                  <a:pt x="1105725" y="1699739"/>
                  <a:pt x="1145541" y="1729945"/>
                </a:cubicBezTo>
                <a:cubicBezTo>
                  <a:pt x="1185357" y="1760151"/>
                  <a:pt x="1249887" y="1746421"/>
                  <a:pt x="1293822" y="1762897"/>
                </a:cubicBezTo>
                <a:cubicBezTo>
                  <a:pt x="1337757" y="1779373"/>
                  <a:pt x="1369336" y="1793103"/>
                  <a:pt x="1409152" y="1828800"/>
                </a:cubicBezTo>
                <a:cubicBezTo>
                  <a:pt x="1448968" y="1864497"/>
                  <a:pt x="1497022" y="1930400"/>
                  <a:pt x="1532719" y="1977081"/>
                </a:cubicBezTo>
                <a:cubicBezTo>
                  <a:pt x="1568416" y="2023762"/>
                  <a:pt x="1599995" y="2066324"/>
                  <a:pt x="1623336" y="2108886"/>
                </a:cubicBezTo>
                <a:cubicBezTo>
                  <a:pt x="1646677" y="2151448"/>
                  <a:pt x="1668644" y="2185773"/>
                  <a:pt x="1672763" y="2232454"/>
                </a:cubicBezTo>
                <a:cubicBezTo>
                  <a:pt x="1676882" y="2279135"/>
                  <a:pt x="1653541" y="2340919"/>
                  <a:pt x="1648049" y="2388973"/>
                </a:cubicBezTo>
                <a:cubicBezTo>
                  <a:pt x="1642557" y="2437027"/>
                  <a:pt x="1634319" y="2486454"/>
                  <a:pt x="1639811" y="2520778"/>
                </a:cubicBezTo>
                <a:cubicBezTo>
                  <a:pt x="1645303" y="2555102"/>
                  <a:pt x="1638438" y="2561967"/>
                  <a:pt x="1681000" y="2594918"/>
                </a:cubicBezTo>
                <a:cubicBezTo>
                  <a:pt x="1723562" y="2627869"/>
                  <a:pt x="1833400" y="2667686"/>
                  <a:pt x="1895184" y="2718486"/>
                </a:cubicBezTo>
                <a:cubicBezTo>
                  <a:pt x="1956968" y="2769286"/>
                  <a:pt x="1967952" y="2826951"/>
                  <a:pt x="2051703" y="2899718"/>
                </a:cubicBezTo>
                <a:cubicBezTo>
                  <a:pt x="2135454" y="2972486"/>
                  <a:pt x="2337281" y="3129004"/>
                  <a:pt x="2397692" y="3155091"/>
                </a:cubicBezTo>
                <a:cubicBezTo>
                  <a:pt x="2458103" y="3181178"/>
                  <a:pt x="2396319" y="3096053"/>
                  <a:pt x="2414168" y="3056237"/>
                </a:cubicBezTo>
                <a:cubicBezTo>
                  <a:pt x="2432017" y="3016421"/>
                  <a:pt x="2481444" y="2935415"/>
                  <a:pt x="2504784" y="2916194"/>
                </a:cubicBezTo>
                <a:cubicBezTo>
                  <a:pt x="2528124" y="2896973"/>
                  <a:pt x="2526752" y="2942281"/>
                  <a:pt x="2554211" y="2940908"/>
                </a:cubicBezTo>
                <a:cubicBezTo>
                  <a:pt x="2581670" y="2939535"/>
                  <a:pt x="2637963" y="2923059"/>
                  <a:pt x="2669541" y="2907956"/>
                </a:cubicBezTo>
                <a:cubicBezTo>
                  <a:pt x="2701119" y="2892853"/>
                  <a:pt x="2724459" y="2884615"/>
                  <a:pt x="2743681" y="2850291"/>
                </a:cubicBezTo>
                <a:cubicBezTo>
                  <a:pt x="2762903" y="2815967"/>
                  <a:pt x="2778006" y="2740453"/>
                  <a:pt x="2784871" y="2702010"/>
                </a:cubicBezTo>
                <a:cubicBezTo>
                  <a:pt x="2791736" y="2663567"/>
                  <a:pt x="2762903" y="2626497"/>
                  <a:pt x="2784871" y="2619632"/>
                </a:cubicBezTo>
                <a:cubicBezTo>
                  <a:pt x="2806839" y="2612767"/>
                  <a:pt x="2883725" y="2636108"/>
                  <a:pt x="2916676" y="2660821"/>
                </a:cubicBezTo>
                <a:cubicBezTo>
                  <a:pt x="2949627" y="2685534"/>
                  <a:pt x="2951001" y="2740454"/>
                  <a:pt x="2982579" y="2767913"/>
                </a:cubicBezTo>
                <a:cubicBezTo>
                  <a:pt x="3014157" y="2795372"/>
                  <a:pt x="3063584" y="2798119"/>
                  <a:pt x="3106146" y="2825578"/>
                </a:cubicBezTo>
                <a:cubicBezTo>
                  <a:pt x="3148708" y="2853037"/>
                  <a:pt x="3237952" y="2932670"/>
                  <a:pt x="3237952" y="2932670"/>
                </a:cubicBezTo>
                <a:cubicBezTo>
                  <a:pt x="3294244" y="2977978"/>
                  <a:pt x="3384860" y="3054865"/>
                  <a:pt x="3443898" y="3097427"/>
                </a:cubicBezTo>
                <a:cubicBezTo>
                  <a:pt x="3502936" y="3139989"/>
                  <a:pt x="3552363" y="3150973"/>
                  <a:pt x="3592179" y="3188043"/>
                </a:cubicBezTo>
                <a:cubicBezTo>
                  <a:pt x="3631995" y="3225113"/>
                  <a:pt x="3648471" y="3289643"/>
                  <a:pt x="3682795" y="3319848"/>
                </a:cubicBezTo>
                <a:cubicBezTo>
                  <a:pt x="3717119" y="3350053"/>
                  <a:pt x="3772039" y="3347307"/>
                  <a:pt x="3798125" y="3369275"/>
                </a:cubicBezTo>
                <a:cubicBezTo>
                  <a:pt x="3824211" y="3391243"/>
                  <a:pt x="3815974" y="3421449"/>
                  <a:pt x="3839314" y="3451654"/>
                </a:cubicBezTo>
                <a:cubicBezTo>
                  <a:pt x="3862654" y="3481859"/>
                  <a:pt x="3916201" y="3517557"/>
                  <a:pt x="3938168" y="3550508"/>
                </a:cubicBezTo>
                <a:cubicBezTo>
                  <a:pt x="3960135" y="3583459"/>
                  <a:pt x="3960135" y="3612292"/>
                  <a:pt x="3971119" y="3649362"/>
                </a:cubicBezTo>
                <a:cubicBezTo>
                  <a:pt x="3982103" y="3686432"/>
                  <a:pt x="3994460" y="3745470"/>
                  <a:pt x="4004071" y="3772929"/>
                </a:cubicBezTo>
                <a:cubicBezTo>
                  <a:pt x="4013682" y="3800388"/>
                  <a:pt x="4013682" y="3803134"/>
                  <a:pt x="4028784" y="3814118"/>
                </a:cubicBezTo>
                <a:cubicBezTo>
                  <a:pt x="4043886" y="3825102"/>
                  <a:pt x="4082330" y="3830594"/>
                  <a:pt x="4094687" y="3838832"/>
                </a:cubicBezTo>
                <a:cubicBezTo>
                  <a:pt x="4107044" y="3847070"/>
                  <a:pt x="4089195" y="3867664"/>
                  <a:pt x="4102925" y="3863545"/>
                </a:cubicBezTo>
                <a:cubicBezTo>
                  <a:pt x="4116655" y="3859426"/>
                  <a:pt x="4161962" y="3816864"/>
                  <a:pt x="4177065" y="3814118"/>
                </a:cubicBezTo>
                <a:cubicBezTo>
                  <a:pt x="4192168" y="3811372"/>
                  <a:pt x="4197660" y="3822356"/>
                  <a:pt x="4193541" y="3847070"/>
                </a:cubicBezTo>
                <a:cubicBezTo>
                  <a:pt x="4189422" y="3871784"/>
                  <a:pt x="4152352" y="3944551"/>
                  <a:pt x="4152352" y="3962400"/>
                </a:cubicBezTo>
                <a:cubicBezTo>
                  <a:pt x="4152352" y="3980249"/>
                  <a:pt x="4172947" y="3961027"/>
                  <a:pt x="4193541" y="3954162"/>
                </a:cubicBezTo>
                <a:cubicBezTo>
                  <a:pt x="4214136" y="3947297"/>
                  <a:pt x="4263562" y="3912972"/>
                  <a:pt x="4275919" y="3921210"/>
                </a:cubicBezTo>
                <a:cubicBezTo>
                  <a:pt x="4288276" y="3929448"/>
                  <a:pt x="4271800" y="3977503"/>
                  <a:pt x="4267681" y="4003589"/>
                </a:cubicBezTo>
                <a:cubicBezTo>
                  <a:pt x="4263562" y="4029675"/>
                  <a:pt x="4245714" y="4070864"/>
                  <a:pt x="4251206" y="4077729"/>
                </a:cubicBezTo>
                <a:cubicBezTo>
                  <a:pt x="4256698" y="4084594"/>
                  <a:pt x="4285530" y="4048897"/>
                  <a:pt x="4300633" y="4044778"/>
                </a:cubicBezTo>
                <a:cubicBezTo>
                  <a:pt x="4315736" y="4040659"/>
                  <a:pt x="4339076" y="4033794"/>
                  <a:pt x="4341822" y="4053016"/>
                </a:cubicBezTo>
                <a:cubicBezTo>
                  <a:pt x="4344568" y="4072238"/>
                  <a:pt x="4311617" y="4146378"/>
                  <a:pt x="4317109" y="4160108"/>
                </a:cubicBezTo>
                <a:cubicBezTo>
                  <a:pt x="4322601" y="4173838"/>
                  <a:pt x="4363789" y="4136767"/>
                  <a:pt x="4374773" y="4135394"/>
                </a:cubicBezTo>
                <a:cubicBezTo>
                  <a:pt x="4385757" y="4134021"/>
                  <a:pt x="4381638" y="4132648"/>
                  <a:pt x="4383011" y="4151870"/>
                </a:cubicBezTo>
                <a:cubicBezTo>
                  <a:pt x="4384384" y="4171092"/>
                  <a:pt x="4381638" y="4228757"/>
                  <a:pt x="4383011" y="4250724"/>
                </a:cubicBezTo>
                <a:cubicBezTo>
                  <a:pt x="4384384" y="4272691"/>
                  <a:pt x="4377519" y="4274064"/>
                  <a:pt x="4391249" y="4283675"/>
                </a:cubicBezTo>
                <a:cubicBezTo>
                  <a:pt x="4404979" y="4293286"/>
                  <a:pt x="4435185" y="4274065"/>
                  <a:pt x="4465390" y="4308389"/>
                </a:cubicBezTo>
                <a:cubicBezTo>
                  <a:pt x="4495595" y="4342713"/>
                  <a:pt x="4542276" y="4442940"/>
                  <a:pt x="4572481" y="4489621"/>
                </a:cubicBezTo>
                <a:cubicBezTo>
                  <a:pt x="4602686" y="4536302"/>
                  <a:pt x="4624654" y="4562388"/>
                  <a:pt x="4646622" y="4588475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</a:t>
            </a:r>
            <a:r>
              <a:rPr lang="ru-RU" sz="1200" dirty="0" smtClean="0"/>
              <a:t>ГО НОВОРОССИЙСК (РИСК НАРУШЕНИЯ ЭЛЕКТРОСНАБЖЕНИЯ)</a:t>
            </a:r>
            <a:endParaRPr lang="en-US" sz="1200" dirty="0" smtClean="0"/>
          </a:p>
          <a:p>
            <a:r>
              <a:rPr lang="ru-RU" sz="1200" dirty="0"/>
              <a:t>(с использованием информационных ресурсов </a:t>
            </a:r>
            <a:r>
              <a:rPr lang="ru-RU" sz="1200" dirty="0" err="1"/>
              <a:t>Геопортал</a:t>
            </a:r>
            <a:r>
              <a:rPr lang="ru-RU" sz="1200" dirty="0"/>
              <a:t> САЦ Минэнерго, </a:t>
            </a:r>
            <a:r>
              <a:rPr lang="en-US" sz="1200" dirty="0"/>
              <a:t>Google Earth</a:t>
            </a:r>
            <a:r>
              <a:rPr lang="en-US" sz="1200" dirty="0" smtClean="0"/>
              <a:t>)</a:t>
            </a:r>
            <a:endParaRPr lang="ru-RU" sz="1200" dirty="0"/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5125715" y="3877006"/>
            <a:ext cx="112268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Новороссийск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5329692" y="3185038"/>
            <a:ext cx="918706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Мефодиевка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1926260" y="4737265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Северная </a:t>
            </a:r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1991008" y="4265621"/>
            <a:ext cx="847078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Глебовское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2152268" y="349931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Васильевка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3653059" y="290627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Цемдолина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4112529" y="5974752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Мысхако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2609336" y="286413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Борисовка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3448622" y="167316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2893386" y="227612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Кирилловка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3528277" y="1398722"/>
            <a:ext cx="1029625" cy="180581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Владимировка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8268937" y="2219637"/>
            <a:ext cx="392060" cy="185467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21408882" flipH="1">
            <a:off x="5458137" y="4075484"/>
            <a:ext cx="532449" cy="475401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8" name="Группа 147"/>
          <p:cNvGrpSpPr/>
          <p:nvPr/>
        </p:nvGrpSpPr>
        <p:grpSpPr>
          <a:xfrm>
            <a:off x="5608723" y="3463741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207724" y="5242257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Дюрсо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395021" y="4557557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Абрау-Дюрсо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2762538" y="1022422"/>
            <a:ext cx="612536" cy="203965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А-290</a:t>
            </a:r>
            <a:endParaRPr lang="ru-RU" sz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Трансформаторные подстанции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Электростанции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35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220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110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  <a:endParaRPr lang="ru-RU" sz="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Обозначение автодороги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851487" y="301309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хутора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1735396" y="5117320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Южная </a:t>
            </a:r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78" name="Группа 177"/>
          <p:cNvGrpSpPr/>
          <p:nvPr/>
        </p:nvGrpSpPr>
        <p:grpSpPr>
          <a:xfrm>
            <a:off x="5653034" y="3607150"/>
            <a:ext cx="168841" cy="200804"/>
            <a:chOff x="7198893" y="6400559"/>
            <a:chExt cx="168841" cy="200804"/>
          </a:xfrm>
        </p:grpSpPr>
        <p:sp>
          <p:nvSpPr>
            <p:cNvPr id="179" name="Скругленный прямоугольник 178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Овал 179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81" name="Группа 180"/>
          <p:cNvGrpSpPr/>
          <p:nvPr/>
        </p:nvGrpSpPr>
        <p:grpSpPr>
          <a:xfrm>
            <a:off x="3774712" y="2703677"/>
            <a:ext cx="168841" cy="200804"/>
            <a:chOff x="7198893" y="6400559"/>
            <a:chExt cx="168841" cy="200804"/>
          </a:xfrm>
        </p:grpSpPr>
        <p:sp>
          <p:nvSpPr>
            <p:cNvPr id="182" name="Скругленный прямоугольник 181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3" name="Овал 182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84" name="Прямоугольник 183"/>
          <p:cNvSpPr/>
          <p:nvPr/>
        </p:nvSpPr>
        <p:spPr>
          <a:xfrm>
            <a:off x="6008147" y="641824"/>
            <a:ext cx="3128233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</a:t>
            </a:r>
            <a:r>
              <a:rPr lang="ru-RU" sz="11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 Новороссийска</a:t>
            </a:r>
            <a:endParaRPr lang="ru-RU" sz="11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56" name="правая 2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836" y="928079"/>
            <a:ext cx="2717844" cy="170082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</p:pic>
      <p:sp>
        <p:nvSpPr>
          <p:cNvPr id="257" name="Прямоугольник 256"/>
          <p:cNvSpPr/>
          <p:nvPr/>
        </p:nvSpPr>
        <p:spPr>
          <a:xfrm>
            <a:off x="-10103" y="656371"/>
            <a:ext cx="2729783" cy="2635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2" tIns="60956" rIns="121912" bIns="60956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58" name="Text Box 182"/>
          <p:cNvSpPr txBox="1">
            <a:spLocks noChangeArrowheads="1"/>
          </p:cNvSpPr>
          <p:nvPr/>
        </p:nvSpPr>
        <p:spPr bwMode="auto">
          <a:xfrm>
            <a:off x="4634621" y="5464961"/>
            <a:ext cx="579063" cy="177543"/>
          </a:xfrm>
          <a:prstGeom prst="rect">
            <a:avLst/>
          </a:prstGeom>
          <a:solidFill>
            <a:srgbClr val="4ADFE6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ТЭЦ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9" name="Text Box 182"/>
          <p:cNvSpPr txBox="1">
            <a:spLocks noChangeArrowheads="1"/>
          </p:cNvSpPr>
          <p:nvPr/>
        </p:nvSpPr>
        <p:spPr bwMode="auto">
          <a:xfrm>
            <a:off x="3361522" y="4052920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2" name="Text Box 182"/>
          <p:cNvSpPr txBox="1">
            <a:spLocks noChangeArrowheads="1"/>
          </p:cNvSpPr>
          <p:nvPr/>
        </p:nvSpPr>
        <p:spPr bwMode="auto">
          <a:xfrm>
            <a:off x="1264608" y="4141561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65" name="Группа 164"/>
          <p:cNvGrpSpPr/>
          <p:nvPr/>
        </p:nvGrpSpPr>
        <p:grpSpPr>
          <a:xfrm>
            <a:off x="2880886" y="5853569"/>
            <a:ext cx="2775165" cy="992994"/>
            <a:chOff x="6426568" y="5043085"/>
            <a:chExt cx="2610938" cy="555924"/>
          </a:xfrm>
        </p:grpSpPr>
        <p:sp>
          <p:nvSpPr>
            <p:cNvPr id="17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41 104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4 846.</a:t>
              </a:r>
              <a:endParaRPr lang="ru-RU" sz="1000" i="1" dirty="0"/>
            </a:p>
          </p:txBody>
        </p:sp>
      </p:grpSp>
      <p:grpSp>
        <p:nvGrpSpPr>
          <p:cNvPr id="174" name="Группа 173"/>
          <p:cNvGrpSpPr/>
          <p:nvPr/>
        </p:nvGrpSpPr>
        <p:grpSpPr>
          <a:xfrm>
            <a:off x="-18570" y="5848946"/>
            <a:ext cx="2775165" cy="1008384"/>
            <a:chOff x="6426568" y="5043085"/>
            <a:chExt cx="2610938" cy="564540"/>
          </a:xfrm>
        </p:grpSpPr>
        <p:sp>
          <p:nvSpPr>
            <p:cNvPr id="17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13 701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–1 615.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161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2" name="Picture 2" descr="E:\!!!!!!!ОММиОППМ\пог новорос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3133" y="3159260"/>
            <a:ext cx="2713306" cy="1651848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85" name="Группа 184"/>
          <p:cNvGrpSpPr/>
          <p:nvPr/>
        </p:nvGrpSpPr>
        <p:grpSpPr>
          <a:xfrm>
            <a:off x="217302" y="3594623"/>
            <a:ext cx="1134357" cy="487528"/>
            <a:chOff x="2336756" y="3770451"/>
            <a:chExt cx="1134357" cy="229362"/>
          </a:xfrm>
        </p:grpSpPr>
        <p:sp>
          <p:nvSpPr>
            <p:cNvPr id="186" name="Прямоугольник 185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СВ, </a:t>
              </a:r>
              <a:r>
                <a:rPr lang="ru-RU" sz="10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87" name="Прямая со стрелкой 186"/>
            <p:cNvCxnSpPr/>
            <p:nvPr/>
          </p:nvCxnSpPr>
          <p:spPr>
            <a:xfrm flipH="1">
              <a:off x="3104141" y="3823535"/>
              <a:ext cx="233878" cy="149385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992712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00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6"/>
                  </p:tgtEl>
                </p:cond>
              </p:nextCondLst>
            </p:seq>
            <p:video>
              <p:cMediaNode vol="80000" mute="1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256"/>
                </p:tgtEl>
              </p:cMediaNode>
            </p:vide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/>
          <p:cNvPicPr>
            <a:picLocks noChangeAspect="1"/>
          </p:cNvPicPr>
          <p:nvPr/>
        </p:nvPicPr>
        <p:blipFill rotWithShape="1">
          <a:blip r:embed="rId4"/>
          <a:srcRect l="17122" t="12169" r="60631" b="15608"/>
          <a:stretch/>
        </p:blipFill>
        <p:spPr>
          <a:xfrm>
            <a:off x="0" y="753913"/>
            <a:ext cx="9155355" cy="6104086"/>
          </a:xfrm>
          <a:prstGeom prst="rect">
            <a:avLst/>
          </a:prstGeom>
        </p:spPr>
      </p:pic>
      <p:sp>
        <p:nvSpPr>
          <p:cNvPr id="4100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ЦЕНТРАЛЬНОГО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471595" y="213386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89" name="Group 1399"/>
          <p:cNvGrpSpPr>
            <a:grpSpLocks/>
          </p:cNvGrpSpPr>
          <p:nvPr/>
        </p:nvGrpSpPr>
        <p:grpSpPr bwMode="auto">
          <a:xfrm>
            <a:off x="7360834" y="5513636"/>
            <a:ext cx="241527" cy="354919"/>
            <a:chOff x="125" y="3674"/>
            <a:chExt cx="408" cy="318"/>
          </a:xfrm>
        </p:grpSpPr>
        <p:sp>
          <p:nvSpPr>
            <p:cNvPr id="216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8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0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pic>
        <p:nvPicPr>
          <p:cNvPr id="228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994763" y="3753923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7731461" y="5713006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26" name="Прямоугольник 25"/>
          <p:cNvSpPr/>
          <p:nvPr/>
        </p:nvSpPr>
        <p:spPr>
          <a:xfrm rot="1974679">
            <a:off x="4777737" y="100085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2" name="Прямоугольник 661"/>
          <p:cNvSpPr/>
          <p:nvPr/>
        </p:nvSpPr>
        <p:spPr>
          <a:xfrm rot="2724950">
            <a:off x="5317017" y="28114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3183274" y="2751563"/>
            <a:ext cx="1349947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ЦР</a:t>
            </a:r>
            <a:endParaRPr lang="ru-RU" i="1" dirty="0"/>
          </a:p>
        </p:txBody>
      </p:sp>
      <p:pic>
        <p:nvPicPr>
          <p:cNvPr id="30" name="Рисунок 2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64344" y="3306329"/>
            <a:ext cx="408236" cy="284130"/>
          </a:xfrm>
          <a:prstGeom prst="rect">
            <a:avLst/>
          </a:prstGeom>
        </p:spPr>
      </p:pic>
      <p:sp>
        <p:nvSpPr>
          <p:cNvPr id="668" name="AutoShape 135"/>
          <p:cNvSpPr>
            <a:spLocks noChangeArrowheads="1"/>
          </p:cNvSpPr>
          <p:nvPr/>
        </p:nvSpPr>
        <p:spPr bwMode="auto">
          <a:xfrm>
            <a:off x="4141947" y="3931763"/>
            <a:ext cx="1740509" cy="252299"/>
          </a:xfrm>
          <a:prstGeom prst="wedgeRectCallout">
            <a:avLst>
              <a:gd name="adj1" fmla="val 38545"/>
              <a:gd name="adj2" fmla="val -19450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pSp>
        <p:nvGrpSpPr>
          <p:cNvPr id="673" name="Группа 672"/>
          <p:cNvGrpSpPr>
            <a:grpSpLocks/>
          </p:cNvGrpSpPr>
          <p:nvPr/>
        </p:nvGrpSpPr>
        <p:grpSpPr bwMode="auto">
          <a:xfrm>
            <a:off x="5126065" y="3528103"/>
            <a:ext cx="581706" cy="291194"/>
            <a:chOff x="3857623" y="5286406"/>
            <a:chExt cx="582840" cy="291195"/>
          </a:xfrm>
        </p:grpSpPr>
        <p:grpSp>
          <p:nvGrpSpPr>
            <p:cNvPr id="674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04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583</a:t>
                </a:r>
                <a:endParaRPr lang="ru-RU" sz="2500" b="1" dirty="0"/>
              </a:p>
            </p:txBody>
          </p:sp>
          <p:grpSp>
            <p:nvGrpSpPr>
              <p:cNvPr id="705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06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07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08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09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10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11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03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/>
                <a:t>ГБ</a:t>
              </a:r>
              <a:endParaRPr lang="ru-RU" sz="2500" b="1"/>
            </a:p>
          </p:txBody>
        </p:sp>
      </p:grp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02861" y="4928556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ГБ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95062296"/>
              </p:ext>
            </p:extLst>
          </p:nvPr>
        </p:nvGraphicFramePr>
        <p:xfrm>
          <a:off x="7181826" y="1439890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005" name="Clip" r:id="rId7" imgW="527995" imgH="703385" progId="">
                  <p:embed/>
                </p:oleObj>
              </mc:Choice>
              <mc:Fallback>
                <p:oleObj name="Clip" r:id="rId7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81826" y="1439890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7205907" y="2770688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pic>
        <p:nvPicPr>
          <p:cNvPr id="1154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72164" y="254065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56" name="Прямоугольник 1155"/>
          <p:cNvSpPr/>
          <p:nvPr/>
        </p:nvSpPr>
        <p:spPr>
          <a:xfrm rot="2738982">
            <a:off x="6115165" y="234003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6641338" y="2336572"/>
            <a:ext cx="1223509" cy="278946"/>
          </a:xfrm>
          <a:prstGeom prst="wedgeRectCallout">
            <a:avLst>
              <a:gd name="adj1" fmla="val -74425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6623084" y="2716865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4012088" y="176019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356751" y="6440757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460004" y="5424996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 rot="2686678">
            <a:off x="4756296" y="21461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3183275" y="2336572"/>
            <a:ext cx="1388726" cy="213715"/>
          </a:xfrm>
          <a:prstGeom prst="wedgeRectCallout">
            <a:avLst>
              <a:gd name="adj1" fmla="val 69011"/>
              <a:gd name="adj2" fmla="val -71108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dirty="0"/>
              <a:t>ВК </a:t>
            </a:r>
            <a:r>
              <a:rPr lang="ru-RU" b="1" dirty="0" smtClean="0"/>
              <a:t>г. Новороссийск</a:t>
            </a:r>
            <a:endParaRPr lang="ru-RU" i="1" dirty="0"/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7040983" y="4637217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883646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3334994" y="1828613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74117" y="5404316"/>
              <a:ext cx="251037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ВГГ</a:t>
              </a:r>
              <a:endParaRPr lang="ru-RU" sz="2500" b="1" dirty="0"/>
            </a:p>
          </p:txBody>
        </p:sp>
      </p:grpSp>
      <p:grpSp>
        <p:nvGrpSpPr>
          <p:cNvPr id="1607" name="Группа 1606"/>
          <p:cNvGrpSpPr/>
          <p:nvPr/>
        </p:nvGrpSpPr>
        <p:grpSpPr>
          <a:xfrm>
            <a:off x="5976425" y="2170606"/>
            <a:ext cx="128262" cy="110261"/>
            <a:chOff x="4678537" y="8628388"/>
            <a:chExt cx="179567" cy="163512"/>
          </a:xfrm>
        </p:grpSpPr>
        <p:sp>
          <p:nvSpPr>
            <p:cNvPr id="1608" name="Rectangle 61"/>
            <p:cNvSpPr>
              <a:spLocks noChangeArrowheads="1"/>
            </p:cNvSpPr>
            <p:nvPr/>
          </p:nvSpPr>
          <p:spPr bwMode="auto">
            <a:xfrm>
              <a:off x="4680565" y="8628388"/>
              <a:ext cx="177539" cy="109770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9" name="Rectangle 62"/>
            <p:cNvSpPr>
              <a:spLocks noChangeArrowheads="1"/>
            </p:cNvSpPr>
            <p:nvPr/>
          </p:nvSpPr>
          <p:spPr bwMode="auto">
            <a:xfrm>
              <a:off x="4678537" y="8738158"/>
              <a:ext cx="177539" cy="53742"/>
            </a:xfrm>
            <a:prstGeom prst="rect">
              <a:avLst/>
            </a:prstGeom>
            <a:solidFill>
              <a:schemeClr val="tx2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028026" y="1853962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90" name="Group 774"/>
          <p:cNvGrpSpPr>
            <a:grpSpLocks/>
          </p:cNvGrpSpPr>
          <p:nvPr/>
        </p:nvGrpSpPr>
        <p:grpSpPr bwMode="auto">
          <a:xfrm>
            <a:off x="4656786" y="6408383"/>
            <a:ext cx="299634" cy="255382"/>
            <a:chOff x="2953" y="3102"/>
            <a:chExt cx="455" cy="296"/>
          </a:xfrm>
        </p:grpSpPr>
        <p:grpSp>
          <p:nvGrpSpPr>
            <p:cNvPr id="169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0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0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0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0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1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1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1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0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0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69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69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0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69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69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0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13" name="Group 774"/>
          <p:cNvGrpSpPr>
            <a:grpSpLocks/>
          </p:cNvGrpSpPr>
          <p:nvPr/>
        </p:nvGrpSpPr>
        <p:grpSpPr bwMode="auto">
          <a:xfrm>
            <a:off x="3491881" y="5949280"/>
            <a:ext cx="262659" cy="261370"/>
            <a:chOff x="2953" y="3102"/>
            <a:chExt cx="455" cy="296"/>
          </a:xfrm>
        </p:grpSpPr>
        <p:grpSp>
          <p:nvGrpSpPr>
            <p:cNvPr id="171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2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3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3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3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3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3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3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2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2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71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71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2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71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71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1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5060366" y="6415706"/>
            <a:ext cx="410954" cy="266999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7846738" y="1439891"/>
            <a:ext cx="1223509" cy="278946"/>
          </a:xfrm>
          <a:prstGeom prst="wedgeRectCallout">
            <a:avLst>
              <a:gd name="adj1" fmla="val -91283"/>
              <a:gd name="adj2" fmla="val 6674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</a:t>
            </a:r>
            <a:r>
              <a:rPr lang="ru-RU" b="1" u="sng" dirty="0" smtClean="0"/>
              <a:t>вокзал</a:t>
            </a:r>
            <a:endParaRPr lang="ru-RU" i="1" dirty="0"/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6434249" y="1051377"/>
            <a:ext cx="1527914" cy="278946"/>
          </a:xfrm>
          <a:prstGeom prst="wedgeRectCallout">
            <a:avLst>
              <a:gd name="adj1" fmla="val -83556"/>
              <a:gd name="adj2" fmla="val 34093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Городской узел </a:t>
            </a:r>
            <a:r>
              <a:rPr lang="ru-RU" b="1" u="sng" dirty="0" smtClean="0"/>
              <a:t>связи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7562036" y="1984382"/>
            <a:ext cx="1223509" cy="278946"/>
          </a:xfrm>
          <a:prstGeom prst="wedgeRectCallout">
            <a:avLst>
              <a:gd name="adj1" fmla="val -136939"/>
              <a:gd name="adj2" fmla="val -102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56</a:t>
            </a:r>
            <a:endParaRPr lang="ru-RU" i="1" dirty="0"/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3044764" y="3474611"/>
            <a:ext cx="1223509" cy="457151"/>
          </a:xfrm>
          <a:prstGeom prst="wedgeRectCallout">
            <a:avLst>
              <a:gd name="adj1" fmla="val 123712"/>
              <a:gd name="adj2" fmla="val -972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Городская больница №</a:t>
            </a:r>
            <a:r>
              <a:rPr lang="ru-RU" b="1" u="sng" dirty="0" smtClean="0"/>
              <a:t>1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4324173" y="1679786"/>
            <a:ext cx="1610059" cy="278946"/>
          </a:xfrm>
          <a:prstGeom prst="wedgeRectCallout">
            <a:avLst>
              <a:gd name="adj1" fmla="val -96806"/>
              <a:gd name="adj2" fmla="val 4236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Гарнизонный </a:t>
            </a:r>
            <a:r>
              <a:rPr lang="ru-RU" b="1" u="sng" dirty="0" smtClean="0"/>
              <a:t>госпиталь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1398143" y="3140133"/>
            <a:ext cx="1192991" cy="278946"/>
          </a:xfrm>
          <a:prstGeom prst="wedgeRectCallout">
            <a:avLst>
              <a:gd name="adj1" fmla="val 129881"/>
              <a:gd name="adj2" fmla="val -39300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4098967" y="1974706"/>
            <a:ext cx="1223509" cy="278946"/>
          </a:xfrm>
          <a:prstGeom prst="wedgeRectCallout">
            <a:avLst>
              <a:gd name="adj1" fmla="val -132862"/>
              <a:gd name="adj2" fmla="val -628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Автовокзал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3088515" y="5134604"/>
            <a:ext cx="1223509" cy="278946"/>
          </a:xfrm>
          <a:prstGeom prst="wedgeRectCallout">
            <a:avLst>
              <a:gd name="adj1" fmla="val 2226"/>
              <a:gd name="adj2" fmla="val 2904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</a:t>
            </a:r>
            <a:r>
              <a:rPr lang="ru-RU" b="1" u="sng" dirty="0" smtClean="0"/>
              <a:t>Водоканал</a:t>
            </a:r>
            <a:endParaRPr lang="ru-RU" i="1" dirty="0"/>
          </a:p>
        </p:txBody>
      </p:sp>
      <p:sp>
        <p:nvSpPr>
          <p:cNvPr id="1848" name="AutoShape 108"/>
          <p:cNvSpPr>
            <a:spLocks noChangeArrowheads="1"/>
          </p:cNvSpPr>
          <p:nvPr/>
        </p:nvSpPr>
        <p:spPr bwMode="auto">
          <a:xfrm>
            <a:off x="5197626" y="5972364"/>
            <a:ext cx="1223509" cy="278946"/>
          </a:xfrm>
          <a:prstGeom prst="wedgeRectCallout">
            <a:avLst>
              <a:gd name="adj1" fmla="val -28768"/>
              <a:gd name="adj2" fmla="val 14684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ЗАО </a:t>
            </a:r>
            <a:r>
              <a:rPr lang="ru-RU" b="1" u="sng" dirty="0" smtClean="0"/>
              <a:t>ПИНО</a:t>
            </a:r>
            <a:endParaRPr lang="ru-RU" i="1" dirty="0"/>
          </a:p>
        </p:txBody>
      </p:sp>
      <p:sp>
        <p:nvSpPr>
          <p:cNvPr id="1849" name="AutoShape 108"/>
          <p:cNvSpPr>
            <a:spLocks noChangeArrowheads="1"/>
          </p:cNvSpPr>
          <p:nvPr/>
        </p:nvSpPr>
        <p:spPr bwMode="auto">
          <a:xfrm>
            <a:off x="4412814" y="5591262"/>
            <a:ext cx="1223509" cy="278946"/>
          </a:xfrm>
          <a:prstGeom prst="wedgeRectCallout">
            <a:avLst>
              <a:gd name="adj1" fmla="val -14720"/>
              <a:gd name="adj2" fmla="val 2177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</a:t>
            </a:r>
            <a:r>
              <a:rPr lang="ru-RU" b="1" u="sng" dirty="0" smtClean="0"/>
              <a:t>АТЭК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3044763" y="1290698"/>
            <a:ext cx="1223509" cy="278946"/>
          </a:xfrm>
          <a:prstGeom prst="wedgeRectCallout">
            <a:avLst>
              <a:gd name="adj1" fmla="val 36555"/>
              <a:gd name="adj2" fmla="val 12527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950281" y="3136859"/>
            <a:ext cx="1223509" cy="278946"/>
          </a:xfrm>
          <a:prstGeom prst="wedgeRectCallout">
            <a:avLst>
              <a:gd name="adj1" fmla="val -61782"/>
              <a:gd name="adj2" fmla="val -934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7780861" y="2732292"/>
            <a:ext cx="1328373" cy="373869"/>
          </a:xfrm>
          <a:prstGeom prst="wedgeRectCallout">
            <a:avLst>
              <a:gd name="adj1" fmla="val -67401"/>
              <a:gd name="adj2" fmla="val 2052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Центральный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924890" y="6002910"/>
            <a:ext cx="1223509" cy="278946"/>
          </a:xfrm>
          <a:prstGeom prst="wedgeRectCallout">
            <a:avLst>
              <a:gd name="adj1" fmla="val -57567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Нептун</a:t>
            </a:r>
          </a:p>
        </p:txBody>
      </p:sp>
      <p:sp>
        <p:nvSpPr>
          <p:cNvPr id="1854" name="AutoShape 108"/>
          <p:cNvSpPr>
            <a:spLocks noChangeArrowheads="1"/>
          </p:cNvSpPr>
          <p:nvPr/>
        </p:nvSpPr>
        <p:spPr bwMode="auto">
          <a:xfrm>
            <a:off x="7920491" y="5254998"/>
            <a:ext cx="1223509" cy="336264"/>
          </a:xfrm>
          <a:prstGeom prst="wedgeRectCallout">
            <a:avLst>
              <a:gd name="adj1" fmla="val -71615"/>
              <a:gd name="adj2" fmla="val 5441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Кинотеатр  </a:t>
            </a:r>
            <a:r>
              <a:rPr lang="ru-RU" b="1" u="sng" dirty="0" smtClean="0"/>
              <a:t>Нептун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605483" y="4050471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239468" y="1151225"/>
            <a:ext cx="1223509" cy="278946"/>
          </a:xfrm>
          <a:prstGeom prst="wedgeRectCallout">
            <a:avLst>
              <a:gd name="adj1" fmla="val -33515"/>
              <a:gd name="adj2" fmla="val -9421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51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2961779" y="2577200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4175516" y="4460706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 rot="18441647">
            <a:off x="6212585" y="302461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166544" y="502572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183274" y="6409732"/>
            <a:ext cx="978583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Котельная</a:t>
            </a:r>
            <a:endParaRPr lang="ru-RU" i="1" dirty="0"/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97626" y="448368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№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024513" y="3006153"/>
            <a:ext cx="1223509" cy="409652"/>
          </a:xfrm>
          <a:prstGeom prst="wedgeRectCallout">
            <a:avLst>
              <a:gd name="adj1" fmla="val 127165"/>
              <a:gd name="adj2" fmla="val -13362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Центральный</a:t>
            </a:r>
            <a:endParaRPr lang="ru-RU" i="1" dirty="0"/>
          </a:p>
        </p:txBody>
      </p:sp>
      <p:sp>
        <p:nvSpPr>
          <p:cNvPr id="2100" name="AutoShape 108"/>
          <p:cNvSpPr>
            <a:spLocks noChangeArrowheads="1"/>
          </p:cNvSpPr>
          <p:nvPr/>
        </p:nvSpPr>
        <p:spPr bwMode="auto">
          <a:xfrm>
            <a:off x="4710722" y="2393361"/>
            <a:ext cx="1223509" cy="278946"/>
          </a:xfrm>
          <a:prstGeom prst="wedgeRectCallout">
            <a:avLst>
              <a:gd name="adj1" fmla="val 42876"/>
              <a:gd name="adj2" fmla="val 729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1" name="AutoShape 108"/>
          <p:cNvSpPr>
            <a:spLocks noChangeArrowheads="1"/>
          </p:cNvSpPr>
          <p:nvPr/>
        </p:nvSpPr>
        <p:spPr bwMode="auto">
          <a:xfrm>
            <a:off x="7416686" y="3458452"/>
            <a:ext cx="1090954" cy="257307"/>
          </a:xfrm>
          <a:prstGeom prst="wedgeRectCallout">
            <a:avLst>
              <a:gd name="adj1" fmla="val -55254"/>
              <a:gd name="adj2" fmla="val 1187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780861" y="4304023"/>
            <a:ext cx="1289386" cy="438592"/>
          </a:xfrm>
          <a:prstGeom prst="wedgeRectCallout">
            <a:avLst>
              <a:gd name="adj1" fmla="val -43702"/>
              <a:gd name="adj2" fmla="val -902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Гостиница Новороссийск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7819848" y="4864606"/>
            <a:ext cx="1289386" cy="278946"/>
          </a:xfrm>
          <a:prstGeom prst="wedgeRectCallout">
            <a:avLst>
              <a:gd name="adj1" fmla="val -72001"/>
              <a:gd name="adj2" fmla="val -349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Гор. больница №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861408" y="4025077"/>
            <a:ext cx="1223509" cy="278946"/>
          </a:xfrm>
          <a:prstGeom prst="wedgeRectCallout">
            <a:avLst>
              <a:gd name="adj1" fmla="val 135595"/>
              <a:gd name="adj2" fmla="val 1406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№8 </a:t>
            </a:r>
            <a:endParaRPr lang="ru-RU" i="1" dirty="0"/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934232" y="3279606"/>
            <a:ext cx="1045960" cy="278946"/>
          </a:xfrm>
          <a:prstGeom prst="wedgeRectCallout">
            <a:avLst>
              <a:gd name="adj1" fmla="val 27778"/>
              <a:gd name="adj2" fmla="val 9446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 </a:t>
            </a:r>
            <a:r>
              <a:rPr lang="ru-RU" b="1" u="sng" dirty="0" smtClean="0"/>
              <a:t>22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452210" y="4296888"/>
            <a:ext cx="1223509" cy="278946"/>
          </a:xfrm>
          <a:prstGeom prst="wedgeRectCallout">
            <a:avLst>
              <a:gd name="adj1" fmla="val 1436"/>
              <a:gd name="adj2" fmla="val 7290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654129" y="3134484"/>
            <a:ext cx="1223509" cy="278946"/>
          </a:xfrm>
          <a:prstGeom prst="wedgeRectCallout">
            <a:avLst>
              <a:gd name="adj1" fmla="val -12020"/>
              <a:gd name="adj2" fmla="val -14906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21</a:t>
            </a:r>
            <a:endParaRPr lang="ru-RU" i="1" dirty="0"/>
          </a:p>
        </p:txBody>
      </p:sp>
      <p:grpSp>
        <p:nvGrpSpPr>
          <p:cNvPr id="2109" name="Группа 218"/>
          <p:cNvGrpSpPr>
            <a:grpSpLocks/>
          </p:cNvGrpSpPr>
          <p:nvPr/>
        </p:nvGrpSpPr>
        <p:grpSpPr bwMode="auto">
          <a:xfrm>
            <a:off x="4859831" y="3695729"/>
            <a:ext cx="213710" cy="166531"/>
            <a:chOff x="-1103404" y="5086352"/>
            <a:chExt cx="291214" cy="292336"/>
          </a:xfrm>
        </p:grpSpPr>
        <p:sp>
          <p:nvSpPr>
            <p:cNvPr id="2110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endParaRPr lang="ru-RU" sz="2800" b="1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Oval 41"/>
            <p:cNvSpPr>
              <a:spLocks noChangeArrowheads="1"/>
            </p:cNvSpPr>
            <p:nvPr/>
          </p:nvSpPr>
          <p:spPr bwMode="auto">
            <a:xfrm>
              <a:off x="-1103404" y="5090688"/>
              <a:ext cx="287999" cy="288000"/>
            </a:xfrm>
            <a:prstGeom prst="ellipse">
              <a:avLst/>
            </a:prstGeom>
            <a:noFill/>
            <a:ln w="9525">
              <a:noFill/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r>
                <a:rPr lang="en-US" sz="900" b="1" dirty="0">
                  <a:solidFill>
                    <a:schemeClr val="bg1"/>
                  </a:solidFill>
                  <a:latin typeface="Calibri" pitchFamily="34" charset="0"/>
                </a:rPr>
                <a:t>T</a:t>
              </a:r>
              <a:endParaRPr lang="ru-RU" sz="9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12" name="Group 1399"/>
          <p:cNvGrpSpPr>
            <a:grpSpLocks/>
          </p:cNvGrpSpPr>
          <p:nvPr/>
        </p:nvGrpSpPr>
        <p:grpSpPr bwMode="auto">
          <a:xfrm>
            <a:off x="6293006" y="2641784"/>
            <a:ext cx="171216" cy="282143"/>
            <a:chOff x="125" y="3674"/>
            <a:chExt cx="408" cy="318"/>
          </a:xfrm>
        </p:grpSpPr>
        <p:sp>
          <p:nvSpPr>
            <p:cNvPr id="2113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4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5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6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7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8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9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0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1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sp>
        <p:nvSpPr>
          <p:cNvPr id="2122" name="AutoShape 108"/>
          <p:cNvSpPr>
            <a:spLocks noChangeArrowheads="1"/>
          </p:cNvSpPr>
          <p:nvPr/>
        </p:nvSpPr>
        <p:spPr bwMode="auto">
          <a:xfrm>
            <a:off x="7885726" y="2410814"/>
            <a:ext cx="1223509" cy="278946"/>
          </a:xfrm>
          <a:prstGeom prst="wedgeRectCallout">
            <a:avLst>
              <a:gd name="adj1" fmla="val -162928"/>
              <a:gd name="adj2" fmla="val 4209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Театр</a:t>
            </a:r>
            <a:endParaRPr lang="ru-RU" i="1" dirty="0"/>
          </a:p>
        </p:txBody>
      </p:sp>
      <p:grpSp>
        <p:nvGrpSpPr>
          <p:cNvPr id="2128" name="Группа 2127"/>
          <p:cNvGrpSpPr/>
          <p:nvPr/>
        </p:nvGrpSpPr>
        <p:grpSpPr>
          <a:xfrm>
            <a:off x="0" y="5607644"/>
            <a:ext cx="2775165" cy="992994"/>
            <a:chOff x="6426568" y="5043085"/>
            <a:chExt cx="2610938" cy="555924"/>
          </a:xfrm>
        </p:grpSpPr>
        <p:sp>
          <p:nvSpPr>
            <p:cNvPr id="2129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30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11;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78 896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6 083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2131" name="Группа 2130"/>
          <p:cNvGrpSpPr/>
          <p:nvPr/>
        </p:nvGrpSpPr>
        <p:grpSpPr>
          <a:xfrm>
            <a:off x="0" y="4484867"/>
            <a:ext cx="2775165" cy="992994"/>
            <a:chOff x="6426568" y="5043085"/>
            <a:chExt cx="2610938" cy="555924"/>
          </a:xfrm>
        </p:grpSpPr>
        <p:sp>
          <p:nvSpPr>
            <p:cNvPr id="213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3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29 298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2 027</a:t>
              </a:r>
              <a:r>
                <a:rPr lang="ru-RU" sz="1100" i="1" dirty="0" smtClean="0"/>
                <a:t>.</a:t>
              </a:r>
              <a:endParaRPr lang="ru-RU" sz="1100" i="1" dirty="0"/>
            </a:p>
          </p:txBody>
        </p:sp>
      </p:grpSp>
      <p:graphicFrame>
        <p:nvGraphicFramePr>
          <p:cNvPr id="2134" name="Таблица 21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4779190"/>
              </p:ext>
            </p:extLst>
          </p:nvPr>
        </p:nvGraphicFramePr>
        <p:xfrm>
          <a:off x="0" y="1116906"/>
          <a:ext cx="2519089" cy="17429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416767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pic>
        <p:nvPicPr>
          <p:cNvPr id="2140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125" name="Группа 2124"/>
          <p:cNvGrpSpPr/>
          <p:nvPr/>
        </p:nvGrpSpPr>
        <p:grpSpPr>
          <a:xfrm>
            <a:off x="217302" y="3594623"/>
            <a:ext cx="1134357" cy="487528"/>
            <a:chOff x="2336756" y="3770451"/>
            <a:chExt cx="1134357" cy="229362"/>
          </a:xfrm>
        </p:grpSpPr>
        <p:sp>
          <p:nvSpPr>
            <p:cNvPr id="2126" name="Прямоугольник 2125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СВ, </a:t>
              </a:r>
              <a:r>
                <a:rPr lang="ru-RU" sz="10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127" name="Прямая со стрелкой 2126"/>
            <p:cNvCxnSpPr/>
            <p:nvPr/>
          </p:nvCxnSpPr>
          <p:spPr>
            <a:xfrm flipH="1">
              <a:off x="3104141" y="3823535"/>
              <a:ext cx="233878" cy="149385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7445292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10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4"/>
          <a:srcRect l="10429" t="8701" r="55709" b="10101"/>
          <a:stretch/>
        </p:blipFill>
        <p:spPr>
          <a:xfrm>
            <a:off x="0" y="722300"/>
            <a:ext cx="9144000" cy="6135699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886967" y="226171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8054949" y="4753793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769015" y="2065866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10</a:t>
            </a:r>
          </a:p>
        </p:txBody>
      </p:sp>
      <p:sp>
        <p:nvSpPr>
          <p:cNvPr id="662" name="Прямоугольник 661"/>
          <p:cNvSpPr/>
          <p:nvPr/>
        </p:nvSpPr>
        <p:spPr>
          <a:xfrm rot="1307738">
            <a:off x="1209255" y="256178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190733" y="2837791"/>
            <a:ext cx="1398316" cy="278946"/>
          </a:xfrm>
          <a:prstGeom prst="wedgeRectCallout">
            <a:avLst>
              <a:gd name="adj1" fmla="val -32443"/>
              <a:gd name="adj2" fmla="val -8866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ЮР</a:t>
            </a: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4500629" y="1825631"/>
            <a:ext cx="1007590" cy="177358"/>
          </a:xfrm>
          <a:prstGeom prst="wedgeRectCallout">
            <a:avLst>
              <a:gd name="adj1" fmla="val -97701"/>
              <a:gd name="adj2" fmla="val -2607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Почта</a:t>
            </a:r>
          </a:p>
        </p:txBody>
      </p: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3079605" y="5029056"/>
            <a:ext cx="1382055" cy="260804"/>
          </a:xfrm>
          <a:prstGeom prst="wedgeRectCallout">
            <a:avLst>
              <a:gd name="adj1" fmla="val 32507"/>
              <a:gd name="adj2" fmla="val 14669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«ЛУКОЙЛ»</a:t>
            </a:r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02791" y="2345182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981681" y="197290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423088" y="4385618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664381" y="498968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6367842" y="411406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269468" y="4578357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187492" y="3965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2516487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249873" y="2237504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3111296" y="1092307"/>
            <a:ext cx="1223509" cy="278946"/>
          </a:xfrm>
          <a:prstGeom prst="wedgeRectCallout">
            <a:avLst>
              <a:gd name="adj1" fmla="val 30"/>
              <a:gd name="adj2" fmla="val 25775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№63</a:t>
            </a:r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6398347" y="3567198"/>
            <a:ext cx="1223509" cy="278946"/>
          </a:xfrm>
          <a:prstGeom prst="wedgeRectCallout">
            <a:avLst>
              <a:gd name="adj1" fmla="val -45463"/>
              <a:gd name="adj2" fmla="val 86229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МСКЦ</a:t>
            </a:r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3526379" y="3458273"/>
            <a:ext cx="1223509" cy="278946"/>
          </a:xfrm>
          <a:prstGeom prst="wedgeRectCallout">
            <a:avLst>
              <a:gd name="adj1" fmla="val -29471"/>
              <a:gd name="adj2" fmla="val -13659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№80</a:t>
            </a:r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1693495" y="1196563"/>
            <a:ext cx="1223509" cy="278946"/>
          </a:xfrm>
          <a:prstGeom prst="wedgeRectCallout">
            <a:avLst>
              <a:gd name="adj1" fmla="val -22398"/>
              <a:gd name="adj2" fmla="val 986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Дюрсо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025094" y="1475509"/>
            <a:ext cx="1068638" cy="278946"/>
          </a:xfrm>
          <a:prstGeom prst="wedgeRectCallout">
            <a:avLst>
              <a:gd name="adj1" fmla="val -24786"/>
              <a:gd name="adj2" fmla="val 9721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4896465" y="4458707"/>
            <a:ext cx="1223509" cy="278946"/>
          </a:xfrm>
          <a:prstGeom prst="wedgeRectCallout">
            <a:avLst>
              <a:gd name="adj1" fmla="val -69508"/>
              <a:gd name="adj2" fmla="val -3800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8134351" y="3223263"/>
            <a:ext cx="896894" cy="254027"/>
          </a:xfrm>
          <a:prstGeom prst="wedgeRectCallout">
            <a:avLst>
              <a:gd name="adj1" fmla="val -25164"/>
              <a:gd name="adj2" fmla="val 18933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Коса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621856" y="5329174"/>
            <a:ext cx="1231260" cy="216774"/>
          </a:xfrm>
          <a:prstGeom prst="wedgeRectCallout">
            <a:avLst>
              <a:gd name="adj1" fmla="val -14737"/>
              <a:gd name="adj2" fmla="val -179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Алексино</a:t>
            </a: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2554298" y="201763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651960" y="1416124"/>
            <a:ext cx="992186" cy="278946"/>
          </a:xfrm>
          <a:prstGeom prst="wedgeRectCallout">
            <a:avLst>
              <a:gd name="adj1" fmla="val -52651"/>
              <a:gd name="adj2" fmla="val -14892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Лукойл</a:t>
            </a:r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1589026" y="235625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3168868" y="322848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657713" y="2743963"/>
            <a:ext cx="1223509" cy="278946"/>
          </a:xfrm>
          <a:prstGeom prst="wedgeRectCallout">
            <a:avLst>
              <a:gd name="adj1" fmla="val -32984"/>
              <a:gd name="adj2" fmla="val -8422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1693495" y="3484353"/>
            <a:ext cx="1223509" cy="278946"/>
          </a:xfrm>
          <a:prstGeom prst="wedgeRectCallout">
            <a:avLst>
              <a:gd name="adj1" fmla="val 39364"/>
              <a:gd name="adj2" fmla="val -17356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04826" y="4919775"/>
            <a:ext cx="1223509" cy="278946"/>
          </a:xfrm>
          <a:prstGeom prst="wedgeRectCallout">
            <a:avLst>
              <a:gd name="adj1" fmla="val -65572"/>
              <a:gd name="adj2" fmla="val 752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352127" y="1878159"/>
            <a:ext cx="1102739" cy="278946"/>
          </a:xfrm>
          <a:prstGeom prst="wedgeRectCallout">
            <a:avLst>
              <a:gd name="adj1" fmla="val -12750"/>
              <a:gd name="adj2" fmla="val 108010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12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6731727" y="4489880"/>
            <a:ext cx="1402623" cy="278946"/>
          </a:xfrm>
          <a:prstGeom prst="wedgeRectCallout">
            <a:avLst>
              <a:gd name="adj1" fmla="val -65845"/>
              <a:gd name="adj2" fmla="val 264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Дворец творчества</a:t>
            </a:r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4488184" y="3850479"/>
            <a:ext cx="1504342" cy="278946"/>
          </a:xfrm>
          <a:prstGeom prst="wedgeRectCallout">
            <a:avLst>
              <a:gd name="adj1" fmla="val 64129"/>
              <a:gd name="adj2" fmla="val 5384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Морской университет </a:t>
            </a:r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356663" y="3829516"/>
            <a:ext cx="1223509" cy="278946"/>
          </a:xfrm>
          <a:prstGeom prst="wedgeRectCallout">
            <a:avLst>
              <a:gd name="adj1" fmla="val 28961"/>
              <a:gd name="adj2" fmla="val -16647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6</a:t>
            </a:r>
          </a:p>
        </p:txBody>
      </p:sp>
      <p:grpSp>
        <p:nvGrpSpPr>
          <p:cNvPr id="2110" name="Group 47"/>
          <p:cNvGrpSpPr>
            <a:grpSpLocks/>
          </p:cNvGrpSpPr>
          <p:nvPr/>
        </p:nvGrpSpPr>
        <p:grpSpPr bwMode="auto">
          <a:xfrm>
            <a:off x="1789717" y="162712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11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12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13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4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5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6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7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18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19" name="Group 47"/>
          <p:cNvGrpSpPr>
            <a:grpSpLocks/>
          </p:cNvGrpSpPr>
          <p:nvPr/>
        </p:nvGrpSpPr>
        <p:grpSpPr bwMode="auto">
          <a:xfrm>
            <a:off x="2095246" y="2203251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0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21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22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3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4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5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6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27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28" name="Group 47"/>
          <p:cNvGrpSpPr>
            <a:grpSpLocks/>
          </p:cNvGrpSpPr>
          <p:nvPr/>
        </p:nvGrpSpPr>
        <p:grpSpPr bwMode="auto">
          <a:xfrm>
            <a:off x="6363883" y="219817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3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3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37" name="Group 47"/>
          <p:cNvGrpSpPr>
            <a:grpSpLocks/>
          </p:cNvGrpSpPr>
          <p:nvPr/>
        </p:nvGrpSpPr>
        <p:grpSpPr bwMode="auto">
          <a:xfrm>
            <a:off x="4009267" y="547510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3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4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4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146" name="AutoShape 108"/>
          <p:cNvSpPr>
            <a:spLocks noChangeArrowheads="1"/>
          </p:cNvSpPr>
          <p:nvPr/>
        </p:nvSpPr>
        <p:spPr bwMode="auto">
          <a:xfrm>
            <a:off x="1977294" y="2537254"/>
            <a:ext cx="1223509" cy="278946"/>
          </a:xfrm>
          <a:prstGeom prst="wedgeRectCallout">
            <a:avLst>
              <a:gd name="adj1" fmla="val -40055"/>
              <a:gd name="adj2" fmla="val -8515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50" name="AutoShape 108"/>
          <p:cNvSpPr>
            <a:spLocks noChangeArrowheads="1"/>
          </p:cNvSpPr>
          <p:nvPr/>
        </p:nvSpPr>
        <p:spPr bwMode="auto">
          <a:xfrm>
            <a:off x="6886928" y="4006089"/>
            <a:ext cx="2144317" cy="398494"/>
          </a:xfrm>
          <a:prstGeom prst="wedgeRectCallout">
            <a:avLst>
              <a:gd name="adj1" fmla="val -60690"/>
              <a:gd name="adj2" fmla="val 734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морских Черноморских портов</a:t>
            </a:r>
          </a:p>
        </p:txBody>
      </p:sp>
      <p:sp>
        <p:nvSpPr>
          <p:cNvPr id="2151" name="AutoShape 108"/>
          <p:cNvSpPr>
            <a:spLocks noChangeArrowheads="1"/>
          </p:cNvSpPr>
          <p:nvPr/>
        </p:nvSpPr>
        <p:spPr bwMode="auto">
          <a:xfrm>
            <a:off x="3571233" y="2585815"/>
            <a:ext cx="947566" cy="278946"/>
          </a:xfrm>
          <a:prstGeom prst="wedgeRectCallout">
            <a:avLst>
              <a:gd name="adj1" fmla="val 1358"/>
              <a:gd name="adj2" fmla="val -798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№33</a:t>
            </a:r>
          </a:p>
        </p:txBody>
      </p:sp>
      <p:sp>
        <p:nvSpPr>
          <p:cNvPr id="2152" name="AutoShape 108"/>
          <p:cNvSpPr>
            <a:spLocks noChangeArrowheads="1"/>
          </p:cNvSpPr>
          <p:nvPr/>
        </p:nvSpPr>
        <p:spPr bwMode="auto">
          <a:xfrm>
            <a:off x="2698626" y="1724043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№19</a:t>
            </a:r>
          </a:p>
        </p:txBody>
      </p:sp>
      <p:sp>
        <p:nvSpPr>
          <p:cNvPr id="2153" name="AutoShape 108"/>
          <p:cNvSpPr>
            <a:spLocks noChangeArrowheads="1"/>
          </p:cNvSpPr>
          <p:nvPr/>
        </p:nvSpPr>
        <p:spPr bwMode="auto">
          <a:xfrm>
            <a:off x="2437252" y="2229423"/>
            <a:ext cx="1089127" cy="278946"/>
          </a:xfrm>
          <a:prstGeom prst="wedgeRectCallout">
            <a:avLst>
              <a:gd name="adj1" fmla="val -23151"/>
              <a:gd name="adj2" fmla="val -7648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Гимназия  №1</a:t>
            </a:r>
          </a:p>
        </p:txBody>
      </p:sp>
      <p:grpSp>
        <p:nvGrpSpPr>
          <p:cNvPr id="2154" name="Group 253"/>
          <p:cNvGrpSpPr>
            <a:grpSpLocks/>
          </p:cNvGrpSpPr>
          <p:nvPr/>
        </p:nvGrpSpPr>
        <p:grpSpPr bwMode="auto">
          <a:xfrm>
            <a:off x="2658576" y="2891417"/>
            <a:ext cx="213179" cy="240429"/>
            <a:chOff x="476" y="3248"/>
            <a:chExt cx="408" cy="411"/>
          </a:xfrm>
        </p:grpSpPr>
        <p:sp>
          <p:nvSpPr>
            <p:cNvPr id="215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2157" name="Group 149"/>
          <p:cNvGrpSpPr>
            <a:grpSpLocks/>
          </p:cNvGrpSpPr>
          <p:nvPr/>
        </p:nvGrpSpPr>
        <p:grpSpPr bwMode="auto">
          <a:xfrm>
            <a:off x="3588736" y="2010687"/>
            <a:ext cx="281686" cy="239581"/>
            <a:chOff x="2018" y="2750"/>
            <a:chExt cx="361" cy="309"/>
          </a:xfrm>
        </p:grpSpPr>
        <p:sp>
          <p:nvSpPr>
            <p:cNvPr id="215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37" name="Group 149"/>
          <p:cNvGrpSpPr>
            <a:grpSpLocks/>
          </p:cNvGrpSpPr>
          <p:nvPr/>
        </p:nvGrpSpPr>
        <p:grpSpPr bwMode="auto">
          <a:xfrm>
            <a:off x="3646193" y="2958763"/>
            <a:ext cx="281686" cy="239581"/>
            <a:chOff x="2018" y="2750"/>
            <a:chExt cx="361" cy="309"/>
          </a:xfrm>
        </p:grpSpPr>
        <p:sp>
          <p:nvSpPr>
            <p:cNvPr id="223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17" name="Прямоугольник 2316"/>
          <p:cNvSpPr/>
          <p:nvPr/>
        </p:nvSpPr>
        <p:spPr>
          <a:xfrm>
            <a:off x="3800486" y="1812025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2318" name="Group 149"/>
          <p:cNvGrpSpPr>
            <a:grpSpLocks/>
          </p:cNvGrpSpPr>
          <p:nvPr/>
        </p:nvGrpSpPr>
        <p:grpSpPr bwMode="auto">
          <a:xfrm>
            <a:off x="4631044" y="2462882"/>
            <a:ext cx="281686" cy="239581"/>
            <a:chOff x="2018" y="2750"/>
            <a:chExt cx="361" cy="309"/>
          </a:xfrm>
        </p:grpSpPr>
        <p:sp>
          <p:nvSpPr>
            <p:cNvPr id="2319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6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7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8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9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0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1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2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3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4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5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6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7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8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9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0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1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2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3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4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5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6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7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8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9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0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1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2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3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4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5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6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7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8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9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0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1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2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3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4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5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6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7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8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9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0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1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2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3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4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5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6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7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98" name="AutoShape 108"/>
          <p:cNvSpPr>
            <a:spLocks noChangeArrowheads="1"/>
          </p:cNvSpPr>
          <p:nvPr/>
        </p:nvSpPr>
        <p:spPr bwMode="auto">
          <a:xfrm>
            <a:off x="5495773" y="3136504"/>
            <a:ext cx="1223509" cy="278946"/>
          </a:xfrm>
          <a:prstGeom prst="wedgeRectCallout">
            <a:avLst>
              <a:gd name="adj1" fmla="val -95497"/>
              <a:gd name="adj2" fmla="val -2074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№7</a:t>
            </a:r>
          </a:p>
        </p:txBody>
      </p:sp>
      <p:graphicFrame>
        <p:nvGraphicFramePr>
          <p:cNvPr id="2399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2125266"/>
              </p:ext>
            </p:extLst>
          </p:nvPr>
        </p:nvGraphicFramePr>
        <p:xfrm>
          <a:off x="6731729" y="1663145"/>
          <a:ext cx="201264" cy="28415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020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31729" y="1663145"/>
                        <a:ext cx="201264" cy="284152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00" name="AutoShape 108"/>
          <p:cNvSpPr>
            <a:spLocks noChangeArrowheads="1"/>
          </p:cNvSpPr>
          <p:nvPr/>
        </p:nvSpPr>
        <p:spPr bwMode="auto">
          <a:xfrm>
            <a:off x="7441594" y="1445096"/>
            <a:ext cx="936543" cy="278946"/>
          </a:xfrm>
          <a:prstGeom prst="wedgeRectCallout">
            <a:avLst>
              <a:gd name="adj1" fmla="val -115427"/>
              <a:gd name="adj2" fmla="val 6301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Яхтклуб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401" name="Group 47"/>
          <p:cNvGrpSpPr>
            <a:grpSpLocks/>
          </p:cNvGrpSpPr>
          <p:nvPr/>
        </p:nvGrpSpPr>
        <p:grpSpPr bwMode="auto">
          <a:xfrm>
            <a:off x="5380769" y="99148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402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403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404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5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6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7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8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409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410" name="AutoShape 108"/>
          <p:cNvSpPr>
            <a:spLocks noChangeArrowheads="1"/>
          </p:cNvSpPr>
          <p:nvPr/>
        </p:nvSpPr>
        <p:spPr bwMode="auto">
          <a:xfrm>
            <a:off x="6832359" y="2094221"/>
            <a:ext cx="1442909" cy="278946"/>
          </a:xfrm>
          <a:prstGeom prst="wedgeRectCallout">
            <a:avLst>
              <a:gd name="adj1" fmla="val -75171"/>
              <a:gd name="adj2" fmla="val -720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11" name="AutoShape 108"/>
          <p:cNvSpPr>
            <a:spLocks noChangeArrowheads="1"/>
          </p:cNvSpPr>
          <p:nvPr/>
        </p:nvSpPr>
        <p:spPr bwMode="auto">
          <a:xfrm>
            <a:off x="4123381" y="819239"/>
            <a:ext cx="1223509" cy="278946"/>
          </a:xfrm>
          <a:prstGeom prst="wedgeRectCallout">
            <a:avLst>
              <a:gd name="adj1" fmla="val 57628"/>
              <a:gd name="adj2" fmla="val 1776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Поликлиника №5</a:t>
            </a:r>
          </a:p>
        </p:txBody>
      </p:sp>
      <p:grpSp>
        <p:nvGrpSpPr>
          <p:cNvPr id="2412" name="Группа 2411"/>
          <p:cNvGrpSpPr>
            <a:grpSpLocks/>
          </p:cNvGrpSpPr>
          <p:nvPr/>
        </p:nvGrpSpPr>
        <p:grpSpPr bwMode="auto">
          <a:xfrm>
            <a:off x="5376740" y="1459212"/>
            <a:ext cx="231429" cy="192768"/>
            <a:chOff x="3643306" y="357961"/>
            <a:chExt cx="324000" cy="324000"/>
          </a:xfrm>
        </p:grpSpPr>
        <p:cxnSp>
          <p:nvCxnSpPr>
            <p:cNvPr id="2413" name="Прямая соединительная линия 2412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4" name="Прямая соединительная линия 2413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8173790" y="3572632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grpSp>
        <p:nvGrpSpPr>
          <p:cNvPr id="2099" name="Группа 2098"/>
          <p:cNvGrpSpPr/>
          <p:nvPr/>
        </p:nvGrpSpPr>
        <p:grpSpPr>
          <a:xfrm>
            <a:off x="3580172" y="5849614"/>
            <a:ext cx="2775165" cy="992994"/>
            <a:chOff x="6426568" y="5043085"/>
            <a:chExt cx="2610938" cy="555924"/>
          </a:xfrm>
        </p:grpSpPr>
        <p:sp>
          <p:nvSpPr>
            <p:cNvPr id="2100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0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69 048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271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grpSp>
        <p:nvGrpSpPr>
          <p:cNvPr id="2102" name="Группа 2101"/>
          <p:cNvGrpSpPr/>
          <p:nvPr/>
        </p:nvGrpSpPr>
        <p:grpSpPr>
          <a:xfrm>
            <a:off x="6355059" y="5849614"/>
            <a:ext cx="2775165" cy="992994"/>
            <a:chOff x="6426568" y="5043085"/>
            <a:chExt cx="2610938" cy="555924"/>
          </a:xfrm>
        </p:grpSpPr>
        <p:sp>
          <p:nvSpPr>
            <p:cNvPr id="210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08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СЗО–3;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23 016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–131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sp>
        <p:nvSpPr>
          <p:cNvPr id="2109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ЮЖНОГО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aphicFrame>
        <p:nvGraphicFramePr>
          <p:cNvPr id="2422" name="Таблица 24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5723415"/>
              </p:ext>
            </p:extLst>
          </p:nvPr>
        </p:nvGraphicFramePr>
        <p:xfrm>
          <a:off x="-13230" y="5067804"/>
          <a:ext cx="2519089" cy="179019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88424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2423" name="TextBox 2422"/>
          <p:cNvSpPr txBox="1"/>
          <p:nvPr/>
        </p:nvSpPr>
        <p:spPr>
          <a:xfrm>
            <a:off x="-21697" y="4696344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pic>
        <p:nvPicPr>
          <p:cNvPr id="2419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418" name="Группа 2417"/>
          <p:cNvGrpSpPr/>
          <p:nvPr/>
        </p:nvGrpSpPr>
        <p:grpSpPr>
          <a:xfrm>
            <a:off x="217302" y="3594623"/>
            <a:ext cx="1134357" cy="487528"/>
            <a:chOff x="2336756" y="3770451"/>
            <a:chExt cx="1134357" cy="229362"/>
          </a:xfrm>
        </p:grpSpPr>
        <p:sp>
          <p:nvSpPr>
            <p:cNvPr id="2420" name="Прямоугольник 2419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СВ, </a:t>
              </a:r>
              <a:r>
                <a:rPr lang="ru-RU" sz="10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421" name="Прямая со стрелкой 2420"/>
            <p:cNvCxnSpPr/>
            <p:nvPr/>
          </p:nvCxnSpPr>
          <p:spPr>
            <a:xfrm flipH="1">
              <a:off x="3104141" y="3823535"/>
              <a:ext cx="233878" cy="149385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07223954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4"/>
          <a:srcRect l="11847" t="10101" r="50591" b="19519"/>
          <a:stretch/>
        </p:blipFill>
        <p:spPr>
          <a:xfrm>
            <a:off x="0" y="762846"/>
            <a:ext cx="9154286" cy="6095154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544413" y="4018987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3534093" y="5431482"/>
            <a:ext cx="1365929" cy="278946"/>
          </a:xfrm>
          <a:prstGeom prst="wedgeRectCallout">
            <a:avLst>
              <a:gd name="adj1" fmla="val -15904"/>
              <a:gd name="adj2" fmla="val -504094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Больница </a:t>
            </a:r>
            <a:r>
              <a:rPr lang="ru-RU" b="1" u="sng" dirty="0" smtClean="0"/>
              <a:t>Моряков</a:t>
            </a:r>
            <a:endParaRPr lang="ru-RU" i="1" dirty="0"/>
          </a:p>
        </p:txBody>
      </p:sp>
      <p:sp>
        <p:nvSpPr>
          <p:cNvPr id="662" name="Прямоугольник 661"/>
          <p:cNvSpPr/>
          <p:nvPr/>
        </p:nvSpPr>
        <p:spPr>
          <a:xfrm>
            <a:off x="4305654" y="3921344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4568624" y="4284904"/>
            <a:ext cx="1326596" cy="278946"/>
          </a:xfrm>
          <a:prstGeom prst="wedgeRectCallout">
            <a:avLst>
              <a:gd name="adj1" fmla="val -45573"/>
              <a:gd name="adj2" fmla="val -115694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ВР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21777" y="4404508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862875" y="5404316"/>
              <a:ext cx="27352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ПТС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99141008"/>
              </p:ext>
            </p:extLst>
          </p:nvPr>
        </p:nvGraphicFramePr>
        <p:xfrm>
          <a:off x="5037839" y="4714268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041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37839" y="4714268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56" name="Прямоугольник 1155"/>
          <p:cNvSpPr/>
          <p:nvPr/>
        </p:nvSpPr>
        <p:spPr>
          <a:xfrm>
            <a:off x="3813193" y="431801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1210198" y="3396323"/>
            <a:ext cx="992856" cy="278946"/>
          </a:xfrm>
          <a:prstGeom prst="wedgeRectCallout">
            <a:avLst>
              <a:gd name="adj1" fmla="val 91312"/>
              <a:gd name="adj2" fmla="val 1731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7136466" y="4302769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7753431" y="3569387"/>
            <a:ext cx="942294" cy="491635"/>
          </a:xfrm>
          <a:prstGeom prst="wedgeRectCallout">
            <a:avLst>
              <a:gd name="adj1" fmla="val -96342"/>
              <a:gd name="adj2" fmla="val 133821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29327" y="3434840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102016" y="466940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319792" y="4194602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2594687" y="3493671"/>
            <a:ext cx="279981" cy="134302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r>
              <a:rPr lang="ru-RU" dirty="0">
                <a:solidFill>
                  <a:schemeClr val="tx1"/>
                </a:solidFill>
              </a:rPr>
              <a:t>17</a:t>
            </a: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1641478" y="4057805"/>
            <a:ext cx="1504764" cy="422011"/>
          </a:xfrm>
          <a:prstGeom prst="wedgeRectCallout">
            <a:avLst>
              <a:gd name="adj1" fmla="val 102783"/>
              <a:gd name="adj2" fmla="val 217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Линейный отдел  </a:t>
            </a:r>
            <a:r>
              <a:rPr lang="ru-RU" b="1" u="sng" dirty="0" smtClean="0"/>
              <a:t>полиции</a:t>
            </a:r>
            <a:endParaRPr lang="ru-RU" i="1" dirty="0"/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5288324" y="3627973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980191" y="4049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1899394" y="3152373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4088971" y="3533380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92588" y="5404316"/>
              <a:ext cx="214098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БМ</a:t>
              </a:r>
              <a:endParaRPr lang="ru-RU" sz="2500" b="1" dirty="0"/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2548770" y="2935087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6149565" y="3838648"/>
            <a:ext cx="372299" cy="241885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5203227" y="5335999"/>
            <a:ext cx="1223509" cy="364318"/>
          </a:xfrm>
          <a:prstGeom prst="wedgeRectCallout">
            <a:avLst>
              <a:gd name="adj1" fmla="val -51271"/>
              <a:gd name="adj2" fmla="val -188105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торговый порт</a:t>
            </a:r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3149624" y="2435633"/>
            <a:ext cx="1223509" cy="278946"/>
          </a:xfrm>
          <a:prstGeom prst="wedgeRectCallout">
            <a:avLst>
              <a:gd name="adj1" fmla="val -72906"/>
              <a:gd name="adj2" fmla="val 1719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17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60970" y="4265688"/>
            <a:ext cx="1401255" cy="278946"/>
          </a:xfrm>
          <a:prstGeom prst="wedgeRectCallout">
            <a:avLst>
              <a:gd name="adj1" fmla="val 151591"/>
              <a:gd name="adj2" fmla="val -13451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Ж/Д больница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2227316" y="3125170"/>
            <a:ext cx="1223509" cy="278946"/>
          </a:xfrm>
          <a:prstGeom prst="wedgeRectCallout">
            <a:avLst>
              <a:gd name="adj1" fmla="val 60588"/>
              <a:gd name="adj2" fmla="val 24808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20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3487213" y="3349027"/>
            <a:ext cx="1223509" cy="278946"/>
          </a:xfrm>
          <a:prstGeom prst="wedgeRectCallout">
            <a:avLst>
              <a:gd name="adj1" fmla="val -8781"/>
              <a:gd name="adj2" fmla="val 14653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32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5072608" y="2426057"/>
            <a:ext cx="1263106" cy="278946"/>
          </a:xfrm>
          <a:prstGeom prst="wedgeRectCallout">
            <a:avLst>
              <a:gd name="adj1" fmla="val -40477"/>
              <a:gd name="adj2" fmla="val 21365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</a:t>
            </a:r>
            <a:r>
              <a:rPr lang="ru-RU" b="1" u="sng" dirty="0" smtClean="0"/>
              <a:t>Водоканал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17968" y="4680429"/>
            <a:ext cx="1223509" cy="278946"/>
          </a:xfrm>
          <a:prstGeom prst="wedgeRectCallout">
            <a:avLst>
              <a:gd name="adj1" fmla="val 173728"/>
              <a:gd name="adj2" fmla="val 1561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677518" y="2962459"/>
            <a:ext cx="1223509" cy="278946"/>
          </a:xfrm>
          <a:prstGeom prst="wedgeRectCallout">
            <a:avLst>
              <a:gd name="adj1" fmla="val -108407"/>
              <a:gd name="adj2" fmla="val 16142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436032" y="6120947"/>
            <a:ext cx="1223509" cy="278946"/>
          </a:xfrm>
          <a:prstGeom prst="wedgeRectCallout">
            <a:avLst>
              <a:gd name="adj1" fmla="val 62109"/>
              <a:gd name="adj2" fmla="val -11849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Терминал </a:t>
            </a:r>
            <a:r>
              <a:rPr lang="ru-RU" b="1" u="sng" dirty="0" smtClean="0"/>
              <a:t>ЧТН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8191081" y="4603216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2534725" y="2067757"/>
            <a:ext cx="914531" cy="278946"/>
          </a:xfrm>
          <a:prstGeom prst="wedgeRectCallout">
            <a:avLst>
              <a:gd name="adj1" fmla="val -85339"/>
              <a:gd name="adj2" fmla="val 30872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18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3924652" y="392134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2935824" y="3533398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972249" y="4905186"/>
            <a:ext cx="1064454" cy="278946"/>
          </a:xfrm>
          <a:prstGeom prst="wedgeRectCallout">
            <a:avLst>
              <a:gd name="adj1" fmla="val -11032"/>
              <a:gd name="adj2" fmla="val -19014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3973548" y="2756501"/>
            <a:ext cx="1223509" cy="278946"/>
          </a:xfrm>
          <a:prstGeom prst="wedgeRectCallout">
            <a:avLst>
              <a:gd name="adj1" fmla="val -19209"/>
              <a:gd name="adj2" fmla="val 10377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6368372" y="5038136"/>
            <a:ext cx="1289386" cy="278946"/>
          </a:xfrm>
          <a:prstGeom prst="wedgeRectCallout">
            <a:avLst>
              <a:gd name="adj1" fmla="val 28668"/>
              <a:gd name="adj2" fmla="val -156447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Стационар №</a:t>
            </a:r>
            <a:r>
              <a:rPr lang="ru-RU" b="1" u="sng" dirty="0" smtClean="0"/>
              <a:t>23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772525" y="4563851"/>
            <a:ext cx="1293785" cy="278946"/>
          </a:xfrm>
          <a:prstGeom prst="wedgeRectCallout">
            <a:avLst>
              <a:gd name="adj1" fmla="val 93024"/>
              <a:gd name="adj2" fmla="val -2529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Ж/Д вокзал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414601" y="2726314"/>
            <a:ext cx="1122464" cy="404935"/>
          </a:xfrm>
          <a:prstGeom prst="wedgeRectCallout">
            <a:avLst>
              <a:gd name="adj1" fmla="val 17062"/>
              <a:gd name="adj2" fmla="val 22320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Цемзавод</a:t>
            </a:r>
            <a:r>
              <a:rPr lang="ru-RU" b="1" u="sng" dirty="0"/>
              <a:t> </a:t>
            </a:r>
            <a:r>
              <a:rPr lang="ru-RU" b="1" u="sng" dirty="0" smtClean="0"/>
              <a:t>Пролетарий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5934231" y="4348251"/>
            <a:ext cx="1223509" cy="278946"/>
          </a:xfrm>
          <a:prstGeom prst="wedgeRectCallout">
            <a:avLst>
              <a:gd name="adj1" fmla="val 34547"/>
              <a:gd name="adj2" fmla="val -10493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№16 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1669313" y="3648006"/>
            <a:ext cx="937131" cy="278946"/>
          </a:xfrm>
          <a:prstGeom prst="wedgeRectCallout">
            <a:avLst>
              <a:gd name="adj1" fmla="val 87740"/>
              <a:gd name="adj2" fmla="val -4261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4710720" y="3845778"/>
            <a:ext cx="1223511" cy="278946"/>
          </a:xfrm>
          <a:prstGeom prst="wedgeRectCallout">
            <a:avLst>
              <a:gd name="adj1" fmla="val 3736"/>
              <a:gd name="adj2" fmla="val -6367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grpSp>
        <p:nvGrpSpPr>
          <p:cNvPr id="2109" name="Group 431"/>
          <p:cNvGrpSpPr>
            <a:grpSpLocks noChangeAspect="1"/>
          </p:cNvGrpSpPr>
          <p:nvPr/>
        </p:nvGrpSpPr>
        <p:grpSpPr bwMode="auto">
          <a:xfrm>
            <a:off x="5792133" y="3645273"/>
            <a:ext cx="424919" cy="276072"/>
            <a:chOff x="4262" y="3704"/>
            <a:chExt cx="182" cy="97"/>
          </a:xfrm>
        </p:grpSpPr>
        <p:sp>
          <p:nvSpPr>
            <p:cNvPr id="2110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111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211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12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12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200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205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209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10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06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207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08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01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202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3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4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3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191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196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197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198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99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92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193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4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5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4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115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186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7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8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9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0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116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121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182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3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4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5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2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178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9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0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1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3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174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5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6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7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4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170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1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2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3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5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166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7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8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9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6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162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3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4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5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7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158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9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0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1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8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154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5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6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7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9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150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1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2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3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0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146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7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8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9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1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142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3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4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5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2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138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9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0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1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3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134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5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6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7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17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118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19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0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213" name="Group 431"/>
          <p:cNvGrpSpPr>
            <a:grpSpLocks noChangeAspect="1"/>
          </p:cNvGrpSpPr>
          <p:nvPr/>
        </p:nvGrpSpPr>
        <p:grpSpPr bwMode="auto">
          <a:xfrm>
            <a:off x="4949276" y="3097688"/>
            <a:ext cx="386849" cy="251339"/>
            <a:chOff x="4262" y="3704"/>
            <a:chExt cx="182" cy="97"/>
          </a:xfrm>
        </p:grpSpPr>
        <p:sp>
          <p:nvSpPr>
            <p:cNvPr id="2214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215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315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16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16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304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309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313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4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10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311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2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05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306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7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8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7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295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300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301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302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03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96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297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8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9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8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219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290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1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2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3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4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220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225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286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7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8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9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6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282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3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4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5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7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278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9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0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1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8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274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5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6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7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9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270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1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2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3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0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266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7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8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9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1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262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3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4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5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2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258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9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0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1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3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254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5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6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7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4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250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1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2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3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5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246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7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8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9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6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242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3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4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5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7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238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39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0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1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21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222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3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4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317" name="Group 89"/>
          <p:cNvGrpSpPr>
            <a:grpSpLocks/>
          </p:cNvGrpSpPr>
          <p:nvPr/>
        </p:nvGrpSpPr>
        <p:grpSpPr bwMode="auto">
          <a:xfrm>
            <a:off x="3626443" y="4576523"/>
            <a:ext cx="257401" cy="114544"/>
            <a:chOff x="4150" y="3838"/>
            <a:chExt cx="272" cy="91"/>
          </a:xfrm>
        </p:grpSpPr>
        <p:sp>
          <p:nvSpPr>
            <p:cNvPr id="2318" name="Rectangle 90"/>
            <p:cNvSpPr>
              <a:spLocks noChangeArrowheads="1"/>
            </p:cNvSpPr>
            <p:nvPr/>
          </p:nvSpPr>
          <p:spPr bwMode="auto">
            <a:xfrm>
              <a:off x="4150" y="3838"/>
              <a:ext cx="272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  <p:sp>
          <p:nvSpPr>
            <p:cNvPr id="2319" name="Rectangle 91"/>
            <p:cNvSpPr>
              <a:spLocks noChangeArrowheads="1"/>
            </p:cNvSpPr>
            <p:nvPr/>
          </p:nvSpPr>
          <p:spPr bwMode="auto">
            <a:xfrm>
              <a:off x="4241" y="3838"/>
              <a:ext cx="91" cy="4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</p:grpSp>
      <p:sp>
        <p:nvSpPr>
          <p:cNvPr id="2320" name="AutoShape 108"/>
          <p:cNvSpPr>
            <a:spLocks noChangeArrowheads="1"/>
          </p:cNvSpPr>
          <p:nvPr/>
        </p:nvSpPr>
        <p:spPr bwMode="auto">
          <a:xfrm>
            <a:off x="6354106" y="3349027"/>
            <a:ext cx="1122464" cy="384637"/>
          </a:xfrm>
          <a:prstGeom prst="wedgeRectCallout">
            <a:avLst>
              <a:gd name="adj1" fmla="val -53423"/>
              <a:gd name="adj2" fmla="val 9743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Цемзавод</a:t>
            </a: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 Октябрь</a:t>
            </a:r>
          </a:p>
        </p:txBody>
      </p:sp>
      <p:sp>
        <p:nvSpPr>
          <p:cNvPr id="2321" name="AutoShape 108"/>
          <p:cNvSpPr>
            <a:spLocks noChangeArrowheads="1"/>
          </p:cNvSpPr>
          <p:nvPr/>
        </p:nvSpPr>
        <p:spPr bwMode="auto">
          <a:xfrm>
            <a:off x="7679101" y="4145431"/>
            <a:ext cx="1223509" cy="278946"/>
          </a:xfrm>
          <a:prstGeom prst="wedgeRectCallout">
            <a:avLst>
              <a:gd name="adj1" fmla="val 2788"/>
              <a:gd name="adj2" fmla="val 90686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№15 </a:t>
            </a:r>
            <a:endParaRPr lang="ru-RU" i="1" dirty="0"/>
          </a:p>
        </p:txBody>
      </p:sp>
      <p:grpSp>
        <p:nvGrpSpPr>
          <p:cNvPr id="2322" name="Группа 2321"/>
          <p:cNvGrpSpPr>
            <a:grpSpLocks/>
          </p:cNvGrpSpPr>
          <p:nvPr/>
        </p:nvGrpSpPr>
        <p:grpSpPr bwMode="auto">
          <a:xfrm>
            <a:off x="2868523" y="3810424"/>
            <a:ext cx="584479" cy="291194"/>
            <a:chOff x="3854845" y="5286406"/>
            <a:chExt cx="585618" cy="291195"/>
          </a:xfrm>
        </p:grpSpPr>
        <p:grpSp>
          <p:nvGrpSpPr>
            <p:cNvPr id="232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232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232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232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232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32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233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233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233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2324" name="Rectangle 54"/>
            <p:cNvSpPr>
              <a:spLocks noChangeArrowheads="1"/>
            </p:cNvSpPr>
            <p:nvPr/>
          </p:nvSpPr>
          <p:spPr bwMode="auto">
            <a:xfrm>
              <a:off x="3854845" y="5404316"/>
              <a:ext cx="289584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ЖДБ</a:t>
              </a:r>
              <a:endParaRPr lang="ru-RU" sz="2500" b="1" dirty="0"/>
            </a:p>
          </p:txBody>
        </p:sp>
      </p:grpSp>
      <p:grpSp>
        <p:nvGrpSpPr>
          <p:cNvPr id="2334" name="Group 431"/>
          <p:cNvGrpSpPr>
            <a:grpSpLocks noChangeAspect="1"/>
          </p:cNvGrpSpPr>
          <p:nvPr/>
        </p:nvGrpSpPr>
        <p:grpSpPr bwMode="auto">
          <a:xfrm>
            <a:off x="8716460" y="5689988"/>
            <a:ext cx="372299" cy="241885"/>
            <a:chOff x="4262" y="3704"/>
            <a:chExt cx="182" cy="97"/>
          </a:xfrm>
        </p:grpSpPr>
        <p:sp>
          <p:nvSpPr>
            <p:cNvPr id="2335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336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436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37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37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425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430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434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5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31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432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3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26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427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8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9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8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416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421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422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423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24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17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418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9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0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9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340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411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2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3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4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5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341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346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407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8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9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10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7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403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4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5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6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8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399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0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1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2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9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395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6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7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8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0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391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2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3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4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1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387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8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9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0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2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383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4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5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6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3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379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0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1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2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4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375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6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7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8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5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371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2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3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4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6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367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8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9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0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7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363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4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5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6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8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359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0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1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2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42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343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4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5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438" name="Group 431"/>
          <p:cNvGrpSpPr>
            <a:grpSpLocks noChangeAspect="1"/>
          </p:cNvGrpSpPr>
          <p:nvPr/>
        </p:nvGrpSpPr>
        <p:grpSpPr bwMode="auto">
          <a:xfrm>
            <a:off x="3219071" y="5056665"/>
            <a:ext cx="372299" cy="241885"/>
            <a:chOff x="4262" y="3704"/>
            <a:chExt cx="182" cy="97"/>
          </a:xfrm>
        </p:grpSpPr>
        <p:sp>
          <p:nvSpPr>
            <p:cNvPr id="2439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440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540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41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41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529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534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538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9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35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536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7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30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531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2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3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2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520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525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526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527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28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21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522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3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4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3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444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515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6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7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8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9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445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450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511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2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3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4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1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507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8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9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0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2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503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4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5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6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3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499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0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1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2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4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495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6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7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8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5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491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2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3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4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6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487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8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9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0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7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483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4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5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6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8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479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0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1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2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9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475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6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7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8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0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471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2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3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4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1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467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8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9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0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2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463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4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5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6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46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447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8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9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542" name="Group 431"/>
          <p:cNvGrpSpPr>
            <a:grpSpLocks noChangeAspect="1"/>
          </p:cNvGrpSpPr>
          <p:nvPr/>
        </p:nvGrpSpPr>
        <p:grpSpPr bwMode="auto">
          <a:xfrm>
            <a:off x="3346469" y="4825352"/>
            <a:ext cx="372299" cy="241885"/>
            <a:chOff x="4262" y="3704"/>
            <a:chExt cx="182" cy="97"/>
          </a:xfrm>
        </p:grpSpPr>
        <p:sp>
          <p:nvSpPr>
            <p:cNvPr id="2543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544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644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45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45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633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638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642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3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639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640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1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34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635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6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7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6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624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629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630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631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32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25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626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7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8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7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548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619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0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1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2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3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549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554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615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6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7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8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5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611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2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3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4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6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607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8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9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0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7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603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4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5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6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8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599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0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1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2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9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595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6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7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8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0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591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2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3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4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1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587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8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9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0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2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583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4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5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6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3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579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0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1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2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4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575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6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7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8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5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571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2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3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4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6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567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8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9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0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50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551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2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3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2646" name="AutoShape 108"/>
          <p:cNvSpPr>
            <a:spLocks noChangeArrowheads="1"/>
          </p:cNvSpPr>
          <p:nvPr/>
        </p:nvSpPr>
        <p:spPr bwMode="auto">
          <a:xfrm>
            <a:off x="1908591" y="4876606"/>
            <a:ext cx="930479" cy="278946"/>
          </a:xfrm>
          <a:prstGeom prst="wedgeRectCallout">
            <a:avLst>
              <a:gd name="adj1" fmla="val 103729"/>
              <a:gd name="adj2" fmla="val -13439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ООО </a:t>
            </a:r>
            <a:r>
              <a:rPr lang="ru-RU" b="1" u="sng" dirty="0" smtClean="0"/>
              <a:t>НМТ</a:t>
            </a:r>
            <a:endParaRPr lang="ru-RU" i="1" dirty="0"/>
          </a:p>
        </p:txBody>
      </p:sp>
      <p:sp>
        <p:nvSpPr>
          <p:cNvPr id="2647" name="AutoShape 108"/>
          <p:cNvSpPr>
            <a:spLocks noChangeArrowheads="1"/>
          </p:cNvSpPr>
          <p:nvPr/>
        </p:nvSpPr>
        <p:spPr bwMode="auto">
          <a:xfrm>
            <a:off x="1951674" y="5212561"/>
            <a:ext cx="983044" cy="278946"/>
          </a:xfrm>
          <a:prstGeom prst="wedgeRectCallout">
            <a:avLst>
              <a:gd name="adj1" fmla="val 83445"/>
              <a:gd name="adj2" fmla="val -4900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</a:t>
            </a:r>
            <a:r>
              <a:rPr lang="ru-RU" b="1" u="sng" dirty="0" smtClean="0"/>
              <a:t>ИПП</a:t>
            </a:r>
            <a:endParaRPr lang="ru-RU" i="1" dirty="0"/>
          </a:p>
        </p:txBody>
      </p:sp>
      <p:grpSp>
        <p:nvGrpSpPr>
          <p:cNvPr id="2648" name="Group 47"/>
          <p:cNvGrpSpPr>
            <a:grpSpLocks/>
          </p:cNvGrpSpPr>
          <p:nvPr/>
        </p:nvGrpSpPr>
        <p:grpSpPr bwMode="auto">
          <a:xfrm>
            <a:off x="1118139" y="3200023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4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5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5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657" name="Group 47"/>
          <p:cNvGrpSpPr>
            <a:grpSpLocks/>
          </p:cNvGrpSpPr>
          <p:nvPr/>
        </p:nvGrpSpPr>
        <p:grpSpPr bwMode="auto">
          <a:xfrm>
            <a:off x="8592086" y="508329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5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6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6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666" name="AutoShape 204"/>
          <p:cNvSpPr>
            <a:spLocks noChangeArrowheads="1"/>
          </p:cNvSpPr>
          <p:nvPr/>
        </p:nvSpPr>
        <p:spPr bwMode="auto">
          <a:xfrm>
            <a:off x="7598594" y="5296474"/>
            <a:ext cx="942294" cy="413954"/>
          </a:xfrm>
          <a:prstGeom prst="wedgeRectCallout">
            <a:avLst>
              <a:gd name="adj1" fmla="val 70363"/>
              <a:gd name="adj2" fmla="val -5321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«Роснефть»</a:t>
            </a:r>
            <a:endParaRPr lang="ru-RU" b="1" dirty="0"/>
          </a:p>
        </p:txBody>
      </p:sp>
      <p:sp>
        <p:nvSpPr>
          <p:cNvPr id="2667" name="AutoShape 204"/>
          <p:cNvSpPr>
            <a:spLocks noChangeArrowheads="1"/>
          </p:cNvSpPr>
          <p:nvPr/>
        </p:nvSpPr>
        <p:spPr bwMode="auto">
          <a:xfrm>
            <a:off x="87458" y="3028978"/>
            <a:ext cx="984214" cy="382170"/>
          </a:xfrm>
          <a:prstGeom prst="wedgeRectCallout">
            <a:avLst>
              <a:gd name="adj1" fmla="val 68904"/>
              <a:gd name="adj2" fmla="val 597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Роснефть</a:t>
            </a:r>
            <a:endParaRPr lang="ru-RU" i="1" dirty="0"/>
          </a:p>
        </p:txBody>
      </p:sp>
      <p:sp>
        <p:nvSpPr>
          <p:cNvPr id="1426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ВОСТОЧНОГО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pSp>
        <p:nvGrpSpPr>
          <p:cNvPr id="1429" name="Группа 1428"/>
          <p:cNvGrpSpPr/>
          <p:nvPr/>
        </p:nvGrpSpPr>
        <p:grpSpPr>
          <a:xfrm>
            <a:off x="6363106" y="1762297"/>
            <a:ext cx="2775165" cy="1008386"/>
            <a:chOff x="6426568" y="5043084"/>
            <a:chExt cx="2610938" cy="564541"/>
          </a:xfrm>
        </p:grpSpPr>
        <p:sp>
          <p:nvSpPr>
            <p:cNvPr id="1430" name="Rectangle 84"/>
            <p:cNvSpPr>
              <a:spLocks noChangeArrowheads="1"/>
            </p:cNvSpPr>
            <p:nvPr/>
          </p:nvSpPr>
          <p:spPr bwMode="auto">
            <a:xfrm>
              <a:off x="6426568" y="5043084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3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12;</a:t>
              </a:r>
              <a:endParaRPr lang="ru-RU" sz="8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41 104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4 846.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32" name="Группа 1431"/>
          <p:cNvGrpSpPr/>
          <p:nvPr/>
        </p:nvGrpSpPr>
        <p:grpSpPr>
          <a:xfrm>
            <a:off x="6361111" y="753913"/>
            <a:ext cx="2775165" cy="1008384"/>
            <a:chOff x="6426568" y="5043085"/>
            <a:chExt cx="2610938" cy="564540"/>
          </a:xfrm>
        </p:grpSpPr>
        <p:sp>
          <p:nvSpPr>
            <p:cNvPr id="143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34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13 701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–1 615.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aphicFrame>
        <p:nvGraphicFramePr>
          <p:cNvPr id="1443" name="Таблица 14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2387780"/>
              </p:ext>
            </p:extLst>
          </p:nvPr>
        </p:nvGraphicFramePr>
        <p:xfrm>
          <a:off x="-17055" y="1099861"/>
          <a:ext cx="2519089" cy="17400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7380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444" name="TextBox 1443"/>
          <p:cNvSpPr txBox="1"/>
          <p:nvPr/>
        </p:nvSpPr>
        <p:spPr>
          <a:xfrm>
            <a:off x="-17055" y="736868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>
                <a:solidFill>
                  <a:schemeClr val="bg1"/>
                </a:solidFill>
              </a:rPr>
              <a:t>Резервные </a:t>
            </a:r>
            <a:r>
              <a:rPr lang="ru-RU" u="none" dirty="0" smtClean="0">
                <a:solidFill>
                  <a:schemeClr val="bg1"/>
                </a:solidFill>
              </a:rPr>
              <a:t>передвижные</a:t>
            </a:r>
          </a:p>
          <a:p>
            <a:r>
              <a:rPr lang="ru-RU" u="none" dirty="0" smtClean="0">
                <a:solidFill>
                  <a:schemeClr val="bg1"/>
                </a:solidFill>
              </a:rPr>
              <a:t>источники </a:t>
            </a:r>
            <a:r>
              <a:rPr lang="ru-RU" u="none" dirty="0">
                <a:solidFill>
                  <a:schemeClr val="bg1"/>
                </a:solidFill>
              </a:rPr>
              <a:t>питания</a:t>
            </a:r>
          </a:p>
        </p:txBody>
      </p:sp>
      <p:grpSp>
        <p:nvGrpSpPr>
          <p:cNvPr id="1445" name="Group 253"/>
          <p:cNvGrpSpPr>
            <a:grpSpLocks/>
          </p:cNvGrpSpPr>
          <p:nvPr/>
        </p:nvGrpSpPr>
        <p:grpSpPr bwMode="auto">
          <a:xfrm>
            <a:off x="4246778" y="2990478"/>
            <a:ext cx="213179" cy="240429"/>
            <a:chOff x="476" y="3248"/>
            <a:chExt cx="408" cy="411"/>
          </a:xfrm>
        </p:grpSpPr>
        <p:sp>
          <p:nvSpPr>
            <p:cNvPr id="1446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447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pic>
        <p:nvPicPr>
          <p:cNvPr id="1440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39" name="Группа 1438"/>
          <p:cNvGrpSpPr/>
          <p:nvPr/>
        </p:nvGrpSpPr>
        <p:grpSpPr>
          <a:xfrm>
            <a:off x="217302" y="3594623"/>
            <a:ext cx="1134357" cy="487528"/>
            <a:chOff x="2336756" y="3770451"/>
            <a:chExt cx="1134357" cy="229362"/>
          </a:xfrm>
        </p:grpSpPr>
        <p:sp>
          <p:nvSpPr>
            <p:cNvPr id="1441" name="Прямоугольник 1440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СВ, </a:t>
              </a:r>
              <a:r>
                <a:rPr lang="ru-RU" sz="10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442" name="Прямая со стрелкой 1441"/>
            <p:cNvCxnSpPr/>
            <p:nvPr/>
          </p:nvCxnSpPr>
          <p:spPr>
            <a:xfrm flipH="1">
              <a:off x="3104141" y="3823535"/>
              <a:ext cx="233878" cy="149385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20550959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3"/>
          <a:srcRect l="11217" t="10029" r="50000" b="7301"/>
          <a:stretch/>
        </p:blipFill>
        <p:spPr>
          <a:xfrm>
            <a:off x="0" y="753914"/>
            <a:ext cx="9163168" cy="6097646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101256" y="2497909"/>
            <a:ext cx="1223509" cy="278946"/>
          </a:xfrm>
          <a:prstGeom prst="wedgeRectCallout">
            <a:avLst>
              <a:gd name="adj1" fmla="val -299"/>
              <a:gd name="adj2" fmla="val 204405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УССТ 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6" name="Прямоугольник 25"/>
          <p:cNvSpPr/>
          <p:nvPr/>
        </p:nvSpPr>
        <p:spPr>
          <a:xfrm>
            <a:off x="6314531" y="407602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866901" y="3561698"/>
            <a:ext cx="1360800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НР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6508172" y="5389990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043" y="5404316"/>
              <a:ext cx="185186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</a:t>
              </a:r>
              <a:endParaRPr lang="ru-RU" sz="2500" b="1" dirty="0"/>
            </a:p>
          </p:txBody>
        </p:sp>
      </p:grpSp>
      <p:sp>
        <p:nvSpPr>
          <p:cNvPr id="1156" name="Прямоугольник 1155"/>
          <p:cNvSpPr/>
          <p:nvPr/>
        </p:nvSpPr>
        <p:spPr>
          <a:xfrm>
            <a:off x="8200567" y="362866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5244971" y="432629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4477314" y="4593232"/>
            <a:ext cx="1279126" cy="260804"/>
          </a:xfrm>
          <a:prstGeom prst="wedgeRectCallout">
            <a:avLst>
              <a:gd name="adj1" fmla="val 7191"/>
              <a:gd name="adj2" fmla="val -78573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8814217" y="3833091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7286657" y="375327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5184667" y="4919353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096501" y="439233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4045236" y="363407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8785545" y="3568587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7639852" y="3602578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560256" y="4323081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2499290" y="4593232"/>
            <a:ext cx="1210307" cy="278946"/>
          </a:xfrm>
          <a:prstGeom prst="wedgeRectCallout">
            <a:avLst>
              <a:gd name="adj1" fmla="val 17328"/>
              <a:gd name="adj2" fmla="val -113982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Птицефабрика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5492806" y="2382376"/>
            <a:ext cx="1533167" cy="278946"/>
          </a:xfrm>
          <a:prstGeom prst="wedgeRectCallout">
            <a:avLst>
              <a:gd name="adj1" fmla="val 23236"/>
              <a:gd name="adj2" fmla="val 5864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УВД </a:t>
            </a:r>
            <a:r>
              <a:rPr lang="ru-RU" b="1" u="sng" dirty="0" smtClean="0"/>
              <a:t>Новороссийска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8107130" y="4159231"/>
            <a:ext cx="1053616" cy="278946"/>
          </a:xfrm>
          <a:prstGeom prst="wedgeRectCallout">
            <a:avLst>
              <a:gd name="adj1" fmla="val 20673"/>
              <a:gd name="adj2" fmla="val -7290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944439" y="401510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4350516" y="3602578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7169245" y="533666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>
            <a:off x="6841423" y="3900850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6888081" y="2521849"/>
            <a:ext cx="1223509" cy="278946"/>
          </a:xfrm>
          <a:prstGeom prst="wedgeRectCallout">
            <a:avLst>
              <a:gd name="adj1" fmla="val -2625"/>
              <a:gd name="adj2" fmla="val 42845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664328" y="4929571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19681" y="3959049"/>
            <a:ext cx="1223509" cy="278946"/>
          </a:xfrm>
          <a:prstGeom prst="wedgeRectCallout">
            <a:avLst>
              <a:gd name="adj1" fmla="val 33507"/>
              <a:gd name="adj2" fmla="val 16957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825716" y="3267537"/>
            <a:ext cx="1223509" cy="389990"/>
          </a:xfrm>
          <a:prstGeom prst="wedgeRectCallout">
            <a:avLst>
              <a:gd name="adj1" fmla="val 121759"/>
              <a:gd name="adj2" fmla="val 128904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Строитель</a:t>
            </a:r>
            <a:endParaRPr lang="ru-RU" i="1" dirty="0"/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424335" y="4504213"/>
            <a:ext cx="1289386" cy="415140"/>
          </a:xfrm>
          <a:prstGeom prst="wedgeRectCallout">
            <a:avLst>
              <a:gd name="adj1" fmla="val -4100"/>
              <a:gd name="adj2" fmla="val -12224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Гостинница</a:t>
            </a:r>
            <a:r>
              <a:rPr lang="ru-RU" b="1" u="sng" dirty="0"/>
              <a:t> </a:t>
            </a:r>
            <a:r>
              <a:rPr lang="ru-RU" b="1" u="sng" dirty="0" smtClean="0"/>
              <a:t>Бригантина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4602161" y="5571981"/>
            <a:ext cx="1522042" cy="278946"/>
          </a:xfrm>
          <a:prstGeom prst="wedgeRectCallout">
            <a:avLst>
              <a:gd name="adj1" fmla="val 73568"/>
              <a:gd name="adj2" fmla="val -2796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Военный </a:t>
            </a:r>
            <a:r>
              <a:rPr lang="ru-RU" b="1" u="sng" dirty="0" smtClean="0"/>
              <a:t>госпиталь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6730359" y="5844381"/>
            <a:ext cx="1223509" cy="278946"/>
          </a:xfrm>
          <a:prstGeom prst="wedgeRectCallout">
            <a:avLst>
              <a:gd name="adj1" fmla="val 449"/>
              <a:gd name="adj2" fmla="val -12903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 №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280369" y="5016556"/>
            <a:ext cx="1223509" cy="278946"/>
          </a:xfrm>
          <a:prstGeom prst="wedgeRectCallout">
            <a:avLst>
              <a:gd name="adj1" fmla="val -3294"/>
              <a:gd name="adj2" fmla="val -19681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40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3812003" y="4118749"/>
            <a:ext cx="1223509" cy="278946"/>
          </a:xfrm>
          <a:prstGeom prst="wedgeRectCallout">
            <a:avLst>
              <a:gd name="adj1" fmla="val 10612"/>
              <a:gd name="adj2" fmla="val -1433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28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7894227" y="3165238"/>
            <a:ext cx="1224602" cy="278946"/>
          </a:xfrm>
          <a:prstGeom prst="wedgeRectCallout">
            <a:avLst>
              <a:gd name="adj1" fmla="val 32916"/>
              <a:gd name="adj2" fmla="val 10255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109" name="AutoShape 108"/>
          <p:cNvSpPr>
            <a:spLocks noChangeArrowheads="1"/>
          </p:cNvSpPr>
          <p:nvPr/>
        </p:nvSpPr>
        <p:spPr bwMode="auto">
          <a:xfrm>
            <a:off x="1628775" y="3182007"/>
            <a:ext cx="1680937" cy="278946"/>
          </a:xfrm>
          <a:prstGeom prst="wedgeRectCallout">
            <a:avLst>
              <a:gd name="adj1" fmla="val 115251"/>
              <a:gd name="adj2" fmla="val 41391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ПР</a:t>
            </a:r>
            <a:endParaRPr lang="ru-RU" i="1" dirty="0"/>
          </a:p>
        </p:txBody>
      </p:sp>
      <p:grpSp>
        <p:nvGrpSpPr>
          <p:cNvPr id="2110" name="Group 774"/>
          <p:cNvGrpSpPr>
            <a:grpSpLocks/>
          </p:cNvGrpSpPr>
          <p:nvPr/>
        </p:nvGrpSpPr>
        <p:grpSpPr bwMode="auto">
          <a:xfrm>
            <a:off x="3071482" y="4171034"/>
            <a:ext cx="262659" cy="261370"/>
            <a:chOff x="2953" y="3102"/>
            <a:chExt cx="455" cy="296"/>
          </a:xfrm>
        </p:grpSpPr>
        <p:grpSp>
          <p:nvGrpSpPr>
            <p:cNvPr id="211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2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2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2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2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3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3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3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2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2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1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1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2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1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1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2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33" name="Group 774"/>
          <p:cNvGrpSpPr>
            <a:grpSpLocks/>
          </p:cNvGrpSpPr>
          <p:nvPr/>
        </p:nvGrpSpPr>
        <p:grpSpPr bwMode="auto">
          <a:xfrm>
            <a:off x="4682816" y="3099765"/>
            <a:ext cx="262659" cy="261370"/>
            <a:chOff x="2953" y="3102"/>
            <a:chExt cx="455" cy="296"/>
          </a:xfrm>
        </p:grpSpPr>
        <p:grpSp>
          <p:nvGrpSpPr>
            <p:cNvPr id="213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4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5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5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5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5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5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5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4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4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3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3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4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3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3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3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56" name="Group 253"/>
          <p:cNvGrpSpPr>
            <a:grpSpLocks/>
          </p:cNvGrpSpPr>
          <p:nvPr/>
        </p:nvGrpSpPr>
        <p:grpSpPr bwMode="auto">
          <a:xfrm>
            <a:off x="3540513" y="3871911"/>
            <a:ext cx="213179" cy="240429"/>
            <a:chOff x="476" y="3248"/>
            <a:chExt cx="408" cy="411"/>
          </a:xfrm>
        </p:grpSpPr>
        <p:sp>
          <p:nvSpPr>
            <p:cNvPr id="2157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8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159" name="AutoShape 108"/>
          <p:cNvSpPr>
            <a:spLocks noChangeArrowheads="1"/>
          </p:cNvSpPr>
          <p:nvPr/>
        </p:nvSpPr>
        <p:spPr bwMode="auto">
          <a:xfrm>
            <a:off x="1944987" y="3871912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8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ПРИМОРМКОГО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sp>
        <p:nvSpPr>
          <p:cNvPr id="662" name="Прямоугольник 661"/>
          <p:cNvSpPr/>
          <p:nvPr/>
        </p:nvSpPr>
        <p:spPr>
          <a:xfrm>
            <a:off x="4142567" y="336569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7025973" y="3221663"/>
            <a:ext cx="841725" cy="278946"/>
          </a:xfrm>
          <a:prstGeom prst="wedgeRectCallout">
            <a:avLst>
              <a:gd name="adj1" fmla="val 89247"/>
              <a:gd name="adj2" fmla="val 1231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6206162" y="3447687"/>
            <a:ext cx="1223509" cy="278946"/>
          </a:xfrm>
          <a:prstGeom prst="wedgeRectCallout">
            <a:avLst>
              <a:gd name="adj1" fmla="val 67132"/>
              <a:gd name="adj2" fmla="val 5492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</a:t>
            </a:r>
            <a:r>
              <a:rPr lang="ru-RU" b="1" u="sng" dirty="0" smtClean="0"/>
              <a:t>сад</a:t>
            </a:r>
            <a:endParaRPr lang="ru-RU" i="1" dirty="0"/>
          </a:p>
        </p:txBody>
      </p:sp>
      <p:grpSp>
        <p:nvGrpSpPr>
          <p:cNvPr id="521" name="Группа 520"/>
          <p:cNvGrpSpPr/>
          <p:nvPr/>
        </p:nvGrpSpPr>
        <p:grpSpPr>
          <a:xfrm>
            <a:off x="-3889" y="1760105"/>
            <a:ext cx="2779055" cy="962218"/>
            <a:chOff x="6420258" y="5043085"/>
            <a:chExt cx="2614598" cy="538694"/>
          </a:xfrm>
        </p:grpSpPr>
        <p:sp>
          <p:nvSpPr>
            <p:cNvPr id="52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Text Box 830"/>
            <p:cNvSpPr txBox="1">
              <a:spLocks noChangeArrowheads="1"/>
            </p:cNvSpPr>
            <p:nvPr/>
          </p:nvSpPr>
          <p:spPr bwMode="auto">
            <a:xfrm>
              <a:off x="6420258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14</a:t>
              </a:r>
              <a:r>
                <a:rPr lang="ru-RU" sz="1000" i="1" dirty="0" smtClean="0"/>
                <a:t>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71 479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5 959.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24" name="Группа 523"/>
          <p:cNvGrpSpPr/>
          <p:nvPr/>
        </p:nvGrpSpPr>
        <p:grpSpPr>
          <a:xfrm>
            <a:off x="0" y="751721"/>
            <a:ext cx="2775165" cy="962218"/>
            <a:chOff x="6426568" y="5043085"/>
            <a:chExt cx="2610938" cy="538694"/>
          </a:xfrm>
        </p:grpSpPr>
        <p:sp>
          <p:nvSpPr>
            <p:cNvPr id="52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6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23 826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–1 986.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aphicFrame>
        <p:nvGraphicFramePr>
          <p:cNvPr id="529" name="Таблица 5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9633282"/>
              </p:ext>
            </p:extLst>
          </p:nvPr>
        </p:nvGraphicFramePr>
        <p:xfrm>
          <a:off x="-3543" y="5120640"/>
          <a:ext cx="2519089" cy="1737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5483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536" name="TextBox 535"/>
          <p:cNvSpPr txBox="1"/>
          <p:nvPr/>
        </p:nvSpPr>
        <p:spPr>
          <a:xfrm>
            <a:off x="-3543" y="4757647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pic>
        <p:nvPicPr>
          <p:cNvPr id="535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8541" y="3597920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27" name="Группа 526"/>
          <p:cNvGrpSpPr/>
          <p:nvPr/>
        </p:nvGrpSpPr>
        <p:grpSpPr>
          <a:xfrm>
            <a:off x="217302" y="3594623"/>
            <a:ext cx="1134357" cy="487528"/>
            <a:chOff x="2336756" y="3770451"/>
            <a:chExt cx="1134357" cy="229362"/>
          </a:xfrm>
        </p:grpSpPr>
        <p:sp>
          <p:nvSpPr>
            <p:cNvPr id="528" name="Прямоугольник 527"/>
            <p:cNvSpPr/>
            <p:nvPr/>
          </p:nvSpPr>
          <p:spPr>
            <a:xfrm>
              <a:off x="2336756" y="377045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СВ, </a:t>
              </a:r>
              <a:r>
                <a:rPr lang="ru-RU" sz="10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</a:t>
              </a:r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530" name="Прямая со стрелкой 529"/>
            <p:cNvCxnSpPr/>
            <p:nvPr/>
          </p:nvCxnSpPr>
          <p:spPr>
            <a:xfrm flipH="1">
              <a:off x="3104141" y="3823535"/>
              <a:ext cx="233878" cy="149385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948730617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544398</TotalTime>
  <Words>2297</Words>
  <Application>Microsoft Office PowerPoint</Application>
  <PresentationFormat>Экран (4:3)</PresentationFormat>
  <Paragraphs>734</Paragraphs>
  <Slides>13</Slides>
  <Notes>9</Notes>
  <HiddenSlides>0</HiddenSlides>
  <MMClips>1</MMClips>
  <ScaleCrop>false</ScaleCrop>
  <HeadingPairs>
    <vt:vector size="6" baseType="variant"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13</vt:i4>
      </vt:variant>
    </vt:vector>
  </HeadingPairs>
  <TitlesOfParts>
    <vt:vector size="15" baseType="lpstr">
      <vt:lpstr>Тема Office</vt:lpstr>
      <vt:lpstr>Clip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SPecialiST RePack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ДОКЛАД  СПЕЦИАЛИСТА АРМ №32 ПО ИНФОРМАЦИОННЫМ СИСТЕМАМ</dc:title>
  <dc:creator>ARM32</dc:creator>
  <cp:lastModifiedBy>ARM_9</cp:lastModifiedBy>
  <cp:revision>24680</cp:revision>
  <cp:lastPrinted>2021-04-07T02:47:30Z</cp:lastPrinted>
  <dcterms:created xsi:type="dcterms:W3CDTF">2014-09-08T13:21:12Z</dcterms:created>
  <dcterms:modified xsi:type="dcterms:W3CDTF">2021-05-25T13:33:17Z</dcterms:modified>
</cp:coreProperties>
</file>