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5504" r:id="rId1"/>
  </p:sldMasterIdLst>
  <p:notesMasterIdLst>
    <p:notesMasterId r:id="rId11"/>
  </p:notesMasterIdLst>
  <p:handoutMasterIdLst>
    <p:handoutMasterId r:id="rId12"/>
  </p:handoutMasterIdLst>
  <p:sldIdLst>
    <p:sldId id="11298" r:id="rId2"/>
    <p:sldId id="11323" r:id="rId3"/>
    <p:sldId id="11317" r:id="rId4"/>
    <p:sldId id="11301" r:id="rId5"/>
    <p:sldId id="11318" r:id="rId6"/>
    <p:sldId id="11302" r:id="rId7"/>
    <p:sldId id="11319" r:id="rId8"/>
    <p:sldId id="11303" r:id="rId9"/>
    <p:sldId id="11320" r:id="rId10"/>
  </p:sldIdLst>
  <p:sldSz cx="14593888" cy="8208963"/>
  <p:notesSz cx="9944100" cy="6805613"/>
  <p:defaultTextStyle>
    <a:defPPr>
      <a:defRPr lang="ru-RU"/>
    </a:defPPr>
    <a:lvl1pPr algn="l" defTabSz="773113" rtl="0" eaLnBrk="0" fontAlgn="base" hangingPunct="0">
      <a:spcBef>
        <a:spcPct val="0"/>
      </a:spcBef>
      <a:spcAft>
        <a:spcPct val="0"/>
      </a:spcAft>
      <a:defRPr sz="15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1pPr>
    <a:lvl2pPr marL="385763" indent="-15875" algn="l" defTabSz="773113" rtl="0" eaLnBrk="0" fontAlgn="base" hangingPunct="0">
      <a:spcBef>
        <a:spcPct val="0"/>
      </a:spcBef>
      <a:spcAft>
        <a:spcPct val="0"/>
      </a:spcAft>
      <a:defRPr sz="15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2pPr>
    <a:lvl3pPr marL="773113" indent="-33338" algn="l" defTabSz="773113" rtl="0" eaLnBrk="0" fontAlgn="base" hangingPunct="0">
      <a:spcBef>
        <a:spcPct val="0"/>
      </a:spcBef>
      <a:spcAft>
        <a:spcPct val="0"/>
      </a:spcAft>
      <a:defRPr sz="15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3pPr>
    <a:lvl4pPr marL="1160463" indent="-52388" algn="l" defTabSz="773113" rtl="0" eaLnBrk="0" fontAlgn="base" hangingPunct="0">
      <a:spcBef>
        <a:spcPct val="0"/>
      </a:spcBef>
      <a:spcAft>
        <a:spcPct val="0"/>
      </a:spcAft>
      <a:defRPr sz="15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4pPr>
    <a:lvl5pPr marL="1547813" indent="-68263" algn="l" defTabSz="773113" rtl="0" eaLnBrk="0" fontAlgn="base" hangingPunct="0">
      <a:spcBef>
        <a:spcPct val="0"/>
      </a:spcBef>
      <a:spcAft>
        <a:spcPct val="0"/>
      </a:spcAft>
      <a:defRPr sz="15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sz="15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6pPr>
    <a:lvl7pPr marL="2743200" algn="l" defTabSz="914400" rtl="0" eaLnBrk="1" latinLnBrk="0" hangingPunct="1">
      <a:defRPr sz="15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7pPr>
    <a:lvl8pPr marL="3200400" algn="l" defTabSz="914400" rtl="0" eaLnBrk="1" latinLnBrk="0" hangingPunct="1">
      <a:defRPr sz="15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8pPr>
    <a:lvl9pPr marL="3657600" algn="l" defTabSz="914400" rtl="0" eaLnBrk="1" latinLnBrk="0" hangingPunct="1">
      <a:defRPr sz="15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 xmlns="">
        <p15:guide id="2" pos="4597" userDrawn="1">
          <p15:clr>
            <a:srgbClr val="A4A3A4"/>
          </p15:clr>
        </p15:guide>
        <p15:guide id="3" orient="horz" pos="4536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616F9"/>
    <a:srgbClr val="0000FF"/>
    <a:srgbClr val="FF0000"/>
    <a:srgbClr val="FF9933"/>
    <a:srgbClr val="FFFF00"/>
    <a:srgbClr val="FF6600"/>
    <a:srgbClr val="00B0F0"/>
    <a:srgbClr val="FFFF99"/>
    <a:srgbClr val="FF5050"/>
    <a:srgbClr val="4F81B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9979" autoAdjust="0"/>
    <p:restoredTop sz="96412" autoAdjust="0"/>
  </p:normalViewPr>
  <p:slideViewPr>
    <p:cSldViewPr showGuides="1">
      <p:cViewPr>
        <p:scale>
          <a:sx n="75" d="100"/>
          <a:sy n="75" d="100"/>
        </p:scale>
        <p:origin x="-1590" y="-960"/>
      </p:cViewPr>
      <p:guideLst>
        <p:guide orient="horz" pos="4536"/>
        <p:guide pos="4597"/>
      </p:guideLst>
    </p:cSldViewPr>
  </p:slideViewPr>
  <p:outlineViewPr>
    <p:cViewPr>
      <p:scale>
        <a:sx n="25" d="100"/>
        <a:sy n="25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-144"/>
    </p:cViewPr>
  </p:sorterViewPr>
  <p:notesViewPr>
    <p:cSldViewPr showGuides="1">
      <p:cViewPr varScale="1">
        <p:scale>
          <a:sx n="118" d="100"/>
          <a:sy n="118" d="100"/>
        </p:scale>
        <p:origin x="2022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theme" Target="theme/theme1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31" y="85"/>
            <a:ext cx="4309851" cy="339565"/>
          </a:xfrm>
          <a:prstGeom prst="rect">
            <a:avLst/>
          </a:prstGeom>
        </p:spPr>
        <p:txBody>
          <a:bodyPr vert="horz" lIns="87115" tIns="43538" rIns="87115" bIns="43538" rtlCol="0"/>
          <a:lstStyle>
            <a:lvl1pPr algn="l" defTabSz="768319" eaLnBrk="1" hangingPunct="1"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32789" y="85"/>
            <a:ext cx="4309851" cy="339565"/>
          </a:xfrm>
          <a:prstGeom prst="rect">
            <a:avLst/>
          </a:prstGeom>
        </p:spPr>
        <p:txBody>
          <a:bodyPr vert="horz" lIns="87115" tIns="43538" rIns="87115" bIns="43538" rtlCol="0"/>
          <a:lstStyle>
            <a:lvl1pPr algn="r" defTabSz="768319" eaLnBrk="1" hangingPunct="1"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DDFF24ED-39A1-42C0-BE48-1F39D3D55FBF}" type="datetimeFigureOut">
              <a:rPr lang="ru-RU"/>
              <a:pPr>
                <a:defRPr/>
              </a:pPr>
              <a:t>15.11.2019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31" y="6464543"/>
            <a:ext cx="4309851" cy="339565"/>
          </a:xfrm>
          <a:prstGeom prst="rect">
            <a:avLst/>
          </a:prstGeom>
        </p:spPr>
        <p:txBody>
          <a:bodyPr vert="horz" lIns="87115" tIns="43538" rIns="87115" bIns="43538" rtlCol="0" anchor="b"/>
          <a:lstStyle>
            <a:lvl1pPr algn="l" defTabSz="768319" eaLnBrk="1" hangingPunct="1"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32789" y="6464543"/>
            <a:ext cx="4309851" cy="339565"/>
          </a:xfrm>
          <a:prstGeom prst="rect">
            <a:avLst/>
          </a:prstGeom>
        </p:spPr>
        <p:txBody>
          <a:bodyPr vert="horz" lIns="87115" tIns="43538" rIns="87115" bIns="43538" rtlCol="0" anchor="b"/>
          <a:lstStyle>
            <a:lvl1pPr algn="r" defTabSz="768319" eaLnBrk="1" hangingPunct="1">
              <a:defRPr sz="120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9D4B0FE2-9918-49B5-9301-4231F47BBCC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02688207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31" y="85"/>
            <a:ext cx="4309851" cy="339565"/>
          </a:xfrm>
          <a:prstGeom prst="rect">
            <a:avLst/>
          </a:prstGeom>
        </p:spPr>
        <p:txBody>
          <a:bodyPr vert="horz" lIns="90482" tIns="45237" rIns="90482" bIns="45237" rtlCol="0"/>
          <a:lstStyle>
            <a:lvl1pPr algn="l" defTabSz="912089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2789" y="85"/>
            <a:ext cx="4309851" cy="339565"/>
          </a:xfrm>
          <a:prstGeom prst="rect">
            <a:avLst/>
          </a:prstGeom>
        </p:spPr>
        <p:txBody>
          <a:bodyPr vert="horz" lIns="90482" tIns="45237" rIns="90482" bIns="45237" rtlCol="0"/>
          <a:lstStyle>
            <a:lvl1pPr algn="r" defTabSz="912089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fld id="{0BD45317-C90C-42F2-9F0A-C721DBD4264D}" type="datetimeFigureOut">
              <a:rPr lang="ru-RU"/>
              <a:pPr>
                <a:defRPr/>
              </a:pPr>
              <a:t>15.11.2019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0482" tIns="45237" rIns="90482" bIns="45237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175" y="3232271"/>
            <a:ext cx="7955915" cy="3062445"/>
          </a:xfrm>
          <a:prstGeom prst="rect">
            <a:avLst/>
          </a:prstGeom>
        </p:spPr>
        <p:txBody>
          <a:bodyPr vert="horz" lIns="90482" tIns="45237" rIns="90482" bIns="45237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31" y="6464543"/>
            <a:ext cx="4309851" cy="339565"/>
          </a:xfrm>
          <a:prstGeom prst="rect">
            <a:avLst/>
          </a:prstGeom>
        </p:spPr>
        <p:txBody>
          <a:bodyPr vert="horz" lIns="90482" tIns="45237" rIns="90482" bIns="45237" rtlCol="0" anchor="b"/>
          <a:lstStyle>
            <a:lvl1pPr algn="l" defTabSz="912089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2789" y="6464543"/>
            <a:ext cx="4309851" cy="339565"/>
          </a:xfrm>
          <a:prstGeom prst="rect">
            <a:avLst/>
          </a:prstGeom>
        </p:spPr>
        <p:txBody>
          <a:bodyPr vert="horz" lIns="90482" tIns="45237" rIns="90482" bIns="45237" rtlCol="0" anchor="b"/>
          <a:lstStyle>
            <a:lvl1pPr algn="r" defTabSz="912089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fld id="{3AB6A6C7-CCC5-44A5-91AD-146F647353C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06575509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algn="l" defTabSz="773113" rtl="0" eaLnBrk="0" fontAlgn="base" hangingPunct="0">
      <a:spcBef>
        <a:spcPct val="30000"/>
      </a:spcBef>
      <a:spcAft>
        <a:spcPct val="0"/>
      </a:spcAft>
      <a:defRPr sz="1000" kern="1200">
        <a:solidFill>
          <a:schemeClr val="tx1"/>
        </a:solidFill>
        <a:latin typeface="+mn-lt"/>
        <a:ea typeface="+mn-ea"/>
        <a:cs typeface="+mn-cs"/>
      </a:defRPr>
    </a:lvl1pPr>
    <a:lvl2pPr marL="385763" algn="l" defTabSz="773113" rtl="0" eaLnBrk="0" fontAlgn="base" hangingPunct="0">
      <a:spcBef>
        <a:spcPct val="30000"/>
      </a:spcBef>
      <a:spcAft>
        <a:spcPct val="0"/>
      </a:spcAft>
      <a:defRPr sz="1000" kern="1200">
        <a:solidFill>
          <a:schemeClr val="tx1"/>
        </a:solidFill>
        <a:latin typeface="+mn-lt"/>
        <a:ea typeface="+mn-ea"/>
        <a:cs typeface="+mn-cs"/>
      </a:defRPr>
    </a:lvl2pPr>
    <a:lvl3pPr marL="773113" algn="l" defTabSz="773113" rtl="0" eaLnBrk="0" fontAlgn="base" hangingPunct="0">
      <a:spcBef>
        <a:spcPct val="30000"/>
      </a:spcBef>
      <a:spcAft>
        <a:spcPct val="0"/>
      </a:spcAft>
      <a:defRPr sz="1000" kern="1200">
        <a:solidFill>
          <a:schemeClr val="tx1"/>
        </a:solidFill>
        <a:latin typeface="+mn-lt"/>
        <a:ea typeface="+mn-ea"/>
        <a:cs typeface="+mn-cs"/>
      </a:defRPr>
    </a:lvl3pPr>
    <a:lvl4pPr marL="1160463" algn="l" defTabSz="773113" rtl="0" eaLnBrk="0" fontAlgn="base" hangingPunct="0">
      <a:spcBef>
        <a:spcPct val="30000"/>
      </a:spcBef>
      <a:spcAft>
        <a:spcPct val="0"/>
      </a:spcAft>
      <a:defRPr sz="1000" kern="1200">
        <a:solidFill>
          <a:schemeClr val="tx1"/>
        </a:solidFill>
        <a:latin typeface="+mn-lt"/>
        <a:ea typeface="+mn-ea"/>
        <a:cs typeface="+mn-cs"/>
      </a:defRPr>
    </a:lvl4pPr>
    <a:lvl5pPr marL="1547813" algn="l" defTabSz="773113" rtl="0" eaLnBrk="0" fontAlgn="base" hangingPunct="0">
      <a:spcBef>
        <a:spcPct val="30000"/>
      </a:spcBef>
      <a:spcAft>
        <a:spcPct val="0"/>
      </a:spcAft>
      <a:defRPr sz="1000" kern="1200">
        <a:solidFill>
          <a:schemeClr val="tx1"/>
        </a:solidFill>
        <a:latin typeface="+mn-lt"/>
        <a:ea typeface="+mn-ea"/>
        <a:cs typeface="+mn-cs"/>
      </a:defRPr>
    </a:lvl5pPr>
    <a:lvl6pPr marL="1936425" algn="l" defTabSz="774553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6pPr>
    <a:lvl7pPr marL="2323678" algn="l" defTabSz="774553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7pPr>
    <a:lvl8pPr marL="2710954" algn="l" defTabSz="774553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8pPr>
    <a:lvl9pPr marL="3098210" algn="l" defTabSz="774553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094542" y="2550102"/>
            <a:ext cx="12404804" cy="175960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2189090" y="4651752"/>
            <a:ext cx="10215722" cy="209784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5296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592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889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1185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64821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1778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7074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2371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CC1CD1-722A-4CA2-898D-43E432B5E638}" type="datetimeFigureOut">
              <a:rPr lang="ru-RU"/>
              <a:pPr>
                <a:defRPr/>
              </a:pPr>
              <a:t>15.11.2019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9D9CD-5224-48A5-B667-484FE6F9F09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967198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1ABFFE-E3B7-4A31-9956-3278620322F8}" type="datetimeFigureOut">
              <a:rPr lang="ru-RU"/>
              <a:pPr>
                <a:defRPr/>
              </a:pPr>
              <a:t>15.11.2019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5039A19-37DB-4FC2-81D4-05970C97768A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5191751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10580571" y="328743"/>
            <a:ext cx="3283625" cy="700422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729698" y="328743"/>
            <a:ext cx="9607642" cy="700422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472BD7-1B5A-4FD6-896D-3B7F6CBEFC4F}" type="datetimeFigureOut">
              <a:rPr lang="ru-RU"/>
              <a:pPr>
                <a:defRPr/>
              </a:pPr>
              <a:t>15.11.2019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823269-D3C4-49BC-9B71-AF3387CB2C3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8881983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A93AD9-F3B2-40B2-9402-F569ABA29327}" type="datetimeFigureOut">
              <a:rPr lang="ru-RU"/>
              <a:pPr>
                <a:defRPr/>
              </a:pPr>
              <a:t>15.11.2019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03B3CF-64FB-481A-AFF2-C9EED5ACECF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171145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52817" y="5275030"/>
            <a:ext cx="12404804" cy="1630391"/>
          </a:xfrm>
        </p:spPr>
        <p:txBody>
          <a:bodyPr anchor="t"/>
          <a:lstStyle>
            <a:lvl1pPr algn="l">
              <a:defRPr sz="46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152817" y="3479309"/>
            <a:ext cx="12404804" cy="1795710"/>
          </a:xfrm>
        </p:spPr>
        <p:txBody>
          <a:bodyPr anchor="b"/>
          <a:lstStyle>
            <a:lvl1pPr marL="0" indent="0">
              <a:buNone/>
              <a:defRPr sz="2300">
                <a:solidFill>
                  <a:schemeClr val="tx1">
                    <a:tint val="75000"/>
                  </a:schemeClr>
                </a:solidFill>
              </a:defRPr>
            </a:lvl1pPr>
            <a:lvl2pPr marL="529644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1059286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 marL="1588928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4pPr>
            <a:lvl5pPr marL="2118571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5pPr>
            <a:lvl6pPr marL="2648213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6pPr>
            <a:lvl7pPr marL="3177856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7pPr>
            <a:lvl8pPr marL="3707499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8pPr>
            <a:lvl9pPr marL="423714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9F6223-A075-4D37-9FF1-FE8F75671A8A}" type="datetimeFigureOut">
              <a:rPr lang="ru-RU"/>
              <a:pPr>
                <a:defRPr/>
              </a:pPr>
              <a:t>15.11.2019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B397E9-44E2-4AD5-883A-2663656D3AB3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573690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729696" y="1915425"/>
            <a:ext cx="6445633" cy="5417536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7418560" y="1915425"/>
            <a:ext cx="6445633" cy="5417536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A2A47-6494-45C4-8D64-E4C2A31C3814}" type="datetimeFigureOut">
              <a:rPr lang="ru-RU"/>
              <a:pPr>
                <a:defRPr/>
              </a:pPr>
              <a:t>15.11.2019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A1B207-A890-4E48-9A22-E4DA1502A16A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8341438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9705" y="1837523"/>
            <a:ext cx="6448168" cy="765789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29644" indent="0">
              <a:buNone/>
              <a:defRPr sz="2300" b="1"/>
            </a:lvl2pPr>
            <a:lvl3pPr marL="1059286" indent="0">
              <a:buNone/>
              <a:defRPr sz="2100" b="1"/>
            </a:lvl3pPr>
            <a:lvl4pPr marL="1588928" indent="0">
              <a:buNone/>
              <a:defRPr sz="1900" b="1"/>
            </a:lvl4pPr>
            <a:lvl5pPr marL="2118571" indent="0">
              <a:buNone/>
              <a:defRPr sz="1900" b="1"/>
            </a:lvl5pPr>
            <a:lvl6pPr marL="2648213" indent="0">
              <a:buNone/>
              <a:defRPr sz="1900" b="1"/>
            </a:lvl6pPr>
            <a:lvl7pPr marL="3177856" indent="0">
              <a:buNone/>
              <a:defRPr sz="1900" b="1"/>
            </a:lvl7pPr>
            <a:lvl8pPr marL="3707499" indent="0">
              <a:buNone/>
              <a:defRPr sz="1900" b="1"/>
            </a:lvl8pPr>
            <a:lvl9pPr marL="4237142" indent="0">
              <a:buNone/>
              <a:defRPr sz="19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729705" y="2603314"/>
            <a:ext cx="6448168" cy="4729655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7413498" y="1837523"/>
            <a:ext cx="6450701" cy="765789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29644" indent="0">
              <a:buNone/>
              <a:defRPr sz="2300" b="1"/>
            </a:lvl2pPr>
            <a:lvl3pPr marL="1059286" indent="0">
              <a:buNone/>
              <a:defRPr sz="2100" b="1"/>
            </a:lvl3pPr>
            <a:lvl4pPr marL="1588928" indent="0">
              <a:buNone/>
              <a:defRPr sz="1900" b="1"/>
            </a:lvl4pPr>
            <a:lvl5pPr marL="2118571" indent="0">
              <a:buNone/>
              <a:defRPr sz="1900" b="1"/>
            </a:lvl5pPr>
            <a:lvl6pPr marL="2648213" indent="0">
              <a:buNone/>
              <a:defRPr sz="1900" b="1"/>
            </a:lvl6pPr>
            <a:lvl7pPr marL="3177856" indent="0">
              <a:buNone/>
              <a:defRPr sz="1900" b="1"/>
            </a:lvl7pPr>
            <a:lvl8pPr marL="3707499" indent="0">
              <a:buNone/>
              <a:defRPr sz="1900" b="1"/>
            </a:lvl8pPr>
            <a:lvl9pPr marL="4237142" indent="0">
              <a:buNone/>
              <a:defRPr sz="19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7413498" y="2603314"/>
            <a:ext cx="6450701" cy="4729655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844489-F37E-405B-B45D-0DD349521947}" type="datetimeFigureOut">
              <a:rPr lang="ru-RU"/>
              <a:pPr>
                <a:defRPr/>
              </a:pPr>
              <a:t>15.11.2019</a:t>
            </a:fld>
            <a:endParaRPr lang="ru-RU"/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C51C48-81F9-4188-B4CD-08B1844BF25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697674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27D74C-BA9C-4AFD-82B7-18240BA058A7}" type="datetimeFigureOut">
              <a:rPr lang="ru-RU"/>
              <a:pPr>
                <a:defRPr/>
              </a:pPr>
              <a:t>15.11.2019</a:t>
            </a:fld>
            <a:endParaRPr lang="ru-RU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55F3BE-A595-4C45-9D15-0072708D04C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575078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D0C6C3-E738-420B-ABAB-A39E7CE9FEF3}" type="datetimeFigureOut">
              <a:rPr lang="ru-RU"/>
              <a:pPr>
                <a:defRPr/>
              </a:pPr>
              <a:t>15.11.2019</a:t>
            </a:fld>
            <a:endParaRPr lang="ru-RU"/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4BC85E-FED7-43D8-9DFC-DF49ED32C4B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7956006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9697" y="326848"/>
            <a:ext cx="4801288" cy="1390963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705814" y="326839"/>
            <a:ext cx="8158388" cy="7006122"/>
          </a:xfrm>
        </p:spPr>
        <p:txBody>
          <a:bodyPr/>
          <a:lstStyle>
            <a:lvl1pPr>
              <a:defRPr sz="3600"/>
            </a:lvl1pPr>
            <a:lvl2pPr>
              <a:defRPr sz="3200"/>
            </a:lvl2pPr>
            <a:lvl3pPr>
              <a:defRPr sz="28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729697" y="1717811"/>
            <a:ext cx="4801288" cy="5615159"/>
          </a:xfrm>
        </p:spPr>
        <p:txBody>
          <a:bodyPr/>
          <a:lstStyle>
            <a:lvl1pPr marL="0" indent="0">
              <a:buNone/>
              <a:defRPr sz="1500"/>
            </a:lvl1pPr>
            <a:lvl2pPr marL="529644" indent="0">
              <a:buNone/>
              <a:defRPr sz="1400"/>
            </a:lvl2pPr>
            <a:lvl3pPr marL="1059286" indent="0">
              <a:buNone/>
              <a:defRPr sz="1200"/>
            </a:lvl3pPr>
            <a:lvl4pPr marL="1588928" indent="0">
              <a:buNone/>
              <a:defRPr sz="1000"/>
            </a:lvl4pPr>
            <a:lvl5pPr marL="2118571" indent="0">
              <a:buNone/>
              <a:defRPr sz="1000"/>
            </a:lvl5pPr>
            <a:lvl6pPr marL="2648213" indent="0">
              <a:buNone/>
              <a:defRPr sz="1000"/>
            </a:lvl6pPr>
            <a:lvl7pPr marL="3177856" indent="0">
              <a:buNone/>
              <a:defRPr sz="1000"/>
            </a:lvl7pPr>
            <a:lvl8pPr marL="3707499" indent="0">
              <a:buNone/>
              <a:defRPr sz="1000"/>
            </a:lvl8pPr>
            <a:lvl9pPr marL="4237142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FE204B-9FB1-49FC-AEA7-C5EA5A685CB7}" type="datetimeFigureOut">
              <a:rPr lang="ru-RU"/>
              <a:pPr>
                <a:defRPr/>
              </a:pPr>
              <a:t>15.11.2019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823C07-CAF0-4206-82BF-00DEB45E0C8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111874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860511" y="5746275"/>
            <a:ext cx="8756333" cy="678380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860511" y="733486"/>
            <a:ext cx="8756333" cy="4925378"/>
          </a:xfrm>
        </p:spPr>
        <p:txBody>
          <a:bodyPr rtlCol="0">
            <a:normAutofit/>
          </a:bodyPr>
          <a:lstStyle>
            <a:lvl1pPr marL="0" indent="0">
              <a:buNone/>
              <a:defRPr sz="3600"/>
            </a:lvl1pPr>
            <a:lvl2pPr marL="529644" indent="0">
              <a:buNone/>
              <a:defRPr sz="3200"/>
            </a:lvl2pPr>
            <a:lvl3pPr marL="1059286" indent="0">
              <a:buNone/>
              <a:defRPr sz="2800"/>
            </a:lvl3pPr>
            <a:lvl4pPr marL="1588928" indent="0">
              <a:buNone/>
              <a:defRPr sz="2300"/>
            </a:lvl4pPr>
            <a:lvl5pPr marL="2118571" indent="0">
              <a:buNone/>
              <a:defRPr sz="2300"/>
            </a:lvl5pPr>
            <a:lvl6pPr marL="2648213" indent="0">
              <a:buNone/>
              <a:defRPr sz="2300"/>
            </a:lvl6pPr>
            <a:lvl7pPr marL="3177856" indent="0">
              <a:buNone/>
              <a:defRPr sz="2300"/>
            </a:lvl7pPr>
            <a:lvl8pPr marL="3707499" indent="0">
              <a:buNone/>
              <a:defRPr sz="2300"/>
            </a:lvl8pPr>
            <a:lvl9pPr marL="4237142" indent="0">
              <a:buNone/>
              <a:defRPr sz="23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860511" y="6424654"/>
            <a:ext cx="8756333" cy="963412"/>
          </a:xfrm>
        </p:spPr>
        <p:txBody>
          <a:bodyPr/>
          <a:lstStyle>
            <a:lvl1pPr marL="0" indent="0">
              <a:buNone/>
              <a:defRPr sz="1500"/>
            </a:lvl1pPr>
            <a:lvl2pPr marL="529644" indent="0">
              <a:buNone/>
              <a:defRPr sz="1400"/>
            </a:lvl2pPr>
            <a:lvl3pPr marL="1059286" indent="0">
              <a:buNone/>
              <a:defRPr sz="1200"/>
            </a:lvl3pPr>
            <a:lvl4pPr marL="1588928" indent="0">
              <a:buNone/>
              <a:defRPr sz="1000"/>
            </a:lvl4pPr>
            <a:lvl5pPr marL="2118571" indent="0">
              <a:buNone/>
              <a:defRPr sz="1000"/>
            </a:lvl5pPr>
            <a:lvl6pPr marL="2648213" indent="0">
              <a:buNone/>
              <a:defRPr sz="1000"/>
            </a:lvl6pPr>
            <a:lvl7pPr marL="3177856" indent="0">
              <a:buNone/>
              <a:defRPr sz="1000"/>
            </a:lvl7pPr>
            <a:lvl8pPr marL="3707499" indent="0">
              <a:buNone/>
              <a:defRPr sz="1000"/>
            </a:lvl8pPr>
            <a:lvl9pPr marL="4237142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557E264-0DB7-468C-B36D-537D7F2ECAF7}" type="datetimeFigureOut">
              <a:rPr lang="ru-RU"/>
              <a:pPr>
                <a:defRPr/>
              </a:pPr>
              <a:t>15.11.2019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8616B9-D922-471F-B245-DD4D1A9D4ED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823039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728686" y="328616"/>
            <a:ext cx="13136516" cy="1368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932" tIns="52966" rIns="105932" bIns="52966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728686" y="1916113"/>
            <a:ext cx="13136516" cy="541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932" tIns="52966" rIns="105932" bIns="5296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728686" y="7608888"/>
            <a:ext cx="3405763" cy="436562"/>
          </a:xfrm>
          <a:prstGeom prst="rect">
            <a:avLst/>
          </a:prstGeom>
        </p:spPr>
        <p:txBody>
          <a:bodyPr vert="horz" lIns="105932" tIns="52966" rIns="105932" bIns="52966" rtlCol="0" anchor="ctr"/>
          <a:lstStyle>
            <a:lvl1pPr algn="l" defTabSz="1059286" eaLnBrk="1" fontAlgn="auto" hangingPunct="1">
              <a:spcBef>
                <a:spcPts val="0"/>
              </a:spcBef>
              <a:spcAft>
                <a:spcPts val="0"/>
              </a:spcAft>
              <a:defRPr sz="1400">
                <a:solidFill>
                  <a:prstClr val="black">
                    <a:tint val="75000"/>
                  </a:prst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C4A1863A-5B02-48D3-9875-AA231B149591}" type="datetimeFigureOut">
              <a:rPr lang="ru-RU"/>
              <a:pPr>
                <a:defRPr/>
              </a:pPr>
              <a:t>15.11.2019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986452" y="7608888"/>
            <a:ext cx="4620987" cy="436562"/>
          </a:xfrm>
          <a:prstGeom prst="rect">
            <a:avLst/>
          </a:prstGeom>
        </p:spPr>
        <p:txBody>
          <a:bodyPr vert="horz" lIns="105932" tIns="52966" rIns="105932" bIns="52966" rtlCol="0" anchor="ctr"/>
          <a:lstStyle>
            <a:lvl1pPr algn="ctr" defTabSz="1059286" eaLnBrk="1" fontAlgn="auto" hangingPunct="1">
              <a:spcBef>
                <a:spcPts val="0"/>
              </a:spcBef>
              <a:spcAft>
                <a:spcPts val="0"/>
              </a:spcAft>
              <a:defRPr sz="1400">
                <a:solidFill>
                  <a:prstClr val="black">
                    <a:tint val="75000"/>
                  </a:prst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0459439" y="7608888"/>
            <a:ext cx="3405763" cy="436562"/>
          </a:xfrm>
          <a:prstGeom prst="rect">
            <a:avLst/>
          </a:prstGeom>
        </p:spPr>
        <p:txBody>
          <a:bodyPr vert="horz" lIns="105932" tIns="52966" rIns="105932" bIns="52966" rtlCol="0" anchor="ctr"/>
          <a:lstStyle>
            <a:lvl1pPr algn="r" defTabSz="1059286" eaLnBrk="1" fontAlgn="auto" hangingPunct="1">
              <a:spcBef>
                <a:spcPts val="0"/>
              </a:spcBef>
              <a:spcAft>
                <a:spcPts val="0"/>
              </a:spcAft>
              <a:defRPr sz="1400">
                <a:solidFill>
                  <a:prstClr val="black">
                    <a:tint val="75000"/>
                  </a:prst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70AD76C4-94A5-41B5-9C33-F610430352C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53" r:id="rId1"/>
    <p:sldLayoutId id="2147486254" r:id="rId2"/>
    <p:sldLayoutId id="2147486255" r:id="rId3"/>
    <p:sldLayoutId id="2147486256" r:id="rId4"/>
    <p:sldLayoutId id="2147486257" r:id="rId5"/>
    <p:sldLayoutId id="2147486258" r:id="rId6"/>
    <p:sldLayoutId id="2147486259" r:id="rId7"/>
    <p:sldLayoutId id="2147486260" r:id="rId8"/>
    <p:sldLayoutId id="2147486261" r:id="rId9"/>
    <p:sldLayoutId id="2147486262" r:id="rId10"/>
    <p:sldLayoutId id="2147486263" r:id="rId11"/>
  </p:sldLayoutIdLst>
  <p:txStyles>
    <p:titleStyle>
      <a:lvl1pPr algn="ctr" defTabSz="1057275" rtl="0" eaLnBrk="0" fontAlgn="base" hangingPunct="0">
        <a:spcBef>
          <a:spcPct val="0"/>
        </a:spcBef>
        <a:spcAft>
          <a:spcPct val="0"/>
        </a:spcAft>
        <a:defRPr sz="51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1057275" rtl="0" eaLnBrk="0" fontAlgn="base" hangingPunct="0">
        <a:spcBef>
          <a:spcPct val="0"/>
        </a:spcBef>
        <a:spcAft>
          <a:spcPct val="0"/>
        </a:spcAft>
        <a:defRPr sz="5100">
          <a:solidFill>
            <a:schemeClr val="tx1"/>
          </a:solidFill>
          <a:latin typeface="Calibri" pitchFamily="34" charset="0"/>
        </a:defRPr>
      </a:lvl2pPr>
      <a:lvl3pPr algn="ctr" defTabSz="1057275" rtl="0" eaLnBrk="0" fontAlgn="base" hangingPunct="0">
        <a:spcBef>
          <a:spcPct val="0"/>
        </a:spcBef>
        <a:spcAft>
          <a:spcPct val="0"/>
        </a:spcAft>
        <a:defRPr sz="5100">
          <a:solidFill>
            <a:schemeClr val="tx1"/>
          </a:solidFill>
          <a:latin typeface="Calibri" pitchFamily="34" charset="0"/>
        </a:defRPr>
      </a:lvl3pPr>
      <a:lvl4pPr algn="ctr" defTabSz="1057275" rtl="0" eaLnBrk="0" fontAlgn="base" hangingPunct="0">
        <a:spcBef>
          <a:spcPct val="0"/>
        </a:spcBef>
        <a:spcAft>
          <a:spcPct val="0"/>
        </a:spcAft>
        <a:defRPr sz="5100">
          <a:solidFill>
            <a:schemeClr val="tx1"/>
          </a:solidFill>
          <a:latin typeface="Calibri" pitchFamily="34" charset="0"/>
        </a:defRPr>
      </a:lvl4pPr>
      <a:lvl5pPr algn="ctr" defTabSz="1057275" rtl="0" eaLnBrk="0" fontAlgn="base" hangingPunct="0">
        <a:spcBef>
          <a:spcPct val="0"/>
        </a:spcBef>
        <a:spcAft>
          <a:spcPct val="0"/>
        </a:spcAft>
        <a:defRPr sz="5100">
          <a:solidFill>
            <a:schemeClr val="tx1"/>
          </a:solidFill>
          <a:latin typeface="Calibri" pitchFamily="34" charset="0"/>
        </a:defRPr>
      </a:lvl5pPr>
      <a:lvl6pPr marL="505586" algn="ctr" defTabSz="1058573" rtl="0" fontAlgn="base">
        <a:spcBef>
          <a:spcPct val="0"/>
        </a:spcBef>
        <a:spcAft>
          <a:spcPct val="0"/>
        </a:spcAft>
        <a:defRPr sz="5100">
          <a:solidFill>
            <a:schemeClr val="tx1"/>
          </a:solidFill>
          <a:latin typeface="Calibri" pitchFamily="34" charset="0"/>
        </a:defRPr>
      </a:lvl6pPr>
      <a:lvl7pPr marL="1011173" algn="ctr" defTabSz="1058573" rtl="0" fontAlgn="base">
        <a:spcBef>
          <a:spcPct val="0"/>
        </a:spcBef>
        <a:spcAft>
          <a:spcPct val="0"/>
        </a:spcAft>
        <a:defRPr sz="5100">
          <a:solidFill>
            <a:schemeClr val="tx1"/>
          </a:solidFill>
          <a:latin typeface="Calibri" pitchFamily="34" charset="0"/>
        </a:defRPr>
      </a:lvl7pPr>
      <a:lvl8pPr marL="1516760" algn="ctr" defTabSz="1058573" rtl="0" fontAlgn="base">
        <a:spcBef>
          <a:spcPct val="0"/>
        </a:spcBef>
        <a:spcAft>
          <a:spcPct val="0"/>
        </a:spcAft>
        <a:defRPr sz="5100">
          <a:solidFill>
            <a:schemeClr val="tx1"/>
          </a:solidFill>
          <a:latin typeface="Calibri" pitchFamily="34" charset="0"/>
        </a:defRPr>
      </a:lvl8pPr>
      <a:lvl9pPr marL="2022346" algn="ctr" defTabSz="1058573" rtl="0" fontAlgn="base">
        <a:spcBef>
          <a:spcPct val="0"/>
        </a:spcBef>
        <a:spcAft>
          <a:spcPct val="0"/>
        </a:spcAft>
        <a:defRPr sz="5100">
          <a:solidFill>
            <a:schemeClr val="tx1"/>
          </a:solidFill>
          <a:latin typeface="Calibri" pitchFamily="34" charset="0"/>
        </a:defRPr>
      </a:lvl9pPr>
    </p:titleStyle>
    <p:bodyStyle>
      <a:lvl1pPr marL="395288" indent="-395288" algn="l" defTabSz="1057275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58838" indent="-328613" algn="l" defTabSz="1057275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322388" indent="-261938" algn="l" defTabSz="1057275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851025" indent="-261938" algn="l" defTabSz="1057275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4pPr>
      <a:lvl5pPr marL="2381250" indent="-261938" algn="l" defTabSz="1057275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300" kern="1200">
          <a:solidFill>
            <a:schemeClr val="tx1"/>
          </a:solidFill>
          <a:latin typeface="+mn-lt"/>
          <a:ea typeface="+mn-ea"/>
          <a:cs typeface="+mn-cs"/>
        </a:defRPr>
      </a:lvl5pPr>
      <a:lvl6pPr marL="2913036" indent="-264822" algn="l" defTabSz="1059286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442678" indent="-264822" algn="l" defTabSz="1059286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972320" indent="-264822" algn="l" defTabSz="1059286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501962" indent="-264822" algn="l" defTabSz="1059286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059286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29644" algn="l" defTabSz="1059286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59286" algn="l" defTabSz="1059286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588928" algn="l" defTabSz="1059286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118571" algn="l" defTabSz="1059286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648213" algn="l" defTabSz="1059286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177856" algn="l" defTabSz="1059286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707499" algn="l" defTabSz="1059286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237142" algn="l" defTabSz="1059286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jpeg"/><Relationship Id="rId5" Type="http://schemas.openxmlformats.org/officeDocument/2006/relationships/image" Target="../media/image7.jpg"/><Relationship Id="rId4" Type="http://schemas.openxmlformats.org/officeDocument/2006/relationships/image" Target="../media/image6.jp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7.jp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6.jpg"/><Relationship Id="rId5" Type="http://schemas.openxmlformats.org/officeDocument/2006/relationships/image" Target="../media/image3.png"/><Relationship Id="rId4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jpg"/><Relationship Id="rId5" Type="http://schemas.openxmlformats.org/officeDocument/2006/relationships/image" Target="../media/image14.jpg"/><Relationship Id="rId4" Type="http://schemas.openxmlformats.org/officeDocument/2006/relationships/image" Target="../media/image13.jpe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jpe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5.jpg"/><Relationship Id="rId2" Type="http://schemas.openxmlformats.org/officeDocument/2006/relationships/video" Target="../media/media2.wmv"/><Relationship Id="rId1" Type="http://schemas.microsoft.com/office/2007/relationships/media" Target="../media/media2.wmv"/><Relationship Id="rId6" Type="http://schemas.openxmlformats.org/officeDocument/2006/relationships/image" Target="../media/image14.jpg"/><Relationship Id="rId5" Type="http://schemas.openxmlformats.org/officeDocument/2006/relationships/image" Target="../media/image3.png"/><Relationship Id="rId4" Type="http://schemas.openxmlformats.org/officeDocument/2006/relationships/image" Target="../media/image16.png"/><Relationship Id="rId9" Type="http://schemas.openxmlformats.org/officeDocument/2006/relationships/image" Target="../media/image1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5" Type="http://schemas.openxmlformats.org/officeDocument/2006/relationships/image" Target="../media/image15.jpg"/><Relationship Id="rId4" Type="http://schemas.openxmlformats.org/officeDocument/2006/relationships/image" Target="../media/image14.jp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jp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4.jpg"/><Relationship Id="rId2" Type="http://schemas.openxmlformats.org/officeDocument/2006/relationships/video" Target="../media/media3.wmv"/><Relationship Id="rId1" Type="http://schemas.microsoft.com/office/2007/relationships/media" Target="../media/media3.wmv"/><Relationship Id="rId6" Type="http://schemas.openxmlformats.org/officeDocument/2006/relationships/image" Target="../media/image17.jpeg"/><Relationship Id="rId5" Type="http://schemas.openxmlformats.org/officeDocument/2006/relationships/image" Target="../media/image3.png"/><Relationship Id="rId4" Type="http://schemas.openxmlformats.org/officeDocument/2006/relationships/image" Target="../media/image21.png"/><Relationship Id="rId9" Type="http://schemas.openxmlformats.org/officeDocument/2006/relationships/image" Target="../media/image2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5" Type="http://schemas.openxmlformats.org/officeDocument/2006/relationships/image" Target="../media/image15.jpg"/><Relationship Id="rId4" Type="http://schemas.openxmlformats.org/officeDocument/2006/relationships/image" Target="../media/image14.jp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6.png"/><Relationship Id="rId2" Type="http://schemas.openxmlformats.org/officeDocument/2006/relationships/video" Target="../media/media4.wmv"/><Relationship Id="rId1" Type="http://schemas.microsoft.com/office/2007/relationships/media" Target="../media/media4.wmv"/><Relationship Id="rId6" Type="http://schemas.openxmlformats.org/officeDocument/2006/relationships/image" Target="../media/image17.jpeg"/><Relationship Id="rId5" Type="http://schemas.openxmlformats.org/officeDocument/2006/relationships/image" Target="../media/image3.png"/><Relationship Id="rId4" Type="http://schemas.openxmlformats.org/officeDocument/2006/relationships/image" Target="../media/image2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/>
          <p:cNvPicPr>
            <a:picLocks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39502"/>
            <a:ext cx="7296944" cy="7469461"/>
          </a:xfrm>
          <a:prstGeom prst="rect">
            <a:avLst/>
          </a:prstGeom>
          <a:solidFill>
            <a:scrgbClr r="0" g="0" b="0"/>
          </a:solidFill>
        </p:spPr>
      </p:pic>
      <p:pic>
        <p:nvPicPr>
          <p:cNvPr id="4" name="Рисунок 3"/>
          <p:cNvPicPr>
            <a:picLocks/>
          </p:cNvPicPr>
          <p:nvPr/>
        </p:nvPicPr>
        <p:blipFill>
          <a:blip r:embed="rId3"/>
          <a:stretch>
            <a:fillRect/>
          </a:stretch>
        </p:blipFill>
        <p:spPr>
          <a:xfrm>
            <a:off x="7296944" y="748733"/>
            <a:ext cx="7296944" cy="7460231"/>
          </a:xfrm>
          <a:prstGeom prst="rect">
            <a:avLst/>
          </a:prstGeom>
          <a:solidFill>
            <a:scrgbClr r="0" g="0" b="0"/>
          </a:solidFill>
        </p:spPr>
      </p:pic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0" y="10113"/>
            <a:ext cx="14593888" cy="729389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64" tIns="37283" rIns="74564" bIns="37283" rtlCol="0" anchor="ctr"/>
          <a:lstStyle>
            <a:defPPr>
              <a:defRPr lang="ru-RU"/>
            </a:defPPr>
            <a:lvl1pPr algn="ctr" defTabSz="879373">
              <a:defRPr sz="14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КОСМИЧЕСКИЙ СНИМОК </a:t>
            </a:r>
            <a:r>
              <a:rPr lang="ru-RU" dirty="0" smtClean="0"/>
              <a:t>СОЧИНСКОГО НАЦИОНАЛЬНОГО ПАРКА</a:t>
            </a:r>
            <a:endParaRPr lang="ru-RU" dirty="0"/>
          </a:p>
          <a:p>
            <a:r>
              <a:rPr lang="ru-RU" dirty="0"/>
              <a:t>СРАВНИТЕЛЬНЫЙ АНАЛИЗ С ПРОШЛЫМИ СУТКАМИ</a:t>
            </a:r>
          </a:p>
          <a:p>
            <a:r>
              <a:rPr lang="ru-RU" altLang="ru-RU" dirty="0" smtClean="0"/>
              <a:t>(</a:t>
            </a:r>
            <a:r>
              <a:rPr lang="ru-RU" altLang="ru-RU" dirty="0"/>
              <a:t>по данным космического мониторинга на </a:t>
            </a:r>
            <a:r>
              <a:rPr lang="ru-RU" altLang="ru-RU" dirty="0" smtClean="0"/>
              <a:t>14.11.2019</a:t>
            </a:r>
            <a:r>
              <a:rPr lang="ru-RU" altLang="ru-RU" dirty="0"/>
              <a:t>)</a:t>
            </a:r>
          </a:p>
        </p:txBody>
      </p:sp>
      <p:grpSp>
        <p:nvGrpSpPr>
          <p:cNvPr id="7" name="Группа 6"/>
          <p:cNvGrpSpPr/>
          <p:nvPr/>
        </p:nvGrpSpPr>
        <p:grpSpPr>
          <a:xfrm>
            <a:off x="13777664" y="78357"/>
            <a:ext cx="625999" cy="526433"/>
            <a:chOff x="9625856" y="4064"/>
            <a:chExt cx="625999" cy="526433"/>
          </a:xfrm>
        </p:grpSpPr>
        <p:sp>
          <p:nvSpPr>
            <p:cNvPr id="8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3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5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3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7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20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374" name="Text Box 1054"/>
          <p:cNvSpPr txBox="1">
            <a:spLocks noChangeArrowheads="1"/>
          </p:cNvSpPr>
          <p:nvPr/>
        </p:nvSpPr>
        <p:spPr bwMode="auto">
          <a:xfrm>
            <a:off x="2616424" y="5688657"/>
            <a:ext cx="405598" cy="205863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  <a:extLst/>
        </p:spPr>
        <p:txBody>
          <a:bodyPr wrap="none" lIns="33356" tIns="33356" rIns="33356" bIns="33356">
            <a:spAutoFit/>
          </a:bodyPr>
          <a:lstStyle>
            <a:defPPr>
              <a:defRPr lang="ru-RU"/>
            </a:defPPr>
            <a:lvl1pPr defTabSz="1058854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srgbClr val="7030A0"/>
                </a:solidFill>
                <a:latin typeface="Arial" charset="0"/>
              </a:defRPr>
            </a:lvl1pPr>
            <a:lvl2pPr marL="742950" indent="-285750">
              <a:defRPr>
                <a:latin typeface="Arial" charset="0"/>
              </a:defRPr>
            </a:lvl2pPr>
            <a:lvl3pPr marL="1143000" indent="-228600">
              <a:defRPr>
                <a:latin typeface="Arial" charset="0"/>
              </a:defRPr>
            </a:lvl3pPr>
            <a:lvl4pPr marL="1600200" indent="-228600">
              <a:defRPr>
                <a:latin typeface="Arial" charset="0"/>
              </a:defRPr>
            </a:lvl4pPr>
            <a:lvl5pPr marL="2057400" indent="-228600">
              <a:defRPr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9pPr>
          </a:lstStyle>
          <a:p>
            <a:r>
              <a:rPr lang="ru-RU" dirty="0" smtClean="0"/>
              <a:t>СОЧИ</a:t>
            </a:r>
            <a:endParaRPr lang="ru-RU" dirty="0"/>
          </a:p>
        </p:txBody>
      </p:sp>
      <p:sp>
        <p:nvSpPr>
          <p:cNvPr id="375" name="Text Box 1054"/>
          <p:cNvSpPr txBox="1">
            <a:spLocks noChangeArrowheads="1"/>
          </p:cNvSpPr>
          <p:nvPr/>
        </p:nvSpPr>
        <p:spPr bwMode="auto">
          <a:xfrm>
            <a:off x="9903441" y="5688657"/>
            <a:ext cx="405598" cy="205863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  <a:extLst/>
        </p:spPr>
        <p:txBody>
          <a:bodyPr wrap="none" lIns="33356" tIns="33356" rIns="33356" bIns="33356">
            <a:spAutoFit/>
          </a:bodyPr>
          <a:lstStyle>
            <a:defPPr>
              <a:defRPr lang="ru-RU"/>
            </a:defPPr>
            <a:lvl1pPr defTabSz="1058854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srgbClr val="7030A0"/>
                </a:solidFill>
                <a:latin typeface="Arial" charset="0"/>
              </a:defRPr>
            </a:lvl1pPr>
            <a:lvl2pPr marL="742950" indent="-285750">
              <a:defRPr>
                <a:latin typeface="Arial" charset="0"/>
              </a:defRPr>
            </a:lvl2pPr>
            <a:lvl3pPr marL="1143000" indent="-228600">
              <a:defRPr>
                <a:latin typeface="Arial" charset="0"/>
              </a:defRPr>
            </a:lvl3pPr>
            <a:lvl4pPr marL="1600200" indent="-228600">
              <a:defRPr>
                <a:latin typeface="Arial" charset="0"/>
              </a:defRPr>
            </a:lvl4pPr>
            <a:lvl5pPr marL="2057400" indent="-228600">
              <a:defRPr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9pPr>
          </a:lstStyle>
          <a:p>
            <a:r>
              <a:rPr lang="ru-RU" dirty="0" smtClean="0"/>
              <a:t>СОЧИ</a:t>
            </a:r>
            <a:endParaRPr lang="ru-RU" dirty="0"/>
          </a:p>
        </p:txBody>
      </p:sp>
      <p:sp>
        <p:nvSpPr>
          <p:cNvPr id="377" name="TextBox 5"/>
          <p:cNvSpPr txBox="1">
            <a:spLocks noChangeArrowheads="1"/>
          </p:cNvSpPr>
          <p:nvPr/>
        </p:nvSpPr>
        <p:spPr bwMode="auto">
          <a:xfrm>
            <a:off x="7389668" y="1153906"/>
            <a:ext cx="2206038" cy="31718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  <a:extLst/>
        </p:spPr>
        <p:txBody>
          <a:bodyPr wrap="square" lIns="70276" tIns="35139" rIns="70276" bIns="35139">
            <a:spAutoFit/>
          </a:bodyPr>
          <a:lstStyle>
            <a:defPPr>
              <a:defRPr lang="ru-RU"/>
            </a:defPPr>
            <a:lvl1pPr algn="ctr" defTabSz="815899" eaLnBrk="1" fontAlgn="auto" hangingPunct="1">
              <a:spcBef>
                <a:spcPts val="0"/>
              </a:spcBef>
              <a:spcAft>
                <a:spcPts val="0"/>
              </a:spcAft>
              <a:defRPr sz="1600" b="1">
                <a:latin typeface="Times New Roman" pitchFamily="18" charset="0"/>
                <a:cs typeface="Times New Roman" pitchFamily="18" charset="0"/>
              </a:defRPr>
            </a:lvl1pPr>
            <a:lvl2pPr marL="742950" indent="-285750" eaLnBrk="0" hangingPunct="0">
              <a:defRPr sz="2100"/>
            </a:lvl2pPr>
            <a:lvl3pPr marL="1143000" indent="-228600" eaLnBrk="0" hangingPunct="0">
              <a:defRPr sz="2100"/>
            </a:lvl3pPr>
            <a:lvl4pPr marL="1600200" indent="-228600" eaLnBrk="0" hangingPunct="0">
              <a:defRPr sz="2100"/>
            </a:lvl4pPr>
            <a:lvl5pPr marL="2057400" indent="-228600" eaLnBrk="0" hangingPunct="0">
              <a:defRPr sz="2100"/>
            </a:lvl5pPr>
            <a:lvl6pPr marL="25146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/>
            </a:lvl6pPr>
            <a:lvl7pPr marL="29718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/>
            </a:lvl7pPr>
            <a:lvl8pPr marL="34290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/>
            </a:lvl8pPr>
            <a:lvl9pPr marL="38862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/>
            </a:lvl9pPr>
          </a:lstStyle>
          <a:p>
            <a:r>
              <a:rPr lang="ru-RU" dirty="0" smtClean="0">
                <a:solidFill>
                  <a:prstClr val="black"/>
                </a:solidFill>
              </a:rPr>
              <a:t>14 </a:t>
            </a:r>
            <a:r>
              <a:rPr lang="ru-RU" dirty="0">
                <a:solidFill>
                  <a:prstClr val="black"/>
                </a:solidFill>
              </a:rPr>
              <a:t>ноября 2019 года</a:t>
            </a:r>
          </a:p>
        </p:txBody>
      </p:sp>
      <p:sp>
        <p:nvSpPr>
          <p:cNvPr id="379" name="TextBox 5"/>
          <p:cNvSpPr txBox="1">
            <a:spLocks noChangeArrowheads="1"/>
          </p:cNvSpPr>
          <p:nvPr/>
        </p:nvSpPr>
        <p:spPr bwMode="auto">
          <a:xfrm>
            <a:off x="79087" y="784425"/>
            <a:ext cx="3113401" cy="25563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  <a:extLst/>
        </p:spPr>
        <p:txBody>
          <a:bodyPr wrap="square" lIns="70276" tIns="35139" rIns="70276" bIns="35139">
            <a:spAutoFit/>
          </a:bodyPr>
          <a:lstStyle>
            <a:lvl1pPr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defTabSz="815899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Зарегистрировано термических точек – </a:t>
            </a:r>
            <a:r>
              <a:rPr lang="ru-RU" sz="1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8</a:t>
            </a:r>
            <a:endParaRPr lang="ru-RU" sz="120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0" name="TextBox 5"/>
          <p:cNvSpPr txBox="1">
            <a:spLocks noChangeArrowheads="1"/>
          </p:cNvSpPr>
          <p:nvPr/>
        </p:nvSpPr>
        <p:spPr bwMode="auto">
          <a:xfrm>
            <a:off x="79087" y="1094250"/>
            <a:ext cx="2054528" cy="31718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  <a:extLst/>
        </p:spPr>
        <p:txBody>
          <a:bodyPr wrap="square" lIns="70276" tIns="35139" rIns="70276" bIns="35139">
            <a:spAutoFit/>
          </a:bodyPr>
          <a:lstStyle>
            <a:defPPr>
              <a:defRPr lang="ru-RU"/>
            </a:defPPr>
            <a:lvl1pPr algn="ctr" defTabSz="815899" eaLnBrk="1" fontAlgn="auto" hangingPunct="1">
              <a:spcBef>
                <a:spcPts val="0"/>
              </a:spcBef>
              <a:spcAft>
                <a:spcPts val="0"/>
              </a:spcAft>
              <a:defRPr sz="1600" b="1">
                <a:latin typeface="Times New Roman" pitchFamily="18" charset="0"/>
                <a:cs typeface="Times New Roman" pitchFamily="18" charset="0"/>
              </a:defRPr>
            </a:lvl1pPr>
            <a:lvl2pPr marL="742950" indent="-285750" eaLnBrk="0" hangingPunct="0">
              <a:defRPr sz="2100"/>
            </a:lvl2pPr>
            <a:lvl3pPr marL="1143000" indent="-228600" eaLnBrk="0" hangingPunct="0">
              <a:defRPr sz="2100"/>
            </a:lvl3pPr>
            <a:lvl4pPr marL="1600200" indent="-228600" eaLnBrk="0" hangingPunct="0">
              <a:defRPr sz="2100"/>
            </a:lvl4pPr>
            <a:lvl5pPr marL="2057400" indent="-228600" eaLnBrk="0" hangingPunct="0">
              <a:defRPr sz="2100"/>
            </a:lvl5pPr>
            <a:lvl6pPr marL="25146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/>
            </a:lvl6pPr>
            <a:lvl7pPr marL="29718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/>
            </a:lvl7pPr>
            <a:lvl8pPr marL="34290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/>
            </a:lvl8pPr>
            <a:lvl9pPr marL="38862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/>
            </a:lvl9pPr>
          </a:lstStyle>
          <a:p>
            <a:r>
              <a:rPr lang="ru-RU" dirty="0" smtClean="0">
                <a:solidFill>
                  <a:prstClr val="black"/>
                </a:solidFill>
              </a:rPr>
              <a:t>13 </a:t>
            </a:r>
            <a:r>
              <a:rPr lang="ru-RU" dirty="0">
                <a:solidFill>
                  <a:prstClr val="black"/>
                </a:solidFill>
              </a:rPr>
              <a:t>ноября 2019 года</a:t>
            </a:r>
          </a:p>
        </p:txBody>
      </p:sp>
      <p:sp>
        <p:nvSpPr>
          <p:cNvPr id="385" name="Прямоугольник 384"/>
          <p:cNvSpPr/>
          <p:nvPr/>
        </p:nvSpPr>
        <p:spPr>
          <a:xfrm>
            <a:off x="6072808" y="2160543"/>
            <a:ext cx="862829" cy="62662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6" name="Прямоугольник 385"/>
          <p:cNvSpPr/>
          <p:nvPr/>
        </p:nvSpPr>
        <p:spPr>
          <a:xfrm>
            <a:off x="11113368" y="6552753"/>
            <a:ext cx="1182915" cy="93610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7" name="Прямоугольник 386"/>
          <p:cNvSpPr/>
          <p:nvPr/>
        </p:nvSpPr>
        <p:spPr>
          <a:xfrm>
            <a:off x="3844514" y="6696769"/>
            <a:ext cx="1182915" cy="93610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8" name="Прямоугольник 387"/>
          <p:cNvSpPr/>
          <p:nvPr/>
        </p:nvSpPr>
        <p:spPr>
          <a:xfrm>
            <a:off x="6046871" y="7220622"/>
            <a:ext cx="1182915" cy="93610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9" name="Прямоугольник 388"/>
          <p:cNvSpPr/>
          <p:nvPr/>
        </p:nvSpPr>
        <p:spPr>
          <a:xfrm>
            <a:off x="13323631" y="7224994"/>
            <a:ext cx="1182915" cy="93610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0" name="Прямоугольник 389"/>
          <p:cNvSpPr/>
          <p:nvPr/>
        </p:nvSpPr>
        <p:spPr>
          <a:xfrm>
            <a:off x="13116919" y="2081556"/>
            <a:ext cx="862829" cy="62662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Прямоугольник 390"/>
          <p:cNvSpPr/>
          <p:nvPr/>
        </p:nvSpPr>
        <p:spPr>
          <a:xfrm>
            <a:off x="12005454" y="1212472"/>
            <a:ext cx="1360155" cy="91959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4" name="Прямоугольная выноска 200"/>
          <p:cNvSpPr>
            <a:spLocks noChangeArrowheads="1"/>
          </p:cNvSpPr>
          <p:nvPr/>
        </p:nvSpPr>
        <p:spPr bwMode="auto">
          <a:xfrm>
            <a:off x="5840381" y="2134405"/>
            <a:ext cx="547938" cy="200055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7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Бурный</a:t>
            </a:r>
            <a:endParaRPr lang="ru-RU" altLang="ru-RU" sz="7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5" name="Овал 5"/>
          <p:cNvSpPr>
            <a:spLocks noChangeAspect="1" noChangeArrowheads="1"/>
          </p:cNvSpPr>
          <p:nvPr/>
        </p:nvSpPr>
        <p:spPr bwMode="auto">
          <a:xfrm>
            <a:off x="6149056" y="2339343"/>
            <a:ext cx="108000" cy="72388"/>
          </a:xfrm>
          <a:prstGeom prst="ellipse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77318" tIns="38662" rIns="77318" bIns="38662"/>
          <a:lstStyle>
            <a:lvl1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0050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4622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9194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3766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sz="21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397" name="Овал 5"/>
          <p:cNvSpPr>
            <a:spLocks noChangeAspect="1" noChangeArrowheads="1"/>
          </p:cNvSpPr>
          <p:nvPr/>
        </p:nvSpPr>
        <p:spPr bwMode="auto">
          <a:xfrm>
            <a:off x="5712768" y="1432697"/>
            <a:ext cx="108000" cy="72388"/>
          </a:xfrm>
          <a:prstGeom prst="ellipse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77318" tIns="38662" rIns="77318" bIns="38662"/>
          <a:lstStyle>
            <a:lvl1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0050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4622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9194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3766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sz="21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398" name="Прямоугольная выноска 200"/>
          <p:cNvSpPr>
            <a:spLocks noChangeArrowheads="1"/>
          </p:cNvSpPr>
          <p:nvPr/>
        </p:nvSpPr>
        <p:spPr bwMode="auto">
          <a:xfrm>
            <a:off x="5520728" y="1225744"/>
            <a:ext cx="547938" cy="200055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7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Узловой</a:t>
            </a:r>
            <a:endParaRPr lang="ru-RU" altLang="ru-RU" sz="7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1" name="Овал 5"/>
          <p:cNvSpPr>
            <a:spLocks noChangeAspect="1" noChangeArrowheads="1"/>
          </p:cNvSpPr>
          <p:nvPr/>
        </p:nvSpPr>
        <p:spPr bwMode="auto">
          <a:xfrm>
            <a:off x="462895" y="2116576"/>
            <a:ext cx="108000" cy="72388"/>
          </a:xfrm>
          <a:prstGeom prst="ellipse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77318" tIns="38662" rIns="77318" bIns="38662"/>
          <a:lstStyle>
            <a:lvl1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0050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4622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9194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3766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sz="21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402" name="Прямоугольная выноска 200"/>
          <p:cNvSpPr>
            <a:spLocks noChangeArrowheads="1"/>
          </p:cNvSpPr>
          <p:nvPr/>
        </p:nvSpPr>
        <p:spPr bwMode="auto">
          <a:xfrm>
            <a:off x="144328" y="1896351"/>
            <a:ext cx="547938" cy="200055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7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Шепси</a:t>
            </a:r>
            <a:endParaRPr lang="ru-RU" altLang="ru-RU" sz="7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3" name="Овал 5"/>
          <p:cNvSpPr>
            <a:spLocks noChangeAspect="1" noChangeArrowheads="1"/>
          </p:cNvSpPr>
          <p:nvPr/>
        </p:nvSpPr>
        <p:spPr bwMode="auto">
          <a:xfrm>
            <a:off x="4327971" y="6984611"/>
            <a:ext cx="108000" cy="72388"/>
          </a:xfrm>
          <a:prstGeom prst="ellipse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77318" tIns="38662" rIns="77318" bIns="38662"/>
          <a:lstStyle>
            <a:lvl1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0050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4622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9194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3766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sz="21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404" name="Прямоугольная выноска 200"/>
          <p:cNvSpPr>
            <a:spLocks noChangeArrowheads="1"/>
          </p:cNvSpPr>
          <p:nvPr/>
        </p:nvSpPr>
        <p:spPr bwMode="auto">
          <a:xfrm>
            <a:off x="3967478" y="6731729"/>
            <a:ext cx="794670" cy="200055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7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Агхуа</a:t>
            </a:r>
            <a:endParaRPr lang="ru-RU" altLang="ru-RU" sz="7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5" name="Овал 5"/>
          <p:cNvSpPr>
            <a:spLocks noChangeAspect="1" noChangeArrowheads="1"/>
          </p:cNvSpPr>
          <p:nvPr/>
        </p:nvSpPr>
        <p:spPr bwMode="auto">
          <a:xfrm>
            <a:off x="6520805" y="7272833"/>
            <a:ext cx="108000" cy="72388"/>
          </a:xfrm>
          <a:prstGeom prst="ellipse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77318" tIns="38662" rIns="77318" bIns="38662"/>
          <a:lstStyle>
            <a:lvl1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0050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4622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9194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3766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sz="21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406" name="Прямоугольная выноска 200"/>
          <p:cNvSpPr>
            <a:spLocks noChangeArrowheads="1"/>
          </p:cNvSpPr>
          <p:nvPr/>
        </p:nvSpPr>
        <p:spPr bwMode="auto">
          <a:xfrm>
            <a:off x="6185571" y="7068455"/>
            <a:ext cx="794670" cy="200055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7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Псху</a:t>
            </a:r>
            <a:endParaRPr lang="ru-RU" altLang="ru-RU" sz="7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8" name="Прямоугольник 407"/>
          <p:cNvSpPr/>
          <p:nvPr/>
        </p:nvSpPr>
        <p:spPr>
          <a:xfrm>
            <a:off x="7419313" y="1833555"/>
            <a:ext cx="880883" cy="539498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9" name="Прямоугольная выноска 200"/>
          <p:cNvSpPr>
            <a:spLocks noChangeArrowheads="1"/>
          </p:cNvSpPr>
          <p:nvPr/>
        </p:nvSpPr>
        <p:spPr bwMode="auto">
          <a:xfrm>
            <a:off x="13141852" y="2121133"/>
            <a:ext cx="547938" cy="200055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7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Бурный</a:t>
            </a:r>
            <a:endParaRPr lang="ru-RU" altLang="ru-RU" sz="7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0" name="Овал 5"/>
          <p:cNvSpPr>
            <a:spLocks noChangeAspect="1" noChangeArrowheads="1"/>
          </p:cNvSpPr>
          <p:nvPr/>
        </p:nvSpPr>
        <p:spPr bwMode="auto">
          <a:xfrm>
            <a:off x="13450527" y="2326071"/>
            <a:ext cx="108000" cy="72388"/>
          </a:xfrm>
          <a:prstGeom prst="ellipse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77318" tIns="38662" rIns="77318" bIns="38662"/>
          <a:lstStyle>
            <a:lvl1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0050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4622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9194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3766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sz="21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411" name="Овал 5"/>
          <p:cNvSpPr>
            <a:spLocks noChangeAspect="1" noChangeArrowheads="1"/>
          </p:cNvSpPr>
          <p:nvPr/>
        </p:nvSpPr>
        <p:spPr bwMode="auto">
          <a:xfrm>
            <a:off x="13014239" y="1419425"/>
            <a:ext cx="108000" cy="72388"/>
          </a:xfrm>
          <a:prstGeom prst="ellipse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77318" tIns="38662" rIns="77318" bIns="38662"/>
          <a:lstStyle>
            <a:lvl1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0050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4622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9194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3766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sz="21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412" name="Прямоугольная выноска 200"/>
          <p:cNvSpPr>
            <a:spLocks noChangeArrowheads="1"/>
          </p:cNvSpPr>
          <p:nvPr/>
        </p:nvSpPr>
        <p:spPr bwMode="auto">
          <a:xfrm>
            <a:off x="12822199" y="1212472"/>
            <a:ext cx="547938" cy="200055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7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Узловой</a:t>
            </a:r>
            <a:endParaRPr lang="ru-RU" altLang="ru-RU" sz="7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3" name="Овал 5"/>
          <p:cNvSpPr>
            <a:spLocks noChangeAspect="1" noChangeArrowheads="1"/>
          </p:cNvSpPr>
          <p:nvPr/>
        </p:nvSpPr>
        <p:spPr bwMode="auto">
          <a:xfrm>
            <a:off x="7764366" y="2103304"/>
            <a:ext cx="108000" cy="72388"/>
          </a:xfrm>
          <a:prstGeom prst="ellipse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77318" tIns="38662" rIns="77318" bIns="38662"/>
          <a:lstStyle>
            <a:lvl1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0050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4622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9194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3766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sz="21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414" name="Прямоугольная выноска 200"/>
          <p:cNvSpPr>
            <a:spLocks noChangeArrowheads="1"/>
          </p:cNvSpPr>
          <p:nvPr/>
        </p:nvSpPr>
        <p:spPr bwMode="auto">
          <a:xfrm>
            <a:off x="7493277" y="1896351"/>
            <a:ext cx="547938" cy="200055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7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Шепси</a:t>
            </a:r>
            <a:endParaRPr lang="ru-RU" altLang="ru-RU" sz="7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5" name="Овал 5"/>
          <p:cNvSpPr>
            <a:spLocks noChangeAspect="1" noChangeArrowheads="1"/>
          </p:cNvSpPr>
          <p:nvPr/>
        </p:nvSpPr>
        <p:spPr bwMode="auto">
          <a:xfrm>
            <a:off x="11629442" y="6971339"/>
            <a:ext cx="108000" cy="72388"/>
          </a:xfrm>
          <a:prstGeom prst="ellipse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77318" tIns="38662" rIns="77318" bIns="38662"/>
          <a:lstStyle>
            <a:lvl1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0050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4622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9194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3766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sz="21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416" name="Прямоугольная выноска 200"/>
          <p:cNvSpPr>
            <a:spLocks noChangeArrowheads="1"/>
          </p:cNvSpPr>
          <p:nvPr/>
        </p:nvSpPr>
        <p:spPr bwMode="auto">
          <a:xfrm>
            <a:off x="11321121" y="6662019"/>
            <a:ext cx="794670" cy="200055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7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Агхуа</a:t>
            </a:r>
            <a:endParaRPr lang="ru-RU" altLang="ru-RU" sz="7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7" name="Овал 5"/>
          <p:cNvSpPr>
            <a:spLocks noChangeAspect="1" noChangeArrowheads="1"/>
          </p:cNvSpPr>
          <p:nvPr/>
        </p:nvSpPr>
        <p:spPr bwMode="auto">
          <a:xfrm>
            <a:off x="13822276" y="7259561"/>
            <a:ext cx="108000" cy="72388"/>
          </a:xfrm>
          <a:prstGeom prst="ellipse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77318" tIns="38662" rIns="77318" bIns="38662"/>
          <a:lstStyle>
            <a:lvl1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defTabSz="877888"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0050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4622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9194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376613" indent="-68263" defTabSz="877888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sz="21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418" name="Прямоугольная выноска 200"/>
          <p:cNvSpPr>
            <a:spLocks noChangeArrowheads="1"/>
          </p:cNvSpPr>
          <p:nvPr/>
        </p:nvSpPr>
        <p:spPr bwMode="auto">
          <a:xfrm>
            <a:off x="13487042" y="7055183"/>
            <a:ext cx="794670" cy="200055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7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Псху</a:t>
            </a:r>
            <a:endParaRPr lang="ru-RU" altLang="ru-RU" sz="7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9" name="Прямоугольник 418"/>
          <p:cNvSpPr/>
          <p:nvPr/>
        </p:nvSpPr>
        <p:spPr>
          <a:xfrm>
            <a:off x="122369" y="1822767"/>
            <a:ext cx="880883" cy="539498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21" name="TextBox 5"/>
          <p:cNvSpPr txBox="1">
            <a:spLocks noChangeArrowheads="1"/>
          </p:cNvSpPr>
          <p:nvPr/>
        </p:nvSpPr>
        <p:spPr bwMode="auto">
          <a:xfrm>
            <a:off x="7376031" y="823450"/>
            <a:ext cx="3113401" cy="25563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  <a:extLst/>
        </p:spPr>
        <p:txBody>
          <a:bodyPr wrap="square" lIns="70276" tIns="35139" rIns="70276" bIns="35139">
            <a:spAutoFit/>
          </a:bodyPr>
          <a:lstStyle>
            <a:lvl1pPr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defTabSz="815899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Зарегистрировано термических точек – </a:t>
            </a:r>
            <a:r>
              <a:rPr lang="ru-RU" sz="1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9</a:t>
            </a:r>
            <a:endParaRPr lang="ru-RU" sz="120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2" name="TextBox 5"/>
          <p:cNvSpPr txBox="1">
            <a:spLocks noChangeArrowheads="1"/>
          </p:cNvSpPr>
          <p:nvPr/>
        </p:nvSpPr>
        <p:spPr bwMode="auto">
          <a:xfrm>
            <a:off x="7339221" y="7869578"/>
            <a:ext cx="5942133" cy="255630"/>
          </a:xfrm>
          <a:prstGeom prst="rect">
            <a:avLst/>
          </a:prstGeom>
          <a:solidFill>
            <a:srgbClr val="FF9933"/>
          </a:solidFill>
          <a:ln>
            <a:solidFill>
              <a:srgbClr val="FF0000"/>
            </a:solidFill>
          </a:ln>
          <a:extLst/>
        </p:spPr>
        <p:txBody>
          <a:bodyPr wrap="square" lIns="70276" tIns="35139" rIns="70276" bIns="35139">
            <a:spAutoFit/>
          </a:bodyPr>
          <a:lstStyle>
            <a:defPPr>
              <a:defRPr lang="ru-RU"/>
            </a:defPPr>
            <a:lvl1pPr algn="ctr" defTabSz="815899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defRPr>
            </a:lvl1pPr>
            <a:lvl2pPr marL="742950" indent="-285750">
              <a:defRPr sz="2100">
                <a:latin typeface="Arial" charset="0"/>
                <a:cs typeface="Arial" charset="0"/>
              </a:defRPr>
            </a:lvl2pPr>
            <a:lvl3pPr marL="1143000" indent="-228600">
              <a:defRPr sz="2100">
                <a:latin typeface="Arial" charset="0"/>
                <a:cs typeface="Arial" charset="0"/>
              </a:defRPr>
            </a:lvl3pPr>
            <a:lvl4pPr marL="1600200" indent="-228600">
              <a:defRPr sz="2100">
                <a:latin typeface="Arial" charset="0"/>
                <a:cs typeface="Arial" charset="0"/>
              </a:defRPr>
            </a:lvl4pPr>
            <a:lvl5pPr marL="2057400" indent="-228600">
              <a:defRPr sz="2100">
                <a:latin typeface="Arial" charset="0"/>
                <a:cs typeface="Arial" charset="0"/>
              </a:defRPr>
            </a:lvl5pPr>
            <a:lvl6pPr marL="25146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latin typeface="Arial" charset="0"/>
                <a:cs typeface="Arial" charset="0"/>
              </a:defRPr>
            </a:lvl6pPr>
            <a:lvl7pPr marL="29718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latin typeface="Arial" charset="0"/>
                <a:cs typeface="Arial" charset="0"/>
              </a:defRPr>
            </a:lvl7pPr>
            <a:lvl8pPr marL="34290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latin typeface="Arial" charset="0"/>
                <a:cs typeface="Arial" charset="0"/>
              </a:defRPr>
            </a:lvl8pPr>
            <a:lvl9pPr marL="38862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latin typeface="Arial" charset="0"/>
                <a:cs typeface="Arial" charset="0"/>
              </a:defRPr>
            </a:lvl9pPr>
          </a:lstStyle>
          <a:p>
            <a:r>
              <a:rPr lang="ru-RU" b="1" dirty="0">
                <a:solidFill>
                  <a:schemeClr val="tx1"/>
                </a:solidFill>
              </a:rPr>
              <a:t>По сравнению с предыдущими сутками увеличение на </a:t>
            </a:r>
            <a:r>
              <a:rPr lang="ru-RU" b="1" dirty="0" smtClean="0">
                <a:solidFill>
                  <a:schemeClr val="tx1"/>
                </a:solidFill>
              </a:rPr>
              <a:t>1 термическую точку</a:t>
            </a:r>
            <a:endParaRPr lang="ru-RU" b="1" dirty="0">
              <a:solidFill>
                <a:schemeClr val="tx1"/>
              </a:solidFill>
            </a:endParaRPr>
          </a:p>
        </p:txBody>
      </p:sp>
      <p:pic>
        <p:nvPicPr>
          <p:cNvPr id="440" name="Рисунок 439"/>
          <p:cNvPicPr>
            <a:picLocks noChangeAspect="1"/>
          </p:cNvPicPr>
          <p:nvPr/>
        </p:nvPicPr>
        <p:blipFill>
          <a:blip r:embed="rId5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78" y="6941458"/>
            <a:ext cx="1126808" cy="1094797"/>
          </a:xfrm>
          <a:prstGeom prst="rect">
            <a:avLst/>
          </a:prstGeom>
          <a:noFill/>
          <a:ln>
            <a:noFill/>
          </a:ln>
        </p:spPr>
      </p:pic>
      <p:sp>
        <p:nvSpPr>
          <p:cNvPr id="442" name="Прямоугольник 441"/>
          <p:cNvSpPr/>
          <p:nvPr/>
        </p:nvSpPr>
        <p:spPr>
          <a:xfrm>
            <a:off x="12758137" y="943885"/>
            <a:ext cx="927893" cy="657925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64102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4" name="Рисунок 403"/>
          <p:cNvPicPr>
            <a:picLocks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70604"/>
            <a:ext cx="14593888" cy="7238360"/>
          </a:xfrm>
          <a:prstGeom prst="rect">
            <a:avLst/>
          </a:prstGeom>
          <a:solidFill>
            <a:scrgbClr r="0" g="0" b="0"/>
          </a:solidFill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0" y="3154"/>
            <a:ext cx="14593888" cy="976350"/>
          </a:xfrm>
          <a:prstGeom prst="rect">
            <a:avLst/>
          </a:prstGeom>
          <a:solidFill>
            <a:srgbClr val="204D84"/>
          </a:soli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979" tIns="43990" rIns="87979" bIns="43990" anchor="ctr"/>
          <a:lstStyle>
            <a:defPPr>
              <a:defRPr lang="ru-RU"/>
            </a:defPPr>
            <a:lvl1pPr algn="ctr" defTabSz="879373">
              <a:defRPr sz="16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Природный пожар в Краснодарском крае</a:t>
            </a:r>
          </a:p>
          <a:p>
            <a:r>
              <a:rPr lang="ru-RU" dirty="0"/>
              <a:t>(по данным космического мониторинга на </a:t>
            </a:r>
            <a:r>
              <a:rPr lang="ru-RU" dirty="0" smtClean="0"/>
              <a:t>14.11.2019</a:t>
            </a:r>
            <a:r>
              <a:rPr lang="ru-RU" dirty="0"/>
              <a:t>)</a:t>
            </a:r>
          </a:p>
        </p:txBody>
      </p:sp>
      <p:grpSp>
        <p:nvGrpSpPr>
          <p:cNvPr id="5" name="Группа 4"/>
          <p:cNvGrpSpPr/>
          <p:nvPr/>
        </p:nvGrpSpPr>
        <p:grpSpPr>
          <a:xfrm>
            <a:off x="13633648" y="150015"/>
            <a:ext cx="811736" cy="682628"/>
            <a:chOff x="9625856" y="4064"/>
            <a:chExt cx="625999" cy="526433"/>
          </a:xfrm>
        </p:grpSpPr>
        <p:sp>
          <p:nvSpPr>
            <p:cNvPr id="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1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3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1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5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8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372" name="Group 488"/>
          <p:cNvGrpSpPr>
            <a:grpSpLocks/>
          </p:cNvGrpSpPr>
          <p:nvPr/>
        </p:nvGrpSpPr>
        <p:grpSpPr bwMode="auto">
          <a:xfrm>
            <a:off x="4443488" y="1045963"/>
            <a:ext cx="865188" cy="852487"/>
            <a:chOff x="5878" y="906"/>
            <a:chExt cx="545" cy="537"/>
          </a:xfrm>
        </p:grpSpPr>
        <p:sp>
          <p:nvSpPr>
            <p:cNvPr id="373" name="Freeform 489"/>
            <p:cNvSpPr>
              <a:spLocks/>
            </p:cNvSpPr>
            <p:nvPr/>
          </p:nvSpPr>
          <p:spPr bwMode="auto">
            <a:xfrm>
              <a:off x="5971" y="994"/>
              <a:ext cx="366" cy="334"/>
            </a:xfrm>
            <a:custGeom>
              <a:avLst/>
              <a:gdLst>
                <a:gd name="T0" fmla="*/ 0 w 1488"/>
                <a:gd name="T1" fmla="*/ 0 h 1489"/>
                <a:gd name="T2" fmla="*/ 0 w 1488"/>
                <a:gd name="T3" fmla="*/ 0 h 1489"/>
                <a:gd name="T4" fmla="*/ 0 w 1488"/>
                <a:gd name="T5" fmla="*/ 0 h 1489"/>
                <a:gd name="T6" fmla="*/ 0 w 1488"/>
                <a:gd name="T7" fmla="*/ 0 h 1489"/>
                <a:gd name="T8" fmla="*/ 0 w 1488"/>
                <a:gd name="T9" fmla="*/ 0 h 1489"/>
                <a:gd name="T10" fmla="*/ 0 w 1488"/>
                <a:gd name="T11" fmla="*/ 0 h 1489"/>
                <a:gd name="T12" fmla="*/ 0 w 1488"/>
                <a:gd name="T13" fmla="*/ 0 h 1489"/>
                <a:gd name="T14" fmla="*/ 0 w 1488"/>
                <a:gd name="T15" fmla="*/ 0 h 1489"/>
                <a:gd name="T16" fmla="*/ 0 w 1488"/>
                <a:gd name="T17" fmla="*/ 0 h 1489"/>
                <a:gd name="T18" fmla="*/ 0 w 1488"/>
                <a:gd name="T19" fmla="*/ 0 h 1489"/>
                <a:gd name="T20" fmla="*/ 0 w 1488"/>
                <a:gd name="T21" fmla="*/ 0 h 1489"/>
                <a:gd name="T22" fmla="*/ 0 w 1488"/>
                <a:gd name="T23" fmla="*/ 0 h 1489"/>
                <a:gd name="T24" fmla="*/ 0 w 1488"/>
                <a:gd name="T25" fmla="*/ 0 h 1489"/>
                <a:gd name="T26" fmla="*/ 0 w 1488"/>
                <a:gd name="T27" fmla="*/ 0 h 1489"/>
                <a:gd name="T28" fmla="*/ 0 w 1488"/>
                <a:gd name="T29" fmla="*/ 0 h 1489"/>
                <a:gd name="T30" fmla="*/ 0 w 1488"/>
                <a:gd name="T31" fmla="*/ 0 h 1489"/>
                <a:gd name="T32" fmla="*/ 0 w 1488"/>
                <a:gd name="T33" fmla="*/ 0 h 148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88"/>
                <a:gd name="T52" fmla="*/ 0 h 1489"/>
                <a:gd name="T53" fmla="*/ 1488 w 1488"/>
                <a:gd name="T54" fmla="*/ 1489 h 148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88" h="1489">
                  <a:moveTo>
                    <a:pt x="0" y="744"/>
                  </a:moveTo>
                  <a:lnTo>
                    <a:pt x="492" y="618"/>
                  </a:lnTo>
                  <a:lnTo>
                    <a:pt x="372" y="372"/>
                  </a:lnTo>
                  <a:lnTo>
                    <a:pt x="618" y="492"/>
                  </a:lnTo>
                  <a:lnTo>
                    <a:pt x="744" y="0"/>
                  </a:lnTo>
                  <a:lnTo>
                    <a:pt x="870" y="492"/>
                  </a:lnTo>
                  <a:lnTo>
                    <a:pt x="1116" y="372"/>
                  </a:lnTo>
                  <a:lnTo>
                    <a:pt x="990" y="618"/>
                  </a:lnTo>
                  <a:lnTo>
                    <a:pt x="1488" y="744"/>
                  </a:lnTo>
                  <a:lnTo>
                    <a:pt x="990" y="870"/>
                  </a:lnTo>
                  <a:lnTo>
                    <a:pt x="1116" y="1116"/>
                  </a:lnTo>
                  <a:lnTo>
                    <a:pt x="870" y="990"/>
                  </a:lnTo>
                  <a:lnTo>
                    <a:pt x="744" y="1489"/>
                  </a:lnTo>
                  <a:lnTo>
                    <a:pt x="618" y="990"/>
                  </a:lnTo>
                  <a:lnTo>
                    <a:pt x="372" y="1116"/>
                  </a:lnTo>
                  <a:lnTo>
                    <a:pt x="492" y="870"/>
                  </a:lnTo>
                  <a:lnTo>
                    <a:pt x="0" y="7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4" name="Freeform 490"/>
            <p:cNvSpPr>
              <a:spLocks/>
            </p:cNvSpPr>
            <p:nvPr/>
          </p:nvSpPr>
          <p:spPr bwMode="auto">
            <a:xfrm>
              <a:off x="6154" y="994"/>
              <a:ext cx="31" cy="167"/>
            </a:xfrm>
            <a:custGeom>
              <a:avLst/>
              <a:gdLst>
                <a:gd name="T0" fmla="*/ 0 w 126"/>
                <a:gd name="T1" fmla="*/ 0 h 744"/>
                <a:gd name="T2" fmla="*/ 0 w 126"/>
                <a:gd name="T3" fmla="*/ 0 h 744"/>
                <a:gd name="T4" fmla="*/ 0 w 126"/>
                <a:gd name="T5" fmla="*/ 0 h 744"/>
                <a:gd name="T6" fmla="*/ 0 w 126"/>
                <a:gd name="T7" fmla="*/ 0 h 7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744"/>
                <a:gd name="T14" fmla="*/ 126 w 126"/>
                <a:gd name="T15" fmla="*/ 744 h 7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744">
                  <a:moveTo>
                    <a:pt x="0" y="0"/>
                  </a:moveTo>
                  <a:lnTo>
                    <a:pt x="0" y="744"/>
                  </a:lnTo>
                  <a:lnTo>
                    <a:pt x="126" y="4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5" name="Freeform 491"/>
            <p:cNvSpPr>
              <a:spLocks/>
            </p:cNvSpPr>
            <p:nvPr/>
          </p:nvSpPr>
          <p:spPr bwMode="auto">
            <a:xfrm>
              <a:off x="6154" y="1161"/>
              <a:ext cx="183" cy="28"/>
            </a:xfrm>
            <a:custGeom>
              <a:avLst/>
              <a:gdLst>
                <a:gd name="T0" fmla="*/ 0 w 744"/>
                <a:gd name="T1" fmla="*/ 0 h 126"/>
                <a:gd name="T2" fmla="*/ 0 w 744"/>
                <a:gd name="T3" fmla="*/ 0 h 126"/>
                <a:gd name="T4" fmla="*/ 0 w 744"/>
                <a:gd name="T5" fmla="*/ 0 h 126"/>
                <a:gd name="T6" fmla="*/ 0 w 744"/>
                <a:gd name="T7" fmla="*/ 0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126"/>
                <a:gd name="T14" fmla="*/ 744 w 744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126">
                  <a:moveTo>
                    <a:pt x="0" y="0"/>
                  </a:moveTo>
                  <a:lnTo>
                    <a:pt x="744" y="0"/>
                  </a:lnTo>
                  <a:lnTo>
                    <a:pt x="246" y="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6" name="Freeform 492"/>
            <p:cNvSpPr>
              <a:spLocks/>
            </p:cNvSpPr>
            <p:nvPr/>
          </p:nvSpPr>
          <p:spPr bwMode="auto">
            <a:xfrm>
              <a:off x="6123" y="1161"/>
              <a:ext cx="31" cy="167"/>
            </a:xfrm>
            <a:custGeom>
              <a:avLst/>
              <a:gdLst>
                <a:gd name="T0" fmla="*/ 0 w 126"/>
                <a:gd name="T1" fmla="*/ 0 h 745"/>
                <a:gd name="T2" fmla="*/ 0 w 126"/>
                <a:gd name="T3" fmla="*/ 0 h 745"/>
                <a:gd name="T4" fmla="*/ 0 w 126"/>
                <a:gd name="T5" fmla="*/ 0 h 745"/>
                <a:gd name="T6" fmla="*/ 0 w 126"/>
                <a:gd name="T7" fmla="*/ 0 h 7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745"/>
                <a:gd name="T14" fmla="*/ 126 w 126"/>
                <a:gd name="T15" fmla="*/ 745 h 7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745">
                  <a:moveTo>
                    <a:pt x="126" y="0"/>
                  </a:moveTo>
                  <a:lnTo>
                    <a:pt x="126" y="745"/>
                  </a:lnTo>
                  <a:lnTo>
                    <a:pt x="0" y="24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7" name="Freeform 493"/>
            <p:cNvSpPr>
              <a:spLocks/>
            </p:cNvSpPr>
            <p:nvPr/>
          </p:nvSpPr>
          <p:spPr bwMode="auto">
            <a:xfrm>
              <a:off x="5971" y="1133"/>
              <a:ext cx="183" cy="28"/>
            </a:xfrm>
            <a:custGeom>
              <a:avLst/>
              <a:gdLst>
                <a:gd name="T0" fmla="*/ 0 w 744"/>
                <a:gd name="T1" fmla="*/ 0 h 126"/>
                <a:gd name="T2" fmla="*/ 0 w 744"/>
                <a:gd name="T3" fmla="*/ 0 h 126"/>
                <a:gd name="T4" fmla="*/ 0 w 744"/>
                <a:gd name="T5" fmla="*/ 0 h 126"/>
                <a:gd name="T6" fmla="*/ 0 w 744"/>
                <a:gd name="T7" fmla="*/ 0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126"/>
                <a:gd name="T14" fmla="*/ 744 w 744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126">
                  <a:moveTo>
                    <a:pt x="744" y="126"/>
                  </a:moveTo>
                  <a:lnTo>
                    <a:pt x="0" y="126"/>
                  </a:lnTo>
                  <a:lnTo>
                    <a:pt x="492" y="0"/>
                  </a:lnTo>
                  <a:lnTo>
                    <a:pt x="744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8" name="Freeform 494"/>
            <p:cNvSpPr>
              <a:spLocks/>
            </p:cNvSpPr>
            <p:nvPr/>
          </p:nvSpPr>
          <p:spPr bwMode="auto">
            <a:xfrm>
              <a:off x="6154" y="1078"/>
              <a:ext cx="92" cy="83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0" y="372"/>
                  </a:moveTo>
                  <a:lnTo>
                    <a:pt x="372" y="0"/>
                  </a:lnTo>
                  <a:lnTo>
                    <a:pt x="246" y="246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9" name="Freeform 495"/>
            <p:cNvSpPr>
              <a:spLocks/>
            </p:cNvSpPr>
            <p:nvPr/>
          </p:nvSpPr>
          <p:spPr bwMode="auto">
            <a:xfrm>
              <a:off x="6135" y="1161"/>
              <a:ext cx="111" cy="98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0" y="0"/>
                  </a:moveTo>
                  <a:lnTo>
                    <a:pt x="372" y="372"/>
                  </a:lnTo>
                  <a:lnTo>
                    <a:pt x="126" y="2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0" name="Freeform 496"/>
            <p:cNvSpPr>
              <a:spLocks/>
            </p:cNvSpPr>
            <p:nvPr/>
          </p:nvSpPr>
          <p:spPr bwMode="auto">
            <a:xfrm>
              <a:off x="6063" y="1161"/>
              <a:ext cx="91" cy="84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372" y="0"/>
                  </a:moveTo>
                  <a:lnTo>
                    <a:pt x="0" y="372"/>
                  </a:lnTo>
                  <a:lnTo>
                    <a:pt x="120" y="126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1" name="Freeform 497"/>
            <p:cNvSpPr>
              <a:spLocks/>
            </p:cNvSpPr>
            <p:nvPr/>
          </p:nvSpPr>
          <p:spPr bwMode="auto">
            <a:xfrm>
              <a:off x="6063" y="1080"/>
              <a:ext cx="91" cy="83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372" y="372"/>
                  </a:moveTo>
                  <a:lnTo>
                    <a:pt x="0" y="0"/>
                  </a:lnTo>
                  <a:lnTo>
                    <a:pt x="246" y="120"/>
                  </a:lnTo>
                  <a:lnTo>
                    <a:pt x="372" y="3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2" name="Rectangle 498"/>
            <p:cNvSpPr>
              <a:spLocks noChangeArrowheads="1"/>
            </p:cNvSpPr>
            <p:nvPr/>
          </p:nvSpPr>
          <p:spPr bwMode="auto">
            <a:xfrm>
              <a:off x="6125" y="906"/>
              <a:ext cx="43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С</a:t>
              </a:r>
              <a:endParaRPr lang="ru-RU" sz="240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383" name="Rectangle 499"/>
            <p:cNvSpPr>
              <a:spLocks noChangeArrowheads="1"/>
            </p:cNvSpPr>
            <p:nvPr/>
          </p:nvSpPr>
          <p:spPr bwMode="auto">
            <a:xfrm>
              <a:off x="6369" y="1137"/>
              <a:ext cx="5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4" name="Rectangle 500"/>
            <p:cNvSpPr>
              <a:spLocks noChangeArrowheads="1"/>
            </p:cNvSpPr>
            <p:nvPr/>
          </p:nvSpPr>
          <p:spPr bwMode="auto">
            <a:xfrm>
              <a:off x="6368" y="1143"/>
              <a:ext cx="40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В</a:t>
              </a:r>
              <a:endParaRPr lang="ru-RU" sz="240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385" name="Rectangle 501"/>
            <p:cNvSpPr>
              <a:spLocks noChangeArrowheads="1"/>
            </p:cNvSpPr>
            <p:nvPr/>
          </p:nvSpPr>
          <p:spPr bwMode="auto">
            <a:xfrm>
              <a:off x="5878" y="1137"/>
              <a:ext cx="8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6" name="Rectangle 502"/>
            <p:cNvSpPr>
              <a:spLocks noChangeArrowheads="1"/>
            </p:cNvSpPr>
            <p:nvPr/>
          </p:nvSpPr>
          <p:spPr bwMode="auto">
            <a:xfrm>
              <a:off x="5878" y="1143"/>
              <a:ext cx="31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З</a:t>
              </a:r>
              <a:endParaRPr lang="ru-RU" sz="240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387" name="Rectangle 503"/>
            <p:cNvSpPr>
              <a:spLocks noChangeArrowheads="1"/>
            </p:cNvSpPr>
            <p:nvPr/>
          </p:nvSpPr>
          <p:spPr bwMode="auto">
            <a:xfrm>
              <a:off x="6132" y="1346"/>
              <a:ext cx="50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8" name="Rectangle 504"/>
            <p:cNvSpPr>
              <a:spLocks noChangeArrowheads="1"/>
            </p:cNvSpPr>
            <p:nvPr/>
          </p:nvSpPr>
          <p:spPr bwMode="auto">
            <a:xfrm>
              <a:off x="6133" y="1352"/>
              <a:ext cx="66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Ю</a:t>
              </a:r>
              <a:endParaRPr lang="ru-RU" sz="240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391" name="Группа 390"/>
          <p:cNvGrpSpPr/>
          <p:nvPr/>
        </p:nvGrpSpPr>
        <p:grpSpPr>
          <a:xfrm>
            <a:off x="11498263" y="1102319"/>
            <a:ext cx="3095625" cy="3168352"/>
            <a:chOff x="5711031" y="3456409"/>
            <a:chExt cx="3095625" cy="3168352"/>
          </a:xfrm>
        </p:grpSpPr>
        <p:pic>
          <p:nvPicPr>
            <p:cNvPr id="389" name="Рисунок 388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1031" y="3456409"/>
              <a:ext cx="3095625" cy="166248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390" name="Рисунок 38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1031" y="5118894"/>
              <a:ext cx="3095625" cy="150586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</p:grpSp>
      <p:sp>
        <p:nvSpPr>
          <p:cNvPr id="393" name="Полилиния 392"/>
          <p:cNvSpPr/>
          <p:nvPr/>
        </p:nvSpPr>
        <p:spPr>
          <a:xfrm>
            <a:off x="7080920" y="1966510"/>
            <a:ext cx="1751699" cy="2110027"/>
          </a:xfrm>
          <a:custGeom>
            <a:avLst/>
            <a:gdLst>
              <a:gd name="connsiteX0" fmla="*/ 723995 w 939895"/>
              <a:gd name="connsiteY0" fmla="*/ 215900 h 1117600"/>
              <a:gd name="connsiteX1" fmla="*/ 673195 w 939895"/>
              <a:gd name="connsiteY1" fmla="*/ 139700 h 1117600"/>
              <a:gd name="connsiteX2" fmla="*/ 660495 w 939895"/>
              <a:gd name="connsiteY2" fmla="*/ 101600 h 1117600"/>
              <a:gd name="connsiteX3" fmla="*/ 584295 w 939895"/>
              <a:gd name="connsiteY3" fmla="*/ 50800 h 1117600"/>
              <a:gd name="connsiteX4" fmla="*/ 546195 w 939895"/>
              <a:gd name="connsiteY4" fmla="*/ 25400 h 1117600"/>
              <a:gd name="connsiteX5" fmla="*/ 469995 w 939895"/>
              <a:gd name="connsiteY5" fmla="*/ 0 h 1117600"/>
              <a:gd name="connsiteX6" fmla="*/ 330295 w 939895"/>
              <a:gd name="connsiteY6" fmla="*/ 12700 h 1117600"/>
              <a:gd name="connsiteX7" fmla="*/ 254095 w 939895"/>
              <a:gd name="connsiteY7" fmla="*/ 38100 h 1117600"/>
              <a:gd name="connsiteX8" fmla="*/ 203295 w 939895"/>
              <a:gd name="connsiteY8" fmla="*/ 114300 h 1117600"/>
              <a:gd name="connsiteX9" fmla="*/ 139795 w 939895"/>
              <a:gd name="connsiteY9" fmla="*/ 190500 h 1117600"/>
              <a:gd name="connsiteX10" fmla="*/ 127095 w 939895"/>
              <a:gd name="connsiteY10" fmla="*/ 228600 h 1117600"/>
              <a:gd name="connsiteX11" fmla="*/ 101695 w 939895"/>
              <a:gd name="connsiteY11" fmla="*/ 266700 h 1117600"/>
              <a:gd name="connsiteX12" fmla="*/ 76295 w 939895"/>
              <a:gd name="connsiteY12" fmla="*/ 342900 h 1117600"/>
              <a:gd name="connsiteX13" fmla="*/ 50895 w 939895"/>
              <a:gd name="connsiteY13" fmla="*/ 419100 h 1117600"/>
              <a:gd name="connsiteX14" fmla="*/ 38195 w 939895"/>
              <a:gd name="connsiteY14" fmla="*/ 457200 h 1117600"/>
              <a:gd name="connsiteX15" fmla="*/ 25495 w 939895"/>
              <a:gd name="connsiteY15" fmla="*/ 508000 h 1117600"/>
              <a:gd name="connsiteX16" fmla="*/ 12795 w 939895"/>
              <a:gd name="connsiteY16" fmla="*/ 685800 h 1117600"/>
              <a:gd name="connsiteX17" fmla="*/ 95 w 939895"/>
              <a:gd name="connsiteY17" fmla="*/ 723900 h 1117600"/>
              <a:gd name="connsiteX18" fmla="*/ 12795 w 939895"/>
              <a:gd name="connsiteY18" fmla="*/ 914400 h 1117600"/>
              <a:gd name="connsiteX19" fmla="*/ 139795 w 939895"/>
              <a:gd name="connsiteY19" fmla="*/ 1041400 h 1117600"/>
              <a:gd name="connsiteX20" fmla="*/ 177895 w 939895"/>
              <a:gd name="connsiteY20" fmla="*/ 1066800 h 1117600"/>
              <a:gd name="connsiteX21" fmla="*/ 228695 w 939895"/>
              <a:gd name="connsiteY21" fmla="*/ 1092200 h 1117600"/>
              <a:gd name="connsiteX22" fmla="*/ 304895 w 939895"/>
              <a:gd name="connsiteY22" fmla="*/ 1117600 h 1117600"/>
              <a:gd name="connsiteX23" fmla="*/ 571595 w 939895"/>
              <a:gd name="connsiteY23" fmla="*/ 1104900 h 1117600"/>
              <a:gd name="connsiteX24" fmla="*/ 698595 w 939895"/>
              <a:gd name="connsiteY24" fmla="*/ 1066800 h 1117600"/>
              <a:gd name="connsiteX25" fmla="*/ 749395 w 939895"/>
              <a:gd name="connsiteY25" fmla="*/ 1054100 h 1117600"/>
              <a:gd name="connsiteX26" fmla="*/ 838295 w 939895"/>
              <a:gd name="connsiteY26" fmla="*/ 1028700 h 1117600"/>
              <a:gd name="connsiteX27" fmla="*/ 914495 w 939895"/>
              <a:gd name="connsiteY27" fmla="*/ 977900 h 1117600"/>
              <a:gd name="connsiteX28" fmla="*/ 939895 w 939895"/>
              <a:gd name="connsiteY28" fmla="*/ 901700 h 1117600"/>
              <a:gd name="connsiteX29" fmla="*/ 927195 w 939895"/>
              <a:gd name="connsiteY29" fmla="*/ 635000 h 1117600"/>
              <a:gd name="connsiteX30" fmla="*/ 901795 w 939895"/>
              <a:gd name="connsiteY30" fmla="*/ 558800 h 1117600"/>
              <a:gd name="connsiteX31" fmla="*/ 863695 w 939895"/>
              <a:gd name="connsiteY31" fmla="*/ 533400 h 1117600"/>
              <a:gd name="connsiteX32" fmla="*/ 736695 w 939895"/>
              <a:gd name="connsiteY32" fmla="*/ 508000 h 1117600"/>
              <a:gd name="connsiteX33" fmla="*/ 635095 w 939895"/>
              <a:gd name="connsiteY33" fmla="*/ 444500 h 1117600"/>
              <a:gd name="connsiteX34" fmla="*/ 609695 w 939895"/>
              <a:gd name="connsiteY34" fmla="*/ 368300 h 1117600"/>
              <a:gd name="connsiteX35" fmla="*/ 635095 w 939895"/>
              <a:gd name="connsiteY35" fmla="*/ 292100 h 1117600"/>
              <a:gd name="connsiteX36" fmla="*/ 698595 w 939895"/>
              <a:gd name="connsiteY36" fmla="*/ 215900 h 1117600"/>
              <a:gd name="connsiteX37" fmla="*/ 698595 w 939895"/>
              <a:gd name="connsiteY37" fmla="*/ 165100 h 11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39895" h="1117600">
                <a:moveTo>
                  <a:pt x="723995" y="215900"/>
                </a:moveTo>
                <a:cubicBezTo>
                  <a:pt x="707062" y="190500"/>
                  <a:pt x="688020" y="166385"/>
                  <a:pt x="673195" y="139700"/>
                </a:cubicBezTo>
                <a:cubicBezTo>
                  <a:pt x="666694" y="127998"/>
                  <a:pt x="669961" y="111066"/>
                  <a:pt x="660495" y="101600"/>
                </a:cubicBezTo>
                <a:cubicBezTo>
                  <a:pt x="638909" y="80014"/>
                  <a:pt x="609695" y="67733"/>
                  <a:pt x="584295" y="50800"/>
                </a:cubicBezTo>
                <a:cubicBezTo>
                  <a:pt x="571595" y="42333"/>
                  <a:pt x="560675" y="30227"/>
                  <a:pt x="546195" y="25400"/>
                </a:cubicBezTo>
                <a:lnTo>
                  <a:pt x="469995" y="0"/>
                </a:lnTo>
                <a:cubicBezTo>
                  <a:pt x="423428" y="4233"/>
                  <a:pt x="376342" y="4574"/>
                  <a:pt x="330295" y="12700"/>
                </a:cubicBezTo>
                <a:cubicBezTo>
                  <a:pt x="303928" y="17353"/>
                  <a:pt x="254095" y="38100"/>
                  <a:pt x="254095" y="38100"/>
                </a:cubicBezTo>
                <a:cubicBezTo>
                  <a:pt x="237162" y="63500"/>
                  <a:pt x="224881" y="92714"/>
                  <a:pt x="203295" y="114300"/>
                </a:cubicBezTo>
                <a:cubicBezTo>
                  <a:pt x="175208" y="142387"/>
                  <a:pt x="157476" y="155137"/>
                  <a:pt x="139795" y="190500"/>
                </a:cubicBezTo>
                <a:cubicBezTo>
                  <a:pt x="133808" y="202474"/>
                  <a:pt x="133082" y="216626"/>
                  <a:pt x="127095" y="228600"/>
                </a:cubicBezTo>
                <a:cubicBezTo>
                  <a:pt x="120269" y="242252"/>
                  <a:pt x="107894" y="252752"/>
                  <a:pt x="101695" y="266700"/>
                </a:cubicBezTo>
                <a:cubicBezTo>
                  <a:pt x="90821" y="291166"/>
                  <a:pt x="84762" y="317500"/>
                  <a:pt x="76295" y="342900"/>
                </a:cubicBezTo>
                <a:lnTo>
                  <a:pt x="50895" y="419100"/>
                </a:lnTo>
                <a:cubicBezTo>
                  <a:pt x="46662" y="431800"/>
                  <a:pt x="41442" y="444213"/>
                  <a:pt x="38195" y="457200"/>
                </a:cubicBezTo>
                <a:lnTo>
                  <a:pt x="25495" y="508000"/>
                </a:lnTo>
                <a:cubicBezTo>
                  <a:pt x="21262" y="567267"/>
                  <a:pt x="19737" y="626789"/>
                  <a:pt x="12795" y="685800"/>
                </a:cubicBezTo>
                <a:cubicBezTo>
                  <a:pt x="11231" y="699095"/>
                  <a:pt x="95" y="710513"/>
                  <a:pt x="95" y="723900"/>
                </a:cubicBezTo>
                <a:cubicBezTo>
                  <a:pt x="95" y="787541"/>
                  <a:pt x="-1946" y="852490"/>
                  <a:pt x="12795" y="914400"/>
                </a:cubicBezTo>
                <a:cubicBezTo>
                  <a:pt x="28770" y="981494"/>
                  <a:pt x="89953" y="1008172"/>
                  <a:pt x="139795" y="1041400"/>
                </a:cubicBezTo>
                <a:cubicBezTo>
                  <a:pt x="152495" y="1049867"/>
                  <a:pt x="164243" y="1059974"/>
                  <a:pt x="177895" y="1066800"/>
                </a:cubicBezTo>
                <a:cubicBezTo>
                  <a:pt x="194828" y="1075267"/>
                  <a:pt x="211117" y="1085169"/>
                  <a:pt x="228695" y="1092200"/>
                </a:cubicBezTo>
                <a:cubicBezTo>
                  <a:pt x="253554" y="1102144"/>
                  <a:pt x="304895" y="1117600"/>
                  <a:pt x="304895" y="1117600"/>
                </a:cubicBezTo>
                <a:cubicBezTo>
                  <a:pt x="393795" y="1113367"/>
                  <a:pt x="482878" y="1111997"/>
                  <a:pt x="571595" y="1104900"/>
                </a:cubicBezTo>
                <a:cubicBezTo>
                  <a:pt x="601238" y="1102529"/>
                  <a:pt x="678133" y="1071915"/>
                  <a:pt x="698595" y="1066800"/>
                </a:cubicBezTo>
                <a:cubicBezTo>
                  <a:pt x="715528" y="1062567"/>
                  <a:pt x="732612" y="1058895"/>
                  <a:pt x="749395" y="1054100"/>
                </a:cubicBezTo>
                <a:cubicBezTo>
                  <a:pt x="876932" y="1017661"/>
                  <a:pt x="679486" y="1068402"/>
                  <a:pt x="838295" y="1028700"/>
                </a:cubicBezTo>
                <a:cubicBezTo>
                  <a:pt x="863695" y="1011767"/>
                  <a:pt x="904842" y="1006860"/>
                  <a:pt x="914495" y="977900"/>
                </a:cubicBezTo>
                <a:lnTo>
                  <a:pt x="939895" y="901700"/>
                </a:lnTo>
                <a:cubicBezTo>
                  <a:pt x="935662" y="812800"/>
                  <a:pt x="937023" y="723456"/>
                  <a:pt x="927195" y="635000"/>
                </a:cubicBezTo>
                <a:cubicBezTo>
                  <a:pt x="924238" y="608390"/>
                  <a:pt x="924072" y="573652"/>
                  <a:pt x="901795" y="558800"/>
                </a:cubicBezTo>
                <a:cubicBezTo>
                  <a:pt x="889095" y="550333"/>
                  <a:pt x="877347" y="540226"/>
                  <a:pt x="863695" y="533400"/>
                </a:cubicBezTo>
                <a:cubicBezTo>
                  <a:pt x="828229" y="515667"/>
                  <a:pt x="769457" y="512680"/>
                  <a:pt x="736695" y="508000"/>
                </a:cubicBezTo>
                <a:cubicBezTo>
                  <a:pt x="673643" y="486983"/>
                  <a:pt x="659596" y="499627"/>
                  <a:pt x="635095" y="444500"/>
                </a:cubicBezTo>
                <a:cubicBezTo>
                  <a:pt x="624221" y="420034"/>
                  <a:pt x="609695" y="368300"/>
                  <a:pt x="609695" y="368300"/>
                </a:cubicBezTo>
                <a:cubicBezTo>
                  <a:pt x="618162" y="342900"/>
                  <a:pt x="616163" y="311032"/>
                  <a:pt x="635095" y="292100"/>
                </a:cubicBezTo>
                <a:cubicBezTo>
                  <a:pt x="650699" y="276496"/>
                  <a:pt x="691522" y="240654"/>
                  <a:pt x="698595" y="215900"/>
                </a:cubicBezTo>
                <a:cubicBezTo>
                  <a:pt x="703247" y="199618"/>
                  <a:pt x="698595" y="182033"/>
                  <a:pt x="698595" y="165100"/>
                </a:cubicBezTo>
              </a:path>
            </a:pathLst>
          </a:custGeom>
          <a:solidFill>
            <a:srgbClr val="FF0000">
              <a:alpha val="49000"/>
            </a:srgbClr>
          </a:solidFill>
          <a:ln>
            <a:solidFill>
              <a:srgbClr val="FF0000">
                <a:alpha val="4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95">
              <a:solidFill>
                <a:prstClr val="white"/>
              </a:solidFill>
            </a:endParaRPr>
          </a:p>
        </p:txBody>
      </p:sp>
      <p:sp>
        <p:nvSpPr>
          <p:cNvPr id="395" name="Прямоугольная выноска 200"/>
          <p:cNvSpPr>
            <a:spLocks noChangeArrowheads="1"/>
          </p:cNvSpPr>
          <p:nvPr/>
        </p:nvSpPr>
        <p:spPr bwMode="auto">
          <a:xfrm>
            <a:off x="8593087" y="7056809"/>
            <a:ext cx="2365115" cy="461665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Сочинский национальный парк</a:t>
            </a:r>
            <a:endParaRPr lang="ru-RU" alt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6" name="Прямоугольная выноска 200"/>
          <p:cNvSpPr>
            <a:spLocks noChangeArrowheads="1"/>
          </p:cNvSpPr>
          <p:nvPr/>
        </p:nvSpPr>
        <p:spPr bwMode="auto">
          <a:xfrm>
            <a:off x="10958203" y="4620439"/>
            <a:ext cx="1080120" cy="276999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12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Наджиго</a:t>
            </a:r>
            <a:endParaRPr lang="ru-RU" alt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397" name="Прямая со стрелкой 396"/>
          <p:cNvCxnSpPr/>
          <p:nvPr/>
        </p:nvCxnSpPr>
        <p:spPr>
          <a:xfrm flipH="1" flipV="1">
            <a:off x="8730965" y="3842528"/>
            <a:ext cx="1662323" cy="784936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8" name="Text Box 21"/>
          <p:cNvSpPr txBox="1">
            <a:spLocks noChangeArrowheads="1"/>
          </p:cNvSpPr>
          <p:nvPr/>
        </p:nvSpPr>
        <p:spPr bwMode="auto">
          <a:xfrm>
            <a:off x="9316602" y="4123551"/>
            <a:ext cx="592702" cy="22289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1,8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sp>
        <p:nvSpPr>
          <p:cNvPr id="401" name="Прямоугольная выноска 200"/>
          <p:cNvSpPr>
            <a:spLocks noChangeArrowheads="1"/>
          </p:cNvSpPr>
          <p:nvPr/>
        </p:nvSpPr>
        <p:spPr bwMode="auto">
          <a:xfrm>
            <a:off x="407388" y="4392442"/>
            <a:ext cx="1080120" cy="276999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12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Шепси</a:t>
            </a:r>
            <a:endParaRPr lang="ru-RU" alt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406" name="Прямая со стрелкой 405"/>
          <p:cNvCxnSpPr/>
          <p:nvPr/>
        </p:nvCxnSpPr>
        <p:spPr>
          <a:xfrm flipH="1">
            <a:off x="1894895" y="3692896"/>
            <a:ext cx="5242034" cy="699546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7" name="Text Box 21"/>
          <p:cNvSpPr txBox="1">
            <a:spLocks noChangeArrowheads="1"/>
          </p:cNvSpPr>
          <p:nvPr/>
        </p:nvSpPr>
        <p:spPr bwMode="auto">
          <a:xfrm>
            <a:off x="4124089" y="3931224"/>
            <a:ext cx="592702" cy="22289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4,5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sp>
        <p:nvSpPr>
          <p:cNvPr id="411" name="Прямоугольник 410"/>
          <p:cNvSpPr/>
          <p:nvPr/>
        </p:nvSpPr>
        <p:spPr bwMode="auto">
          <a:xfrm>
            <a:off x="-8216" y="6751270"/>
            <a:ext cx="2533650" cy="1457694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ru-RU"/>
            </a:defPPr>
            <a:lvl1pPr algn="l" defTabSz="1038225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08000" indent="-50800" algn="l" defTabSz="1038225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38225" indent="-123825" algn="l" defTabSz="1038225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66863" indent="-195263" algn="l" defTabSz="1038225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97088" indent="-268288" algn="l" defTabSz="1038225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200">
              <a:solidFill>
                <a:prstClr val="white"/>
              </a:solidFill>
            </a:endParaRPr>
          </a:p>
        </p:txBody>
      </p:sp>
      <p:sp>
        <p:nvSpPr>
          <p:cNvPr id="412" name="Text Box 1054"/>
          <p:cNvSpPr txBox="1">
            <a:spLocks noChangeArrowheads="1"/>
          </p:cNvSpPr>
          <p:nvPr/>
        </p:nvSpPr>
        <p:spPr bwMode="auto">
          <a:xfrm>
            <a:off x="42584" y="7762402"/>
            <a:ext cx="619125" cy="176213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33355" tIns="33355" rIns="33355" bIns="33355">
            <a:spAutoFit/>
          </a:bodyPr>
          <a:lstStyle>
            <a:lvl1pPr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7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Октябрьский</a:t>
            </a:r>
          </a:p>
        </p:txBody>
      </p:sp>
      <p:sp>
        <p:nvSpPr>
          <p:cNvPr id="413" name="TextBox 5"/>
          <p:cNvSpPr txBox="1">
            <a:spLocks noChangeArrowheads="1"/>
          </p:cNvSpPr>
          <p:nvPr/>
        </p:nvSpPr>
        <p:spPr bwMode="auto">
          <a:xfrm>
            <a:off x="709334" y="7744940"/>
            <a:ext cx="1671638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60149" rIns="0" bIns="60149">
            <a:spAutoFit/>
          </a:bodyPr>
          <a:lstStyle>
            <a:lvl1pPr defTabSz="1147763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147763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147763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147763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147763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90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Населенный пункт</a:t>
            </a:r>
          </a:p>
        </p:txBody>
      </p:sp>
      <p:sp>
        <p:nvSpPr>
          <p:cNvPr id="414" name="TextBox 5"/>
          <p:cNvSpPr txBox="1">
            <a:spLocks noChangeArrowheads="1"/>
          </p:cNvSpPr>
          <p:nvPr/>
        </p:nvSpPr>
        <p:spPr bwMode="auto">
          <a:xfrm>
            <a:off x="709334" y="7414740"/>
            <a:ext cx="1760538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60149" rIns="0" bIns="60149">
            <a:spAutoFit/>
          </a:bodyPr>
          <a:lstStyle>
            <a:lvl1pPr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9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Область Задымления</a:t>
            </a:r>
            <a:endParaRPr lang="ru-RU" alt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5" name="Полилиния 55"/>
          <p:cNvSpPr>
            <a:spLocks/>
          </p:cNvSpPr>
          <p:nvPr/>
        </p:nvSpPr>
        <p:spPr bwMode="auto">
          <a:xfrm>
            <a:off x="106084" y="7381402"/>
            <a:ext cx="355600" cy="241300"/>
          </a:xfrm>
          <a:custGeom>
            <a:avLst/>
            <a:gdLst>
              <a:gd name="T0" fmla="*/ 161 w 2430649"/>
              <a:gd name="T1" fmla="*/ 3 h 3810000"/>
              <a:gd name="T2" fmla="*/ 155 w 2430649"/>
              <a:gd name="T3" fmla="*/ 3 h 3810000"/>
              <a:gd name="T4" fmla="*/ 151 w 2430649"/>
              <a:gd name="T5" fmla="*/ 3 h 3810000"/>
              <a:gd name="T6" fmla="*/ 146 w 2430649"/>
              <a:gd name="T7" fmla="*/ 3 h 3810000"/>
              <a:gd name="T8" fmla="*/ 141 w 2430649"/>
              <a:gd name="T9" fmla="*/ 3 h 3810000"/>
              <a:gd name="T10" fmla="*/ 137 w 2430649"/>
              <a:gd name="T11" fmla="*/ 2 h 3810000"/>
              <a:gd name="T12" fmla="*/ 133 w 2430649"/>
              <a:gd name="T13" fmla="*/ 2 h 3810000"/>
              <a:gd name="T14" fmla="*/ 130 w 2430649"/>
              <a:gd name="T15" fmla="*/ 2 h 3810000"/>
              <a:gd name="T16" fmla="*/ 127 w 2430649"/>
              <a:gd name="T17" fmla="*/ 2 h 3810000"/>
              <a:gd name="T18" fmla="*/ 124 w 2430649"/>
              <a:gd name="T19" fmla="*/ 2 h 3810000"/>
              <a:gd name="T20" fmla="*/ 120 w 2430649"/>
              <a:gd name="T21" fmla="*/ 2 h 3810000"/>
              <a:gd name="T22" fmla="*/ 116 w 2430649"/>
              <a:gd name="T23" fmla="*/ 2 h 3810000"/>
              <a:gd name="T24" fmla="*/ 108 w 2430649"/>
              <a:gd name="T25" fmla="*/ 1 h 3810000"/>
              <a:gd name="T26" fmla="*/ 106 w 2430649"/>
              <a:gd name="T27" fmla="*/ 1 h 3810000"/>
              <a:gd name="T28" fmla="*/ 101 w 2430649"/>
              <a:gd name="T29" fmla="*/ 1 h 3810000"/>
              <a:gd name="T30" fmla="*/ 97 w 2430649"/>
              <a:gd name="T31" fmla="*/ 1 h 3810000"/>
              <a:gd name="T32" fmla="*/ 91 w 2430649"/>
              <a:gd name="T33" fmla="*/ 1 h 3810000"/>
              <a:gd name="T34" fmla="*/ 85 w 2430649"/>
              <a:gd name="T35" fmla="*/ 1 h 3810000"/>
              <a:gd name="T36" fmla="*/ 81 w 2430649"/>
              <a:gd name="T37" fmla="*/ 1 h 3810000"/>
              <a:gd name="T38" fmla="*/ 74 w 2430649"/>
              <a:gd name="T39" fmla="*/ 0 h 3810000"/>
              <a:gd name="T40" fmla="*/ 70 w 2430649"/>
              <a:gd name="T41" fmla="*/ 0 h 3810000"/>
              <a:gd name="T42" fmla="*/ 65 w 2430649"/>
              <a:gd name="T43" fmla="*/ 0 h 3810000"/>
              <a:gd name="T44" fmla="*/ 63 w 2430649"/>
              <a:gd name="T45" fmla="*/ 0 h 3810000"/>
              <a:gd name="T46" fmla="*/ 58 w 2430649"/>
              <a:gd name="T47" fmla="*/ 0 h 3810000"/>
              <a:gd name="T48" fmla="*/ 53 w 2430649"/>
              <a:gd name="T49" fmla="*/ 0 h 3810000"/>
              <a:gd name="T50" fmla="*/ 49 w 2430649"/>
              <a:gd name="T51" fmla="*/ 0 h 3810000"/>
              <a:gd name="T52" fmla="*/ 44 w 2430649"/>
              <a:gd name="T53" fmla="*/ 1 h 3810000"/>
              <a:gd name="T54" fmla="*/ 33 w 2430649"/>
              <a:gd name="T55" fmla="*/ 1 h 3810000"/>
              <a:gd name="T56" fmla="*/ 26 w 2430649"/>
              <a:gd name="T57" fmla="*/ 1 h 3810000"/>
              <a:gd name="T58" fmla="*/ 11 w 2430649"/>
              <a:gd name="T59" fmla="*/ 1 h 3810000"/>
              <a:gd name="T60" fmla="*/ 3 w 2430649"/>
              <a:gd name="T61" fmla="*/ 1 h 3810000"/>
              <a:gd name="T62" fmla="*/ 1 w 2430649"/>
              <a:gd name="T63" fmla="*/ 1 h 3810000"/>
              <a:gd name="T64" fmla="*/ 5 w 2430649"/>
              <a:gd name="T65" fmla="*/ 1 h 3810000"/>
              <a:gd name="T66" fmla="*/ 12 w 2430649"/>
              <a:gd name="T67" fmla="*/ 1 h 3810000"/>
              <a:gd name="T68" fmla="*/ 15 w 2430649"/>
              <a:gd name="T69" fmla="*/ 2 h 3810000"/>
              <a:gd name="T70" fmla="*/ 19 w 2430649"/>
              <a:gd name="T71" fmla="*/ 2 h 3810000"/>
              <a:gd name="T72" fmla="*/ 22 w 2430649"/>
              <a:gd name="T73" fmla="*/ 2 h 3810000"/>
              <a:gd name="T74" fmla="*/ 26 w 2430649"/>
              <a:gd name="T75" fmla="*/ 2 h 3810000"/>
              <a:gd name="T76" fmla="*/ 29 w 2430649"/>
              <a:gd name="T77" fmla="*/ 2 h 3810000"/>
              <a:gd name="T78" fmla="*/ 34 w 2430649"/>
              <a:gd name="T79" fmla="*/ 2 h 3810000"/>
              <a:gd name="T80" fmla="*/ 37 w 2430649"/>
              <a:gd name="T81" fmla="*/ 2 h 3810000"/>
              <a:gd name="T82" fmla="*/ 37 w 2430649"/>
              <a:gd name="T83" fmla="*/ 2 h 3810000"/>
              <a:gd name="T84" fmla="*/ 37 w 2430649"/>
              <a:gd name="T85" fmla="*/ 3 h 3810000"/>
              <a:gd name="T86" fmla="*/ 41 w 2430649"/>
              <a:gd name="T87" fmla="*/ 3 h 3810000"/>
              <a:gd name="T88" fmla="*/ 45 w 2430649"/>
              <a:gd name="T89" fmla="*/ 3 h 3810000"/>
              <a:gd name="T90" fmla="*/ 50 w 2430649"/>
              <a:gd name="T91" fmla="*/ 3 h 3810000"/>
              <a:gd name="T92" fmla="*/ 56 w 2430649"/>
              <a:gd name="T93" fmla="*/ 4 h 3810000"/>
              <a:gd name="T94" fmla="*/ 58 w 2430649"/>
              <a:gd name="T95" fmla="*/ 4 h 3810000"/>
              <a:gd name="T96" fmla="*/ 66 w 2430649"/>
              <a:gd name="T97" fmla="*/ 4 h 3810000"/>
              <a:gd name="T98" fmla="*/ 71 w 2430649"/>
              <a:gd name="T99" fmla="*/ 4 h 3810000"/>
              <a:gd name="T100" fmla="*/ 84 w 2430649"/>
              <a:gd name="T101" fmla="*/ 4 h 3810000"/>
              <a:gd name="T102" fmla="*/ 94 w 2430649"/>
              <a:gd name="T103" fmla="*/ 4 h 3810000"/>
              <a:gd name="T104" fmla="*/ 109 w 2430649"/>
              <a:gd name="T105" fmla="*/ 4 h 3810000"/>
              <a:gd name="T106" fmla="*/ 112 w 2430649"/>
              <a:gd name="T107" fmla="*/ 4 h 3810000"/>
              <a:gd name="T108" fmla="*/ 123 w 2430649"/>
              <a:gd name="T109" fmla="*/ 3 h 3810000"/>
              <a:gd name="T110" fmla="*/ 145 w 2430649"/>
              <a:gd name="T111" fmla="*/ 3 h 3810000"/>
              <a:gd name="T112" fmla="*/ 149 w 2430649"/>
              <a:gd name="T113" fmla="*/ 3 h 3810000"/>
              <a:gd name="T114" fmla="*/ 148 w 2430649"/>
              <a:gd name="T115" fmla="*/ 3 h 3810000"/>
              <a:gd name="T116" fmla="*/ 143 w 2430649"/>
              <a:gd name="T117" fmla="*/ 3 h 3810000"/>
              <a:gd name="T118" fmla="*/ 138 w 2430649"/>
              <a:gd name="T119" fmla="*/ 3 h 3810000"/>
              <a:gd name="T120" fmla="*/ 140 w 2430649"/>
              <a:gd name="T121" fmla="*/ 3 h 3810000"/>
              <a:gd name="T122" fmla="*/ 138 w 2430649"/>
              <a:gd name="T123" fmla="*/ 3 h 3810000"/>
              <a:gd name="T124" fmla="*/ 136 w 2430649"/>
              <a:gd name="T125" fmla="*/ 3 h 381000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430649" h="3810000">
                <a:moveTo>
                  <a:pt x="2430649" y="3213100"/>
                </a:moveTo>
                <a:cubicBezTo>
                  <a:pt x="2422182" y="3191933"/>
                  <a:pt x="2413254" y="3170946"/>
                  <a:pt x="2405249" y="3149600"/>
                </a:cubicBezTo>
                <a:cubicBezTo>
                  <a:pt x="2400549" y="3137065"/>
                  <a:pt x="2402015" y="3120966"/>
                  <a:pt x="2392549" y="3111500"/>
                </a:cubicBezTo>
                <a:cubicBezTo>
                  <a:pt x="2370963" y="3089914"/>
                  <a:pt x="2316349" y="3060700"/>
                  <a:pt x="2316349" y="3060700"/>
                </a:cubicBezTo>
                <a:cubicBezTo>
                  <a:pt x="2284427" y="2964935"/>
                  <a:pt x="2331201" y="3079264"/>
                  <a:pt x="2265549" y="2997200"/>
                </a:cubicBezTo>
                <a:cubicBezTo>
                  <a:pt x="2257186" y="2986747"/>
                  <a:pt x="2262315" y="2968566"/>
                  <a:pt x="2252849" y="2959100"/>
                </a:cubicBezTo>
                <a:cubicBezTo>
                  <a:pt x="2243383" y="2949634"/>
                  <a:pt x="2226723" y="2952387"/>
                  <a:pt x="2214749" y="2946400"/>
                </a:cubicBezTo>
                <a:cubicBezTo>
                  <a:pt x="2201097" y="2939574"/>
                  <a:pt x="2189349" y="2929467"/>
                  <a:pt x="2176649" y="2921000"/>
                </a:cubicBezTo>
                <a:cubicBezTo>
                  <a:pt x="2148940" y="2837873"/>
                  <a:pt x="2187425" y="2919461"/>
                  <a:pt x="2125849" y="2870200"/>
                </a:cubicBezTo>
                <a:cubicBezTo>
                  <a:pt x="2113930" y="2860665"/>
                  <a:pt x="2110220" y="2843826"/>
                  <a:pt x="2100449" y="2832100"/>
                </a:cubicBezTo>
                <a:cubicBezTo>
                  <a:pt x="2088951" y="2818302"/>
                  <a:pt x="2075049" y="2806700"/>
                  <a:pt x="2062349" y="2794000"/>
                </a:cubicBezTo>
                <a:cubicBezTo>
                  <a:pt x="2058116" y="2654300"/>
                  <a:pt x="2057402" y="2514449"/>
                  <a:pt x="2049649" y="2374900"/>
                </a:cubicBezTo>
                <a:cubicBezTo>
                  <a:pt x="2047858" y="2342660"/>
                  <a:pt x="2026433" y="2324748"/>
                  <a:pt x="2011549" y="2298700"/>
                </a:cubicBezTo>
                <a:cubicBezTo>
                  <a:pt x="2002156" y="2282262"/>
                  <a:pt x="1993838" y="2265200"/>
                  <a:pt x="1986149" y="2247900"/>
                </a:cubicBezTo>
                <a:cubicBezTo>
                  <a:pt x="1976890" y="2227068"/>
                  <a:pt x="1970008" y="2205232"/>
                  <a:pt x="1960749" y="2184400"/>
                </a:cubicBezTo>
                <a:cubicBezTo>
                  <a:pt x="1953060" y="2167100"/>
                  <a:pt x="1942380" y="2151178"/>
                  <a:pt x="1935349" y="2133600"/>
                </a:cubicBezTo>
                <a:cubicBezTo>
                  <a:pt x="1925405" y="2108741"/>
                  <a:pt x="1918416" y="2082800"/>
                  <a:pt x="1909949" y="2057400"/>
                </a:cubicBezTo>
                <a:lnTo>
                  <a:pt x="1897249" y="2019300"/>
                </a:lnTo>
                <a:lnTo>
                  <a:pt x="1884549" y="1981200"/>
                </a:lnTo>
                <a:cubicBezTo>
                  <a:pt x="1879689" y="1942320"/>
                  <a:pt x="1855991" y="1741513"/>
                  <a:pt x="1846449" y="1727200"/>
                </a:cubicBezTo>
                <a:cubicBezTo>
                  <a:pt x="1773656" y="1618011"/>
                  <a:pt x="1860929" y="1756160"/>
                  <a:pt x="1808349" y="1651000"/>
                </a:cubicBezTo>
                <a:cubicBezTo>
                  <a:pt x="1801523" y="1637348"/>
                  <a:pt x="1789775" y="1626552"/>
                  <a:pt x="1782949" y="1612900"/>
                </a:cubicBezTo>
                <a:cubicBezTo>
                  <a:pt x="1776962" y="1600926"/>
                  <a:pt x="1777675" y="1585939"/>
                  <a:pt x="1770249" y="1574800"/>
                </a:cubicBezTo>
                <a:cubicBezTo>
                  <a:pt x="1760286" y="1559856"/>
                  <a:pt x="1743647" y="1550498"/>
                  <a:pt x="1732149" y="1536700"/>
                </a:cubicBezTo>
                <a:cubicBezTo>
                  <a:pt x="1679232" y="1473200"/>
                  <a:pt x="1738499" y="1519767"/>
                  <a:pt x="1668649" y="1473200"/>
                </a:cubicBezTo>
                <a:cubicBezTo>
                  <a:pt x="1638422" y="1382520"/>
                  <a:pt x="1658101" y="1419277"/>
                  <a:pt x="1617849" y="1358900"/>
                </a:cubicBezTo>
                <a:cubicBezTo>
                  <a:pt x="1613616" y="1329267"/>
                  <a:pt x="1607859" y="1299811"/>
                  <a:pt x="1605149" y="1270000"/>
                </a:cubicBezTo>
                <a:cubicBezTo>
                  <a:pt x="1590734" y="1111438"/>
                  <a:pt x="1608036" y="1127705"/>
                  <a:pt x="1579749" y="1028700"/>
                </a:cubicBezTo>
                <a:cubicBezTo>
                  <a:pt x="1576071" y="1015828"/>
                  <a:pt x="1573036" y="1002574"/>
                  <a:pt x="1567049" y="990600"/>
                </a:cubicBezTo>
                <a:cubicBezTo>
                  <a:pt x="1543400" y="943302"/>
                  <a:pt x="1538658" y="956531"/>
                  <a:pt x="1503549" y="914400"/>
                </a:cubicBezTo>
                <a:cubicBezTo>
                  <a:pt x="1493778" y="902674"/>
                  <a:pt x="1485722" y="889552"/>
                  <a:pt x="1478149" y="876300"/>
                </a:cubicBezTo>
                <a:cubicBezTo>
                  <a:pt x="1468756" y="859862"/>
                  <a:pt x="1459780" y="843078"/>
                  <a:pt x="1452749" y="825500"/>
                </a:cubicBezTo>
                <a:cubicBezTo>
                  <a:pt x="1442805" y="800641"/>
                  <a:pt x="1442201" y="771577"/>
                  <a:pt x="1427349" y="749300"/>
                </a:cubicBezTo>
                <a:cubicBezTo>
                  <a:pt x="1336585" y="613154"/>
                  <a:pt x="1477932" y="819779"/>
                  <a:pt x="1363849" y="673100"/>
                </a:cubicBezTo>
                <a:cubicBezTo>
                  <a:pt x="1345107" y="649003"/>
                  <a:pt x="1334635" y="618486"/>
                  <a:pt x="1313049" y="596900"/>
                </a:cubicBezTo>
                <a:cubicBezTo>
                  <a:pt x="1300349" y="584200"/>
                  <a:pt x="1286447" y="572598"/>
                  <a:pt x="1274949" y="558800"/>
                </a:cubicBezTo>
                <a:cubicBezTo>
                  <a:pt x="1265178" y="547074"/>
                  <a:pt x="1258421" y="533120"/>
                  <a:pt x="1249549" y="520700"/>
                </a:cubicBezTo>
                <a:cubicBezTo>
                  <a:pt x="1237246" y="503476"/>
                  <a:pt x="1224149" y="486833"/>
                  <a:pt x="1211449" y="469900"/>
                </a:cubicBezTo>
                <a:cubicBezTo>
                  <a:pt x="1176748" y="365796"/>
                  <a:pt x="1236770" y="526932"/>
                  <a:pt x="1122549" y="355600"/>
                </a:cubicBezTo>
                <a:cubicBezTo>
                  <a:pt x="1114082" y="342900"/>
                  <a:pt x="1109068" y="327035"/>
                  <a:pt x="1097149" y="317500"/>
                </a:cubicBezTo>
                <a:cubicBezTo>
                  <a:pt x="1086696" y="309137"/>
                  <a:pt x="1071749" y="309033"/>
                  <a:pt x="1059049" y="304800"/>
                </a:cubicBezTo>
                <a:cubicBezTo>
                  <a:pt x="1054816" y="292100"/>
                  <a:pt x="1052850" y="278402"/>
                  <a:pt x="1046349" y="266700"/>
                </a:cubicBezTo>
                <a:cubicBezTo>
                  <a:pt x="1031524" y="240015"/>
                  <a:pt x="1005202" y="219460"/>
                  <a:pt x="995549" y="190500"/>
                </a:cubicBezTo>
                <a:lnTo>
                  <a:pt x="970149" y="114300"/>
                </a:lnTo>
                <a:cubicBezTo>
                  <a:pt x="965916" y="101600"/>
                  <a:pt x="960696" y="89187"/>
                  <a:pt x="957449" y="76200"/>
                </a:cubicBezTo>
                <a:cubicBezTo>
                  <a:pt x="953216" y="59267"/>
                  <a:pt x="954431" y="39923"/>
                  <a:pt x="944749" y="25400"/>
                </a:cubicBezTo>
                <a:cubicBezTo>
                  <a:pt x="936282" y="12700"/>
                  <a:pt x="919349" y="8467"/>
                  <a:pt x="906649" y="0"/>
                </a:cubicBezTo>
                <a:cubicBezTo>
                  <a:pt x="893949" y="4233"/>
                  <a:pt x="879688" y="5274"/>
                  <a:pt x="868549" y="12700"/>
                </a:cubicBezTo>
                <a:cubicBezTo>
                  <a:pt x="853605" y="22663"/>
                  <a:pt x="844247" y="39302"/>
                  <a:pt x="830449" y="50800"/>
                </a:cubicBezTo>
                <a:cubicBezTo>
                  <a:pt x="818723" y="60571"/>
                  <a:pt x="805049" y="67733"/>
                  <a:pt x="792349" y="76200"/>
                </a:cubicBezTo>
                <a:cubicBezTo>
                  <a:pt x="719556" y="185389"/>
                  <a:pt x="806829" y="47240"/>
                  <a:pt x="754249" y="152400"/>
                </a:cubicBezTo>
                <a:cubicBezTo>
                  <a:pt x="747423" y="166052"/>
                  <a:pt x="737316" y="177800"/>
                  <a:pt x="728849" y="190500"/>
                </a:cubicBezTo>
                <a:cubicBezTo>
                  <a:pt x="724616" y="220133"/>
                  <a:pt x="717722" y="249507"/>
                  <a:pt x="716149" y="279400"/>
                </a:cubicBezTo>
                <a:cubicBezTo>
                  <a:pt x="694398" y="692667"/>
                  <a:pt x="831959" y="640973"/>
                  <a:pt x="652649" y="685800"/>
                </a:cubicBezTo>
                <a:cubicBezTo>
                  <a:pt x="639949" y="694267"/>
                  <a:pt x="629719" y="709514"/>
                  <a:pt x="614549" y="711200"/>
                </a:cubicBezTo>
                <a:cubicBezTo>
                  <a:pt x="539683" y="719518"/>
                  <a:pt x="533349" y="693500"/>
                  <a:pt x="487549" y="647700"/>
                </a:cubicBezTo>
                <a:cubicBezTo>
                  <a:pt x="483316" y="635000"/>
                  <a:pt x="484315" y="619066"/>
                  <a:pt x="474849" y="609600"/>
                </a:cubicBezTo>
                <a:cubicBezTo>
                  <a:pt x="468776" y="603527"/>
                  <a:pt x="386388" y="584310"/>
                  <a:pt x="385949" y="584200"/>
                </a:cubicBezTo>
                <a:cubicBezTo>
                  <a:pt x="376415" y="585392"/>
                  <a:pt x="261519" y="595615"/>
                  <a:pt x="233549" y="609600"/>
                </a:cubicBezTo>
                <a:cubicBezTo>
                  <a:pt x="206245" y="623252"/>
                  <a:pt x="182358" y="642894"/>
                  <a:pt x="157349" y="660400"/>
                </a:cubicBezTo>
                <a:cubicBezTo>
                  <a:pt x="132573" y="677743"/>
                  <a:pt x="87242" y="710289"/>
                  <a:pt x="68449" y="736600"/>
                </a:cubicBezTo>
                <a:cubicBezTo>
                  <a:pt x="57445" y="752006"/>
                  <a:pt x="52442" y="770962"/>
                  <a:pt x="43049" y="787400"/>
                </a:cubicBezTo>
                <a:cubicBezTo>
                  <a:pt x="35476" y="800652"/>
                  <a:pt x="26116" y="812800"/>
                  <a:pt x="17649" y="825500"/>
                </a:cubicBezTo>
                <a:cubicBezTo>
                  <a:pt x="-3609" y="931791"/>
                  <a:pt x="-8053" y="925291"/>
                  <a:pt x="17649" y="1079500"/>
                </a:cubicBezTo>
                <a:cubicBezTo>
                  <a:pt x="20158" y="1094556"/>
                  <a:pt x="34959" y="1104657"/>
                  <a:pt x="43049" y="1117600"/>
                </a:cubicBezTo>
                <a:cubicBezTo>
                  <a:pt x="56132" y="1138532"/>
                  <a:pt x="66338" y="1161353"/>
                  <a:pt x="81149" y="1181100"/>
                </a:cubicBezTo>
                <a:cubicBezTo>
                  <a:pt x="227828" y="1376672"/>
                  <a:pt x="26184" y="1079603"/>
                  <a:pt x="144649" y="1257300"/>
                </a:cubicBezTo>
                <a:cubicBezTo>
                  <a:pt x="151748" y="1285697"/>
                  <a:pt x="170381" y="1365748"/>
                  <a:pt x="182749" y="1384300"/>
                </a:cubicBezTo>
                <a:lnTo>
                  <a:pt x="208149" y="1422400"/>
                </a:lnTo>
                <a:cubicBezTo>
                  <a:pt x="212382" y="1507067"/>
                  <a:pt x="213809" y="1591920"/>
                  <a:pt x="220849" y="1676400"/>
                </a:cubicBezTo>
                <a:cubicBezTo>
                  <a:pt x="225191" y="1728499"/>
                  <a:pt x="239790" y="1730101"/>
                  <a:pt x="258949" y="1778000"/>
                </a:cubicBezTo>
                <a:cubicBezTo>
                  <a:pt x="268893" y="1802859"/>
                  <a:pt x="275882" y="1828800"/>
                  <a:pt x="284349" y="1854200"/>
                </a:cubicBezTo>
                <a:cubicBezTo>
                  <a:pt x="288582" y="1866900"/>
                  <a:pt x="289623" y="1881161"/>
                  <a:pt x="297049" y="1892300"/>
                </a:cubicBezTo>
                <a:lnTo>
                  <a:pt x="322449" y="1930400"/>
                </a:lnTo>
                <a:cubicBezTo>
                  <a:pt x="328797" y="1968488"/>
                  <a:pt x="338187" y="2049257"/>
                  <a:pt x="360549" y="2082800"/>
                </a:cubicBezTo>
                <a:cubicBezTo>
                  <a:pt x="369016" y="2095500"/>
                  <a:pt x="379123" y="2107248"/>
                  <a:pt x="385949" y="2120900"/>
                </a:cubicBezTo>
                <a:cubicBezTo>
                  <a:pt x="391936" y="2132874"/>
                  <a:pt x="390286" y="2148547"/>
                  <a:pt x="398649" y="2159000"/>
                </a:cubicBezTo>
                <a:cubicBezTo>
                  <a:pt x="408184" y="2170919"/>
                  <a:pt x="424049" y="2175933"/>
                  <a:pt x="436749" y="2184400"/>
                </a:cubicBezTo>
                <a:cubicBezTo>
                  <a:pt x="445216" y="2201333"/>
                  <a:pt x="448762" y="2221813"/>
                  <a:pt x="462149" y="2235200"/>
                </a:cubicBezTo>
                <a:cubicBezTo>
                  <a:pt x="471615" y="2244666"/>
                  <a:pt x="489110" y="2240474"/>
                  <a:pt x="500249" y="2247900"/>
                </a:cubicBezTo>
                <a:cubicBezTo>
                  <a:pt x="515193" y="2257863"/>
                  <a:pt x="525649" y="2273300"/>
                  <a:pt x="538349" y="2286000"/>
                </a:cubicBezTo>
                <a:cubicBezTo>
                  <a:pt x="542582" y="2302933"/>
                  <a:pt x="546254" y="2320017"/>
                  <a:pt x="551049" y="2336800"/>
                </a:cubicBezTo>
                <a:cubicBezTo>
                  <a:pt x="554727" y="2349672"/>
                  <a:pt x="563749" y="2361513"/>
                  <a:pt x="563749" y="2374900"/>
                </a:cubicBezTo>
                <a:cubicBezTo>
                  <a:pt x="563749" y="2392354"/>
                  <a:pt x="555282" y="2408767"/>
                  <a:pt x="551049" y="2425700"/>
                </a:cubicBezTo>
                <a:cubicBezTo>
                  <a:pt x="546816" y="2514600"/>
                  <a:pt x="538349" y="2603399"/>
                  <a:pt x="538349" y="2692400"/>
                </a:cubicBezTo>
                <a:cubicBezTo>
                  <a:pt x="538349" y="2794088"/>
                  <a:pt x="540585" y="2896052"/>
                  <a:pt x="551049" y="2997200"/>
                </a:cubicBezTo>
                <a:cubicBezTo>
                  <a:pt x="553395" y="3019876"/>
                  <a:pt x="568444" y="3039354"/>
                  <a:pt x="576449" y="3060700"/>
                </a:cubicBezTo>
                <a:cubicBezTo>
                  <a:pt x="598983" y="3120792"/>
                  <a:pt x="576014" y="3079097"/>
                  <a:pt x="614549" y="3136900"/>
                </a:cubicBezTo>
                <a:cubicBezTo>
                  <a:pt x="618782" y="3153833"/>
                  <a:pt x="621120" y="3171357"/>
                  <a:pt x="627249" y="3187700"/>
                </a:cubicBezTo>
                <a:cubicBezTo>
                  <a:pt x="648183" y="3243523"/>
                  <a:pt x="651252" y="3229705"/>
                  <a:pt x="678049" y="3276600"/>
                </a:cubicBezTo>
                <a:cubicBezTo>
                  <a:pt x="687442" y="3293038"/>
                  <a:pt x="692445" y="3311994"/>
                  <a:pt x="703449" y="3327400"/>
                </a:cubicBezTo>
                <a:cubicBezTo>
                  <a:pt x="713888" y="3342015"/>
                  <a:pt x="730051" y="3351702"/>
                  <a:pt x="741549" y="3365500"/>
                </a:cubicBezTo>
                <a:cubicBezTo>
                  <a:pt x="785738" y="3418526"/>
                  <a:pt x="742503" y="3395451"/>
                  <a:pt x="805049" y="3416300"/>
                </a:cubicBezTo>
                <a:cubicBezTo>
                  <a:pt x="824552" y="3445555"/>
                  <a:pt x="837307" y="3457447"/>
                  <a:pt x="843149" y="3492500"/>
                </a:cubicBezTo>
                <a:cubicBezTo>
                  <a:pt x="849451" y="3530313"/>
                  <a:pt x="849547" y="3568987"/>
                  <a:pt x="855849" y="3606800"/>
                </a:cubicBezTo>
                <a:cubicBezTo>
                  <a:pt x="858050" y="3620005"/>
                  <a:pt x="861123" y="3633761"/>
                  <a:pt x="868549" y="3644900"/>
                </a:cubicBezTo>
                <a:cubicBezTo>
                  <a:pt x="878512" y="3659844"/>
                  <a:pt x="892472" y="3671973"/>
                  <a:pt x="906649" y="3683000"/>
                </a:cubicBezTo>
                <a:cubicBezTo>
                  <a:pt x="930746" y="3701742"/>
                  <a:pt x="957449" y="3716867"/>
                  <a:pt x="982849" y="3733800"/>
                </a:cubicBezTo>
                <a:lnTo>
                  <a:pt x="1020949" y="3759200"/>
                </a:lnTo>
                <a:cubicBezTo>
                  <a:pt x="1033649" y="3767667"/>
                  <a:pt x="1044569" y="3779773"/>
                  <a:pt x="1059049" y="3784600"/>
                </a:cubicBezTo>
                <a:lnTo>
                  <a:pt x="1135249" y="3810000"/>
                </a:lnTo>
                <a:cubicBezTo>
                  <a:pt x="1228683" y="3791313"/>
                  <a:pt x="1186775" y="3815261"/>
                  <a:pt x="1249549" y="3721100"/>
                </a:cubicBezTo>
                <a:cubicBezTo>
                  <a:pt x="1446138" y="3655570"/>
                  <a:pt x="1243094" y="3730677"/>
                  <a:pt x="1363849" y="3670300"/>
                </a:cubicBezTo>
                <a:cubicBezTo>
                  <a:pt x="1375823" y="3664313"/>
                  <a:pt x="1389975" y="3663587"/>
                  <a:pt x="1401949" y="3657600"/>
                </a:cubicBezTo>
                <a:cubicBezTo>
                  <a:pt x="1440868" y="3638140"/>
                  <a:pt x="1434619" y="3625304"/>
                  <a:pt x="1478149" y="3619500"/>
                </a:cubicBezTo>
                <a:cubicBezTo>
                  <a:pt x="1528678" y="3612763"/>
                  <a:pt x="1579749" y="3611033"/>
                  <a:pt x="1630549" y="3606800"/>
                </a:cubicBezTo>
                <a:cubicBezTo>
                  <a:pt x="1639016" y="3572933"/>
                  <a:pt x="1644910" y="3538318"/>
                  <a:pt x="1655949" y="3505200"/>
                </a:cubicBezTo>
                <a:cubicBezTo>
                  <a:pt x="1660182" y="3492500"/>
                  <a:pt x="1659183" y="3476566"/>
                  <a:pt x="1668649" y="3467100"/>
                </a:cubicBezTo>
                <a:cubicBezTo>
                  <a:pt x="1730527" y="3405222"/>
                  <a:pt x="1727054" y="3427555"/>
                  <a:pt x="1782949" y="3403600"/>
                </a:cubicBezTo>
                <a:cubicBezTo>
                  <a:pt x="1800350" y="3396142"/>
                  <a:pt x="1816816" y="3386667"/>
                  <a:pt x="1833749" y="3378200"/>
                </a:cubicBezTo>
                <a:cubicBezTo>
                  <a:pt x="1989793" y="3387953"/>
                  <a:pt x="2003743" y="3402621"/>
                  <a:pt x="2125849" y="3378200"/>
                </a:cubicBezTo>
                <a:cubicBezTo>
                  <a:pt x="2138976" y="3375575"/>
                  <a:pt x="2151975" y="3371487"/>
                  <a:pt x="2163949" y="3365500"/>
                </a:cubicBezTo>
                <a:cubicBezTo>
                  <a:pt x="2177601" y="3358674"/>
                  <a:pt x="2189349" y="3348567"/>
                  <a:pt x="2202049" y="3340100"/>
                </a:cubicBezTo>
                <a:cubicBezTo>
                  <a:pt x="2208038" y="3322133"/>
                  <a:pt x="2227449" y="3267147"/>
                  <a:pt x="2227449" y="3251200"/>
                </a:cubicBezTo>
                <a:cubicBezTo>
                  <a:pt x="2227449" y="3229614"/>
                  <a:pt x="2219984" y="3208641"/>
                  <a:pt x="2214749" y="3187700"/>
                </a:cubicBezTo>
                <a:cubicBezTo>
                  <a:pt x="2211502" y="3174713"/>
                  <a:pt x="2210412" y="3160053"/>
                  <a:pt x="2202049" y="3149600"/>
                </a:cubicBezTo>
                <a:cubicBezTo>
                  <a:pt x="2192514" y="3137681"/>
                  <a:pt x="2176649" y="3132667"/>
                  <a:pt x="2163949" y="3124200"/>
                </a:cubicBezTo>
                <a:cubicBezTo>
                  <a:pt x="2155482" y="3111500"/>
                  <a:pt x="2150468" y="3095635"/>
                  <a:pt x="2138549" y="3086100"/>
                </a:cubicBezTo>
                <a:cubicBezTo>
                  <a:pt x="2128096" y="3077737"/>
                  <a:pt x="2112423" y="3079387"/>
                  <a:pt x="2100449" y="3073400"/>
                </a:cubicBezTo>
                <a:cubicBezTo>
                  <a:pt x="2086797" y="3066574"/>
                  <a:pt x="2075049" y="3056467"/>
                  <a:pt x="2062349" y="3048000"/>
                </a:cubicBezTo>
                <a:cubicBezTo>
                  <a:pt x="2017907" y="2981337"/>
                  <a:pt x="2014444" y="2993417"/>
                  <a:pt x="2049649" y="2870200"/>
                </a:cubicBezTo>
                <a:cubicBezTo>
                  <a:pt x="2054583" y="2852931"/>
                  <a:pt x="2075049" y="2844800"/>
                  <a:pt x="2087749" y="2832100"/>
                </a:cubicBezTo>
                <a:cubicBezTo>
                  <a:pt x="2099618" y="2796493"/>
                  <a:pt x="2132062" y="2744616"/>
                  <a:pt x="2100449" y="2705100"/>
                </a:cubicBezTo>
                <a:cubicBezTo>
                  <a:pt x="2092086" y="2694647"/>
                  <a:pt x="2075049" y="2696633"/>
                  <a:pt x="2062349" y="2692400"/>
                </a:cubicBezTo>
                <a:cubicBezTo>
                  <a:pt x="2058116" y="2717800"/>
                  <a:pt x="2055235" y="2743463"/>
                  <a:pt x="2049649" y="2768600"/>
                </a:cubicBezTo>
                <a:cubicBezTo>
                  <a:pt x="2035610" y="2831774"/>
                  <a:pt x="2036949" y="2786654"/>
                  <a:pt x="2036949" y="2819400"/>
                </a:cubicBezTo>
              </a:path>
            </a:pathLst>
          </a:custGeom>
          <a:solidFill>
            <a:schemeClr val="bg1">
              <a:alpha val="36078"/>
            </a:schemeClr>
          </a:solidFill>
          <a:ln w="9525" cap="flat" cmpd="sng" algn="ctr">
            <a:solidFill>
              <a:schemeClr val="bg1"/>
            </a:solidFill>
            <a:prstDash val="sysDash"/>
          </a:ln>
          <a:effectLst/>
        </p:spPr>
        <p:txBody>
          <a:bodyPr lIns="105952" tIns="52976" rIns="105952" bIns="52976" anchor="ctr"/>
          <a:lstStyle/>
          <a:p>
            <a:pPr algn="ctr" defTabSz="122766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 sz="2400" kern="0">
              <a:solidFill>
                <a:srgbClr val="FFFFFF"/>
              </a:solidFill>
              <a:latin typeface="Arial"/>
              <a:cs typeface="Arial" charset="0"/>
            </a:endParaRPr>
          </a:p>
        </p:txBody>
      </p:sp>
      <p:sp>
        <p:nvSpPr>
          <p:cNvPr id="416" name="TextBox 5"/>
          <p:cNvSpPr txBox="1">
            <a:spLocks noChangeArrowheads="1"/>
          </p:cNvSpPr>
          <p:nvPr/>
        </p:nvSpPr>
        <p:spPr bwMode="auto">
          <a:xfrm>
            <a:off x="363259" y="6751270"/>
            <a:ext cx="17700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3875" tIns="51939" rIns="103875" bIns="51939">
            <a:spAutoFit/>
          </a:bodyPr>
          <a:lstStyle>
            <a:lvl1pPr defTabSz="1147763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147763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147763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147763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147763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Условные обозначения</a:t>
            </a:r>
          </a:p>
        </p:txBody>
      </p:sp>
      <p:sp>
        <p:nvSpPr>
          <p:cNvPr id="417" name="TextBox 5"/>
          <p:cNvSpPr txBox="1">
            <a:spLocks noChangeArrowheads="1"/>
          </p:cNvSpPr>
          <p:nvPr/>
        </p:nvSpPr>
        <p:spPr bwMode="auto">
          <a:xfrm>
            <a:off x="710922" y="7076708"/>
            <a:ext cx="157480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60149" rIns="0" bIns="60149">
            <a:spAutoFit/>
          </a:bodyPr>
          <a:lstStyle>
            <a:lvl1pPr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Природный пожар</a:t>
            </a:r>
          </a:p>
        </p:txBody>
      </p:sp>
      <p:sp>
        <p:nvSpPr>
          <p:cNvPr id="418" name="Полилиния 417"/>
          <p:cNvSpPr/>
          <p:nvPr/>
        </p:nvSpPr>
        <p:spPr bwMode="auto">
          <a:xfrm>
            <a:off x="196572" y="7160845"/>
            <a:ext cx="193675" cy="100013"/>
          </a:xfrm>
          <a:custGeom>
            <a:avLst/>
            <a:gdLst>
              <a:gd name="connsiteX0" fmla="*/ 35626 w 291084"/>
              <a:gd name="connsiteY0" fmla="*/ 130629 h 225632"/>
              <a:gd name="connsiteX1" fmla="*/ 5938 w 291084"/>
              <a:gd name="connsiteY1" fmla="*/ 124691 h 225632"/>
              <a:gd name="connsiteX2" fmla="*/ 0 w 291084"/>
              <a:gd name="connsiteY2" fmla="*/ 106878 h 225632"/>
              <a:gd name="connsiteX3" fmla="*/ 35626 w 291084"/>
              <a:gd name="connsiteY3" fmla="*/ 77190 h 225632"/>
              <a:gd name="connsiteX4" fmla="*/ 47502 w 291084"/>
              <a:gd name="connsiteY4" fmla="*/ 59377 h 225632"/>
              <a:gd name="connsiteX5" fmla="*/ 106878 w 291084"/>
              <a:gd name="connsiteY5" fmla="*/ 41564 h 225632"/>
              <a:gd name="connsiteX6" fmla="*/ 118754 w 291084"/>
              <a:gd name="connsiteY6" fmla="*/ 29689 h 225632"/>
              <a:gd name="connsiteX7" fmla="*/ 124691 w 291084"/>
              <a:gd name="connsiteY7" fmla="*/ 11876 h 225632"/>
              <a:gd name="connsiteX8" fmla="*/ 142504 w 291084"/>
              <a:gd name="connsiteY8" fmla="*/ 5938 h 225632"/>
              <a:gd name="connsiteX9" fmla="*/ 184068 w 291084"/>
              <a:gd name="connsiteY9" fmla="*/ 0 h 225632"/>
              <a:gd name="connsiteX10" fmla="*/ 225632 w 291084"/>
              <a:gd name="connsiteY10" fmla="*/ 5938 h 225632"/>
              <a:gd name="connsiteX11" fmla="*/ 249382 w 291084"/>
              <a:gd name="connsiteY11" fmla="*/ 11876 h 225632"/>
              <a:gd name="connsiteX12" fmla="*/ 243445 w 291084"/>
              <a:gd name="connsiteY12" fmla="*/ 41564 h 225632"/>
              <a:gd name="connsiteX13" fmla="*/ 231569 w 291084"/>
              <a:gd name="connsiteY13" fmla="*/ 53439 h 225632"/>
              <a:gd name="connsiteX14" fmla="*/ 237507 w 291084"/>
              <a:gd name="connsiteY14" fmla="*/ 71252 h 225632"/>
              <a:gd name="connsiteX15" fmla="*/ 255320 w 291084"/>
              <a:gd name="connsiteY15" fmla="*/ 77190 h 225632"/>
              <a:gd name="connsiteX16" fmla="*/ 285008 w 291084"/>
              <a:gd name="connsiteY16" fmla="*/ 100941 h 225632"/>
              <a:gd name="connsiteX17" fmla="*/ 290946 w 291084"/>
              <a:gd name="connsiteY17" fmla="*/ 118754 h 225632"/>
              <a:gd name="connsiteX18" fmla="*/ 255320 w 291084"/>
              <a:gd name="connsiteY18" fmla="*/ 142504 h 225632"/>
              <a:gd name="connsiteX19" fmla="*/ 237507 w 291084"/>
              <a:gd name="connsiteY19" fmla="*/ 148442 h 225632"/>
              <a:gd name="connsiteX20" fmla="*/ 243445 w 291084"/>
              <a:gd name="connsiteY20" fmla="*/ 172193 h 225632"/>
              <a:gd name="connsiteX21" fmla="*/ 249382 w 291084"/>
              <a:gd name="connsiteY21" fmla="*/ 190006 h 225632"/>
              <a:gd name="connsiteX22" fmla="*/ 231569 w 291084"/>
              <a:gd name="connsiteY22" fmla="*/ 201881 h 225632"/>
              <a:gd name="connsiteX23" fmla="*/ 172193 w 291084"/>
              <a:gd name="connsiteY23" fmla="*/ 201881 h 225632"/>
              <a:gd name="connsiteX24" fmla="*/ 154380 w 291084"/>
              <a:gd name="connsiteY24" fmla="*/ 213756 h 225632"/>
              <a:gd name="connsiteX25" fmla="*/ 130629 w 291084"/>
              <a:gd name="connsiteY25" fmla="*/ 207819 h 225632"/>
              <a:gd name="connsiteX26" fmla="*/ 112816 w 291084"/>
              <a:gd name="connsiteY26" fmla="*/ 219694 h 225632"/>
              <a:gd name="connsiteX27" fmla="*/ 95003 w 291084"/>
              <a:gd name="connsiteY27" fmla="*/ 225632 h 225632"/>
              <a:gd name="connsiteX28" fmla="*/ 65315 w 291084"/>
              <a:gd name="connsiteY28" fmla="*/ 184068 h 225632"/>
              <a:gd name="connsiteX29" fmla="*/ 41564 w 291084"/>
              <a:gd name="connsiteY29" fmla="*/ 160317 h 225632"/>
              <a:gd name="connsiteX30" fmla="*/ 35626 w 291084"/>
              <a:gd name="connsiteY30" fmla="*/ 130629 h 225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91084" h="225632">
                <a:moveTo>
                  <a:pt x="35626" y="130629"/>
                </a:moveTo>
                <a:cubicBezTo>
                  <a:pt x="25730" y="128650"/>
                  <a:pt x="14335" y="130289"/>
                  <a:pt x="5938" y="124691"/>
                </a:cubicBezTo>
                <a:cubicBezTo>
                  <a:pt x="730" y="121219"/>
                  <a:pt x="0" y="113137"/>
                  <a:pt x="0" y="106878"/>
                </a:cubicBezTo>
                <a:cubicBezTo>
                  <a:pt x="0" y="82677"/>
                  <a:pt x="15978" y="85049"/>
                  <a:pt x="35626" y="77190"/>
                </a:cubicBezTo>
                <a:cubicBezTo>
                  <a:pt x="39585" y="71252"/>
                  <a:pt x="42456" y="64423"/>
                  <a:pt x="47502" y="59377"/>
                </a:cubicBezTo>
                <a:cubicBezTo>
                  <a:pt x="65504" y="41376"/>
                  <a:pt x="80717" y="45302"/>
                  <a:pt x="106878" y="41564"/>
                </a:cubicBezTo>
                <a:cubicBezTo>
                  <a:pt x="110837" y="37606"/>
                  <a:pt x="115874" y="34489"/>
                  <a:pt x="118754" y="29689"/>
                </a:cubicBezTo>
                <a:cubicBezTo>
                  <a:pt x="121974" y="24322"/>
                  <a:pt x="120265" y="16302"/>
                  <a:pt x="124691" y="11876"/>
                </a:cubicBezTo>
                <a:cubicBezTo>
                  <a:pt x="129117" y="7450"/>
                  <a:pt x="136367" y="7166"/>
                  <a:pt x="142504" y="5938"/>
                </a:cubicBezTo>
                <a:cubicBezTo>
                  <a:pt x="156228" y="3193"/>
                  <a:pt x="170213" y="1979"/>
                  <a:pt x="184068" y="0"/>
                </a:cubicBezTo>
                <a:cubicBezTo>
                  <a:pt x="197923" y="1979"/>
                  <a:pt x="211862" y="3434"/>
                  <a:pt x="225632" y="5938"/>
                </a:cubicBezTo>
                <a:cubicBezTo>
                  <a:pt x="233661" y="7398"/>
                  <a:pt x="245733" y="4577"/>
                  <a:pt x="249382" y="11876"/>
                </a:cubicBezTo>
                <a:cubicBezTo>
                  <a:pt x="253895" y="20903"/>
                  <a:pt x="247420" y="32288"/>
                  <a:pt x="243445" y="41564"/>
                </a:cubicBezTo>
                <a:cubicBezTo>
                  <a:pt x="241240" y="46710"/>
                  <a:pt x="235528" y="49481"/>
                  <a:pt x="231569" y="53439"/>
                </a:cubicBezTo>
                <a:cubicBezTo>
                  <a:pt x="233548" y="59377"/>
                  <a:pt x="233081" y="66826"/>
                  <a:pt x="237507" y="71252"/>
                </a:cubicBezTo>
                <a:cubicBezTo>
                  <a:pt x="241933" y="75678"/>
                  <a:pt x="249722" y="74391"/>
                  <a:pt x="255320" y="77190"/>
                </a:cubicBezTo>
                <a:cubicBezTo>
                  <a:pt x="270303" y="84681"/>
                  <a:pt x="273962" y="89894"/>
                  <a:pt x="285008" y="100941"/>
                </a:cubicBezTo>
                <a:cubicBezTo>
                  <a:pt x="286987" y="106879"/>
                  <a:pt x="291975" y="112580"/>
                  <a:pt x="290946" y="118754"/>
                </a:cubicBezTo>
                <a:cubicBezTo>
                  <a:pt x="287293" y="140673"/>
                  <a:pt x="271415" y="137906"/>
                  <a:pt x="255320" y="142504"/>
                </a:cubicBezTo>
                <a:cubicBezTo>
                  <a:pt x="249302" y="144223"/>
                  <a:pt x="243445" y="146463"/>
                  <a:pt x="237507" y="148442"/>
                </a:cubicBezTo>
                <a:cubicBezTo>
                  <a:pt x="239486" y="156359"/>
                  <a:pt x="241203" y="164346"/>
                  <a:pt x="243445" y="172193"/>
                </a:cubicBezTo>
                <a:cubicBezTo>
                  <a:pt x="245164" y="178211"/>
                  <a:pt x="251707" y="184195"/>
                  <a:pt x="249382" y="190006"/>
                </a:cubicBezTo>
                <a:cubicBezTo>
                  <a:pt x="246732" y="196632"/>
                  <a:pt x="237507" y="197923"/>
                  <a:pt x="231569" y="201881"/>
                </a:cubicBezTo>
                <a:cubicBezTo>
                  <a:pt x="204031" y="196373"/>
                  <a:pt x="199731" y="191554"/>
                  <a:pt x="172193" y="201881"/>
                </a:cubicBezTo>
                <a:cubicBezTo>
                  <a:pt x="165511" y="204387"/>
                  <a:pt x="160318" y="209798"/>
                  <a:pt x="154380" y="213756"/>
                </a:cubicBezTo>
                <a:cubicBezTo>
                  <a:pt x="146463" y="211777"/>
                  <a:pt x="138708" y="206665"/>
                  <a:pt x="130629" y="207819"/>
                </a:cubicBezTo>
                <a:cubicBezTo>
                  <a:pt x="123565" y="208828"/>
                  <a:pt x="119199" y="216503"/>
                  <a:pt x="112816" y="219694"/>
                </a:cubicBezTo>
                <a:cubicBezTo>
                  <a:pt x="107218" y="222493"/>
                  <a:pt x="100941" y="223653"/>
                  <a:pt x="95003" y="225632"/>
                </a:cubicBezTo>
                <a:cubicBezTo>
                  <a:pt x="44532" y="208807"/>
                  <a:pt x="120735" y="239488"/>
                  <a:pt x="65315" y="184068"/>
                </a:cubicBezTo>
                <a:lnTo>
                  <a:pt x="41564" y="160317"/>
                </a:lnTo>
                <a:lnTo>
                  <a:pt x="35626" y="130629"/>
                </a:lnTo>
                <a:close/>
              </a:path>
            </a:pathLst>
          </a:custGeom>
          <a:solidFill>
            <a:srgbClr val="FF0000">
              <a:alpha val="69804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pic>
        <p:nvPicPr>
          <p:cNvPr id="419" name="Рисунок 41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5" y="949422"/>
            <a:ext cx="4296744" cy="2649077"/>
          </a:xfrm>
          <a:prstGeom prst="rect">
            <a:avLst/>
          </a:prstGeom>
        </p:spPr>
      </p:pic>
      <p:sp>
        <p:nvSpPr>
          <p:cNvPr id="420" name="TextBox 57"/>
          <p:cNvSpPr txBox="1">
            <a:spLocks noChangeArrowheads="1"/>
          </p:cNvSpPr>
          <p:nvPr/>
        </p:nvSpPr>
        <p:spPr bwMode="auto">
          <a:xfrm>
            <a:off x="82162" y="707917"/>
            <a:ext cx="2601199" cy="300980"/>
          </a:xfrm>
          <a:prstGeom prst="rect">
            <a:avLst/>
          </a:prstGeom>
          <a:solidFill>
            <a:schemeClr val="bg1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defTabSz="1057275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defTabSz="1057275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defTabSz="1057275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defTabSz="1057275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defTabSz="1057275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74925" indent="-288925" defTabSz="105727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032125" indent="-288925" defTabSz="105727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89325" indent="-288925" defTabSz="105727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946525" indent="-288925" defTabSz="105727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356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КОСМИЧЕСКИЙ СНИМОК</a:t>
            </a:r>
          </a:p>
        </p:txBody>
      </p:sp>
      <p:cxnSp>
        <p:nvCxnSpPr>
          <p:cNvPr id="421" name="Прямая со стрелкой 420"/>
          <p:cNvCxnSpPr/>
          <p:nvPr/>
        </p:nvCxnSpPr>
        <p:spPr>
          <a:xfrm flipH="1">
            <a:off x="433628" y="1646358"/>
            <a:ext cx="551411" cy="23360"/>
          </a:xfrm>
          <a:prstGeom prst="straightConnector1">
            <a:avLst/>
          </a:prstGeom>
          <a:ln w="6350">
            <a:solidFill>
              <a:schemeClr val="bg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2" name="Text Box 21"/>
          <p:cNvSpPr txBox="1">
            <a:spLocks noChangeArrowheads="1"/>
          </p:cNvSpPr>
          <p:nvPr/>
        </p:nvSpPr>
        <p:spPr bwMode="auto">
          <a:xfrm>
            <a:off x="433243" y="1439749"/>
            <a:ext cx="404901" cy="17672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7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4,5  </a:t>
            </a:r>
            <a:r>
              <a:rPr lang="ru-RU" altLang="ru-RU" sz="7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sp>
        <p:nvSpPr>
          <p:cNvPr id="423" name="Прямоугольная выноска 200"/>
          <p:cNvSpPr>
            <a:spLocks noChangeArrowheads="1"/>
          </p:cNvSpPr>
          <p:nvPr/>
        </p:nvSpPr>
        <p:spPr bwMode="auto">
          <a:xfrm>
            <a:off x="6479" y="1661553"/>
            <a:ext cx="601415" cy="215444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8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Шепси</a:t>
            </a:r>
            <a:endParaRPr lang="ru-RU" altLang="ru-RU" sz="8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7" name="Полилиния 426"/>
          <p:cNvSpPr/>
          <p:nvPr/>
        </p:nvSpPr>
        <p:spPr>
          <a:xfrm>
            <a:off x="979059" y="1489220"/>
            <a:ext cx="239430" cy="222409"/>
          </a:xfrm>
          <a:custGeom>
            <a:avLst/>
            <a:gdLst>
              <a:gd name="connsiteX0" fmla="*/ 723995 w 939895"/>
              <a:gd name="connsiteY0" fmla="*/ 215900 h 1117600"/>
              <a:gd name="connsiteX1" fmla="*/ 673195 w 939895"/>
              <a:gd name="connsiteY1" fmla="*/ 139700 h 1117600"/>
              <a:gd name="connsiteX2" fmla="*/ 660495 w 939895"/>
              <a:gd name="connsiteY2" fmla="*/ 101600 h 1117600"/>
              <a:gd name="connsiteX3" fmla="*/ 584295 w 939895"/>
              <a:gd name="connsiteY3" fmla="*/ 50800 h 1117600"/>
              <a:gd name="connsiteX4" fmla="*/ 546195 w 939895"/>
              <a:gd name="connsiteY4" fmla="*/ 25400 h 1117600"/>
              <a:gd name="connsiteX5" fmla="*/ 469995 w 939895"/>
              <a:gd name="connsiteY5" fmla="*/ 0 h 1117600"/>
              <a:gd name="connsiteX6" fmla="*/ 330295 w 939895"/>
              <a:gd name="connsiteY6" fmla="*/ 12700 h 1117600"/>
              <a:gd name="connsiteX7" fmla="*/ 254095 w 939895"/>
              <a:gd name="connsiteY7" fmla="*/ 38100 h 1117600"/>
              <a:gd name="connsiteX8" fmla="*/ 203295 w 939895"/>
              <a:gd name="connsiteY8" fmla="*/ 114300 h 1117600"/>
              <a:gd name="connsiteX9" fmla="*/ 139795 w 939895"/>
              <a:gd name="connsiteY9" fmla="*/ 190500 h 1117600"/>
              <a:gd name="connsiteX10" fmla="*/ 127095 w 939895"/>
              <a:gd name="connsiteY10" fmla="*/ 228600 h 1117600"/>
              <a:gd name="connsiteX11" fmla="*/ 101695 w 939895"/>
              <a:gd name="connsiteY11" fmla="*/ 266700 h 1117600"/>
              <a:gd name="connsiteX12" fmla="*/ 76295 w 939895"/>
              <a:gd name="connsiteY12" fmla="*/ 342900 h 1117600"/>
              <a:gd name="connsiteX13" fmla="*/ 50895 w 939895"/>
              <a:gd name="connsiteY13" fmla="*/ 419100 h 1117600"/>
              <a:gd name="connsiteX14" fmla="*/ 38195 w 939895"/>
              <a:gd name="connsiteY14" fmla="*/ 457200 h 1117600"/>
              <a:gd name="connsiteX15" fmla="*/ 25495 w 939895"/>
              <a:gd name="connsiteY15" fmla="*/ 508000 h 1117600"/>
              <a:gd name="connsiteX16" fmla="*/ 12795 w 939895"/>
              <a:gd name="connsiteY16" fmla="*/ 685800 h 1117600"/>
              <a:gd name="connsiteX17" fmla="*/ 95 w 939895"/>
              <a:gd name="connsiteY17" fmla="*/ 723900 h 1117600"/>
              <a:gd name="connsiteX18" fmla="*/ 12795 w 939895"/>
              <a:gd name="connsiteY18" fmla="*/ 914400 h 1117600"/>
              <a:gd name="connsiteX19" fmla="*/ 139795 w 939895"/>
              <a:gd name="connsiteY19" fmla="*/ 1041400 h 1117600"/>
              <a:gd name="connsiteX20" fmla="*/ 177895 w 939895"/>
              <a:gd name="connsiteY20" fmla="*/ 1066800 h 1117600"/>
              <a:gd name="connsiteX21" fmla="*/ 228695 w 939895"/>
              <a:gd name="connsiteY21" fmla="*/ 1092200 h 1117600"/>
              <a:gd name="connsiteX22" fmla="*/ 304895 w 939895"/>
              <a:gd name="connsiteY22" fmla="*/ 1117600 h 1117600"/>
              <a:gd name="connsiteX23" fmla="*/ 571595 w 939895"/>
              <a:gd name="connsiteY23" fmla="*/ 1104900 h 1117600"/>
              <a:gd name="connsiteX24" fmla="*/ 698595 w 939895"/>
              <a:gd name="connsiteY24" fmla="*/ 1066800 h 1117600"/>
              <a:gd name="connsiteX25" fmla="*/ 749395 w 939895"/>
              <a:gd name="connsiteY25" fmla="*/ 1054100 h 1117600"/>
              <a:gd name="connsiteX26" fmla="*/ 838295 w 939895"/>
              <a:gd name="connsiteY26" fmla="*/ 1028700 h 1117600"/>
              <a:gd name="connsiteX27" fmla="*/ 914495 w 939895"/>
              <a:gd name="connsiteY27" fmla="*/ 977900 h 1117600"/>
              <a:gd name="connsiteX28" fmla="*/ 939895 w 939895"/>
              <a:gd name="connsiteY28" fmla="*/ 901700 h 1117600"/>
              <a:gd name="connsiteX29" fmla="*/ 927195 w 939895"/>
              <a:gd name="connsiteY29" fmla="*/ 635000 h 1117600"/>
              <a:gd name="connsiteX30" fmla="*/ 901795 w 939895"/>
              <a:gd name="connsiteY30" fmla="*/ 558800 h 1117600"/>
              <a:gd name="connsiteX31" fmla="*/ 863695 w 939895"/>
              <a:gd name="connsiteY31" fmla="*/ 533400 h 1117600"/>
              <a:gd name="connsiteX32" fmla="*/ 736695 w 939895"/>
              <a:gd name="connsiteY32" fmla="*/ 508000 h 1117600"/>
              <a:gd name="connsiteX33" fmla="*/ 635095 w 939895"/>
              <a:gd name="connsiteY33" fmla="*/ 444500 h 1117600"/>
              <a:gd name="connsiteX34" fmla="*/ 609695 w 939895"/>
              <a:gd name="connsiteY34" fmla="*/ 368300 h 1117600"/>
              <a:gd name="connsiteX35" fmla="*/ 635095 w 939895"/>
              <a:gd name="connsiteY35" fmla="*/ 292100 h 1117600"/>
              <a:gd name="connsiteX36" fmla="*/ 698595 w 939895"/>
              <a:gd name="connsiteY36" fmla="*/ 215900 h 1117600"/>
              <a:gd name="connsiteX37" fmla="*/ 698595 w 939895"/>
              <a:gd name="connsiteY37" fmla="*/ 165100 h 11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39895" h="1117600">
                <a:moveTo>
                  <a:pt x="723995" y="215900"/>
                </a:moveTo>
                <a:cubicBezTo>
                  <a:pt x="707062" y="190500"/>
                  <a:pt x="688020" y="166385"/>
                  <a:pt x="673195" y="139700"/>
                </a:cubicBezTo>
                <a:cubicBezTo>
                  <a:pt x="666694" y="127998"/>
                  <a:pt x="669961" y="111066"/>
                  <a:pt x="660495" y="101600"/>
                </a:cubicBezTo>
                <a:cubicBezTo>
                  <a:pt x="638909" y="80014"/>
                  <a:pt x="609695" y="67733"/>
                  <a:pt x="584295" y="50800"/>
                </a:cubicBezTo>
                <a:cubicBezTo>
                  <a:pt x="571595" y="42333"/>
                  <a:pt x="560675" y="30227"/>
                  <a:pt x="546195" y="25400"/>
                </a:cubicBezTo>
                <a:lnTo>
                  <a:pt x="469995" y="0"/>
                </a:lnTo>
                <a:cubicBezTo>
                  <a:pt x="423428" y="4233"/>
                  <a:pt x="376342" y="4574"/>
                  <a:pt x="330295" y="12700"/>
                </a:cubicBezTo>
                <a:cubicBezTo>
                  <a:pt x="303928" y="17353"/>
                  <a:pt x="254095" y="38100"/>
                  <a:pt x="254095" y="38100"/>
                </a:cubicBezTo>
                <a:cubicBezTo>
                  <a:pt x="237162" y="63500"/>
                  <a:pt x="224881" y="92714"/>
                  <a:pt x="203295" y="114300"/>
                </a:cubicBezTo>
                <a:cubicBezTo>
                  <a:pt x="175208" y="142387"/>
                  <a:pt x="157476" y="155137"/>
                  <a:pt x="139795" y="190500"/>
                </a:cubicBezTo>
                <a:cubicBezTo>
                  <a:pt x="133808" y="202474"/>
                  <a:pt x="133082" y="216626"/>
                  <a:pt x="127095" y="228600"/>
                </a:cubicBezTo>
                <a:cubicBezTo>
                  <a:pt x="120269" y="242252"/>
                  <a:pt x="107894" y="252752"/>
                  <a:pt x="101695" y="266700"/>
                </a:cubicBezTo>
                <a:cubicBezTo>
                  <a:pt x="90821" y="291166"/>
                  <a:pt x="84762" y="317500"/>
                  <a:pt x="76295" y="342900"/>
                </a:cubicBezTo>
                <a:lnTo>
                  <a:pt x="50895" y="419100"/>
                </a:lnTo>
                <a:cubicBezTo>
                  <a:pt x="46662" y="431800"/>
                  <a:pt x="41442" y="444213"/>
                  <a:pt x="38195" y="457200"/>
                </a:cubicBezTo>
                <a:lnTo>
                  <a:pt x="25495" y="508000"/>
                </a:lnTo>
                <a:cubicBezTo>
                  <a:pt x="21262" y="567267"/>
                  <a:pt x="19737" y="626789"/>
                  <a:pt x="12795" y="685800"/>
                </a:cubicBezTo>
                <a:cubicBezTo>
                  <a:pt x="11231" y="699095"/>
                  <a:pt x="95" y="710513"/>
                  <a:pt x="95" y="723900"/>
                </a:cubicBezTo>
                <a:cubicBezTo>
                  <a:pt x="95" y="787541"/>
                  <a:pt x="-1946" y="852490"/>
                  <a:pt x="12795" y="914400"/>
                </a:cubicBezTo>
                <a:cubicBezTo>
                  <a:pt x="28770" y="981494"/>
                  <a:pt x="89953" y="1008172"/>
                  <a:pt x="139795" y="1041400"/>
                </a:cubicBezTo>
                <a:cubicBezTo>
                  <a:pt x="152495" y="1049867"/>
                  <a:pt x="164243" y="1059974"/>
                  <a:pt x="177895" y="1066800"/>
                </a:cubicBezTo>
                <a:cubicBezTo>
                  <a:pt x="194828" y="1075267"/>
                  <a:pt x="211117" y="1085169"/>
                  <a:pt x="228695" y="1092200"/>
                </a:cubicBezTo>
                <a:cubicBezTo>
                  <a:pt x="253554" y="1102144"/>
                  <a:pt x="304895" y="1117600"/>
                  <a:pt x="304895" y="1117600"/>
                </a:cubicBezTo>
                <a:cubicBezTo>
                  <a:pt x="393795" y="1113367"/>
                  <a:pt x="482878" y="1111997"/>
                  <a:pt x="571595" y="1104900"/>
                </a:cubicBezTo>
                <a:cubicBezTo>
                  <a:pt x="601238" y="1102529"/>
                  <a:pt x="678133" y="1071915"/>
                  <a:pt x="698595" y="1066800"/>
                </a:cubicBezTo>
                <a:cubicBezTo>
                  <a:pt x="715528" y="1062567"/>
                  <a:pt x="732612" y="1058895"/>
                  <a:pt x="749395" y="1054100"/>
                </a:cubicBezTo>
                <a:cubicBezTo>
                  <a:pt x="876932" y="1017661"/>
                  <a:pt x="679486" y="1068402"/>
                  <a:pt x="838295" y="1028700"/>
                </a:cubicBezTo>
                <a:cubicBezTo>
                  <a:pt x="863695" y="1011767"/>
                  <a:pt x="904842" y="1006860"/>
                  <a:pt x="914495" y="977900"/>
                </a:cubicBezTo>
                <a:lnTo>
                  <a:pt x="939895" y="901700"/>
                </a:lnTo>
                <a:cubicBezTo>
                  <a:pt x="935662" y="812800"/>
                  <a:pt x="937023" y="723456"/>
                  <a:pt x="927195" y="635000"/>
                </a:cubicBezTo>
                <a:cubicBezTo>
                  <a:pt x="924238" y="608390"/>
                  <a:pt x="924072" y="573652"/>
                  <a:pt x="901795" y="558800"/>
                </a:cubicBezTo>
                <a:cubicBezTo>
                  <a:pt x="889095" y="550333"/>
                  <a:pt x="877347" y="540226"/>
                  <a:pt x="863695" y="533400"/>
                </a:cubicBezTo>
                <a:cubicBezTo>
                  <a:pt x="828229" y="515667"/>
                  <a:pt x="769457" y="512680"/>
                  <a:pt x="736695" y="508000"/>
                </a:cubicBezTo>
                <a:cubicBezTo>
                  <a:pt x="673643" y="486983"/>
                  <a:pt x="659596" y="499627"/>
                  <a:pt x="635095" y="444500"/>
                </a:cubicBezTo>
                <a:cubicBezTo>
                  <a:pt x="624221" y="420034"/>
                  <a:pt x="609695" y="368300"/>
                  <a:pt x="609695" y="368300"/>
                </a:cubicBezTo>
                <a:cubicBezTo>
                  <a:pt x="618162" y="342900"/>
                  <a:pt x="616163" y="311032"/>
                  <a:pt x="635095" y="292100"/>
                </a:cubicBezTo>
                <a:cubicBezTo>
                  <a:pt x="650699" y="276496"/>
                  <a:pt x="691522" y="240654"/>
                  <a:pt x="698595" y="215900"/>
                </a:cubicBezTo>
                <a:cubicBezTo>
                  <a:pt x="703247" y="199618"/>
                  <a:pt x="698595" y="182033"/>
                  <a:pt x="698595" y="165100"/>
                </a:cubicBezTo>
              </a:path>
            </a:pathLst>
          </a:custGeom>
          <a:solidFill>
            <a:srgbClr val="FF0000">
              <a:alpha val="49000"/>
            </a:srgbClr>
          </a:solidFill>
          <a:ln>
            <a:solidFill>
              <a:srgbClr val="FF0000">
                <a:alpha val="4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95">
              <a:solidFill>
                <a:prstClr val="white"/>
              </a:solidFill>
            </a:endParaRPr>
          </a:p>
        </p:txBody>
      </p:sp>
      <p:sp>
        <p:nvSpPr>
          <p:cNvPr id="428" name="Полилиния 427"/>
          <p:cNvSpPr/>
          <p:nvPr/>
        </p:nvSpPr>
        <p:spPr>
          <a:xfrm>
            <a:off x="543697" y="1482811"/>
            <a:ext cx="755632" cy="481913"/>
          </a:xfrm>
          <a:custGeom>
            <a:avLst/>
            <a:gdLst>
              <a:gd name="connsiteX0" fmla="*/ 729049 w 755632"/>
              <a:gd name="connsiteY0" fmla="*/ 123567 h 481913"/>
              <a:gd name="connsiteX1" fmla="*/ 679622 w 755632"/>
              <a:gd name="connsiteY1" fmla="*/ 61784 h 481913"/>
              <a:gd name="connsiteX2" fmla="*/ 630195 w 755632"/>
              <a:gd name="connsiteY2" fmla="*/ 0 h 481913"/>
              <a:gd name="connsiteX3" fmla="*/ 481914 w 755632"/>
              <a:gd name="connsiteY3" fmla="*/ 24713 h 481913"/>
              <a:gd name="connsiteX4" fmla="*/ 469557 w 755632"/>
              <a:gd name="connsiteY4" fmla="*/ 61784 h 481913"/>
              <a:gd name="connsiteX5" fmla="*/ 432487 w 755632"/>
              <a:gd name="connsiteY5" fmla="*/ 86497 h 481913"/>
              <a:gd name="connsiteX6" fmla="*/ 420130 w 755632"/>
              <a:gd name="connsiteY6" fmla="*/ 123567 h 481913"/>
              <a:gd name="connsiteX7" fmla="*/ 259492 w 755632"/>
              <a:gd name="connsiteY7" fmla="*/ 172994 h 481913"/>
              <a:gd name="connsiteX8" fmla="*/ 160638 w 755632"/>
              <a:gd name="connsiteY8" fmla="*/ 185351 h 481913"/>
              <a:gd name="connsiteX9" fmla="*/ 49427 w 755632"/>
              <a:gd name="connsiteY9" fmla="*/ 259492 h 481913"/>
              <a:gd name="connsiteX10" fmla="*/ 12357 w 755632"/>
              <a:gd name="connsiteY10" fmla="*/ 284205 h 481913"/>
              <a:gd name="connsiteX11" fmla="*/ 0 w 755632"/>
              <a:gd name="connsiteY11" fmla="*/ 321275 h 481913"/>
              <a:gd name="connsiteX12" fmla="*/ 12357 w 755632"/>
              <a:gd name="connsiteY12" fmla="*/ 395416 h 481913"/>
              <a:gd name="connsiteX13" fmla="*/ 86498 w 755632"/>
              <a:gd name="connsiteY13" fmla="*/ 432486 h 481913"/>
              <a:gd name="connsiteX14" fmla="*/ 123568 w 755632"/>
              <a:gd name="connsiteY14" fmla="*/ 457200 h 481913"/>
              <a:gd name="connsiteX15" fmla="*/ 185352 w 755632"/>
              <a:gd name="connsiteY15" fmla="*/ 469557 h 481913"/>
              <a:gd name="connsiteX16" fmla="*/ 222422 w 755632"/>
              <a:gd name="connsiteY16" fmla="*/ 481913 h 481913"/>
              <a:gd name="connsiteX17" fmla="*/ 605481 w 755632"/>
              <a:gd name="connsiteY17" fmla="*/ 457200 h 481913"/>
              <a:gd name="connsiteX18" fmla="*/ 642552 w 755632"/>
              <a:gd name="connsiteY18" fmla="*/ 444843 h 481913"/>
              <a:gd name="connsiteX19" fmla="*/ 667265 w 755632"/>
              <a:gd name="connsiteY19" fmla="*/ 407773 h 481913"/>
              <a:gd name="connsiteX20" fmla="*/ 729049 w 755632"/>
              <a:gd name="connsiteY20" fmla="*/ 345989 h 481913"/>
              <a:gd name="connsiteX21" fmla="*/ 741406 w 755632"/>
              <a:gd name="connsiteY21" fmla="*/ 222421 h 481913"/>
              <a:gd name="connsiteX22" fmla="*/ 729049 w 755632"/>
              <a:gd name="connsiteY22" fmla="*/ 135924 h 481913"/>
              <a:gd name="connsiteX23" fmla="*/ 691979 w 755632"/>
              <a:gd name="connsiteY23" fmla="*/ 123567 h 481913"/>
              <a:gd name="connsiteX24" fmla="*/ 667265 w 755632"/>
              <a:gd name="connsiteY24" fmla="*/ 98854 h 48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755632" h="481913">
                <a:moveTo>
                  <a:pt x="729049" y="123567"/>
                </a:moveTo>
                <a:cubicBezTo>
                  <a:pt x="712573" y="102973"/>
                  <a:pt x="693600" y="84149"/>
                  <a:pt x="679622" y="61784"/>
                </a:cubicBezTo>
                <a:cubicBezTo>
                  <a:pt x="636989" y="-6429"/>
                  <a:pt x="707268" y="51381"/>
                  <a:pt x="630195" y="0"/>
                </a:cubicBezTo>
                <a:cubicBezTo>
                  <a:pt x="580768" y="8238"/>
                  <a:pt x="528683" y="6725"/>
                  <a:pt x="481914" y="24713"/>
                </a:cubicBezTo>
                <a:cubicBezTo>
                  <a:pt x="469757" y="29389"/>
                  <a:pt x="477694" y="51613"/>
                  <a:pt x="469557" y="61784"/>
                </a:cubicBezTo>
                <a:cubicBezTo>
                  <a:pt x="460280" y="73381"/>
                  <a:pt x="444844" y="78259"/>
                  <a:pt x="432487" y="86497"/>
                </a:cubicBezTo>
                <a:cubicBezTo>
                  <a:pt x="428368" y="98854"/>
                  <a:pt x="427355" y="112729"/>
                  <a:pt x="420130" y="123567"/>
                </a:cubicBezTo>
                <a:cubicBezTo>
                  <a:pt x="377195" y="187970"/>
                  <a:pt x="345007" y="163493"/>
                  <a:pt x="259492" y="172994"/>
                </a:cubicBezTo>
                <a:cubicBezTo>
                  <a:pt x="226487" y="176661"/>
                  <a:pt x="193589" y="181232"/>
                  <a:pt x="160638" y="185351"/>
                </a:cubicBezTo>
                <a:lnTo>
                  <a:pt x="49427" y="259492"/>
                </a:lnTo>
                <a:lnTo>
                  <a:pt x="12357" y="284205"/>
                </a:lnTo>
                <a:cubicBezTo>
                  <a:pt x="8238" y="296562"/>
                  <a:pt x="0" y="308250"/>
                  <a:pt x="0" y="321275"/>
                </a:cubicBezTo>
                <a:cubicBezTo>
                  <a:pt x="0" y="346330"/>
                  <a:pt x="1152" y="373006"/>
                  <a:pt x="12357" y="395416"/>
                </a:cubicBezTo>
                <a:cubicBezTo>
                  <a:pt x="21940" y="414581"/>
                  <a:pt x="68952" y="426638"/>
                  <a:pt x="86498" y="432486"/>
                </a:cubicBezTo>
                <a:cubicBezTo>
                  <a:pt x="98855" y="440724"/>
                  <a:pt x="109663" y="451985"/>
                  <a:pt x="123568" y="457200"/>
                </a:cubicBezTo>
                <a:cubicBezTo>
                  <a:pt x="143233" y="464575"/>
                  <a:pt x="164977" y="464463"/>
                  <a:pt x="185352" y="469557"/>
                </a:cubicBezTo>
                <a:cubicBezTo>
                  <a:pt x="197988" y="472716"/>
                  <a:pt x="210065" y="477794"/>
                  <a:pt x="222422" y="481913"/>
                </a:cubicBezTo>
                <a:cubicBezTo>
                  <a:pt x="363427" y="476490"/>
                  <a:pt x="478048" y="489059"/>
                  <a:pt x="605481" y="457200"/>
                </a:cubicBezTo>
                <a:cubicBezTo>
                  <a:pt x="618118" y="454041"/>
                  <a:pt x="630195" y="448962"/>
                  <a:pt x="642552" y="444843"/>
                </a:cubicBezTo>
                <a:cubicBezTo>
                  <a:pt x="650790" y="432486"/>
                  <a:pt x="656764" y="418274"/>
                  <a:pt x="667265" y="407773"/>
                </a:cubicBezTo>
                <a:cubicBezTo>
                  <a:pt x="749646" y="325390"/>
                  <a:pt x="663142" y="444846"/>
                  <a:pt x="729049" y="345989"/>
                </a:cubicBezTo>
                <a:cubicBezTo>
                  <a:pt x="733168" y="304800"/>
                  <a:pt x="735112" y="263334"/>
                  <a:pt x="741406" y="222421"/>
                </a:cubicBezTo>
                <a:cubicBezTo>
                  <a:pt x="748223" y="178106"/>
                  <a:pt x="775657" y="182533"/>
                  <a:pt x="729049" y="135924"/>
                </a:cubicBezTo>
                <a:cubicBezTo>
                  <a:pt x="719839" y="126714"/>
                  <a:pt x="703148" y="130268"/>
                  <a:pt x="691979" y="123567"/>
                </a:cubicBezTo>
                <a:cubicBezTo>
                  <a:pt x="681989" y="117573"/>
                  <a:pt x="675503" y="107092"/>
                  <a:pt x="667265" y="98854"/>
                </a:cubicBezTo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429" name="Прямоугольная выноска 200"/>
          <p:cNvSpPr>
            <a:spLocks noChangeArrowheads="1"/>
          </p:cNvSpPr>
          <p:nvPr/>
        </p:nvSpPr>
        <p:spPr bwMode="auto">
          <a:xfrm>
            <a:off x="1327762" y="1517450"/>
            <a:ext cx="601415" cy="215444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8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Наджиго</a:t>
            </a:r>
            <a:endParaRPr lang="ru-RU" altLang="ru-RU" sz="8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425" name="Group 155"/>
          <p:cNvGraphicFramePr>
            <a:graphicFrameLocks noGrp="1"/>
          </p:cNvGraphicFramePr>
          <p:nvPr>
            <p:extLst/>
          </p:nvPr>
        </p:nvGraphicFramePr>
        <p:xfrm>
          <a:off x="5640760" y="7265962"/>
          <a:ext cx="2000695" cy="943002"/>
        </p:xfrm>
        <a:graphic>
          <a:graphicData uri="http://schemas.openxmlformats.org/drawingml/2006/table">
            <a:tbl>
              <a:tblPr/>
              <a:tblGrid>
                <a:gridCol w="113002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9523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7543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219557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T="45643" marB="4564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45658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72000" marR="72000" marT="7189" marB="718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Количество</a:t>
                      </a:r>
                    </a:p>
                  </a:txBody>
                  <a:tcPr marL="72000" marR="72000" marT="7189" marB="718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4565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л/с, чел.</a:t>
                      </a:r>
                    </a:p>
                  </a:txBody>
                  <a:tcPr marL="72000" marR="72000" marT="7189" marB="718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тех.ед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72000" marR="72000" marT="7189" marB="718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318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 МЧС России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318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426" name="Прямоугольная выноска 425"/>
          <p:cNvSpPr/>
          <p:nvPr/>
        </p:nvSpPr>
        <p:spPr>
          <a:xfrm>
            <a:off x="8880973" y="1637728"/>
            <a:ext cx="2376264" cy="465648"/>
          </a:xfrm>
          <a:prstGeom prst="wedgeRectCallout">
            <a:avLst>
              <a:gd name="adj1" fmla="val -75697"/>
              <a:gd name="adj2" fmla="val 206506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>
                <a:solidFill>
                  <a:prstClr val="white"/>
                </a:solidFill>
              </a:rPr>
              <a:t>Загорание лесной подстилки </a:t>
            </a:r>
            <a:r>
              <a:rPr lang="en-US" dirty="0" smtClean="0">
                <a:solidFill>
                  <a:prstClr val="white"/>
                </a:solidFill>
              </a:rPr>
              <a:t>S=</a:t>
            </a:r>
            <a:r>
              <a:rPr lang="ru-RU" dirty="0" smtClean="0">
                <a:solidFill>
                  <a:prstClr val="white"/>
                </a:solidFill>
              </a:rPr>
              <a:t>6</a:t>
            </a:r>
            <a:r>
              <a:rPr lang="en-US" dirty="0" smtClean="0">
                <a:solidFill>
                  <a:prstClr val="white"/>
                </a:solidFill>
              </a:rPr>
              <a:t> </a:t>
            </a:r>
            <a:r>
              <a:rPr lang="ru-RU" dirty="0" smtClean="0">
                <a:solidFill>
                  <a:prstClr val="white"/>
                </a:solidFill>
              </a:rPr>
              <a:t>Га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24" name="Rectangle 152"/>
          <p:cNvSpPr>
            <a:spLocks noChangeArrowheads="1"/>
          </p:cNvSpPr>
          <p:nvPr/>
        </p:nvSpPr>
        <p:spPr bwMode="auto">
          <a:xfrm>
            <a:off x="7007396" y="4428201"/>
            <a:ext cx="1843988" cy="323165"/>
          </a:xfrm>
          <a:prstGeom prst="rect">
            <a:avLst/>
          </a:prstGeom>
          <a:solidFill>
            <a:schemeClr val="accent6">
              <a:lumMod val="40000"/>
              <a:lumOff val="60000"/>
              <a:alpha val="96861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35997" tIns="0" rIns="35997" bIns="0" anchor="ctr">
            <a:spAutoFit/>
          </a:bodyPr>
          <a:lstStyle>
            <a:lvl1pPr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ru-RU" altLang="ru-RU" sz="105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Произведено </a:t>
            </a:r>
            <a:r>
              <a:rPr lang="ru-RU" altLang="ru-RU" sz="1050" b="1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15 </a:t>
            </a:r>
            <a:r>
              <a:rPr lang="ru-RU" altLang="ru-RU" sz="105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сливов,</a:t>
            </a:r>
          </a:p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ru-RU" altLang="ru-RU" sz="105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Сброшено </a:t>
            </a:r>
            <a:r>
              <a:rPr lang="ru-RU" altLang="ru-RU" sz="1050" b="1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75</a:t>
            </a:r>
            <a:r>
              <a:rPr lang="ru-RU" altLang="ru-RU" sz="105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 тонн воды</a:t>
            </a:r>
            <a:endParaRPr lang="ru-RU" altLang="ru-RU" sz="1050" i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430" name="Прямоугольная выноска 200"/>
          <p:cNvSpPr>
            <a:spLocks noChangeArrowheads="1"/>
          </p:cNvSpPr>
          <p:nvPr/>
        </p:nvSpPr>
        <p:spPr bwMode="auto">
          <a:xfrm>
            <a:off x="12933019" y="6664654"/>
            <a:ext cx="1080120" cy="276999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Сочи</a:t>
            </a:r>
            <a:endParaRPr lang="ru-RU" alt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431" name="Прямая со стрелкой 430"/>
          <p:cNvCxnSpPr>
            <a:endCxn id="393" idx="24"/>
          </p:cNvCxnSpPr>
          <p:nvPr/>
        </p:nvCxnSpPr>
        <p:spPr>
          <a:xfrm flipH="1" flipV="1">
            <a:off x="8382904" y="3980627"/>
            <a:ext cx="4550115" cy="2684027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2" name="Text Box 21"/>
          <p:cNvSpPr txBox="1">
            <a:spLocks noChangeArrowheads="1"/>
          </p:cNvSpPr>
          <p:nvPr/>
        </p:nvSpPr>
        <p:spPr bwMode="auto">
          <a:xfrm>
            <a:off x="10440882" y="5312025"/>
            <a:ext cx="592702" cy="22289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 км</a:t>
            </a:r>
            <a:endParaRPr lang="ru-RU" altLang="ru-RU" sz="1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33" name="Рисунок 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2918639" y="5312025"/>
            <a:ext cx="133398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4" name="Rectangle 152"/>
          <p:cNvSpPr>
            <a:spLocks noChangeArrowheads="1"/>
          </p:cNvSpPr>
          <p:nvPr/>
        </p:nvSpPr>
        <p:spPr bwMode="auto">
          <a:xfrm>
            <a:off x="12766614" y="5930660"/>
            <a:ext cx="1277900" cy="184666"/>
          </a:xfrm>
          <a:prstGeom prst="rect">
            <a:avLst/>
          </a:prstGeom>
          <a:solidFill>
            <a:schemeClr val="accent1">
              <a:alpha val="96861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35997" tIns="0" rIns="35997" bIns="0" anchor="ctr">
            <a:spAutoFit/>
          </a:bodyPr>
          <a:lstStyle/>
          <a:p>
            <a:pPr algn="ctr" eaLnBrk="1" hangingPunct="1"/>
            <a:r>
              <a:rPr lang="ru-RU" altLang="ru-RU" sz="1200" b="1" i="1" dirty="0">
                <a:solidFill>
                  <a:srgbClr val="000000"/>
                </a:solidFill>
                <a:latin typeface="Calibri" pitchFamily="34" charset="0"/>
              </a:rPr>
              <a:t>Ми-8 б/н </a:t>
            </a:r>
            <a:r>
              <a:rPr lang="ru-RU" altLang="ru-RU" sz="1200" b="1" i="1" dirty="0" smtClean="0">
                <a:solidFill>
                  <a:srgbClr val="000000"/>
                </a:solidFill>
                <a:latin typeface="Calibri" pitchFamily="34" charset="0"/>
              </a:rPr>
              <a:t>32830</a:t>
            </a:r>
            <a:endParaRPr lang="ru-RU" altLang="ru-RU" sz="1200" b="1" i="1" dirty="0">
              <a:solidFill>
                <a:srgbClr val="000000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823547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271" y="979504"/>
            <a:ext cx="14580617" cy="7229459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0" y="3154"/>
            <a:ext cx="14593888" cy="976350"/>
          </a:xfrm>
          <a:prstGeom prst="rect">
            <a:avLst/>
          </a:prstGeom>
          <a:solidFill>
            <a:srgbClr val="204D84"/>
          </a:soli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979" tIns="43990" rIns="87979" bIns="43990" anchor="ctr"/>
          <a:lstStyle>
            <a:defPPr>
              <a:defRPr lang="ru-RU"/>
            </a:defPPr>
            <a:lvl1pPr algn="ctr" defTabSz="879373">
              <a:defRPr sz="16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Природный пожар в Краснодарском крае</a:t>
            </a:r>
          </a:p>
          <a:p>
            <a:r>
              <a:rPr lang="ru-RU" dirty="0"/>
              <a:t>(по данным космического мониторинга на </a:t>
            </a:r>
            <a:r>
              <a:rPr lang="ru-RU" dirty="0" smtClean="0"/>
              <a:t>06.00 15.11.2019</a:t>
            </a:r>
            <a:r>
              <a:rPr lang="ru-RU" dirty="0"/>
              <a:t>)</a:t>
            </a:r>
          </a:p>
        </p:txBody>
      </p:sp>
      <p:grpSp>
        <p:nvGrpSpPr>
          <p:cNvPr id="5" name="Группа 4"/>
          <p:cNvGrpSpPr/>
          <p:nvPr/>
        </p:nvGrpSpPr>
        <p:grpSpPr>
          <a:xfrm>
            <a:off x="13633648" y="150015"/>
            <a:ext cx="811736" cy="682628"/>
            <a:chOff x="9625856" y="4064"/>
            <a:chExt cx="625999" cy="526433"/>
          </a:xfrm>
        </p:grpSpPr>
        <p:sp>
          <p:nvSpPr>
            <p:cNvPr id="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1" name="Picture 49" descr="original_metal_w"/>
            <p:cNvPicPr>
              <a:picLocks noChangeAspect="1" noChangeArrowheads="1" noCrop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3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1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5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8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407" name="Text Box 1054"/>
          <p:cNvSpPr txBox="1">
            <a:spLocks noChangeArrowheads="1"/>
          </p:cNvSpPr>
          <p:nvPr/>
        </p:nvSpPr>
        <p:spPr bwMode="auto">
          <a:xfrm>
            <a:off x="11421930" y="1084209"/>
            <a:ext cx="1664180" cy="303793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47113" tIns="47113" rIns="47113" bIns="47113">
            <a:spAutoFit/>
          </a:bodyPr>
          <a:lstStyle>
            <a:lvl1pPr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356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Мостовский </a:t>
            </a:r>
            <a:r>
              <a:rPr lang="ru-RU" altLang="ru-RU" sz="1356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район</a:t>
            </a:r>
          </a:p>
        </p:txBody>
      </p:sp>
      <p:grpSp>
        <p:nvGrpSpPr>
          <p:cNvPr id="409" name="Group 488"/>
          <p:cNvGrpSpPr>
            <a:grpSpLocks/>
          </p:cNvGrpSpPr>
          <p:nvPr/>
        </p:nvGrpSpPr>
        <p:grpSpPr bwMode="auto">
          <a:xfrm>
            <a:off x="13481845" y="1049071"/>
            <a:ext cx="865188" cy="852487"/>
            <a:chOff x="5878" y="906"/>
            <a:chExt cx="545" cy="537"/>
          </a:xfrm>
        </p:grpSpPr>
        <p:sp>
          <p:nvSpPr>
            <p:cNvPr id="410" name="Freeform 489"/>
            <p:cNvSpPr>
              <a:spLocks/>
            </p:cNvSpPr>
            <p:nvPr/>
          </p:nvSpPr>
          <p:spPr bwMode="auto">
            <a:xfrm>
              <a:off x="5971" y="994"/>
              <a:ext cx="366" cy="334"/>
            </a:xfrm>
            <a:custGeom>
              <a:avLst/>
              <a:gdLst>
                <a:gd name="T0" fmla="*/ 0 w 1488"/>
                <a:gd name="T1" fmla="*/ 0 h 1489"/>
                <a:gd name="T2" fmla="*/ 0 w 1488"/>
                <a:gd name="T3" fmla="*/ 0 h 1489"/>
                <a:gd name="T4" fmla="*/ 0 w 1488"/>
                <a:gd name="T5" fmla="*/ 0 h 1489"/>
                <a:gd name="T6" fmla="*/ 0 w 1488"/>
                <a:gd name="T7" fmla="*/ 0 h 1489"/>
                <a:gd name="T8" fmla="*/ 0 w 1488"/>
                <a:gd name="T9" fmla="*/ 0 h 1489"/>
                <a:gd name="T10" fmla="*/ 0 w 1488"/>
                <a:gd name="T11" fmla="*/ 0 h 1489"/>
                <a:gd name="T12" fmla="*/ 0 w 1488"/>
                <a:gd name="T13" fmla="*/ 0 h 1489"/>
                <a:gd name="T14" fmla="*/ 0 w 1488"/>
                <a:gd name="T15" fmla="*/ 0 h 1489"/>
                <a:gd name="T16" fmla="*/ 0 w 1488"/>
                <a:gd name="T17" fmla="*/ 0 h 1489"/>
                <a:gd name="T18" fmla="*/ 0 w 1488"/>
                <a:gd name="T19" fmla="*/ 0 h 1489"/>
                <a:gd name="T20" fmla="*/ 0 w 1488"/>
                <a:gd name="T21" fmla="*/ 0 h 1489"/>
                <a:gd name="T22" fmla="*/ 0 w 1488"/>
                <a:gd name="T23" fmla="*/ 0 h 1489"/>
                <a:gd name="T24" fmla="*/ 0 w 1488"/>
                <a:gd name="T25" fmla="*/ 0 h 1489"/>
                <a:gd name="T26" fmla="*/ 0 w 1488"/>
                <a:gd name="T27" fmla="*/ 0 h 1489"/>
                <a:gd name="T28" fmla="*/ 0 w 1488"/>
                <a:gd name="T29" fmla="*/ 0 h 1489"/>
                <a:gd name="T30" fmla="*/ 0 w 1488"/>
                <a:gd name="T31" fmla="*/ 0 h 1489"/>
                <a:gd name="T32" fmla="*/ 0 w 1488"/>
                <a:gd name="T33" fmla="*/ 0 h 148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88"/>
                <a:gd name="T52" fmla="*/ 0 h 1489"/>
                <a:gd name="T53" fmla="*/ 1488 w 1488"/>
                <a:gd name="T54" fmla="*/ 1489 h 148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88" h="1489">
                  <a:moveTo>
                    <a:pt x="0" y="744"/>
                  </a:moveTo>
                  <a:lnTo>
                    <a:pt x="492" y="618"/>
                  </a:lnTo>
                  <a:lnTo>
                    <a:pt x="372" y="372"/>
                  </a:lnTo>
                  <a:lnTo>
                    <a:pt x="618" y="492"/>
                  </a:lnTo>
                  <a:lnTo>
                    <a:pt x="744" y="0"/>
                  </a:lnTo>
                  <a:lnTo>
                    <a:pt x="870" y="492"/>
                  </a:lnTo>
                  <a:lnTo>
                    <a:pt x="1116" y="372"/>
                  </a:lnTo>
                  <a:lnTo>
                    <a:pt x="990" y="618"/>
                  </a:lnTo>
                  <a:lnTo>
                    <a:pt x="1488" y="744"/>
                  </a:lnTo>
                  <a:lnTo>
                    <a:pt x="990" y="870"/>
                  </a:lnTo>
                  <a:lnTo>
                    <a:pt x="1116" y="1116"/>
                  </a:lnTo>
                  <a:lnTo>
                    <a:pt x="870" y="990"/>
                  </a:lnTo>
                  <a:lnTo>
                    <a:pt x="744" y="1489"/>
                  </a:lnTo>
                  <a:lnTo>
                    <a:pt x="618" y="990"/>
                  </a:lnTo>
                  <a:lnTo>
                    <a:pt x="372" y="1116"/>
                  </a:lnTo>
                  <a:lnTo>
                    <a:pt x="492" y="870"/>
                  </a:lnTo>
                  <a:lnTo>
                    <a:pt x="0" y="7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1" name="Freeform 490"/>
            <p:cNvSpPr>
              <a:spLocks/>
            </p:cNvSpPr>
            <p:nvPr/>
          </p:nvSpPr>
          <p:spPr bwMode="auto">
            <a:xfrm>
              <a:off x="6154" y="994"/>
              <a:ext cx="31" cy="167"/>
            </a:xfrm>
            <a:custGeom>
              <a:avLst/>
              <a:gdLst>
                <a:gd name="T0" fmla="*/ 0 w 126"/>
                <a:gd name="T1" fmla="*/ 0 h 744"/>
                <a:gd name="T2" fmla="*/ 0 w 126"/>
                <a:gd name="T3" fmla="*/ 0 h 744"/>
                <a:gd name="T4" fmla="*/ 0 w 126"/>
                <a:gd name="T5" fmla="*/ 0 h 744"/>
                <a:gd name="T6" fmla="*/ 0 w 126"/>
                <a:gd name="T7" fmla="*/ 0 h 7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744"/>
                <a:gd name="T14" fmla="*/ 126 w 126"/>
                <a:gd name="T15" fmla="*/ 744 h 7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744">
                  <a:moveTo>
                    <a:pt x="0" y="0"/>
                  </a:moveTo>
                  <a:lnTo>
                    <a:pt x="0" y="744"/>
                  </a:lnTo>
                  <a:lnTo>
                    <a:pt x="126" y="4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2" name="Freeform 491"/>
            <p:cNvSpPr>
              <a:spLocks/>
            </p:cNvSpPr>
            <p:nvPr/>
          </p:nvSpPr>
          <p:spPr bwMode="auto">
            <a:xfrm>
              <a:off x="6154" y="1161"/>
              <a:ext cx="183" cy="28"/>
            </a:xfrm>
            <a:custGeom>
              <a:avLst/>
              <a:gdLst>
                <a:gd name="T0" fmla="*/ 0 w 744"/>
                <a:gd name="T1" fmla="*/ 0 h 126"/>
                <a:gd name="T2" fmla="*/ 0 w 744"/>
                <a:gd name="T3" fmla="*/ 0 h 126"/>
                <a:gd name="T4" fmla="*/ 0 w 744"/>
                <a:gd name="T5" fmla="*/ 0 h 126"/>
                <a:gd name="T6" fmla="*/ 0 w 744"/>
                <a:gd name="T7" fmla="*/ 0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126"/>
                <a:gd name="T14" fmla="*/ 744 w 744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126">
                  <a:moveTo>
                    <a:pt x="0" y="0"/>
                  </a:moveTo>
                  <a:lnTo>
                    <a:pt x="744" y="0"/>
                  </a:lnTo>
                  <a:lnTo>
                    <a:pt x="246" y="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3" name="Freeform 492"/>
            <p:cNvSpPr>
              <a:spLocks/>
            </p:cNvSpPr>
            <p:nvPr/>
          </p:nvSpPr>
          <p:spPr bwMode="auto">
            <a:xfrm>
              <a:off x="6123" y="1161"/>
              <a:ext cx="31" cy="167"/>
            </a:xfrm>
            <a:custGeom>
              <a:avLst/>
              <a:gdLst>
                <a:gd name="T0" fmla="*/ 0 w 126"/>
                <a:gd name="T1" fmla="*/ 0 h 745"/>
                <a:gd name="T2" fmla="*/ 0 w 126"/>
                <a:gd name="T3" fmla="*/ 0 h 745"/>
                <a:gd name="T4" fmla="*/ 0 w 126"/>
                <a:gd name="T5" fmla="*/ 0 h 745"/>
                <a:gd name="T6" fmla="*/ 0 w 126"/>
                <a:gd name="T7" fmla="*/ 0 h 7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745"/>
                <a:gd name="T14" fmla="*/ 126 w 126"/>
                <a:gd name="T15" fmla="*/ 745 h 7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745">
                  <a:moveTo>
                    <a:pt x="126" y="0"/>
                  </a:moveTo>
                  <a:lnTo>
                    <a:pt x="126" y="745"/>
                  </a:lnTo>
                  <a:lnTo>
                    <a:pt x="0" y="24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4" name="Freeform 493"/>
            <p:cNvSpPr>
              <a:spLocks/>
            </p:cNvSpPr>
            <p:nvPr/>
          </p:nvSpPr>
          <p:spPr bwMode="auto">
            <a:xfrm>
              <a:off x="5971" y="1133"/>
              <a:ext cx="183" cy="28"/>
            </a:xfrm>
            <a:custGeom>
              <a:avLst/>
              <a:gdLst>
                <a:gd name="T0" fmla="*/ 0 w 744"/>
                <a:gd name="T1" fmla="*/ 0 h 126"/>
                <a:gd name="T2" fmla="*/ 0 w 744"/>
                <a:gd name="T3" fmla="*/ 0 h 126"/>
                <a:gd name="T4" fmla="*/ 0 w 744"/>
                <a:gd name="T5" fmla="*/ 0 h 126"/>
                <a:gd name="T6" fmla="*/ 0 w 744"/>
                <a:gd name="T7" fmla="*/ 0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126"/>
                <a:gd name="T14" fmla="*/ 744 w 744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126">
                  <a:moveTo>
                    <a:pt x="744" y="126"/>
                  </a:moveTo>
                  <a:lnTo>
                    <a:pt x="0" y="126"/>
                  </a:lnTo>
                  <a:lnTo>
                    <a:pt x="492" y="0"/>
                  </a:lnTo>
                  <a:lnTo>
                    <a:pt x="744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5" name="Freeform 494"/>
            <p:cNvSpPr>
              <a:spLocks/>
            </p:cNvSpPr>
            <p:nvPr/>
          </p:nvSpPr>
          <p:spPr bwMode="auto">
            <a:xfrm>
              <a:off x="6154" y="1078"/>
              <a:ext cx="92" cy="83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0" y="372"/>
                  </a:moveTo>
                  <a:lnTo>
                    <a:pt x="372" y="0"/>
                  </a:lnTo>
                  <a:lnTo>
                    <a:pt x="246" y="246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6" name="Freeform 495"/>
            <p:cNvSpPr>
              <a:spLocks/>
            </p:cNvSpPr>
            <p:nvPr/>
          </p:nvSpPr>
          <p:spPr bwMode="auto">
            <a:xfrm>
              <a:off x="6135" y="1161"/>
              <a:ext cx="111" cy="98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0" y="0"/>
                  </a:moveTo>
                  <a:lnTo>
                    <a:pt x="372" y="372"/>
                  </a:lnTo>
                  <a:lnTo>
                    <a:pt x="126" y="2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7" name="Freeform 496"/>
            <p:cNvSpPr>
              <a:spLocks/>
            </p:cNvSpPr>
            <p:nvPr/>
          </p:nvSpPr>
          <p:spPr bwMode="auto">
            <a:xfrm>
              <a:off x="6063" y="1161"/>
              <a:ext cx="91" cy="84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372" y="0"/>
                  </a:moveTo>
                  <a:lnTo>
                    <a:pt x="0" y="372"/>
                  </a:lnTo>
                  <a:lnTo>
                    <a:pt x="120" y="126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8" name="Freeform 497"/>
            <p:cNvSpPr>
              <a:spLocks/>
            </p:cNvSpPr>
            <p:nvPr/>
          </p:nvSpPr>
          <p:spPr bwMode="auto">
            <a:xfrm>
              <a:off x="6063" y="1080"/>
              <a:ext cx="91" cy="83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372" y="372"/>
                  </a:moveTo>
                  <a:lnTo>
                    <a:pt x="0" y="0"/>
                  </a:lnTo>
                  <a:lnTo>
                    <a:pt x="246" y="120"/>
                  </a:lnTo>
                  <a:lnTo>
                    <a:pt x="372" y="3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9" name="Rectangle 498"/>
            <p:cNvSpPr>
              <a:spLocks noChangeArrowheads="1"/>
            </p:cNvSpPr>
            <p:nvPr/>
          </p:nvSpPr>
          <p:spPr bwMode="auto">
            <a:xfrm>
              <a:off x="6125" y="906"/>
              <a:ext cx="43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С</a:t>
              </a:r>
              <a:endParaRPr lang="ru-RU" sz="240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420" name="Rectangle 499"/>
            <p:cNvSpPr>
              <a:spLocks noChangeArrowheads="1"/>
            </p:cNvSpPr>
            <p:nvPr/>
          </p:nvSpPr>
          <p:spPr bwMode="auto">
            <a:xfrm>
              <a:off x="6369" y="1137"/>
              <a:ext cx="5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1" name="Rectangle 500"/>
            <p:cNvSpPr>
              <a:spLocks noChangeArrowheads="1"/>
            </p:cNvSpPr>
            <p:nvPr/>
          </p:nvSpPr>
          <p:spPr bwMode="auto">
            <a:xfrm>
              <a:off x="6368" y="1143"/>
              <a:ext cx="40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В</a:t>
              </a:r>
              <a:endParaRPr lang="ru-RU" sz="240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422" name="Rectangle 501"/>
            <p:cNvSpPr>
              <a:spLocks noChangeArrowheads="1"/>
            </p:cNvSpPr>
            <p:nvPr/>
          </p:nvSpPr>
          <p:spPr bwMode="auto">
            <a:xfrm>
              <a:off x="5878" y="1137"/>
              <a:ext cx="8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3" name="Rectangle 502"/>
            <p:cNvSpPr>
              <a:spLocks noChangeArrowheads="1"/>
            </p:cNvSpPr>
            <p:nvPr/>
          </p:nvSpPr>
          <p:spPr bwMode="auto">
            <a:xfrm>
              <a:off x="5878" y="1143"/>
              <a:ext cx="31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З</a:t>
              </a:r>
              <a:endParaRPr lang="ru-RU" sz="240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424" name="Rectangle 503"/>
            <p:cNvSpPr>
              <a:spLocks noChangeArrowheads="1"/>
            </p:cNvSpPr>
            <p:nvPr/>
          </p:nvSpPr>
          <p:spPr bwMode="auto">
            <a:xfrm>
              <a:off x="6132" y="1346"/>
              <a:ext cx="50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5" name="Rectangle 504"/>
            <p:cNvSpPr>
              <a:spLocks noChangeArrowheads="1"/>
            </p:cNvSpPr>
            <p:nvPr/>
          </p:nvSpPr>
          <p:spPr bwMode="auto">
            <a:xfrm>
              <a:off x="6133" y="1352"/>
              <a:ext cx="66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Ю</a:t>
              </a:r>
              <a:endParaRPr lang="ru-RU" sz="240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</p:grpSp>
      <p:graphicFrame>
        <p:nvGraphicFramePr>
          <p:cNvPr id="467" name="Group 155"/>
          <p:cNvGraphicFramePr>
            <a:graphicFrameLocks noGrp="1"/>
          </p:cNvGraphicFramePr>
          <p:nvPr>
            <p:extLst/>
          </p:nvPr>
        </p:nvGraphicFramePr>
        <p:xfrm>
          <a:off x="8026902" y="6408322"/>
          <a:ext cx="3148595" cy="1673529"/>
        </p:xfrm>
        <a:graphic>
          <a:graphicData uri="http://schemas.openxmlformats.org/drawingml/2006/table">
            <a:tbl>
              <a:tblPr/>
              <a:tblGrid>
                <a:gridCol w="121804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9792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7171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71719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8919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255170"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Расчет сил и средств</a:t>
                      </a:r>
                    </a:p>
                  </a:txBody>
                  <a:tcPr marL="77498" marR="77498" marT="54616" marB="546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628" marB="4562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628" marB="4562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628" marB="4562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6314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Привлекаемые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Согласно расчетов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2000" marR="72000" marT="7187" marB="718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63143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17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354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53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709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5886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06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24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41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л/с, чел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 ед.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17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354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53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709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5886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06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24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41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л/с, чел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17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354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53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709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5886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06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24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41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 ед.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5400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Непосредственно на тушении</a:t>
                      </a:r>
                    </a:p>
                  </a:txBody>
                  <a:tcPr marL="61022" marR="6102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207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43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5828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Обеспечивающих тушение</a:t>
                      </a:r>
                    </a:p>
                  </a:txBody>
                  <a:tcPr marL="61022" marR="6102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5828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</a:t>
                      </a:r>
                    </a:p>
                  </a:txBody>
                  <a:tcPr marL="61022" marR="6102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222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48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468" name="Группа 467"/>
          <p:cNvGrpSpPr/>
          <p:nvPr/>
        </p:nvGrpSpPr>
        <p:grpSpPr>
          <a:xfrm>
            <a:off x="200425" y="7026956"/>
            <a:ext cx="1757528" cy="1054895"/>
            <a:chOff x="10106151" y="5869442"/>
            <a:chExt cx="2117796" cy="968716"/>
          </a:xfrm>
          <a:solidFill>
            <a:schemeClr val="bg1"/>
          </a:solidFill>
        </p:grpSpPr>
        <p:sp>
          <p:nvSpPr>
            <p:cNvPr id="469" name="Прямоугольник 468"/>
            <p:cNvSpPr/>
            <p:nvPr/>
          </p:nvSpPr>
          <p:spPr bwMode="auto">
            <a:xfrm>
              <a:off x="10106151" y="5869442"/>
              <a:ext cx="2117796" cy="968716"/>
            </a:xfrm>
            <a:prstGeom prst="rect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08000" indent="-50800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038225" indent="-123825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566863" indent="-195263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97088" indent="-268288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002">
                <a:solidFill>
                  <a:prstClr val="white"/>
                </a:solidFill>
              </a:endParaRPr>
            </a:p>
          </p:txBody>
        </p:sp>
        <p:sp>
          <p:nvSpPr>
            <p:cNvPr id="470" name="Text Box 1054"/>
            <p:cNvSpPr txBox="1">
              <a:spLocks noChangeArrowheads="1"/>
            </p:cNvSpPr>
            <p:nvPr/>
          </p:nvSpPr>
          <p:spPr bwMode="auto">
            <a:xfrm>
              <a:off x="10181275" y="6439232"/>
              <a:ext cx="622181" cy="134349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  <a:extLst/>
          </p:spPr>
          <p:txBody>
            <a:bodyPr wrap="none" lIns="27866" tIns="27866" rIns="27866" bIns="27866">
              <a:spAutoFit/>
            </a:bodyPr>
            <a:lstStyle>
              <a:defPPr>
                <a:defRPr lang="ru-RU"/>
              </a:defPPr>
              <a:lvl1pPr>
                <a:defRPr sz="1000" b="1">
                  <a:solidFill>
                    <a:srgbClr val="7030A0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latin typeface="Arial" charset="0"/>
                </a:defRPr>
              </a:lvl2pPr>
              <a:lvl3pPr marL="1143000" indent="-228600" eaLnBrk="0" hangingPunct="0">
                <a:defRPr>
                  <a:latin typeface="Arial" charset="0"/>
                </a:defRPr>
              </a:lvl3pPr>
              <a:lvl4pPr marL="1600200" indent="-228600" eaLnBrk="0" hangingPunct="0">
                <a:defRPr>
                  <a:latin typeface="Arial" charset="0"/>
                </a:defRPr>
              </a:lvl4pPr>
              <a:lvl5pPr marL="2057400" indent="-228600" eaLnBrk="0" hangingPunct="0">
                <a:defRPr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</a:defRPr>
              </a:lvl9pPr>
            </a:lstStyle>
            <a:p>
              <a:pPr defTabSz="884714">
                <a:defRPr/>
              </a:pPr>
              <a:r>
                <a:rPr lang="ru-RU" sz="585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Октябрьский</a:t>
              </a:r>
            </a:p>
          </p:txBody>
        </p:sp>
        <p:sp>
          <p:nvSpPr>
            <p:cNvPr id="471" name="TextBox 5"/>
            <p:cNvSpPr txBox="1">
              <a:spLocks noChangeArrowheads="1"/>
            </p:cNvSpPr>
            <p:nvPr/>
          </p:nvSpPr>
          <p:spPr bwMode="auto">
            <a:xfrm>
              <a:off x="10853904" y="6392593"/>
              <a:ext cx="1273914" cy="1994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50250" rIns="0" bIns="50250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752" dirty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Населенный пункт</a:t>
              </a:r>
            </a:p>
          </p:txBody>
        </p:sp>
        <p:sp>
          <p:nvSpPr>
            <p:cNvPr id="472" name="Text Box 1054"/>
            <p:cNvSpPr txBox="1">
              <a:spLocks noChangeArrowheads="1"/>
            </p:cNvSpPr>
            <p:nvPr/>
          </p:nvSpPr>
          <p:spPr bwMode="auto">
            <a:xfrm>
              <a:off x="10167020" y="6617503"/>
              <a:ext cx="585030" cy="167460"/>
            </a:xfrm>
            <a:prstGeom prst="rect">
              <a:avLst/>
            </a:prstGeom>
            <a:grpFill/>
            <a:ln>
              <a:solidFill>
                <a:srgbClr val="0000FF"/>
              </a:solidFill>
            </a:ln>
            <a:extLst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>
                <a:defRPr sz="1000" i="1">
                  <a:solidFill>
                    <a:srgbClr val="0000FF"/>
                  </a:solidFill>
                </a:defRPr>
              </a:lvl1pPr>
            </a:lstStyle>
            <a:p>
              <a:r>
                <a:rPr lang="ru-RU" sz="585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р. </a:t>
              </a:r>
              <a:r>
                <a:rPr lang="ru-RU" sz="585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Зея</a:t>
              </a:r>
            </a:p>
          </p:txBody>
        </p:sp>
        <p:sp>
          <p:nvSpPr>
            <p:cNvPr id="473" name="TextBox 5"/>
            <p:cNvSpPr txBox="1">
              <a:spLocks noChangeArrowheads="1"/>
            </p:cNvSpPr>
            <p:nvPr/>
          </p:nvSpPr>
          <p:spPr bwMode="auto">
            <a:xfrm>
              <a:off x="10848769" y="6574561"/>
              <a:ext cx="1234780" cy="1994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50250" rIns="0" bIns="50250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752" dirty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Река</a:t>
              </a:r>
            </a:p>
          </p:txBody>
        </p:sp>
        <p:sp>
          <p:nvSpPr>
            <p:cNvPr id="474" name="TextBox 5"/>
            <p:cNvSpPr txBox="1">
              <a:spLocks noChangeArrowheads="1"/>
            </p:cNvSpPr>
            <p:nvPr/>
          </p:nvSpPr>
          <p:spPr bwMode="auto">
            <a:xfrm>
              <a:off x="10289417" y="5911885"/>
              <a:ext cx="1747730" cy="12989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  <a:extLst/>
          </p:spPr>
          <p:txBody>
            <a:bodyPr wrap="square" lIns="0" tIns="0" rIns="0" bIns="0">
              <a:spAutoFit/>
            </a:bodyPr>
            <a:lstStyle>
              <a:lvl1pPr defTabSz="1147763">
                <a:spcBef>
                  <a:spcPct val="20000"/>
                </a:spcBef>
                <a:buChar char="•"/>
                <a:defRPr sz="3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1147763">
                <a:spcBef>
                  <a:spcPct val="20000"/>
                </a:spcBef>
                <a:buChar char="–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1147763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1147763">
                <a:spcBef>
                  <a:spcPct val="20000"/>
                </a:spcBef>
                <a:buChar char="–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1147763">
                <a:spcBef>
                  <a:spcPct val="20000"/>
                </a:spcBef>
                <a:buChar char="»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1147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1147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1147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1147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ru-RU" altLang="ru-RU" sz="919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Условные обозначения</a:t>
              </a:r>
            </a:p>
          </p:txBody>
        </p:sp>
        <p:grpSp>
          <p:nvGrpSpPr>
            <p:cNvPr id="475" name="Группа 474"/>
            <p:cNvGrpSpPr/>
            <p:nvPr/>
          </p:nvGrpSpPr>
          <p:grpSpPr>
            <a:xfrm>
              <a:off x="10200976" y="6158345"/>
              <a:ext cx="335102" cy="57663"/>
              <a:chOff x="10191452" y="6179779"/>
              <a:chExt cx="335102" cy="57663"/>
            </a:xfrm>
            <a:grpFill/>
          </p:grpSpPr>
          <p:cxnSp>
            <p:nvCxnSpPr>
              <p:cNvPr id="483" name="Прямая соединительная линия 482"/>
              <p:cNvCxnSpPr/>
              <p:nvPr/>
            </p:nvCxnSpPr>
            <p:spPr>
              <a:xfrm>
                <a:off x="10191452" y="6208820"/>
                <a:ext cx="335102" cy="0"/>
              </a:xfrm>
              <a:prstGeom prst="line">
                <a:avLst/>
              </a:prstGeom>
              <a:grpFill/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4" name="Овал 483"/>
              <p:cNvSpPr/>
              <p:nvPr/>
            </p:nvSpPr>
            <p:spPr>
              <a:xfrm>
                <a:off x="10252112" y="6179779"/>
                <a:ext cx="55563" cy="57243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485" name="Овал 484"/>
              <p:cNvSpPr/>
              <p:nvPr/>
            </p:nvSpPr>
            <p:spPr>
              <a:xfrm>
                <a:off x="10383881" y="6180199"/>
                <a:ext cx="55563" cy="57243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76" name="TextBox 5"/>
            <p:cNvSpPr txBox="1">
              <a:spLocks noChangeArrowheads="1"/>
            </p:cNvSpPr>
            <p:nvPr/>
          </p:nvSpPr>
          <p:spPr bwMode="auto">
            <a:xfrm>
              <a:off x="10713806" y="6067366"/>
              <a:ext cx="1470803" cy="1994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50250" rIns="0" bIns="50250">
              <a:spAutoFit/>
            </a:bodyPr>
            <a:lstStyle>
              <a:defPPr>
                <a:defRPr lang="ru-RU"/>
              </a:defPPr>
              <a:lvl1pPr defTabSz="1147763" eaLnBrk="1" hangingPunct="1">
                <a:defRPr sz="90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defRPr>
              </a:lvl1pPr>
              <a:lvl2pPr marL="742950" indent="-285750" defTabSz="1147763">
                <a:defRPr>
                  <a:latin typeface="Arial" charset="0"/>
                  <a:cs typeface="Arial" charset="0"/>
                </a:defRPr>
              </a:lvl2pPr>
              <a:lvl3pPr marL="1143000" indent="-228600" defTabSz="1147763">
                <a:defRPr>
                  <a:latin typeface="Arial" charset="0"/>
                  <a:cs typeface="Arial" charset="0"/>
                </a:defRPr>
              </a:lvl3pPr>
              <a:lvl4pPr marL="1600200" indent="-228600" defTabSz="1147763">
                <a:defRPr>
                  <a:latin typeface="Arial" charset="0"/>
                  <a:cs typeface="Arial" charset="0"/>
                </a:defRPr>
              </a:lvl4pPr>
              <a:lvl5pPr marL="2057400" indent="-228600" defTabSz="1147763">
                <a:defRPr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9pPr>
            </a:lstStyle>
            <a:p>
              <a:r>
                <a:rPr lang="ru-RU" altLang="ru-RU" sz="752" dirty="0" smtClean="0"/>
                <a:t>Газопровод</a:t>
              </a:r>
              <a:endParaRPr lang="ru-RU" altLang="ru-RU" sz="752" dirty="0"/>
            </a:p>
          </p:txBody>
        </p:sp>
        <p:cxnSp>
          <p:nvCxnSpPr>
            <p:cNvPr id="477" name="Прямая соединительная линия 476"/>
            <p:cNvCxnSpPr/>
            <p:nvPr/>
          </p:nvCxnSpPr>
          <p:spPr>
            <a:xfrm>
              <a:off x="10198616" y="6349299"/>
              <a:ext cx="335102" cy="0"/>
            </a:xfrm>
            <a:prstGeom prst="lin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8" name="TextBox 5"/>
            <p:cNvSpPr txBox="1">
              <a:spLocks noChangeArrowheads="1"/>
            </p:cNvSpPr>
            <p:nvPr/>
          </p:nvSpPr>
          <p:spPr bwMode="auto">
            <a:xfrm>
              <a:off x="10700774" y="6232996"/>
              <a:ext cx="1470803" cy="1994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50250" rIns="0" bIns="50250">
              <a:spAutoFit/>
            </a:bodyPr>
            <a:lstStyle>
              <a:defPPr>
                <a:defRPr lang="ru-RU"/>
              </a:defPPr>
              <a:lvl1pPr defTabSz="1147763" eaLnBrk="1" hangingPunct="1">
                <a:defRPr sz="90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defRPr>
              </a:lvl1pPr>
              <a:lvl2pPr marL="742950" indent="-285750" defTabSz="1147763">
                <a:defRPr>
                  <a:latin typeface="Arial" charset="0"/>
                  <a:cs typeface="Arial" charset="0"/>
                </a:defRPr>
              </a:lvl2pPr>
              <a:lvl3pPr marL="1143000" indent="-228600" defTabSz="1147763">
                <a:defRPr>
                  <a:latin typeface="Arial" charset="0"/>
                  <a:cs typeface="Arial" charset="0"/>
                </a:defRPr>
              </a:lvl3pPr>
              <a:lvl4pPr marL="1600200" indent="-228600" defTabSz="1147763">
                <a:defRPr>
                  <a:latin typeface="Arial" charset="0"/>
                  <a:cs typeface="Arial" charset="0"/>
                </a:defRPr>
              </a:lvl4pPr>
              <a:lvl5pPr marL="2057400" indent="-228600" defTabSz="1147763">
                <a:defRPr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9pPr>
            </a:lstStyle>
            <a:p>
              <a:r>
                <a:rPr lang="ru-RU" altLang="ru-RU" sz="752" dirty="0" smtClean="0"/>
                <a:t>ЛЭП 110 </a:t>
              </a:r>
              <a:r>
                <a:rPr lang="ru-RU" altLang="ru-RU" sz="752" dirty="0" err="1" smtClean="0"/>
                <a:t>КвТ</a:t>
              </a:r>
              <a:endParaRPr lang="ru-RU" altLang="ru-RU" sz="752" dirty="0"/>
            </a:p>
          </p:txBody>
        </p:sp>
        <p:cxnSp>
          <p:nvCxnSpPr>
            <p:cNvPr id="479" name="Прямая соединительная линия 478"/>
            <p:cNvCxnSpPr/>
            <p:nvPr/>
          </p:nvCxnSpPr>
          <p:spPr>
            <a:xfrm flipV="1">
              <a:off x="10289417" y="6303637"/>
              <a:ext cx="28553" cy="3796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Прямая соединительная линия 479"/>
            <p:cNvCxnSpPr/>
            <p:nvPr/>
          </p:nvCxnSpPr>
          <p:spPr>
            <a:xfrm>
              <a:off x="10289417" y="6356257"/>
              <a:ext cx="28553" cy="28362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Прямая соединительная линия 480"/>
            <p:cNvCxnSpPr/>
            <p:nvPr/>
          </p:nvCxnSpPr>
          <p:spPr>
            <a:xfrm>
              <a:off x="10421186" y="6303637"/>
              <a:ext cx="34692" cy="3405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Прямая соединительная линия 481"/>
            <p:cNvCxnSpPr/>
            <p:nvPr/>
          </p:nvCxnSpPr>
          <p:spPr>
            <a:xfrm flipH="1">
              <a:off x="10421186" y="6349299"/>
              <a:ext cx="34692" cy="35320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9" name="Скругленная прямоугольная выноска 488"/>
          <p:cNvSpPr>
            <a:spLocks noChangeArrowheads="1"/>
          </p:cNvSpPr>
          <p:nvPr/>
        </p:nvSpPr>
        <p:spPr bwMode="auto">
          <a:xfrm>
            <a:off x="1720699" y="5014699"/>
            <a:ext cx="934954" cy="411443"/>
          </a:xfrm>
          <a:prstGeom prst="wedgeRoundRectCallout">
            <a:avLst>
              <a:gd name="adj1" fmla="val 133736"/>
              <a:gd name="adj2" fmla="val -70224"/>
              <a:gd name="adj3" fmla="val 16667"/>
            </a:avLst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defTabSz="1033272"/>
            <a:r>
              <a:rPr lang="ru-RU" altLang="ru-RU" sz="800" i="1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Задымление </a:t>
            </a:r>
          </a:p>
          <a:p>
            <a:pPr algn="ctr" defTabSz="1033272"/>
            <a:r>
              <a:rPr lang="ru-RU" altLang="ru-RU" sz="800" i="1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sz="800" i="1" kern="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15.11.2019  </a:t>
            </a:r>
          </a:p>
        </p:txBody>
      </p:sp>
      <p:sp>
        <p:nvSpPr>
          <p:cNvPr id="491" name="Text Box 1054"/>
          <p:cNvSpPr txBox="1">
            <a:spLocks noChangeArrowheads="1"/>
          </p:cNvSpPr>
          <p:nvPr/>
        </p:nvSpPr>
        <p:spPr bwMode="auto">
          <a:xfrm>
            <a:off x="200425" y="6692078"/>
            <a:ext cx="1773760" cy="279812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47113" tIns="47113" rIns="47113" bIns="47113">
            <a:spAutoFit/>
          </a:bodyPr>
          <a:lstStyle>
            <a:lvl1pPr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2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Масштаб 2 километра</a:t>
            </a:r>
            <a:endParaRPr lang="ru-RU" altLang="ru-RU" sz="1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2" name="Прямоугольник 491"/>
          <p:cNvSpPr/>
          <p:nvPr/>
        </p:nvSpPr>
        <p:spPr>
          <a:xfrm>
            <a:off x="200425" y="1089422"/>
            <a:ext cx="3568679" cy="240727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9" rIns="91436" bIns="45719" rtlCol="0" anchor="ctr"/>
          <a:lstStyle/>
          <a:p>
            <a:pPr algn="ctr"/>
            <a:r>
              <a:rPr lang="ru-RU" sz="1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490" name="Скругленная прямоугольная выноска 5"/>
          <p:cNvSpPr>
            <a:spLocks noChangeArrowheads="1"/>
          </p:cNvSpPr>
          <p:nvPr/>
        </p:nvSpPr>
        <p:spPr bwMode="auto">
          <a:xfrm>
            <a:off x="9411026" y="3965504"/>
            <a:ext cx="2572577" cy="441299"/>
          </a:xfrm>
          <a:prstGeom prst="wedgeRoundRectCallout">
            <a:avLst>
              <a:gd name="adj1" fmla="val -51807"/>
              <a:gd name="adj2" fmla="val -299404"/>
              <a:gd name="adj3" fmla="val 16667"/>
            </a:avLst>
          </a:prstGeom>
          <a:solidFill>
            <a:srgbClr val="00B0F0">
              <a:alpha val="64000"/>
            </a:srgbClr>
          </a:solidFill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alt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распространения природного </a:t>
            </a:r>
            <a:r>
              <a:rPr lang="ru-RU" altLang="ru-RU" sz="9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пожара</a:t>
            </a:r>
            <a:r>
              <a:rPr lang="en-US" altLang="ru-RU" sz="9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9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24 ч. </a:t>
            </a:r>
          </a:p>
          <a:p>
            <a:pPr algn="ctr"/>
            <a:r>
              <a:rPr lang="ru-RU" altLang="ru-RU" sz="9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15.11.2019 </a:t>
            </a:r>
            <a:r>
              <a:rPr lang="ru-RU" alt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лесного пожара 6</a:t>
            </a:r>
            <a:r>
              <a:rPr lang="ru-RU" altLang="ru-RU" sz="9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34 га</a:t>
            </a:r>
            <a:endParaRPr lang="ru-RU" altLang="ru-RU" sz="9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6" name="Группа 425"/>
          <p:cNvGrpSpPr/>
          <p:nvPr/>
        </p:nvGrpSpPr>
        <p:grpSpPr>
          <a:xfrm>
            <a:off x="12401845" y="5143924"/>
            <a:ext cx="2160000" cy="2880000"/>
            <a:chOff x="5711031" y="3456409"/>
            <a:chExt cx="3095625" cy="3168352"/>
          </a:xfrm>
        </p:grpSpPr>
        <p:pic>
          <p:nvPicPr>
            <p:cNvPr id="427" name="Рисунок 426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1031" y="3456409"/>
              <a:ext cx="3095625" cy="166248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428" name="Рисунок 427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1031" y="5118894"/>
              <a:ext cx="3095625" cy="150586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</p:grpSp>
      <p:sp>
        <p:nvSpPr>
          <p:cNvPr id="429" name="Прямоугольная выноска 200"/>
          <p:cNvSpPr>
            <a:spLocks noChangeArrowheads="1"/>
          </p:cNvSpPr>
          <p:nvPr/>
        </p:nvSpPr>
        <p:spPr bwMode="auto">
          <a:xfrm>
            <a:off x="10903483" y="2627051"/>
            <a:ext cx="1080120" cy="276999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12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Наджиго</a:t>
            </a:r>
            <a:endParaRPr lang="ru-RU" alt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430" name="Прямая со стрелкой 429"/>
          <p:cNvCxnSpPr/>
          <p:nvPr/>
        </p:nvCxnSpPr>
        <p:spPr>
          <a:xfrm flipH="1" flipV="1">
            <a:off x="9601199" y="2124383"/>
            <a:ext cx="1302286" cy="696242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1" name="Text Box 21"/>
          <p:cNvSpPr txBox="1">
            <a:spLocks noChangeArrowheads="1"/>
          </p:cNvSpPr>
          <p:nvPr/>
        </p:nvSpPr>
        <p:spPr bwMode="auto">
          <a:xfrm>
            <a:off x="10068789" y="2461344"/>
            <a:ext cx="592702" cy="22289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1,8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sp>
        <p:nvSpPr>
          <p:cNvPr id="438" name="Прямоугольная выноска 200"/>
          <p:cNvSpPr>
            <a:spLocks noChangeArrowheads="1"/>
          </p:cNvSpPr>
          <p:nvPr/>
        </p:nvSpPr>
        <p:spPr bwMode="auto">
          <a:xfrm>
            <a:off x="5064696" y="1985884"/>
            <a:ext cx="1080120" cy="276999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12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Шепси</a:t>
            </a:r>
            <a:endParaRPr lang="ru-RU" alt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439" name="Прямая со стрелкой 438"/>
          <p:cNvCxnSpPr/>
          <p:nvPr/>
        </p:nvCxnSpPr>
        <p:spPr>
          <a:xfrm flipH="1">
            <a:off x="6144816" y="1778543"/>
            <a:ext cx="2800477" cy="207341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0" name="Text Box 21"/>
          <p:cNvSpPr txBox="1">
            <a:spLocks noChangeArrowheads="1"/>
          </p:cNvSpPr>
          <p:nvPr/>
        </p:nvSpPr>
        <p:spPr bwMode="auto">
          <a:xfrm>
            <a:off x="6915776" y="1804235"/>
            <a:ext cx="592702" cy="22289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4,5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pic>
        <p:nvPicPr>
          <p:cNvPr id="452" name="Шепси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200425" y="1346469"/>
            <a:ext cx="3568679" cy="2830020"/>
          </a:xfrm>
          <a:prstGeom prst="rect">
            <a:avLst/>
          </a:prstGeom>
        </p:spPr>
      </p:pic>
      <p:sp>
        <p:nvSpPr>
          <p:cNvPr id="433" name="Прямоугольная выноска 200"/>
          <p:cNvSpPr>
            <a:spLocks noChangeArrowheads="1"/>
          </p:cNvSpPr>
          <p:nvPr/>
        </p:nvSpPr>
        <p:spPr bwMode="auto">
          <a:xfrm>
            <a:off x="7801000" y="4752553"/>
            <a:ext cx="4248472" cy="830997"/>
          </a:xfrm>
          <a:prstGeom prst="wedgeRectCallout">
            <a:avLst>
              <a:gd name="adj1" fmla="val -7762"/>
              <a:gd name="adj2" fmla="val -3969"/>
            </a:avLst>
          </a:prstGeom>
          <a:noFill/>
          <a:ln w="19050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Сочинский национальный парк</a:t>
            </a:r>
            <a:endParaRPr lang="ru-RU" altLang="ru-RU" sz="2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1176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700" fill="hold"/>
                                        <p:tgtEl>
                                          <p:spTgt spid="45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45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5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2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4" name="Рисунок 373"/>
          <p:cNvPicPr>
            <a:picLocks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92752"/>
            <a:ext cx="14593888" cy="7216212"/>
          </a:xfrm>
          <a:prstGeom prst="rect">
            <a:avLst/>
          </a:prstGeom>
          <a:solidFill>
            <a:scrgbClr r="0" g="0" b="0"/>
          </a:solidFill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0" y="3154"/>
            <a:ext cx="14593888" cy="976350"/>
          </a:xfrm>
          <a:prstGeom prst="rect">
            <a:avLst/>
          </a:prstGeom>
          <a:solidFill>
            <a:srgbClr val="204D84"/>
          </a:soli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979" tIns="43990" rIns="87979" bIns="43990" anchor="ctr"/>
          <a:lstStyle>
            <a:defPPr>
              <a:defRPr lang="ru-RU"/>
            </a:defPPr>
            <a:lvl1pPr algn="ctr" defTabSz="879373">
              <a:defRPr sz="16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Природный пожар в Краснодарском крае</a:t>
            </a:r>
          </a:p>
          <a:p>
            <a:r>
              <a:rPr lang="ru-RU" dirty="0"/>
              <a:t>(по данным космического мониторинга </a:t>
            </a:r>
            <a:r>
              <a:rPr lang="ru-RU" dirty="0" smtClean="0"/>
              <a:t>на 06.00 15.11.2019</a:t>
            </a:r>
            <a:r>
              <a:rPr lang="ru-RU" dirty="0"/>
              <a:t>)</a:t>
            </a:r>
          </a:p>
        </p:txBody>
      </p:sp>
      <p:grpSp>
        <p:nvGrpSpPr>
          <p:cNvPr id="5" name="Группа 4"/>
          <p:cNvGrpSpPr/>
          <p:nvPr/>
        </p:nvGrpSpPr>
        <p:grpSpPr>
          <a:xfrm>
            <a:off x="13633648" y="150015"/>
            <a:ext cx="811736" cy="682628"/>
            <a:chOff x="9625856" y="4064"/>
            <a:chExt cx="625999" cy="526433"/>
          </a:xfrm>
        </p:grpSpPr>
        <p:sp>
          <p:nvSpPr>
            <p:cNvPr id="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1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3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1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5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8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373" name="Полилиния 372"/>
          <p:cNvSpPr/>
          <p:nvPr/>
        </p:nvSpPr>
        <p:spPr>
          <a:xfrm>
            <a:off x="10069819" y="4558937"/>
            <a:ext cx="1017821" cy="770709"/>
          </a:xfrm>
          <a:custGeom>
            <a:avLst/>
            <a:gdLst>
              <a:gd name="connsiteX0" fmla="*/ 44444 w 1266049"/>
              <a:gd name="connsiteY0" fmla="*/ 613954 h 770709"/>
              <a:gd name="connsiteX1" fmla="*/ 462455 w 1266049"/>
              <a:gd name="connsiteY1" fmla="*/ 666206 h 770709"/>
              <a:gd name="connsiteX2" fmla="*/ 606147 w 1266049"/>
              <a:gd name="connsiteY2" fmla="*/ 731520 h 770709"/>
              <a:gd name="connsiteX3" fmla="*/ 645335 w 1266049"/>
              <a:gd name="connsiteY3" fmla="*/ 744583 h 770709"/>
              <a:gd name="connsiteX4" fmla="*/ 1024158 w 1266049"/>
              <a:gd name="connsiteY4" fmla="*/ 757646 h 770709"/>
              <a:gd name="connsiteX5" fmla="*/ 1063347 w 1266049"/>
              <a:gd name="connsiteY5" fmla="*/ 770709 h 770709"/>
              <a:gd name="connsiteX6" fmla="*/ 1102535 w 1266049"/>
              <a:gd name="connsiteY6" fmla="*/ 757646 h 770709"/>
              <a:gd name="connsiteX7" fmla="*/ 1193975 w 1266049"/>
              <a:gd name="connsiteY7" fmla="*/ 705394 h 770709"/>
              <a:gd name="connsiteX8" fmla="*/ 1233164 w 1266049"/>
              <a:gd name="connsiteY8" fmla="*/ 666206 h 770709"/>
              <a:gd name="connsiteX9" fmla="*/ 1246227 w 1266049"/>
              <a:gd name="connsiteY9" fmla="*/ 352697 h 770709"/>
              <a:gd name="connsiteX10" fmla="*/ 1233164 w 1266049"/>
              <a:gd name="connsiteY10" fmla="*/ 300446 h 770709"/>
              <a:gd name="connsiteX11" fmla="*/ 1076410 w 1266049"/>
              <a:gd name="connsiteY11" fmla="*/ 222069 h 770709"/>
              <a:gd name="connsiteX12" fmla="*/ 998033 w 1266049"/>
              <a:gd name="connsiteY12" fmla="*/ 182880 h 770709"/>
              <a:gd name="connsiteX13" fmla="*/ 919655 w 1266049"/>
              <a:gd name="connsiteY13" fmla="*/ 130629 h 770709"/>
              <a:gd name="connsiteX14" fmla="*/ 841278 w 1266049"/>
              <a:gd name="connsiteY14" fmla="*/ 78377 h 770709"/>
              <a:gd name="connsiteX15" fmla="*/ 736775 w 1266049"/>
              <a:gd name="connsiteY15" fmla="*/ 52252 h 770709"/>
              <a:gd name="connsiteX16" fmla="*/ 697587 w 1266049"/>
              <a:gd name="connsiteY16" fmla="*/ 26126 h 770709"/>
              <a:gd name="connsiteX17" fmla="*/ 593084 w 1266049"/>
              <a:gd name="connsiteY17" fmla="*/ 0 h 770709"/>
              <a:gd name="connsiteX18" fmla="*/ 357953 w 1266049"/>
              <a:gd name="connsiteY18" fmla="*/ 13063 h 770709"/>
              <a:gd name="connsiteX19" fmla="*/ 240387 w 1266049"/>
              <a:gd name="connsiteY19" fmla="*/ 52252 h 770709"/>
              <a:gd name="connsiteX20" fmla="*/ 162010 w 1266049"/>
              <a:gd name="connsiteY20" fmla="*/ 78377 h 770709"/>
              <a:gd name="connsiteX21" fmla="*/ 83633 w 1266049"/>
              <a:gd name="connsiteY21" fmla="*/ 130629 h 770709"/>
              <a:gd name="connsiteX22" fmla="*/ 70570 w 1266049"/>
              <a:gd name="connsiteY22" fmla="*/ 326572 h 770709"/>
              <a:gd name="connsiteX23" fmla="*/ 57507 w 1266049"/>
              <a:gd name="connsiteY23" fmla="*/ 431074 h 770709"/>
              <a:gd name="connsiteX24" fmla="*/ 31381 w 1266049"/>
              <a:gd name="connsiteY24" fmla="*/ 548640 h 770709"/>
              <a:gd name="connsiteX25" fmla="*/ 44444 w 1266049"/>
              <a:gd name="connsiteY25" fmla="*/ 613954 h 770709"/>
              <a:gd name="connsiteX0" fmla="*/ 0 w 1234668"/>
              <a:gd name="connsiteY0" fmla="*/ 548640 h 770709"/>
              <a:gd name="connsiteX1" fmla="*/ 431074 w 1234668"/>
              <a:gd name="connsiteY1" fmla="*/ 666206 h 770709"/>
              <a:gd name="connsiteX2" fmla="*/ 574766 w 1234668"/>
              <a:gd name="connsiteY2" fmla="*/ 731520 h 770709"/>
              <a:gd name="connsiteX3" fmla="*/ 613954 w 1234668"/>
              <a:gd name="connsiteY3" fmla="*/ 744583 h 770709"/>
              <a:gd name="connsiteX4" fmla="*/ 992777 w 1234668"/>
              <a:gd name="connsiteY4" fmla="*/ 757646 h 770709"/>
              <a:gd name="connsiteX5" fmla="*/ 1031966 w 1234668"/>
              <a:gd name="connsiteY5" fmla="*/ 770709 h 770709"/>
              <a:gd name="connsiteX6" fmla="*/ 1071154 w 1234668"/>
              <a:gd name="connsiteY6" fmla="*/ 757646 h 770709"/>
              <a:gd name="connsiteX7" fmla="*/ 1162594 w 1234668"/>
              <a:gd name="connsiteY7" fmla="*/ 705394 h 770709"/>
              <a:gd name="connsiteX8" fmla="*/ 1201783 w 1234668"/>
              <a:gd name="connsiteY8" fmla="*/ 666206 h 770709"/>
              <a:gd name="connsiteX9" fmla="*/ 1214846 w 1234668"/>
              <a:gd name="connsiteY9" fmla="*/ 352697 h 770709"/>
              <a:gd name="connsiteX10" fmla="*/ 1201783 w 1234668"/>
              <a:gd name="connsiteY10" fmla="*/ 300446 h 770709"/>
              <a:gd name="connsiteX11" fmla="*/ 1045029 w 1234668"/>
              <a:gd name="connsiteY11" fmla="*/ 222069 h 770709"/>
              <a:gd name="connsiteX12" fmla="*/ 966652 w 1234668"/>
              <a:gd name="connsiteY12" fmla="*/ 182880 h 770709"/>
              <a:gd name="connsiteX13" fmla="*/ 888274 w 1234668"/>
              <a:gd name="connsiteY13" fmla="*/ 130629 h 770709"/>
              <a:gd name="connsiteX14" fmla="*/ 809897 w 1234668"/>
              <a:gd name="connsiteY14" fmla="*/ 78377 h 770709"/>
              <a:gd name="connsiteX15" fmla="*/ 705394 w 1234668"/>
              <a:gd name="connsiteY15" fmla="*/ 52252 h 770709"/>
              <a:gd name="connsiteX16" fmla="*/ 666206 w 1234668"/>
              <a:gd name="connsiteY16" fmla="*/ 26126 h 770709"/>
              <a:gd name="connsiteX17" fmla="*/ 561703 w 1234668"/>
              <a:gd name="connsiteY17" fmla="*/ 0 h 770709"/>
              <a:gd name="connsiteX18" fmla="*/ 326572 w 1234668"/>
              <a:gd name="connsiteY18" fmla="*/ 13063 h 770709"/>
              <a:gd name="connsiteX19" fmla="*/ 209006 w 1234668"/>
              <a:gd name="connsiteY19" fmla="*/ 52252 h 770709"/>
              <a:gd name="connsiteX20" fmla="*/ 130629 w 1234668"/>
              <a:gd name="connsiteY20" fmla="*/ 78377 h 770709"/>
              <a:gd name="connsiteX21" fmla="*/ 52252 w 1234668"/>
              <a:gd name="connsiteY21" fmla="*/ 130629 h 770709"/>
              <a:gd name="connsiteX22" fmla="*/ 39189 w 1234668"/>
              <a:gd name="connsiteY22" fmla="*/ 326572 h 770709"/>
              <a:gd name="connsiteX23" fmla="*/ 26126 w 1234668"/>
              <a:gd name="connsiteY23" fmla="*/ 431074 h 770709"/>
              <a:gd name="connsiteX24" fmla="*/ 0 w 1234668"/>
              <a:gd name="connsiteY24" fmla="*/ 548640 h 770709"/>
              <a:gd name="connsiteX0" fmla="*/ 145336 w 1210187"/>
              <a:gd name="connsiteY0" fmla="*/ 613954 h 770709"/>
              <a:gd name="connsiteX1" fmla="*/ 406593 w 1210187"/>
              <a:gd name="connsiteY1" fmla="*/ 666206 h 770709"/>
              <a:gd name="connsiteX2" fmla="*/ 550285 w 1210187"/>
              <a:gd name="connsiteY2" fmla="*/ 731520 h 770709"/>
              <a:gd name="connsiteX3" fmla="*/ 589473 w 1210187"/>
              <a:gd name="connsiteY3" fmla="*/ 744583 h 770709"/>
              <a:gd name="connsiteX4" fmla="*/ 968296 w 1210187"/>
              <a:gd name="connsiteY4" fmla="*/ 757646 h 770709"/>
              <a:gd name="connsiteX5" fmla="*/ 1007485 w 1210187"/>
              <a:gd name="connsiteY5" fmla="*/ 770709 h 770709"/>
              <a:gd name="connsiteX6" fmla="*/ 1046673 w 1210187"/>
              <a:gd name="connsiteY6" fmla="*/ 757646 h 770709"/>
              <a:gd name="connsiteX7" fmla="*/ 1138113 w 1210187"/>
              <a:gd name="connsiteY7" fmla="*/ 705394 h 770709"/>
              <a:gd name="connsiteX8" fmla="*/ 1177302 w 1210187"/>
              <a:gd name="connsiteY8" fmla="*/ 666206 h 770709"/>
              <a:gd name="connsiteX9" fmla="*/ 1190365 w 1210187"/>
              <a:gd name="connsiteY9" fmla="*/ 352697 h 770709"/>
              <a:gd name="connsiteX10" fmla="*/ 1177302 w 1210187"/>
              <a:gd name="connsiteY10" fmla="*/ 300446 h 770709"/>
              <a:gd name="connsiteX11" fmla="*/ 1020548 w 1210187"/>
              <a:gd name="connsiteY11" fmla="*/ 222069 h 770709"/>
              <a:gd name="connsiteX12" fmla="*/ 942171 w 1210187"/>
              <a:gd name="connsiteY12" fmla="*/ 182880 h 770709"/>
              <a:gd name="connsiteX13" fmla="*/ 863793 w 1210187"/>
              <a:gd name="connsiteY13" fmla="*/ 130629 h 770709"/>
              <a:gd name="connsiteX14" fmla="*/ 785416 w 1210187"/>
              <a:gd name="connsiteY14" fmla="*/ 78377 h 770709"/>
              <a:gd name="connsiteX15" fmla="*/ 680913 w 1210187"/>
              <a:gd name="connsiteY15" fmla="*/ 52252 h 770709"/>
              <a:gd name="connsiteX16" fmla="*/ 641725 w 1210187"/>
              <a:gd name="connsiteY16" fmla="*/ 26126 h 770709"/>
              <a:gd name="connsiteX17" fmla="*/ 537222 w 1210187"/>
              <a:gd name="connsiteY17" fmla="*/ 0 h 770709"/>
              <a:gd name="connsiteX18" fmla="*/ 302091 w 1210187"/>
              <a:gd name="connsiteY18" fmla="*/ 13063 h 770709"/>
              <a:gd name="connsiteX19" fmla="*/ 184525 w 1210187"/>
              <a:gd name="connsiteY19" fmla="*/ 52252 h 770709"/>
              <a:gd name="connsiteX20" fmla="*/ 106148 w 1210187"/>
              <a:gd name="connsiteY20" fmla="*/ 78377 h 770709"/>
              <a:gd name="connsiteX21" fmla="*/ 27771 w 1210187"/>
              <a:gd name="connsiteY21" fmla="*/ 130629 h 770709"/>
              <a:gd name="connsiteX22" fmla="*/ 14708 w 1210187"/>
              <a:gd name="connsiteY22" fmla="*/ 326572 h 770709"/>
              <a:gd name="connsiteX23" fmla="*/ 1645 w 1210187"/>
              <a:gd name="connsiteY23" fmla="*/ 431074 h 770709"/>
              <a:gd name="connsiteX24" fmla="*/ 145336 w 1210187"/>
              <a:gd name="connsiteY24" fmla="*/ 613954 h 770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210187" h="770709">
                <a:moveTo>
                  <a:pt x="145336" y="613954"/>
                </a:moveTo>
                <a:cubicBezTo>
                  <a:pt x="212827" y="653143"/>
                  <a:pt x="339102" y="646612"/>
                  <a:pt x="406593" y="666206"/>
                </a:cubicBezTo>
                <a:cubicBezTo>
                  <a:pt x="474085" y="685800"/>
                  <a:pt x="546595" y="730290"/>
                  <a:pt x="550285" y="731520"/>
                </a:cubicBezTo>
                <a:cubicBezTo>
                  <a:pt x="563348" y="735874"/>
                  <a:pt x="575731" y="743724"/>
                  <a:pt x="589473" y="744583"/>
                </a:cubicBezTo>
                <a:cubicBezTo>
                  <a:pt x="715576" y="752465"/>
                  <a:pt x="842022" y="753292"/>
                  <a:pt x="968296" y="757646"/>
                </a:cubicBezTo>
                <a:cubicBezTo>
                  <a:pt x="981359" y="762000"/>
                  <a:pt x="993715" y="770709"/>
                  <a:pt x="1007485" y="770709"/>
                </a:cubicBezTo>
                <a:cubicBezTo>
                  <a:pt x="1021254" y="770709"/>
                  <a:pt x="1034017" y="763070"/>
                  <a:pt x="1046673" y="757646"/>
                </a:cubicBezTo>
                <a:cubicBezTo>
                  <a:pt x="1072981" y="746371"/>
                  <a:pt x="1114959" y="724689"/>
                  <a:pt x="1138113" y="705394"/>
                </a:cubicBezTo>
                <a:cubicBezTo>
                  <a:pt x="1152305" y="693567"/>
                  <a:pt x="1164239" y="679269"/>
                  <a:pt x="1177302" y="666206"/>
                </a:cubicBezTo>
                <a:cubicBezTo>
                  <a:pt x="1225692" y="521037"/>
                  <a:pt x="1212251" y="593440"/>
                  <a:pt x="1190365" y="352697"/>
                </a:cubicBezTo>
                <a:cubicBezTo>
                  <a:pt x="1188740" y="334818"/>
                  <a:pt x="1189124" y="313957"/>
                  <a:pt x="1177302" y="300446"/>
                </a:cubicBezTo>
                <a:cubicBezTo>
                  <a:pt x="1090969" y="201779"/>
                  <a:pt x="1115595" y="285433"/>
                  <a:pt x="1020548" y="222069"/>
                </a:cubicBezTo>
                <a:cubicBezTo>
                  <a:pt x="846584" y="106093"/>
                  <a:pt x="1104408" y="273011"/>
                  <a:pt x="942171" y="182880"/>
                </a:cubicBezTo>
                <a:cubicBezTo>
                  <a:pt x="914723" y="167631"/>
                  <a:pt x="889919" y="148046"/>
                  <a:pt x="863793" y="130629"/>
                </a:cubicBezTo>
                <a:cubicBezTo>
                  <a:pt x="863791" y="130628"/>
                  <a:pt x="785418" y="78378"/>
                  <a:pt x="785416" y="78377"/>
                </a:cubicBezTo>
                <a:lnTo>
                  <a:pt x="680913" y="52252"/>
                </a:lnTo>
                <a:cubicBezTo>
                  <a:pt x="667850" y="43543"/>
                  <a:pt x="655767" y="33147"/>
                  <a:pt x="641725" y="26126"/>
                </a:cubicBezTo>
                <a:cubicBezTo>
                  <a:pt x="614947" y="12737"/>
                  <a:pt x="562063" y="4968"/>
                  <a:pt x="537222" y="0"/>
                </a:cubicBezTo>
                <a:cubicBezTo>
                  <a:pt x="458845" y="4354"/>
                  <a:pt x="379983" y="3326"/>
                  <a:pt x="302091" y="13063"/>
                </a:cubicBezTo>
                <a:cubicBezTo>
                  <a:pt x="302084" y="13064"/>
                  <a:pt x="204123" y="45719"/>
                  <a:pt x="184525" y="52252"/>
                </a:cubicBezTo>
                <a:cubicBezTo>
                  <a:pt x="184520" y="52254"/>
                  <a:pt x="106153" y="78373"/>
                  <a:pt x="106148" y="78377"/>
                </a:cubicBezTo>
                <a:lnTo>
                  <a:pt x="27771" y="130629"/>
                </a:lnTo>
                <a:cubicBezTo>
                  <a:pt x="-25867" y="237903"/>
                  <a:pt x="14708" y="133836"/>
                  <a:pt x="14708" y="326572"/>
                </a:cubicBezTo>
                <a:cubicBezTo>
                  <a:pt x="14708" y="361677"/>
                  <a:pt x="6610" y="396322"/>
                  <a:pt x="1645" y="431074"/>
                </a:cubicBezTo>
                <a:cubicBezTo>
                  <a:pt x="-2369" y="459171"/>
                  <a:pt x="160894" y="582839"/>
                  <a:pt x="145336" y="613954"/>
                </a:cubicBezTo>
                <a:close/>
              </a:path>
            </a:pathLst>
          </a:custGeom>
          <a:solidFill>
            <a:srgbClr val="FF0000">
              <a:alpha val="49000"/>
            </a:srgbClr>
          </a:solidFill>
          <a:ln>
            <a:solidFill>
              <a:srgbClr val="FF0000">
                <a:alpha val="4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95"/>
          </a:p>
        </p:txBody>
      </p:sp>
      <p:sp>
        <p:nvSpPr>
          <p:cNvPr id="375" name="Прямоугольная выноска 200"/>
          <p:cNvSpPr>
            <a:spLocks noChangeArrowheads="1"/>
          </p:cNvSpPr>
          <p:nvPr/>
        </p:nvSpPr>
        <p:spPr bwMode="auto">
          <a:xfrm>
            <a:off x="3169648" y="7369025"/>
            <a:ext cx="1080120" cy="276999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Узловой</a:t>
            </a:r>
            <a:endParaRPr lang="ru-RU" alt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6" name="Прямоугольная выноска 200"/>
          <p:cNvSpPr>
            <a:spLocks noChangeArrowheads="1"/>
          </p:cNvSpPr>
          <p:nvPr/>
        </p:nvSpPr>
        <p:spPr bwMode="auto">
          <a:xfrm>
            <a:off x="4041754" y="5473835"/>
            <a:ext cx="1080120" cy="276999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12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Баговская</a:t>
            </a:r>
            <a:endParaRPr lang="ru-RU" alt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7" name="Прямоугольная выноска 200"/>
          <p:cNvSpPr>
            <a:spLocks noChangeArrowheads="1"/>
          </p:cNvSpPr>
          <p:nvPr/>
        </p:nvSpPr>
        <p:spPr bwMode="auto">
          <a:xfrm>
            <a:off x="8233048" y="1728217"/>
            <a:ext cx="1440160" cy="276999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12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Бесленеевская</a:t>
            </a:r>
            <a:endParaRPr lang="ru-RU" alt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8" name="Прямоугольная выноска 200"/>
          <p:cNvSpPr>
            <a:spLocks noChangeArrowheads="1"/>
          </p:cNvSpPr>
          <p:nvPr/>
        </p:nvSpPr>
        <p:spPr bwMode="auto">
          <a:xfrm>
            <a:off x="12894607" y="7621840"/>
            <a:ext cx="1080120" cy="276999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Псебай</a:t>
            </a:r>
            <a:endParaRPr lang="ru-RU" alt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379" name="Прямая со стрелкой 378"/>
          <p:cNvCxnSpPr>
            <a:stCxn id="373" idx="0"/>
          </p:cNvCxnSpPr>
          <p:nvPr/>
        </p:nvCxnSpPr>
        <p:spPr>
          <a:xfrm flipH="1">
            <a:off x="4272609" y="5172891"/>
            <a:ext cx="5919444" cy="251682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0" name="Text Box 21"/>
          <p:cNvSpPr txBox="1">
            <a:spLocks noChangeArrowheads="1"/>
          </p:cNvSpPr>
          <p:nvPr/>
        </p:nvSpPr>
        <p:spPr bwMode="auto">
          <a:xfrm>
            <a:off x="7131159" y="6208411"/>
            <a:ext cx="592702" cy="22289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 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cxnSp>
        <p:nvCxnSpPr>
          <p:cNvPr id="382" name="Прямая со стрелкой 381"/>
          <p:cNvCxnSpPr>
            <a:stCxn id="373" idx="23"/>
          </p:cNvCxnSpPr>
          <p:nvPr/>
        </p:nvCxnSpPr>
        <p:spPr>
          <a:xfrm flipH="1">
            <a:off x="5376259" y="4990011"/>
            <a:ext cx="4694944" cy="495954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Прямая со стрелкой 383"/>
          <p:cNvCxnSpPr>
            <a:stCxn id="373" idx="18"/>
          </p:cNvCxnSpPr>
          <p:nvPr/>
        </p:nvCxnSpPr>
        <p:spPr>
          <a:xfrm flipH="1" flipV="1">
            <a:off x="9529193" y="2740682"/>
            <a:ext cx="794698" cy="1831318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7" name="Text Box 21"/>
          <p:cNvSpPr txBox="1">
            <a:spLocks noChangeArrowheads="1"/>
          </p:cNvSpPr>
          <p:nvPr/>
        </p:nvSpPr>
        <p:spPr bwMode="auto">
          <a:xfrm>
            <a:off x="7454963" y="5106756"/>
            <a:ext cx="592702" cy="22289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 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sp>
        <p:nvSpPr>
          <p:cNvPr id="388" name="Text Box 21"/>
          <p:cNvSpPr txBox="1">
            <a:spLocks noChangeArrowheads="1"/>
          </p:cNvSpPr>
          <p:nvPr/>
        </p:nvSpPr>
        <p:spPr bwMode="auto">
          <a:xfrm>
            <a:off x="9477117" y="3386168"/>
            <a:ext cx="592702" cy="22289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cxnSp>
        <p:nvCxnSpPr>
          <p:cNvPr id="389" name="Прямая со стрелкой 388"/>
          <p:cNvCxnSpPr>
            <a:endCxn id="373" idx="6"/>
          </p:cNvCxnSpPr>
          <p:nvPr/>
        </p:nvCxnSpPr>
        <p:spPr>
          <a:xfrm flipH="1" flipV="1">
            <a:off x="10950117" y="5316583"/>
            <a:ext cx="2872723" cy="2305257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1" name="Text Box 21"/>
          <p:cNvSpPr txBox="1">
            <a:spLocks noChangeArrowheads="1"/>
          </p:cNvSpPr>
          <p:nvPr/>
        </p:nvSpPr>
        <p:spPr bwMode="auto">
          <a:xfrm>
            <a:off x="12158888" y="6345851"/>
            <a:ext cx="592702" cy="22289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 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sp>
        <p:nvSpPr>
          <p:cNvPr id="395" name="Прямоугольник 394"/>
          <p:cNvSpPr/>
          <p:nvPr/>
        </p:nvSpPr>
        <p:spPr bwMode="auto">
          <a:xfrm>
            <a:off x="70613" y="6738893"/>
            <a:ext cx="2533650" cy="1412938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ru-RU"/>
            </a:defPPr>
            <a:lvl1pPr algn="l" defTabSz="1038225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08000" indent="-50800" algn="l" defTabSz="1038225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38225" indent="-123825" algn="l" defTabSz="1038225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66863" indent="-195263" algn="l" defTabSz="1038225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97088" indent="-268288" algn="l" defTabSz="1038225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200">
              <a:solidFill>
                <a:prstClr val="white"/>
              </a:solidFill>
            </a:endParaRPr>
          </a:p>
        </p:txBody>
      </p:sp>
      <p:sp>
        <p:nvSpPr>
          <p:cNvPr id="396" name="Text Box 1054"/>
          <p:cNvSpPr txBox="1">
            <a:spLocks noChangeArrowheads="1"/>
          </p:cNvSpPr>
          <p:nvPr/>
        </p:nvSpPr>
        <p:spPr bwMode="auto">
          <a:xfrm>
            <a:off x="121413" y="7750025"/>
            <a:ext cx="619125" cy="176213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33355" tIns="33355" rIns="33355" bIns="33355">
            <a:spAutoFit/>
          </a:bodyPr>
          <a:lstStyle>
            <a:lvl1pPr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7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Октябрьский</a:t>
            </a:r>
          </a:p>
        </p:txBody>
      </p:sp>
      <p:sp>
        <p:nvSpPr>
          <p:cNvPr id="397" name="TextBox 5"/>
          <p:cNvSpPr txBox="1">
            <a:spLocks noChangeArrowheads="1"/>
          </p:cNvSpPr>
          <p:nvPr/>
        </p:nvSpPr>
        <p:spPr bwMode="auto">
          <a:xfrm>
            <a:off x="788163" y="7732563"/>
            <a:ext cx="1671638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60149" rIns="0" bIns="60149">
            <a:spAutoFit/>
          </a:bodyPr>
          <a:lstStyle>
            <a:lvl1pPr defTabSz="1147763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147763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147763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147763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147763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90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Населенный пункт</a:t>
            </a:r>
          </a:p>
        </p:txBody>
      </p:sp>
      <p:sp>
        <p:nvSpPr>
          <p:cNvPr id="400" name="TextBox 5"/>
          <p:cNvSpPr txBox="1">
            <a:spLocks noChangeArrowheads="1"/>
          </p:cNvSpPr>
          <p:nvPr/>
        </p:nvSpPr>
        <p:spPr bwMode="auto">
          <a:xfrm>
            <a:off x="788163" y="7402363"/>
            <a:ext cx="1760538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60149" rIns="0" bIns="60149">
            <a:spAutoFit/>
          </a:bodyPr>
          <a:lstStyle>
            <a:lvl1pPr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9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Область Задымления</a:t>
            </a:r>
            <a:endParaRPr lang="ru-RU" alt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1" name="Полилиния 55"/>
          <p:cNvSpPr>
            <a:spLocks/>
          </p:cNvSpPr>
          <p:nvPr/>
        </p:nvSpPr>
        <p:spPr bwMode="auto">
          <a:xfrm>
            <a:off x="184913" y="7369025"/>
            <a:ext cx="355600" cy="241300"/>
          </a:xfrm>
          <a:custGeom>
            <a:avLst/>
            <a:gdLst>
              <a:gd name="T0" fmla="*/ 161 w 2430649"/>
              <a:gd name="T1" fmla="*/ 3 h 3810000"/>
              <a:gd name="T2" fmla="*/ 155 w 2430649"/>
              <a:gd name="T3" fmla="*/ 3 h 3810000"/>
              <a:gd name="T4" fmla="*/ 151 w 2430649"/>
              <a:gd name="T5" fmla="*/ 3 h 3810000"/>
              <a:gd name="T6" fmla="*/ 146 w 2430649"/>
              <a:gd name="T7" fmla="*/ 3 h 3810000"/>
              <a:gd name="T8" fmla="*/ 141 w 2430649"/>
              <a:gd name="T9" fmla="*/ 3 h 3810000"/>
              <a:gd name="T10" fmla="*/ 137 w 2430649"/>
              <a:gd name="T11" fmla="*/ 2 h 3810000"/>
              <a:gd name="T12" fmla="*/ 133 w 2430649"/>
              <a:gd name="T13" fmla="*/ 2 h 3810000"/>
              <a:gd name="T14" fmla="*/ 130 w 2430649"/>
              <a:gd name="T15" fmla="*/ 2 h 3810000"/>
              <a:gd name="T16" fmla="*/ 127 w 2430649"/>
              <a:gd name="T17" fmla="*/ 2 h 3810000"/>
              <a:gd name="T18" fmla="*/ 124 w 2430649"/>
              <a:gd name="T19" fmla="*/ 2 h 3810000"/>
              <a:gd name="T20" fmla="*/ 120 w 2430649"/>
              <a:gd name="T21" fmla="*/ 2 h 3810000"/>
              <a:gd name="T22" fmla="*/ 116 w 2430649"/>
              <a:gd name="T23" fmla="*/ 2 h 3810000"/>
              <a:gd name="T24" fmla="*/ 108 w 2430649"/>
              <a:gd name="T25" fmla="*/ 1 h 3810000"/>
              <a:gd name="T26" fmla="*/ 106 w 2430649"/>
              <a:gd name="T27" fmla="*/ 1 h 3810000"/>
              <a:gd name="T28" fmla="*/ 101 w 2430649"/>
              <a:gd name="T29" fmla="*/ 1 h 3810000"/>
              <a:gd name="T30" fmla="*/ 97 w 2430649"/>
              <a:gd name="T31" fmla="*/ 1 h 3810000"/>
              <a:gd name="T32" fmla="*/ 91 w 2430649"/>
              <a:gd name="T33" fmla="*/ 1 h 3810000"/>
              <a:gd name="T34" fmla="*/ 85 w 2430649"/>
              <a:gd name="T35" fmla="*/ 1 h 3810000"/>
              <a:gd name="T36" fmla="*/ 81 w 2430649"/>
              <a:gd name="T37" fmla="*/ 1 h 3810000"/>
              <a:gd name="T38" fmla="*/ 74 w 2430649"/>
              <a:gd name="T39" fmla="*/ 0 h 3810000"/>
              <a:gd name="T40" fmla="*/ 70 w 2430649"/>
              <a:gd name="T41" fmla="*/ 0 h 3810000"/>
              <a:gd name="T42" fmla="*/ 65 w 2430649"/>
              <a:gd name="T43" fmla="*/ 0 h 3810000"/>
              <a:gd name="T44" fmla="*/ 63 w 2430649"/>
              <a:gd name="T45" fmla="*/ 0 h 3810000"/>
              <a:gd name="T46" fmla="*/ 58 w 2430649"/>
              <a:gd name="T47" fmla="*/ 0 h 3810000"/>
              <a:gd name="T48" fmla="*/ 53 w 2430649"/>
              <a:gd name="T49" fmla="*/ 0 h 3810000"/>
              <a:gd name="T50" fmla="*/ 49 w 2430649"/>
              <a:gd name="T51" fmla="*/ 0 h 3810000"/>
              <a:gd name="T52" fmla="*/ 44 w 2430649"/>
              <a:gd name="T53" fmla="*/ 1 h 3810000"/>
              <a:gd name="T54" fmla="*/ 33 w 2430649"/>
              <a:gd name="T55" fmla="*/ 1 h 3810000"/>
              <a:gd name="T56" fmla="*/ 26 w 2430649"/>
              <a:gd name="T57" fmla="*/ 1 h 3810000"/>
              <a:gd name="T58" fmla="*/ 11 w 2430649"/>
              <a:gd name="T59" fmla="*/ 1 h 3810000"/>
              <a:gd name="T60" fmla="*/ 3 w 2430649"/>
              <a:gd name="T61" fmla="*/ 1 h 3810000"/>
              <a:gd name="T62" fmla="*/ 1 w 2430649"/>
              <a:gd name="T63" fmla="*/ 1 h 3810000"/>
              <a:gd name="T64" fmla="*/ 5 w 2430649"/>
              <a:gd name="T65" fmla="*/ 1 h 3810000"/>
              <a:gd name="T66" fmla="*/ 12 w 2430649"/>
              <a:gd name="T67" fmla="*/ 1 h 3810000"/>
              <a:gd name="T68" fmla="*/ 15 w 2430649"/>
              <a:gd name="T69" fmla="*/ 2 h 3810000"/>
              <a:gd name="T70" fmla="*/ 19 w 2430649"/>
              <a:gd name="T71" fmla="*/ 2 h 3810000"/>
              <a:gd name="T72" fmla="*/ 22 w 2430649"/>
              <a:gd name="T73" fmla="*/ 2 h 3810000"/>
              <a:gd name="T74" fmla="*/ 26 w 2430649"/>
              <a:gd name="T75" fmla="*/ 2 h 3810000"/>
              <a:gd name="T76" fmla="*/ 29 w 2430649"/>
              <a:gd name="T77" fmla="*/ 2 h 3810000"/>
              <a:gd name="T78" fmla="*/ 34 w 2430649"/>
              <a:gd name="T79" fmla="*/ 2 h 3810000"/>
              <a:gd name="T80" fmla="*/ 37 w 2430649"/>
              <a:gd name="T81" fmla="*/ 2 h 3810000"/>
              <a:gd name="T82" fmla="*/ 37 w 2430649"/>
              <a:gd name="T83" fmla="*/ 2 h 3810000"/>
              <a:gd name="T84" fmla="*/ 37 w 2430649"/>
              <a:gd name="T85" fmla="*/ 3 h 3810000"/>
              <a:gd name="T86" fmla="*/ 41 w 2430649"/>
              <a:gd name="T87" fmla="*/ 3 h 3810000"/>
              <a:gd name="T88" fmla="*/ 45 w 2430649"/>
              <a:gd name="T89" fmla="*/ 3 h 3810000"/>
              <a:gd name="T90" fmla="*/ 50 w 2430649"/>
              <a:gd name="T91" fmla="*/ 3 h 3810000"/>
              <a:gd name="T92" fmla="*/ 56 w 2430649"/>
              <a:gd name="T93" fmla="*/ 4 h 3810000"/>
              <a:gd name="T94" fmla="*/ 58 w 2430649"/>
              <a:gd name="T95" fmla="*/ 4 h 3810000"/>
              <a:gd name="T96" fmla="*/ 66 w 2430649"/>
              <a:gd name="T97" fmla="*/ 4 h 3810000"/>
              <a:gd name="T98" fmla="*/ 71 w 2430649"/>
              <a:gd name="T99" fmla="*/ 4 h 3810000"/>
              <a:gd name="T100" fmla="*/ 84 w 2430649"/>
              <a:gd name="T101" fmla="*/ 4 h 3810000"/>
              <a:gd name="T102" fmla="*/ 94 w 2430649"/>
              <a:gd name="T103" fmla="*/ 4 h 3810000"/>
              <a:gd name="T104" fmla="*/ 109 w 2430649"/>
              <a:gd name="T105" fmla="*/ 4 h 3810000"/>
              <a:gd name="T106" fmla="*/ 112 w 2430649"/>
              <a:gd name="T107" fmla="*/ 4 h 3810000"/>
              <a:gd name="T108" fmla="*/ 123 w 2430649"/>
              <a:gd name="T109" fmla="*/ 3 h 3810000"/>
              <a:gd name="T110" fmla="*/ 145 w 2430649"/>
              <a:gd name="T111" fmla="*/ 3 h 3810000"/>
              <a:gd name="T112" fmla="*/ 149 w 2430649"/>
              <a:gd name="T113" fmla="*/ 3 h 3810000"/>
              <a:gd name="T114" fmla="*/ 148 w 2430649"/>
              <a:gd name="T115" fmla="*/ 3 h 3810000"/>
              <a:gd name="T116" fmla="*/ 143 w 2430649"/>
              <a:gd name="T117" fmla="*/ 3 h 3810000"/>
              <a:gd name="T118" fmla="*/ 138 w 2430649"/>
              <a:gd name="T119" fmla="*/ 3 h 3810000"/>
              <a:gd name="T120" fmla="*/ 140 w 2430649"/>
              <a:gd name="T121" fmla="*/ 3 h 3810000"/>
              <a:gd name="T122" fmla="*/ 138 w 2430649"/>
              <a:gd name="T123" fmla="*/ 3 h 3810000"/>
              <a:gd name="T124" fmla="*/ 136 w 2430649"/>
              <a:gd name="T125" fmla="*/ 3 h 381000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430649" h="3810000">
                <a:moveTo>
                  <a:pt x="2430649" y="3213100"/>
                </a:moveTo>
                <a:cubicBezTo>
                  <a:pt x="2422182" y="3191933"/>
                  <a:pt x="2413254" y="3170946"/>
                  <a:pt x="2405249" y="3149600"/>
                </a:cubicBezTo>
                <a:cubicBezTo>
                  <a:pt x="2400549" y="3137065"/>
                  <a:pt x="2402015" y="3120966"/>
                  <a:pt x="2392549" y="3111500"/>
                </a:cubicBezTo>
                <a:cubicBezTo>
                  <a:pt x="2370963" y="3089914"/>
                  <a:pt x="2316349" y="3060700"/>
                  <a:pt x="2316349" y="3060700"/>
                </a:cubicBezTo>
                <a:cubicBezTo>
                  <a:pt x="2284427" y="2964935"/>
                  <a:pt x="2331201" y="3079264"/>
                  <a:pt x="2265549" y="2997200"/>
                </a:cubicBezTo>
                <a:cubicBezTo>
                  <a:pt x="2257186" y="2986747"/>
                  <a:pt x="2262315" y="2968566"/>
                  <a:pt x="2252849" y="2959100"/>
                </a:cubicBezTo>
                <a:cubicBezTo>
                  <a:pt x="2243383" y="2949634"/>
                  <a:pt x="2226723" y="2952387"/>
                  <a:pt x="2214749" y="2946400"/>
                </a:cubicBezTo>
                <a:cubicBezTo>
                  <a:pt x="2201097" y="2939574"/>
                  <a:pt x="2189349" y="2929467"/>
                  <a:pt x="2176649" y="2921000"/>
                </a:cubicBezTo>
                <a:cubicBezTo>
                  <a:pt x="2148940" y="2837873"/>
                  <a:pt x="2187425" y="2919461"/>
                  <a:pt x="2125849" y="2870200"/>
                </a:cubicBezTo>
                <a:cubicBezTo>
                  <a:pt x="2113930" y="2860665"/>
                  <a:pt x="2110220" y="2843826"/>
                  <a:pt x="2100449" y="2832100"/>
                </a:cubicBezTo>
                <a:cubicBezTo>
                  <a:pt x="2088951" y="2818302"/>
                  <a:pt x="2075049" y="2806700"/>
                  <a:pt x="2062349" y="2794000"/>
                </a:cubicBezTo>
                <a:cubicBezTo>
                  <a:pt x="2058116" y="2654300"/>
                  <a:pt x="2057402" y="2514449"/>
                  <a:pt x="2049649" y="2374900"/>
                </a:cubicBezTo>
                <a:cubicBezTo>
                  <a:pt x="2047858" y="2342660"/>
                  <a:pt x="2026433" y="2324748"/>
                  <a:pt x="2011549" y="2298700"/>
                </a:cubicBezTo>
                <a:cubicBezTo>
                  <a:pt x="2002156" y="2282262"/>
                  <a:pt x="1993838" y="2265200"/>
                  <a:pt x="1986149" y="2247900"/>
                </a:cubicBezTo>
                <a:cubicBezTo>
                  <a:pt x="1976890" y="2227068"/>
                  <a:pt x="1970008" y="2205232"/>
                  <a:pt x="1960749" y="2184400"/>
                </a:cubicBezTo>
                <a:cubicBezTo>
                  <a:pt x="1953060" y="2167100"/>
                  <a:pt x="1942380" y="2151178"/>
                  <a:pt x="1935349" y="2133600"/>
                </a:cubicBezTo>
                <a:cubicBezTo>
                  <a:pt x="1925405" y="2108741"/>
                  <a:pt x="1918416" y="2082800"/>
                  <a:pt x="1909949" y="2057400"/>
                </a:cubicBezTo>
                <a:lnTo>
                  <a:pt x="1897249" y="2019300"/>
                </a:lnTo>
                <a:lnTo>
                  <a:pt x="1884549" y="1981200"/>
                </a:lnTo>
                <a:cubicBezTo>
                  <a:pt x="1879689" y="1942320"/>
                  <a:pt x="1855991" y="1741513"/>
                  <a:pt x="1846449" y="1727200"/>
                </a:cubicBezTo>
                <a:cubicBezTo>
                  <a:pt x="1773656" y="1618011"/>
                  <a:pt x="1860929" y="1756160"/>
                  <a:pt x="1808349" y="1651000"/>
                </a:cubicBezTo>
                <a:cubicBezTo>
                  <a:pt x="1801523" y="1637348"/>
                  <a:pt x="1789775" y="1626552"/>
                  <a:pt x="1782949" y="1612900"/>
                </a:cubicBezTo>
                <a:cubicBezTo>
                  <a:pt x="1776962" y="1600926"/>
                  <a:pt x="1777675" y="1585939"/>
                  <a:pt x="1770249" y="1574800"/>
                </a:cubicBezTo>
                <a:cubicBezTo>
                  <a:pt x="1760286" y="1559856"/>
                  <a:pt x="1743647" y="1550498"/>
                  <a:pt x="1732149" y="1536700"/>
                </a:cubicBezTo>
                <a:cubicBezTo>
                  <a:pt x="1679232" y="1473200"/>
                  <a:pt x="1738499" y="1519767"/>
                  <a:pt x="1668649" y="1473200"/>
                </a:cubicBezTo>
                <a:cubicBezTo>
                  <a:pt x="1638422" y="1382520"/>
                  <a:pt x="1658101" y="1419277"/>
                  <a:pt x="1617849" y="1358900"/>
                </a:cubicBezTo>
                <a:cubicBezTo>
                  <a:pt x="1613616" y="1329267"/>
                  <a:pt x="1607859" y="1299811"/>
                  <a:pt x="1605149" y="1270000"/>
                </a:cubicBezTo>
                <a:cubicBezTo>
                  <a:pt x="1590734" y="1111438"/>
                  <a:pt x="1608036" y="1127705"/>
                  <a:pt x="1579749" y="1028700"/>
                </a:cubicBezTo>
                <a:cubicBezTo>
                  <a:pt x="1576071" y="1015828"/>
                  <a:pt x="1573036" y="1002574"/>
                  <a:pt x="1567049" y="990600"/>
                </a:cubicBezTo>
                <a:cubicBezTo>
                  <a:pt x="1543400" y="943302"/>
                  <a:pt x="1538658" y="956531"/>
                  <a:pt x="1503549" y="914400"/>
                </a:cubicBezTo>
                <a:cubicBezTo>
                  <a:pt x="1493778" y="902674"/>
                  <a:pt x="1485722" y="889552"/>
                  <a:pt x="1478149" y="876300"/>
                </a:cubicBezTo>
                <a:cubicBezTo>
                  <a:pt x="1468756" y="859862"/>
                  <a:pt x="1459780" y="843078"/>
                  <a:pt x="1452749" y="825500"/>
                </a:cubicBezTo>
                <a:cubicBezTo>
                  <a:pt x="1442805" y="800641"/>
                  <a:pt x="1442201" y="771577"/>
                  <a:pt x="1427349" y="749300"/>
                </a:cubicBezTo>
                <a:cubicBezTo>
                  <a:pt x="1336585" y="613154"/>
                  <a:pt x="1477932" y="819779"/>
                  <a:pt x="1363849" y="673100"/>
                </a:cubicBezTo>
                <a:cubicBezTo>
                  <a:pt x="1345107" y="649003"/>
                  <a:pt x="1334635" y="618486"/>
                  <a:pt x="1313049" y="596900"/>
                </a:cubicBezTo>
                <a:cubicBezTo>
                  <a:pt x="1300349" y="584200"/>
                  <a:pt x="1286447" y="572598"/>
                  <a:pt x="1274949" y="558800"/>
                </a:cubicBezTo>
                <a:cubicBezTo>
                  <a:pt x="1265178" y="547074"/>
                  <a:pt x="1258421" y="533120"/>
                  <a:pt x="1249549" y="520700"/>
                </a:cubicBezTo>
                <a:cubicBezTo>
                  <a:pt x="1237246" y="503476"/>
                  <a:pt x="1224149" y="486833"/>
                  <a:pt x="1211449" y="469900"/>
                </a:cubicBezTo>
                <a:cubicBezTo>
                  <a:pt x="1176748" y="365796"/>
                  <a:pt x="1236770" y="526932"/>
                  <a:pt x="1122549" y="355600"/>
                </a:cubicBezTo>
                <a:cubicBezTo>
                  <a:pt x="1114082" y="342900"/>
                  <a:pt x="1109068" y="327035"/>
                  <a:pt x="1097149" y="317500"/>
                </a:cubicBezTo>
                <a:cubicBezTo>
                  <a:pt x="1086696" y="309137"/>
                  <a:pt x="1071749" y="309033"/>
                  <a:pt x="1059049" y="304800"/>
                </a:cubicBezTo>
                <a:cubicBezTo>
                  <a:pt x="1054816" y="292100"/>
                  <a:pt x="1052850" y="278402"/>
                  <a:pt x="1046349" y="266700"/>
                </a:cubicBezTo>
                <a:cubicBezTo>
                  <a:pt x="1031524" y="240015"/>
                  <a:pt x="1005202" y="219460"/>
                  <a:pt x="995549" y="190500"/>
                </a:cubicBezTo>
                <a:lnTo>
                  <a:pt x="970149" y="114300"/>
                </a:lnTo>
                <a:cubicBezTo>
                  <a:pt x="965916" y="101600"/>
                  <a:pt x="960696" y="89187"/>
                  <a:pt x="957449" y="76200"/>
                </a:cubicBezTo>
                <a:cubicBezTo>
                  <a:pt x="953216" y="59267"/>
                  <a:pt x="954431" y="39923"/>
                  <a:pt x="944749" y="25400"/>
                </a:cubicBezTo>
                <a:cubicBezTo>
                  <a:pt x="936282" y="12700"/>
                  <a:pt x="919349" y="8467"/>
                  <a:pt x="906649" y="0"/>
                </a:cubicBezTo>
                <a:cubicBezTo>
                  <a:pt x="893949" y="4233"/>
                  <a:pt x="879688" y="5274"/>
                  <a:pt x="868549" y="12700"/>
                </a:cubicBezTo>
                <a:cubicBezTo>
                  <a:pt x="853605" y="22663"/>
                  <a:pt x="844247" y="39302"/>
                  <a:pt x="830449" y="50800"/>
                </a:cubicBezTo>
                <a:cubicBezTo>
                  <a:pt x="818723" y="60571"/>
                  <a:pt x="805049" y="67733"/>
                  <a:pt x="792349" y="76200"/>
                </a:cubicBezTo>
                <a:cubicBezTo>
                  <a:pt x="719556" y="185389"/>
                  <a:pt x="806829" y="47240"/>
                  <a:pt x="754249" y="152400"/>
                </a:cubicBezTo>
                <a:cubicBezTo>
                  <a:pt x="747423" y="166052"/>
                  <a:pt x="737316" y="177800"/>
                  <a:pt x="728849" y="190500"/>
                </a:cubicBezTo>
                <a:cubicBezTo>
                  <a:pt x="724616" y="220133"/>
                  <a:pt x="717722" y="249507"/>
                  <a:pt x="716149" y="279400"/>
                </a:cubicBezTo>
                <a:cubicBezTo>
                  <a:pt x="694398" y="692667"/>
                  <a:pt x="831959" y="640973"/>
                  <a:pt x="652649" y="685800"/>
                </a:cubicBezTo>
                <a:cubicBezTo>
                  <a:pt x="639949" y="694267"/>
                  <a:pt x="629719" y="709514"/>
                  <a:pt x="614549" y="711200"/>
                </a:cubicBezTo>
                <a:cubicBezTo>
                  <a:pt x="539683" y="719518"/>
                  <a:pt x="533349" y="693500"/>
                  <a:pt x="487549" y="647700"/>
                </a:cubicBezTo>
                <a:cubicBezTo>
                  <a:pt x="483316" y="635000"/>
                  <a:pt x="484315" y="619066"/>
                  <a:pt x="474849" y="609600"/>
                </a:cubicBezTo>
                <a:cubicBezTo>
                  <a:pt x="468776" y="603527"/>
                  <a:pt x="386388" y="584310"/>
                  <a:pt x="385949" y="584200"/>
                </a:cubicBezTo>
                <a:cubicBezTo>
                  <a:pt x="376415" y="585392"/>
                  <a:pt x="261519" y="595615"/>
                  <a:pt x="233549" y="609600"/>
                </a:cubicBezTo>
                <a:cubicBezTo>
                  <a:pt x="206245" y="623252"/>
                  <a:pt x="182358" y="642894"/>
                  <a:pt x="157349" y="660400"/>
                </a:cubicBezTo>
                <a:cubicBezTo>
                  <a:pt x="132573" y="677743"/>
                  <a:pt x="87242" y="710289"/>
                  <a:pt x="68449" y="736600"/>
                </a:cubicBezTo>
                <a:cubicBezTo>
                  <a:pt x="57445" y="752006"/>
                  <a:pt x="52442" y="770962"/>
                  <a:pt x="43049" y="787400"/>
                </a:cubicBezTo>
                <a:cubicBezTo>
                  <a:pt x="35476" y="800652"/>
                  <a:pt x="26116" y="812800"/>
                  <a:pt x="17649" y="825500"/>
                </a:cubicBezTo>
                <a:cubicBezTo>
                  <a:pt x="-3609" y="931791"/>
                  <a:pt x="-8053" y="925291"/>
                  <a:pt x="17649" y="1079500"/>
                </a:cubicBezTo>
                <a:cubicBezTo>
                  <a:pt x="20158" y="1094556"/>
                  <a:pt x="34959" y="1104657"/>
                  <a:pt x="43049" y="1117600"/>
                </a:cubicBezTo>
                <a:cubicBezTo>
                  <a:pt x="56132" y="1138532"/>
                  <a:pt x="66338" y="1161353"/>
                  <a:pt x="81149" y="1181100"/>
                </a:cubicBezTo>
                <a:cubicBezTo>
                  <a:pt x="227828" y="1376672"/>
                  <a:pt x="26184" y="1079603"/>
                  <a:pt x="144649" y="1257300"/>
                </a:cubicBezTo>
                <a:cubicBezTo>
                  <a:pt x="151748" y="1285697"/>
                  <a:pt x="170381" y="1365748"/>
                  <a:pt x="182749" y="1384300"/>
                </a:cubicBezTo>
                <a:lnTo>
                  <a:pt x="208149" y="1422400"/>
                </a:lnTo>
                <a:cubicBezTo>
                  <a:pt x="212382" y="1507067"/>
                  <a:pt x="213809" y="1591920"/>
                  <a:pt x="220849" y="1676400"/>
                </a:cubicBezTo>
                <a:cubicBezTo>
                  <a:pt x="225191" y="1728499"/>
                  <a:pt x="239790" y="1730101"/>
                  <a:pt x="258949" y="1778000"/>
                </a:cubicBezTo>
                <a:cubicBezTo>
                  <a:pt x="268893" y="1802859"/>
                  <a:pt x="275882" y="1828800"/>
                  <a:pt x="284349" y="1854200"/>
                </a:cubicBezTo>
                <a:cubicBezTo>
                  <a:pt x="288582" y="1866900"/>
                  <a:pt x="289623" y="1881161"/>
                  <a:pt x="297049" y="1892300"/>
                </a:cubicBezTo>
                <a:lnTo>
                  <a:pt x="322449" y="1930400"/>
                </a:lnTo>
                <a:cubicBezTo>
                  <a:pt x="328797" y="1968488"/>
                  <a:pt x="338187" y="2049257"/>
                  <a:pt x="360549" y="2082800"/>
                </a:cubicBezTo>
                <a:cubicBezTo>
                  <a:pt x="369016" y="2095500"/>
                  <a:pt x="379123" y="2107248"/>
                  <a:pt x="385949" y="2120900"/>
                </a:cubicBezTo>
                <a:cubicBezTo>
                  <a:pt x="391936" y="2132874"/>
                  <a:pt x="390286" y="2148547"/>
                  <a:pt x="398649" y="2159000"/>
                </a:cubicBezTo>
                <a:cubicBezTo>
                  <a:pt x="408184" y="2170919"/>
                  <a:pt x="424049" y="2175933"/>
                  <a:pt x="436749" y="2184400"/>
                </a:cubicBezTo>
                <a:cubicBezTo>
                  <a:pt x="445216" y="2201333"/>
                  <a:pt x="448762" y="2221813"/>
                  <a:pt x="462149" y="2235200"/>
                </a:cubicBezTo>
                <a:cubicBezTo>
                  <a:pt x="471615" y="2244666"/>
                  <a:pt x="489110" y="2240474"/>
                  <a:pt x="500249" y="2247900"/>
                </a:cubicBezTo>
                <a:cubicBezTo>
                  <a:pt x="515193" y="2257863"/>
                  <a:pt x="525649" y="2273300"/>
                  <a:pt x="538349" y="2286000"/>
                </a:cubicBezTo>
                <a:cubicBezTo>
                  <a:pt x="542582" y="2302933"/>
                  <a:pt x="546254" y="2320017"/>
                  <a:pt x="551049" y="2336800"/>
                </a:cubicBezTo>
                <a:cubicBezTo>
                  <a:pt x="554727" y="2349672"/>
                  <a:pt x="563749" y="2361513"/>
                  <a:pt x="563749" y="2374900"/>
                </a:cubicBezTo>
                <a:cubicBezTo>
                  <a:pt x="563749" y="2392354"/>
                  <a:pt x="555282" y="2408767"/>
                  <a:pt x="551049" y="2425700"/>
                </a:cubicBezTo>
                <a:cubicBezTo>
                  <a:pt x="546816" y="2514600"/>
                  <a:pt x="538349" y="2603399"/>
                  <a:pt x="538349" y="2692400"/>
                </a:cubicBezTo>
                <a:cubicBezTo>
                  <a:pt x="538349" y="2794088"/>
                  <a:pt x="540585" y="2896052"/>
                  <a:pt x="551049" y="2997200"/>
                </a:cubicBezTo>
                <a:cubicBezTo>
                  <a:pt x="553395" y="3019876"/>
                  <a:pt x="568444" y="3039354"/>
                  <a:pt x="576449" y="3060700"/>
                </a:cubicBezTo>
                <a:cubicBezTo>
                  <a:pt x="598983" y="3120792"/>
                  <a:pt x="576014" y="3079097"/>
                  <a:pt x="614549" y="3136900"/>
                </a:cubicBezTo>
                <a:cubicBezTo>
                  <a:pt x="618782" y="3153833"/>
                  <a:pt x="621120" y="3171357"/>
                  <a:pt x="627249" y="3187700"/>
                </a:cubicBezTo>
                <a:cubicBezTo>
                  <a:pt x="648183" y="3243523"/>
                  <a:pt x="651252" y="3229705"/>
                  <a:pt x="678049" y="3276600"/>
                </a:cubicBezTo>
                <a:cubicBezTo>
                  <a:pt x="687442" y="3293038"/>
                  <a:pt x="692445" y="3311994"/>
                  <a:pt x="703449" y="3327400"/>
                </a:cubicBezTo>
                <a:cubicBezTo>
                  <a:pt x="713888" y="3342015"/>
                  <a:pt x="730051" y="3351702"/>
                  <a:pt x="741549" y="3365500"/>
                </a:cubicBezTo>
                <a:cubicBezTo>
                  <a:pt x="785738" y="3418526"/>
                  <a:pt x="742503" y="3395451"/>
                  <a:pt x="805049" y="3416300"/>
                </a:cubicBezTo>
                <a:cubicBezTo>
                  <a:pt x="824552" y="3445555"/>
                  <a:pt x="837307" y="3457447"/>
                  <a:pt x="843149" y="3492500"/>
                </a:cubicBezTo>
                <a:cubicBezTo>
                  <a:pt x="849451" y="3530313"/>
                  <a:pt x="849547" y="3568987"/>
                  <a:pt x="855849" y="3606800"/>
                </a:cubicBezTo>
                <a:cubicBezTo>
                  <a:pt x="858050" y="3620005"/>
                  <a:pt x="861123" y="3633761"/>
                  <a:pt x="868549" y="3644900"/>
                </a:cubicBezTo>
                <a:cubicBezTo>
                  <a:pt x="878512" y="3659844"/>
                  <a:pt x="892472" y="3671973"/>
                  <a:pt x="906649" y="3683000"/>
                </a:cubicBezTo>
                <a:cubicBezTo>
                  <a:pt x="930746" y="3701742"/>
                  <a:pt x="957449" y="3716867"/>
                  <a:pt x="982849" y="3733800"/>
                </a:cubicBezTo>
                <a:lnTo>
                  <a:pt x="1020949" y="3759200"/>
                </a:lnTo>
                <a:cubicBezTo>
                  <a:pt x="1033649" y="3767667"/>
                  <a:pt x="1044569" y="3779773"/>
                  <a:pt x="1059049" y="3784600"/>
                </a:cubicBezTo>
                <a:lnTo>
                  <a:pt x="1135249" y="3810000"/>
                </a:lnTo>
                <a:cubicBezTo>
                  <a:pt x="1228683" y="3791313"/>
                  <a:pt x="1186775" y="3815261"/>
                  <a:pt x="1249549" y="3721100"/>
                </a:cubicBezTo>
                <a:cubicBezTo>
                  <a:pt x="1446138" y="3655570"/>
                  <a:pt x="1243094" y="3730677"/>
                  <a:pt x="1363849" y="3670300"/>
                </a:cubicBezTo>
                <a:cubicBezTo>
                  <a:pt x="1375823" y="3664313"/>
                  <a:pt x="1389975" y="3663587"/>
                  <a:pt x="1401949" y="3657600"/>
                </a:cubicBezTo>
                <a:cubicBezTo>
                  <a:pt x="1440868" y="3638140"/>
                  <a:pt x="1434619" y="3625304"/>
                  <a:pt x="1478149" y="3619500"/>
                </a:cubicBezTo>
                <a:cubicBezTo>
                  <a:pt x="1528678" y="3612763"/>
                  <a:pt x="1579749" y="3611033"/>
                  <a:pt x="1630549" y="3606800"/>
                </a:cubicBezTo>
                <a:cubicBezTo>
                  <a:pt x="1639016" y="3572933"/>
                  <a:pt x="1644910" y="3538318"/>
                  <a:pt x="1655949" y="3505200"/>
                </a:cubicBezTo>
                <a:cubicBezTo>
                  <a:pt x="1660182" y="3492500"/>
                  <a:pt x="1659183" y="3476566"/>
                  <a:pt x="1668649" y="3467100"/>
                </a:cubicBezTo>
                <a:cubicBezTo>
                  <a:pt x="1730527" y="3405222"/>
                  <a:pt x="1727054" y="3427555"/>
                  <a:pt x="1782949" y="3403600"/>
                </a:cubicBezTo>
                <a:cubicBezTo>
                  <a:pt x="1800350" y="3396142"/>
                  <a:pt x="1816816" y="3386667"/>
                  <a:pt x="1833749" y="3378200"/>
                </a:cubicBezTo>
                <a:cubicBezTo>
                  <a:pt x="1989793" y="3387953"/>
                  <a:pt x="2003743" y="3402621"/>
                  <a:pt x="2125849" y="3378200"/>
                </a:cubicBezTo>
                <a:cubicBezTo>
                  <a:pt x="2138976" y="3375575"/>
                  <a:pt x="2151975" y="3371487"/>
                  <a:pt x="2163949" y="3365500"/>
                </a:cubicBezTo>
                <a:cubicBezTo>
                  <a:pt x="2177601" y="3358674"/>
                  <a:pt x="2189349" y="3348567"/>
                  <a:pt x="2202049" y="3340100"/>
                </a:cubicBezTo>
                <a:cubicBezTo>
                  <a:pt x="2208038" y="3322133"/>
                  <a:pt x="2227449" y="3267147"/>
                  <a:pt x="2227449" y="3251200"/>
                </a:cubicBezTo>
                <a:cubicBezTo>
                  <a:pt x="2227449" y="3229614"/>
                  <a:pt x="2219984" y="3208641"/>
                  <a:pt x="2214749" y="3187700"/>
                </a:cubicBezTo>
                <a:cubicBezTo>
                  <a:pt x="2211502" y="3174713"/>
                  <a:pt x="2210412" y="3160053"/>
                  <a:pt x="2202049" y="3149600"/>
                </a:cubicBezTo>
                <a:cubicBezTo>
                  <a:pt x="2192514" y="3137681"/>
                  <a:pt x="2176649" y="3132667"/>
                  <a:pt x="2163949" y="3124200"/>
                </a:cubicBezTo>
                <a:cubicBezTo>
                  <a:pt x="2155482" y="3111500"/>
                  <a:pt x="2150468" y="3095635"/>
                  <a:pt x="2138549" y="3086100"/>
                </a:cubicBezTo>
                <a:cubicBezTo>
                  <a:pt x="2128096" y="3077737"/>
                  <a:pt x="2112423" y="3079387"/>
                  <a:pt x="2100449" y="3073400"/>
                </a:cubicBezTo>
                <a:cubicBezTo>
                  <a:pt x="2086797" y="3066574"/>
                  <a:pt x="2075049" y="3056467"/>
                  <a:pt x="2062349" y="3048000"/>
                </a:cubicBezTo>
                <a:cubicBezTo>
                  <a:pt x="2017907" y="2981337"/>
                  <a:pt x="2014444" y="2993417"/>
                  <a:pt x="2049649" y="2870200"/>
                </a:cubicBezTo>
                <a:cubicBezTo>
                  <a:pt x="2054583" y="2852931"/>
                  <a:pt x="2075049" y="2844800"/>
                  <a:pt x="2087749" y="2832100"/>
                </a:cubicBezTo>
                <a:cubicBezTo>
                  <a:pt x="2099618" y="2796493"/>
                  <a:pt x="2132062" y="2744616"/>
                  <a:pt x="2100449" y="2705100"/>
                </a:cubicBezTo>
                <a:cubicBezTo>
                  <a:pt x="2092086" y="2694647"/>
                  <a:pt x="2075049" y="2696633"/>
                  <a:pt x="2062349" y="2692400"/>
                </a:cubicBezTo>
                <a:cubicBezTo>
                  <a:pt x="2058116" y="2717800"/>
                  <a:pt x="2055235" y="2743463"/>
                  <a:pt x="2049649" y="2768600"/>
                </a:cubicBezTo>
                <a:cubicBezTo>
                  <a:pt x="2035610" y="2831774"/>
                  <a:pt x="2036949" y="2786654"/>
                  <a:pt x="2036949" y="2819400"/>
                </a:cubicBezTo>
              </a:path>
            </a:pathLst>
          </a:custGeom>
          <a:solidFill>
            <a:schemeClr val="bg1">
              <a:alpha val="36078"/>
            </a:schemeClr>
          </a:solidFill>
          <a:ln w="9525" cap="flat" cmpd="sng" algn="ctr">
            <a:solidFill>
              <a:schemeClr val="bg1"/>
            </a:solidFill>
            <a:prstDash val="sysDash"/>
          </a:ln>
          <a:effectLst/>
        </p:spPr>
        <p:txBody>
          <a:bodyPr lIns="105952" tIns="52976" rIns="105952" bIns="52976" anchor="ctr"/>
          <a:lstStyle/>
          <a:p>
            <a:pPr algn="ctr" defTabSz="122766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 sz="2400" kern="0">
              <a:solidFill>
                <a:srgbClr val="FFFFFF"/>
              </a:solidFill>
              <a:latin typeface="Arial"/>
              <a:cs typeface="Arial" charset="0"/>
            </a:endParaRPr>
          </a:p>
        </p:txBody>
      </p:sp>
      <p:sp>
        <p:nvSpPr>
          <p:cNvPr id="402" name="TextBox 5"/>
          <p:cNvSpPr txBox="1">
            <a:spLocks noChangeArrowheads="1"/>
          </p:cNvSpPr>
          <p:nvPr/>
        </p:nvSpPr>
        <p:spPr bwMode="auto">
          <a:xfrm>
            <a:off x="442088" y="6738893"/>
            <a:ext cx="17700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3875" tIns="51939" rIns="103875" bIns="51939">
            <a:spAutoFit/>
          </a:bodyPr>
          <a:lstStyle>
            <a:lvl1pPr defTabSz="1147763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147763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147763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147763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147763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Условные обозначения</a:t>
            </a:r>
          </a:p>
        </p:txBody>
      </p:sp>
      <p:sp>
        <p:nvSpPr>
          <p:cNvPr id="403" name="TextBox 5"/>
          <p:cNvSpPr txBox="1">
            <a:spLocks noChangeArrowheads="1"/>
          </p:cNvSpPr>
          <p:nvPr/>
        </p:nvSpPr>
        <p:spPr bwMode="auto">
          <a:xfrm>
            <a:off x="789751" y="7064331"/>
            <a:ext cx="157480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60149" rIns="0" bIns="60149">
            <a:spAutoFit/>
          </a:bodyPr>
          <a:lstStyle>
            <a:lvl1pPr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Природный пожар</a:t>
            </a:r>
          </a:p>
        </p:txBody>
      </p:sp>
      <p:sp>
        <p:nvSpPr>
          <p:cNvPr id="404" name="Полилиния 403"/>
          <p:cNvSpPr/>
          <p:nvPr/>
        </p:nvSpPr>
        <p:spPr bwMode="auto">
          <a:xfrm>
            <a:off x="275401" y="7148468"/>
            <a:ext cx="193675" cy="100013"/>
          </a:xfrm>
          <a:custGeom>
            <a:avLst/>
            <a:gdLst>
              <a:gd name="connsiteX0" fmla="*/ 35626 w 291084"/>
              <a:gd name="connsiteY0" fmla="*/ 130629 h 225632"/>
              <a:gd name="connsiteX1" fmla="*/ 5938 w 291084"/>
              <a:gd name="connsiteY1" fmla="*/ 124691 h 225632"/>
              <a:gd name="connsiteX2" fmla="*/ 0 w 291084"/>
              <a:gd name="connsiteY2" fmla="*/ 106878 h 225632"/>
              <a:gd name="connsiteX3" fmla="*/ 35626 w 291084"/>
              <a:gd name="connsiteY3" fmla="*/ 77190 h 225632"/>
              <a:gd name="connsiteX4" fmla="*/ 47502 w 291084"/>
              <a:gd name="connsiteY4" fmla="*/ 59377 h 225632"/>
              <a:gd name="connsiteX5" fmla="*/ 106878 w 291084"/>
              <a:gd name="connsiteY5" fmla="*/ 41564 h 225632"/>
              <a:gd name="connsiteX6" fmla="*/ 118754 w 291084"/>
              <a:gd name="connsiteY6" fmla="*/ 29689 h 225632"/>
              <a:gd name="connsiteX7" fmla="*/ 124691 w 291084"/>
              <a:gd name="connsiteY7" fmla="*/ 11876 h 225632"/>
              <a:gd name="connsiteX8" fmla="*/ 142504 w 291084"/>
              <a:gd name="connsiteY8" fmla="*/ 5938 h 225632"/>
              <a:gd name="connsiteX9" fmla="*/ 184068 w 291084"/>
              <a:gd name="connsiteY9" fmla="*/ 0 h 225632"/>
              <a:gd name="connsiteX10" fmla="*/ 225632 w 291084"/>
              <a:gd name="connsiteY10" fmla="*/ 5938 h 225632"/>
              <a:gd name="connsiteX11" fmla="*/ 249382 w 291084"/>
              <a:gd name="connsiteY11" fmla="*/ 11876 h 225632"/>
              <a:gd name="connsiteX12" fmla="*/ 243445 w 291084"/>
              <a:gd name="connsiteY12" fmla="*/ 41564 h 225632"/>
              <a:gd name="connsiteX13" fmla="*/ 231569 w 291084"/>
              <a:gd name="connsiteY13" fmla="*/ 53439 h 225632"/>
              <a:gd name="connsiteX14" fmla="*/ 237507 w 291084"/>
              <a:gd name="connsiteY14" fmla="*/ 71252 h 225632"/>
              <a:gd name="connsiteX15" fmla="*/ 255320 w 291084"/>
              <a:gd name="connsiteY15" fmla="*/ 77190 h 225632"/>
              <a:gd name="connsiteX16" fmla="*/ 285008 w 291084"/>
              <a:gd name="connsiteY16" fmla="*/ 100941 h 225632"/>
              <a:gd name="connsiteX17" fmla="*/ 290946 w 291084"/>
              <a:gd name="connsiteY17" fmla="*/ 118754 h 225632"/>
              <a:gd name="connsiteX18" fmla="*/ 255320 w 291084"/>
              <a:gd name="connsiteY18" fmla="*/ 142504 h 225632"/>
              <a:gd name="connsiteX19" fmla="*/ 237507 w 291084"/>
              <a:gd name="connsiteY19" fmla="*/ 148442 h 225632"/>
              <a:gd name="connsiteX20" fmla="*/ 243445 w 291084"/>
              <a:gd name="connsiteY20" fmla="*/ 172193 h 225632"/>
              <a:gd name="connsiteX21" fmla="*/ 249382 w 291084"/>
              <a:gd name="connsiteY21" fmla="*/ 190006 h 225632"/>
              <a:gd name="connsiteX22" fmla="*/ 231569 w 291084"/>
              <a:gd name="connsiteY22" fmla="*/ 201881 h 225632"/>
              <a:gd name="connsiteX23" fmla="*/ 172193 w 291084"/>
              <a:gd name="connsiteY23" fmla="*/ 201881 h 225632"/>
              <a:gd name="connsiteX24" fmla="*/ 154380 w 291084"/>
              <a:gd name="connsiteY24" fmla="*/ 213756 h 225632"/>
              <a:gd name="connsiteX25" fmla="*/ 130629 w 291084"/>
              <a:gd name="connsiteY25" fmla="*/ 207819 h 225632"/>
              <a:gd name="connsiteX26" fmla="*/ 112816 w 291084"/>
              <a:gd name="connsiteY26" fmla="*/ 219694 h 225632"/>
              <a:gd name="connsiteX27" fmla="*/ 95003 w 291084"/>
              <a:gd name="connsiteY27" fmla="*/ 225632 h 225632"/>
              <a:gd name="connsiteX28" fmla="*/ 65315 w 291084"/>
              <a:gd name="connsiteY28" fmla="*/ 184068 h 225632"/>
              <a:gd name="connsiteX29" fmla="*/ 41564 w 291084"/>
              <a:gd name="connsiteY29" fmla="*/ 160317 h 225632"/>
              <a:gd name="connsiteX30" fmla="*/ 35626 w 291084"/>
              <a:gd name="connsiteY30" fmla="*/ 130629 h 225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91084" h="225632">
                <a:moveTo>
                  <a:pt x="35626" y="130629"/>
                </a:moveTo>
                <a:cubicBezTo>
                  <a:pt x="25730" y="128650"/>
                  <a:pt x="14335" y="130289"/>
                  <a:pt x="5938" y="124691"/>
                </a:cubicBezTo>
                <a:cubicBezTo>
                  <a:pt x="730" y="121219"/>
                  <a:pt x="0" y="113137"/>
                  <a:pt x="0" y="106878"/>
                </a:cubicBezTo>
                <a:cubicBezTo>
                  <a:pt x="0" y="82677"/>
                  <a:pt x="15978" y="85049"/>
                  <a:pt x="35626" y="77190"/>
                </a:cubicBezTo>
                <a:cubicBezTo>
                  <a:pt x="39585" y="71252"/>
                  <a:pt x="42456" y="64423"/>
                  <a:pt x="47502" y="59377"/>
                </a:cubicBezTo>
                <a:cubicBezTo>
                  <a:pt x="65504" y="41376"/>
                  <a:pt x="80717" y="45302"/>
                  <a:pt x="106878" y="41564"/>
                </a:cubicBezTo>
                <a:cubicBezTo>
                  <a:pt x="110837" y="37606"/>
                  <a:pt x="115874" y="34489"/>
                  <a:pt x="118754" y="29689"/>
                </a:cubicBezTo>
                <a:cubicBezTo>
                  <a:pt x="121974" y="24322"/>
                  <a:pt x="120265" y="16302"/>
                  <a:pt x="124691" y="11876"/>
                </a:cubicBezTo>
                <a:cubicBezTo>
                  <a:pt x="129117" y="7450"/>
                  <a:pt x="136367" y="7166"/>
                  <a:pt x="142504" y="5938"/>
                </a:cubicBezTo>
                <a:cubicBezTo>
                  <a:pt x="156228" y="3193"/>
                  <a:pt x="170213" y="1979"/>
                  <a:pt x="184068" y="0"/>
                </a:cubicBezTo>
                <a:cubicBezTo>
                  <a:pt x="197923" y="1979"/>
                  <a:pt x="211862" y="3434"/>
                  <a:pt x="225632" y="5938"/>
                </a:cubicBezTo>
                <a:cubicBezTo>
                  <a:pt x="233661" y="7398"/>
                  <a:pt x="245733" y="4577"/>
                  <a:pt x="249382" y="11876"/>
                </a:cubicBezTo>
                <a:cubicBezTo>
                  <a:pt x="253895" y="20903"/>
                  <a:pt x="247420" y="32288"/>
                  <a:pt x="243445" y="41564"/>
                </a:cubicBezTo>
                <a:cubicBezTo>
                  <a:pt x="241240" y="46710"/>
                  <a:pt x="235528" y="49481"/>
                  <a:pt x="231569" y="53439"/>
                </a:cubicBezTo>
                <a:cubicBezTo>
                  <a:pt x="233548" y="59377"/>
                  <a:pt x="233081" y="66826"/>
                  <a:pt x="237507" y="71252"/>
                </a:cubicBezTo>
                <a:cubicBezTo>
                  <a:pt x="241933" y="75678"/>
                  <a:pt x="249722" y="74391"/>
                  <a:pt x="255320" y="77190"/>
                </a:cubicBezTo>
                <a:cubicBezTo>
                  <a:pt x="270303" y="84681"/>
                  <a:pt x="273962" y="89894"/>
                  <a:pt x="285008" y="100941"/>
                </a:cubicBezTo>
                <a:cubicBezTo>
                  <a:pt x="286987" y="106879"/>
                  <a:pt x="291975" y="112580"/>
                  <a:pt x="290946" y="118754"/>
                </a:cubicBezTo>
                <a:cubicBezTo>
                  <a:pt x="287293" y="140673"/>
                  <a:pt x="271415" y="137906"/>
                  <a:pt x="255320" y="142504"/>
                </a:cubicBezTo>
                <a:cubicBezTo>
                  <a:pt x="249302" y="144223"/>
                  <a:pt x="243445" y="146463"/>
                  <a:pt x="237507" y="148442"/>
                </a:cubicBezTo>
                <a:cubicBezTo>
                  <a:pt x="239486" y="156359"/>
                  <a:pt x="241203" y="164346"/>
                  <a:pt x="243445" y="172193"/>
                </a:cubicBezTo>
                <a:cubicBezTo>
                  <a:pt x="245164" y="178211"/>
                  <a:pt x="251707" y="184195"/>
                  <a:pt x="249382" y="190006"/>
                </a:cubicBezTo>
                <a:cubicBezTo>
                  <a:pt x="246732" y="196632"/>
                  <a:pt x="237507" y="197923"/>
                  <a:pt x="231569" y="201881"/>
                </a:cubicBezTo>
                <a:cubicBezTo>
                  <a:pt x="204031" y="196373"/>
                  <a:pt x="199731" y="191554"/>
                  <a:pt x="172193" y="201881"/>
                </a:cubicBezTo>
                <a:cubicBezTo>
                  <a:pt x="165511" y="204387"/>
                  <a:pt x="160318" y="209798"/>
                  <a:pt x="154380" y="213756"/>
                </a:cubicBezTo>
                <a:cubicBezTo>
                  <a:pt x="146463" y="211777"/>
                  <a:pt x="138708" y="206665"/>
                  <a:pt x="130629" y="207819"/>
                </a:cubicBezTo>
                <a:cubicBezTo>
                  <a:pt x="123565" y="208828"/>
                  <a:pt x="119199" y="216503"/>
                  <a:pt x="112816" y="219694"/>
                </a:cubicBezTo>
                <a:cubicBezTo>
                  <a:pt x="107218" y="222493"/>
                  <a:pt x="100941" y="223653"/>
                  <a:pt x="95003" y="225632"/>
                </a:cubicBezTo>
                <a:cubicBezTo>
                  <a:pt x="44532" y="208807"/>
                  <a:pt x="120735" y="239488"/>
                  <a:pt x="65315" y="184068"/>
                </a:cubicBezTo>
                <a:lnTo>
                  <a:pt x="41564" y="160317"/>
                </a:lnTo>
                <a:lnTo>
                  <a:pt x="35626" y="130629"/>
                </a:lnTo>
                <a:close/>
              </a:path>
            </a:pathLst>
          </a:custGeom>
          <a:solidFill>
            <a:srgbClr val="FF0000">
              <a:alpha val="69804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407" name="Text Box 1054"/>
          <p:cNvSpPr txBox="1">
            <a:spLocks noChangeArrowheads="1"/>
          </p:cNvSpPr>
          <p:nvPr/>
        </p:nvSpPr>
        <p:spPr bwMode="auto">
          <a:xfrm>
            <a:off x="5418907" y="1815374"/>
            <a:ext cx="1664180" cy="303793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47113" tIns="47113" rIns="47113" bIns="47113">
            <a:spAutoFit/>
          </a:bodyPr>
          <a:lstStyle>
            <a:lvl1pPr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356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Мостовский </a:t>
            </a:r>
            <a:r>
              <a:rPr lang="ru-RU" altLang="ru-RU" sz="1356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район</a:t>
            </a:r>
          </a:p>
        </p:txBody>
      </p:sp>
      <p:grpSp>
        <p:nvGrpSpPr>
          <p:cNvPr id="409" name="Group 488"/>
          <p:cNvGrpSpPr>
            <a:grpSpLocks/>
          </p:cNvGrpSpPr>
          <p:nvPr/>
        </p:nvGrpSpPr>
        <p:grpSpPr bwMode="auto">
          <a:xfrm>
            <a:off x="4271184" y="1039829"/>
            <a:ext cx="865188" cy="852487"/>
            <a:chOff x="5878" y="906"/>
            <a:chExt cx="545" cy="537"/>
          </a:xfrm>
        </p:grpSpPr>
        <p:sp>
          <p:nvSpPr>
            <p:cNvPr id="410" name="Freeform 489"/>
            <p:cNvSpPr>
              <a:spLocks/>
            </p:cNvSpPr>
            <p:nvPr/>
          </p:nvSpPr>
          <p:spPr bwMode="auto">
            <a:xfrm>
              <a:off x="5971" y="994"/>
              <a:ext cx="366" cy="334"/>
            </a:xfrm>
            <a:custGeom>
              <a:avLst/>
              <a:gdLst>
                <a:gd name="T0" fmla="*/ 0 w 1488"/>
                <a:gd name="T1" fmla="*/ 0 h 1489"/>
                <a:gd name="T2" fmla="*/ 0 w 1488"/>
                <a:gd name="T3" fmla="*/ 0 h 1489"/>
                <a:gd name="T4" fmla="*/ 0 w 1488"/>
                <a:gd name="T5" fmla="*/ 0 h 1489"/>
                <a:gd name="T6" fmla="*/ 0 w 1488"/>
                <a:gd name="T7" fmla="*/ 0 h 1489"/>
                <a:gd name="T8" fmla="*/ 0 w 1488"/>
                <a:gd name="T9" fmla="*/ 0 h 1489"/>
                <a:gd name="T10" fmla="*/ 0 w 1488"/>
                <a:gd name="T11" fmla="*/ 0 h 1489"/>
                <a:gd name="T12" fmla="*/ 0 w 1488"/>
                <a:gd name="T13" fmla="*/ 0 h 1489"/>
                <a:gd name="T14" fmla="*/ 0 w 1488"/>
                <a:gd name="T15" fmla="*/ 0 h 1489"/>
                <a:gd name="T16" fmla="*/ 0 w 1488"/>
                <a:gd name="T17" fmla="*/ 0 h 1489"/>
                <a:gd name="T18" fmla="*/ 0 w 1488"/>
                <a:gd name="T19" fmla="*/ 0 h 1489"/>
                <a:gd name="T20" fmla="*/ 0 w 1488"/>
                <a:gd name="T21" fmla="*/ 0 h 1489"/>
                <a:gd name="T22" fmla="*/ 0 w 1488"/>
                <a:gd name="T23" fmla="*/ 0 h 1489"/>
                <a:gd name="T24" fmla="*/ 0 w 1488"/>
                <a:gd name="T25" fmla="*/ 0 h 1489"/>
                <a:gd name="T26" fmla="*/ 0 w 1488"/>
                <a:gd name="T27" fmla="*/ 0 h 1489"/>
                <a:gd name="T28" fmla="*/ 0 w 1488"/>
                <a:gd name="T29" fmla="*/ 0 h 1489"/>
                <a:gd name="T30" fmla="*/ 0 w 1488"/>
                <a:gd name="T31" fmla="*/ 0 h 1489"/>
                <a:gd name="T32" fmla="*/ 0 w 1488"/>
                <a:gd name="T33" fmla="*/ 0 h 148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88"/>
                <a:gd name="T52" fmla="*/ 0 h 1489"/>
                <a:gd name="T53" fmla="*/ 1488 w 1488"/>
                <a:gd name="T54" fmla="*/ 1489 h 148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88" h="1489">
                  <a:moveTo>
                    <a:pt x="0" y="744"/>
                  </a:moveTo>
                  <a:lnTo>
                    <a:pt x="492" y="618"/>
                  </a:lnTo>
                  <a:lnTo>
                    <a:pt x="372" y="372"/>
                  </a:lnTo>
                  <a:lnTo>
                    <a:pt x="618" y="492"/>
                  </a:lnTo>
                  <a:lnTo>
                    <a:pt x="744" y="0"/>
                  </a:lnTo>
                  <a:lnTo>
                    <a:pt x="870" y="492"/>
                  </a:lnTo>
                  <a:lnTo>
                    <a:pt x="1116" y="372"/>
                  </a:lnTo>
                  <a:lnTo>
                    <a:pt x="990" y="618"/>
                  </a:lnTo>
                  <a:lnTo>
                    <a:pt x="1488" y="744"/>
                  </a:lnTo>
                  <a:lnTo>
                    <a:pt x="990" y="870"/>
                  </a:lnTo>
                  <a:lnTo>
                    <a:pt x="1116" y="1116"/>
                  </a:lnTo>
                  <a:lnTo>
                    <a:pt x="870" y="990"/>
                  </a:lnTo>
                  <a:lnTo>
                    <a:pt x="744" y="1489"/>
                  </a:lnTo>
                  <a:lnTo>
                    <a:pt x="618" y="990"/>
                  </a:lnTo>
                  <a:lnTo>
                    <a:pt x="372" y="1116"/>
                  </a:lnTo>
                  <a:lnTo>
                    <a:pt x="492" y="870"/>
                  </a:lnTo>
                  <a:lnTo>
                    <a:pt x="0" y="7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11" name="Freeform 490"/>
            <p:cNvSpPr>
              <a:spLocks/>
            </p:cNvSpPr>
            <p:nvPr/>
          </p:nvSpPr>
          <p:spPr bwMode="auto">
            <a:xfrm>
              <a:off x="6154" y="994"/>
              <a:ext cx="31" cy="167"/>
            </a:xfrm>
            <a:custGeom>
              <a:avLst/>
              <a:gdLst>
                <a:gd name="T0" fmla="*/ 0 w 126"/>
                <a:gd name="T1" fmla="*/ 0 h 744"/>
                <a:gd name="T2" fmla="*/ 0 w 126"/>
                <a:gd name="T3" fmla="*/ 0 h 744"/>
                <a:gd name="T4" fmla="*/ 0 w 126"/>
                <a:gd name="T5" fmla="*/ 0 h 744"/>
                <a:gd name="T6" fmla="*/ 0 w 126"/>
                <a:gd name="T7" fmla="*/ 0 h 7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744"/>
                <a:gd name="T14" fmla="*/ 126 w 126"/>
                <a:gd name="T15" fmla="*/ 744 h 7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744">
                  <a:moveTo>
                    <a:pt x="0" y="0"/>
                  </a:moveTo>
                  <a:lnTo>
                    <a:pt x="0" y="744"/>
                  </a:lnTo>
                  <a:lnTo>
                    <a:pt x="126" y="4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12" name="Freeform 491"/>
            <p:cNvSpPr>
              <a:spLocks/>
            </p:cNvSpPr>
            <p:nvPr/>
          </p:nvSpPr>
          <p:spPr bwMode="auto">
            <a:xfrm>
              <a:off x="6154" y="1161"/>
              <a:ext cx="183" cy="28"/>
            </a:xfrm>
            <a:custGeom>
              <a:avLst/>
              <a:gdLst>
                <a:gd name="T0" fmla="*/ 0 w 744"/>
                <a:gd name="T1" fmla="*/ 0 h 126"/>
                <a:gd name="T2" fmla="*/ 0 w 744"/>
                <a:gd name="T3" fmla="*/ 0 h 126"/>
                <a:gd name="T4" fmla="*/ 0 w 744"/>
                <a:gd name="T5" fmla="*/ 0 h 126"/>
                <a:gd name="T6" fmla="*/ 0 w 744"/>
                <a:gd name="T7" fmla="*/ 0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126"/>
                <a:gd name="T14" fmla="*/ 744 w 744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126">
                  <a:moveTo>
                    <a:pt x="0" y="0"/>
                  </a:moveTo>
                  <a:lnTo>
                    <a:pt x="744" y="0"/>
                  </a:lnTo>
                  <a:lnTo>
                    <a:pt x="246" y="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13" name="Freeform 492"/>
            <p:cNvSpPr>
              <a:spLocks/>
            </p:cNvSpPr>
            <p:nvPr/>
          </p:nvSpPr>
          <p:spPr bwMode="auto">
            <a:xfrm>
              <a:off x="6123" y="1161"/>
              <a:ext cx="31" cy="167"/>
            </a:xfrm>
            <a:custGeom>
              <a:avLst/>
              <a:gdLst>
                <a:gd name="T0" fmla="*/ 0 w 126"/>
                <a:gd name="T1" fmla="*/ 0 h 745"/>
                <a:gd name="T2" fmla="*/ 0 w 126"/>
                <a:gd name="T3" fmla="*/ 0 h 745"/>
                <a:gd name="T4" fmla="*/ 0 w 126"/>
                <a:gd name="T5" fmla="*/ 0 h 745"/>
                <a:gd name="T6" fmla="*/ 0 w 126"/>
                <a:gd name="T7" fmla="*/ 0 h 7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745"/>
                <a:gd name="T14" fmla="*/ 126 w 126"/>
                <a:gd name="T15" fmla="*/ 745 h 7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745">
                  <a:moveTo>
                    <a:pt x="126" y="0"/>
                  </a:moveTo>
                  <a:lnTo>
                    <a:pt x="126" y="745"/>
                  </a:lnTo>
                  <a:lnTo>
                    <a:pt x="0" y="24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14" name="Freeform 493"/>
            <p:cNvSpPr>
              <a:spLocks/>
            </p:cNvSpPr>
            <p:nvPr/>
          </p:nvSpPr>
          <p:spPr bwMode="auto">
            <a:xfrm>
              <a:off x="5971" y="1133"/>
              <a:ext cx="183" cy="28"/>
            </a:xfrm>
            <a:custGeom>
              <a:avLst/>
              <a:gdLst>
                <a:gd name="T0" fmla="*/ 0 w 744"/>
                <a:gd name="T1" fmla="*/ 0 h 126"/>
                <a:gd name="T2" fmla="*/ 0 w 744"/>
                <a:gd name="T3" fmla="*/ 0 h 126"/>
                <a:gd name="T4" fmla="*/ 0 w 744"/>
                <a:gd name="T5" fmla="*/ 0 h 126"/>
                <a:gd name="T6" fmla="*/ 0 w 744"/>
                <a:gd name="T7" fmla="*/ 0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126"/>
                <a:gd name="T14" fmla="*/ 744 w 744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126">
                  <a:moveTo>
                    <a:pt x="744" y="126"/>
                  </a:moveTo>
                  <a:lnTo>
                    <a:pt x="0" y="126"/>
                  </a:lnTo>
                  <a:lnTo>
                    <a:pt x="492" y="0"/>
                  </a:lnTo>
                  <a:lnTo>
                    <a:pt x="744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15" name="Freeform 494"/>
            <p:cNvSpPr>
              <a:spLocks/>
            </p:cNvSpPr>
            <p:nvPr/>
          </p:nvSpPr>
          <p:spPr bwMode="auto">
            <a:xfrm>
              <a:off x="6154" y="1078"/>
              <a:ext cx="92" cy="83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0" y="372"/>
                  </a:moveTo>
                  <a:lnTo>
                    <a:pt x="372" y="0"/>
                  </a:lnTo>
                  <a:lnTo>
                    <a:pt x="246" y="246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16" name="Freeform 495"/>
            <p:cNvSpPr>
              <a:spLocks/>
            </p:cNvSpPr>
            <p:nvPr/>
          </p:nvSpPr>
          <p:spPr bwMode="auto">
            <a:xfrm>
              <a:off x="6135" y="1161"/>
              <a:ext cx="111" cy="98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0" y="0"/>
                  </a:moveTo>
                  <a:lnTo>
                    <a:pt x="372" y="372"/>
                  </a:lnTo>
                  <a:lnTo>
                    <a:pt x="126" y="2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17" name="Freeform 496"/>
            <p:cNvSpPr>
              <a:spLocks/>
            </p:cNvSpPr>
            <p:nvPr/>
          </p:nvSpPr>
          <p:spPr bwMode="auto">
            <a:xfrm>
              <a:off x="6063" y="1161"/>
              <a:ext cx="91" cy="84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372" y="0"/>
                  </a:moveTo>
                  <a:lnTo>
                    <a:pt x="0" y="372"/>
                  </a:lnTo>
                  <a:lnTo>
                    <a:pt x="120" y="126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18" name="Freeform 497"/>
            <p:cNvSpPr>
              <a:spLocks/>
            </p:cNvSpPr>
            <p:nvPr/>
          </p:nvSpPr>
          <p:spPr bwMode="auto">
            <a:xfrm>
              <a:off x="6063" y="1080"/>
              <a:ext cx="91" cy="83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372" y="372"/>
                  </a:moveTo>
                  <a:lnTo>
                    <a:pt x="0" y="0"/>
                  </a:lnTo>
                  <a:lnTo>
                    <a:pt x="246" y="120"/>
                  </a:lnTo>
                  <a:lnTo>
                    <a:pt x="372" y="3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19" name="Rectangle 498"/>
            <p:cNvSpPr>
              <a:spLocks noChangeArrowheads="1"/>
            </p:cNvSpPr>
            <p:nvPr/>
          </p:nvSpPr>
          <p:spPr bwMode="auto">
            <a:xfrm>
              <a:off x="6125" y="906"/>
              <a:ext cx="43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pPr eaLnBrk="0" hangingPunct="0"/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С</a:t>
              </a:r>
              <a:endParaRPr lang="ru-RU" sz="2400">
                <a:latin typeface="Times New Roman" pitchFamily="18" charset="0"/>
              </a:endParaRPr>
            </a:p>
          </p:txBody>
        </p:sp>
        <p:sp>
          <p:nvSpPr>
            <p:cNvPr id="420" name="Rectangle 499"/>
            <p:cNvSpPr>
              <a:spLocks noChangeArrowheads="1"/>
            </p:cNvSpPr>
            <p:nvPr/>
          </p:nvSpPr>
          <p:spPr bwMode="auto">
            <a:xfrm>
              <a:off x="6369" y="1137"/>
              <a:ext cx="5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21" name="Rectangle 500"/>
            <p:cNvSpPr>
              <a:spLocks noChangeArrowheads="1"/>
            </p:cNvSpPr>
            <p:nvPr/>
          </p:nvSpPr>
          <p:spPr bwMode="auto">
            <a:xfrm>
              <a:off x="6368" y="1143"/>
              <a:ext cx="40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pPr eaLnBrk="0" hangingPunct="0"/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В</a:t>
              </a:r>
              <a:endParaRPr lang="ru-RU" sz="2400">
                <a:latin typeface="Times New Roman" pitchFamily="18" charset="0"/>
              </a:endParaRPr>
            </a:p>
          </p:txBody>
        </p:sp>
        <p:sp>
          <p:nvSpPr>
            <p:cNvPr id="422" name="Rectangle 501"/>
            <p:cNvSpPr>
              <a:spLocks noChangeArrowheads="1"/>
            </p:cNvSpPr>
            <p:nvPr/>
          </p:nvSpPr>
          <p:spPr bwMode="auto">
            <a:xfrm>
              <a:off x="5878" y="1137"/>
              <a:ext cx="8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23" name="Rectangle 502"/>
            <p:cNvSpPr>
              <a:spLocks noChangeArrowheads="1"/>
            </p:cNvSpPr>
            <p:nvPr/>
          </p:nvSpPr>
          <p:spPr bwMode="auto">
            <a:xfrm>
              <a:off x="5878" y="1143"/>
              <a:ext cx="31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pPr eaLnBrk="0" hangingPunct="0"/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З</a:t>
              </a:r>
              <a:endParaRPr lang="ru-RU" sz="2400">
                <a:latin typeface="Times New Roman" pitchFamily="18" charset="0"/>
              </a:endParaRPr>
            </a:p>
          </p:txBody>
        </p:sp>
        <p:sp>
          <p:nvSpPr>
            <p:cNvPr id="424" name="Rectangle 503"/>
            <p:cNvSpPr>
              <a:spLocks noChangeArrowheads="1"/>
            </p:cNvSpPr>
            <p:nvPr/>
          </p:nvSpPr>
          <p:spPr bwMode="auto">
            <a:xfrm>
              <a:off x="6132" y="1346"/>
              <a:ext cx="50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25" name="Rectangle 504"/>
            <p:cNvSpPr>
              <a:spLocks noChangeArrowheads="1"/>
            </p:cNvSpPr>
            <p:nvPr/>
          </p:nvSpPr>
          <p:spPr bwMode="auto">
            <a:xfrm>
              <a:off x="6133" y="1352"/>
              <a:ext cx="66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pPr eaLnBrk="0" hangingPunct="0"/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Ю</a:t>
              </a:r>
              <a:endParaRPr lang="ru-RU" sz="2400">
                <a:latin typeface="Times New Roman" pitchFamily="18" charset="0"/>
              </a:endParaRPr>
            </a:p>
          </p:txBody>
        </p:sp>
      </p:grpSp>
      <p:pic>
        <p:nvPicPr>
          <p:cNvPr id="426" name="Рисунок 42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66" y="993461"/>
            <a:ext cx="4022998" cy="2764923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393" name="TextBox 57"/>
          <p:cNvSpPr txBox="1">
            <a:spLocks noChangeArrowheads="1"/>
          </p:cNvSpPr>
          <p:nvPr/>
        </p:nvSpPr>
        <p:spPr bwMode="auto">
          <a:xfrm>
            <a:off x="518572" y="1039829"/>
            <a:ext cx="2601199" cy="300980"/>
          </a:xfrm>
          <a:prstGeom prst="rect">
            <a:avLst/>
          </a:prstGeom>
          <a:solidFill>
            <a:schemeClr val="bg1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defTabSz="1057275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defTabSz="1057275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defTabSz="1057275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defTabSz="1057275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defTabSz="1057275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74925" indent="-288925" defTabSz="105727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032125" indent="-288925" defTabSz="105727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89325" indent="-288925" defTabSz="105727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946525" indent="-288925" defTabSz="105727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356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КОСМИЧЕСКИЙ СНИМОК</a:t>
            </a:r>
          </a:p>
        </p:txBody>
      </p:sp>
      <p:sp>
        <p:nvSpPr>
          <p:cNvPr id="427" name="Полилиния 426"/>
          <p:cNvSpPr/>
          <p:nvPr/>
        </p:nvSpPr>
        <p:spPr>
          <a:xfrm>
            <a:off x="1745673" y="1923803"/>
            <a:ext cx="676893" cy="1009402"/>
          </a:xfrm>
          <a:custGeom>
            <a:avLst/>
            <a:gdLst>
              <a:gd name="connsiteX0" fmla="*/ 249382 w 676893"/>
              <a:gd name="connsiteY0" fmla="*/ 629392 h 1009402"/>
              <a:gd name="connsiteX1" fmla="*/ 201880 w 676893"/>
              <a:gd name="connsiteY1" fmla="*/ 570015 h 1009402"/>
              <a:gd name="connsiteX2" fmla="*/ 154379 w 676893"/>
              <a:gd name="connsiteY2" fmla="*/ 498763 h 1009402"/>
              <a:gd name="connsiteX3" fmla="*/ 95002 w 676893"/>
              <a:gd name="connsiteY3" fmla="*/ 391885 h 1009402"/>
              <a:gd name="connsiteX4" fmla="*/ 71252 w 676893"/>
              <a:gd name="connsiteY4" fmla="*/ 356259 h 1009402"/>
              <a:gd name="connsiteX5" fmla="*/ 35626 w 676893"/>
              <a:gd name="connsiteY5" fmla="*/ 273132 h 1009402"/>
              <a:gd name="connsiteX6" fmla="*/ 11875 w 676893"/>
              <a:gd name="connsiteY6" fmla="*/ 178129 h 1009402"/>
              <a:gd name="connsiteX7" fmla="*/ 0 w 676893"/>
              <a:gd name="connsiteY7" fmla="*/ 142503 h 1009402"/>
              <a:gd name="connsiteX8" fmla="*/ 11875 w 676893"/>
              <a:gd name="connsiteY8" fmla="*/ 11875 h 1009402"/>
              <a:gd name="connsiteX9" fmla="*/ 47501 w 676893"/>
              <a:gd name="connsiteY9" fmla="*/ 0 h 1009402"/>
              <a:gd name="connsiteX10" fmla="*/ 178130 w 676893"/>
              <a:gd name="connsiteY10" fmla="*/ 11875 h 1009402"/>
              <a:gd name="connsiteX11" fmla="*/ 213756 w 676893"/>
              <a:gd name="connsiteY11" fmla="*/ 23750 h 1009402"/>
              <a:gd name="connsiteX12" fmla="*/ 285008 w 676893"/>
              <a:gd name="connsiteY12" fmla="*/ 59376 h 1009402"/>
              <a:gd name="connsiteX13" fmla="*/ 320633 w 676893"/>
              <a:gd name="connsiteY13" fmla="*/ 83127 h 1009402"/>
              <a:gd name="connsiteX14" fmla="*/ 356259 w 676893"/>
              <a:gd name="connsiteY14" fmla="*/ 118753 h 1009402"/>
              <a:gd name="connsiteX15" fmla="*/ 391885 w 676893"/>
              <a:gd name="connsiteY15" fmla="*/ 130628 h 1009402"/>
              <a:gd name="connsiteX16" fmla="*/ 475013 w 676893"/>
              <a:gd name="connsiteY16" fmla="*/ 237506 h 1009402"/>
              <a:gd name="connsiteX17" fmla="*/ 475013 w 676893"/>
              <a:gd name="connsiteY17" fmla="*/ 475013 h 1009402"/>
              <a:gd name="connsiteX18" fmla="*/ 486888 w 676893"/>
              <a:gd name="connsiteY18" fmla="*/ 510639 h 1009402"/>
              <a:gd name="connsiteX19" fmla="*/ 558140 w 676893"/>
              <a:gd name="connsiteY19" fmla="*/ 558140 h 1009402"/>
              <a:gd name="connsiteX20" fmla="*/ 629392 w 676893"/>
              <a:gd name="connsiteY20" fmla="*/ 617516 h 1009402"/>
              <a:gd name="connsiteX21" fmla="*/ 641267 w 676893"/>
              <a:gd name="connsiteY21" fmla="*/ 914400 h 1009402"/>
              <a:gd name="connsiteX22" fmla="*/ 665018 w 676893"/>
              <a:gd name="connsiteY22" fmla="*/ 961901 h 1009402"/>
              <a:gd name="connsiteX23" fmla="*/ 676893 w 676893"/>
              <a:gd name="connsiteY23" fmla="*/ 997527 h 1009402"/>
              <a:gd name="connsiteX24" fmla="*/ 641267 w 676893"/>
              <a:gd name="connsiteY24" fmla="*/ 1009402 h 1009402"/>
              <a:gd name="connsiteX25" fmla="*/ 570015 w 676893"/>
              <a:gd name="connsiteY25" fmla="*/ 997527 h 1009402"/>
              <a:gd name="connsiteX26" fmla="*/ 486888 w 676893"/>
              <a:gd name="connsiteY26" fmla="*/ 961901 h 1009402"/>
              <a:gd name="connsiteX27" fmla="*/ 451262 w 676893"/>
              <a:gd name="connsiteY27" fmla="*/ 938150 h 1009402"/>
              <a:gd name="connsiteX28" fmla="*/ 403761 w 676893"/>
              <a:gd name="connsiteY28" fmla="*/ 866898 h 1009402"/>
              <a:gd name="connsiteX29" fmla="*/ 380010 w 676893"/>
              <a:gd name="connsiteY29" fmla="*/ 795646 h 1009402"/>
              <a:gd name="connsiteX30" fmla="*/ 368135 w 676893"/>
              <a:gd name="connsiteY30" fmla="*/ 748145 h 1009402"/>
              <a:gd name="connsiteX31" fmla="*/ 285008 w 676893"/>
              <a:gd name="connsiteY31" fmla="*/ 700644 h 1009402"/>
              <a:gd name="connsiteX32" fmla="*/ 249382 w 676893"/>
              <a:gd name="connsiteY32" fmla="*/ 629392 h 1009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76893" h="1009402">
                <a:moveTo>
                  <a:pt x="249382" y="629392"/>
                </a:moveTo>
                <a:cubicBezTo>
                  <a:pt x="233548" y="609600"/>
                  <a:pt x="216788" y="590514"/>
                  <a:pt x="201880" y="570015"/>
                </a:cubicBezTo>
                <a:cubicBezTo>
                  <a:pt x="185091" y="546930"/>
                  <a:pt x="154379" y="498763"/>
                  <a:pt x="154379" y="498763"/>
                </a:cubicBezTo>
                <a:cubicBezTo>
                  <a:pt x="133477" y="436056"/>
                  <a:pt x="149448" y="473555"/>
                  <a:pt x="95002" y="391885"/>
                </a:cubicBezTo>
                <a:lnTo>
                  <a:pt x="71252" y="356259"/>
                </a:lnTo>
                <a:cubicBezTo>
                  <a:pt x="46536" y="257401"/>
                  <a:pt x="76630" y="355140"/>
                  <a:pt x="35626" y="273132"/>
                </a:cubicBezTo>
                <a:cubicBezTo>
                  <a:pt x="22051" y="245982"/>
                  <a:pt x="18652" y="205238"/>
                  <a:pt x="11875" y="178129"/>
                </a:cubicBezTo>
                <a:cubicBezTo>
                  <a:pt x="8839" y="165985"/>
                  <a:pt x="3958" y="154378"/>
                  <a:pt x="0" y="142503"/>
                </a:cubicBezTo>
                <a:cubicBezTo>
                  <a:pt x="3958" y="98960"/>
                  <a:pt x="-1951" y="53354"/>
                  <a:pt x="11875" y="11875"/>
                </a:cubicBezTo>
                <a:cubicBezTo>
                  <a:pt x="15833" y="0"/>
                  <a:pt x="34983" y="0"/>
                  <a:pt x="47501" y="0"/>
                </a:cubicBezTo>
                <a:cubicBezTo>
                  <a:pt x="91224" y="0"/>
                  <a:pt x="134587" y="7917"/>
                  <a:pt x="178130" y="11875"/>
                </a:cubicBezTo>
                <a:cubicBezTo>
                  <a:pt x="190005" y="15833"/>
                  <a:pt x="202560" y="18152"/>
                  <a:pt x="213756" y="23750"/>
                </a:cubicBezTo>
                <a:cubicBezTo>
                  <a:pt x="305839" y="69791"/>
                  <a:pt x="195461" y="29528"/>
                  <a:pt x="285008" y="59376"/>
                </a:cubicBezTo>
                <a:cubicBezTo>
                  <a:pt x="296883" y="67293"/>
                  <a:pt x="309669" y="73990"/>
                  <a:pt x="320633" y="83127"/>
                </a:cubicBezTo>
                <a:cubicBezTo>
                  <a:pt x="333535" y="93879"/>
                  <a:pt x="342285" y="109437"/>
                  <a:pt x="356259" y="118753"/>
                </a:cubicBezTo>
                <a:cubicBezTo>
                  <a:pt x="366674" y="125697"/>
                  <a:pt x="380010" y="126670"/>
                  <a:pt x="391885" y="130628"/>
                </a:cubicBezTo>
                <a:cubicBezTo>
                  <a:pt x="471988" y="210731"/>
                  <a:pt x="452515" y="170015"/>
                  <a:pt x="475013" y="237506"/>
                </a:cubicBezTo>
                <a:cubicBezTo>
                  <a:pt x="465352" y="372757"/>
                  <a:pt x="452299" y="372803"/>
                  <a:pt x="475013" y="475013"/>
                </a:cubicBezTo>
                <a:cubicBezTo>
                  <a:pt x="477728" y="487233"/>
                  <a:pt x="478037" y="501788"/>
                  <a:pt x="486888" y="510639"/>
                </a:cubicBezTo>
                <a:cubicBezTo>
                  <a:pt x="507072" y="530823"/>
                  <a:pt x="537956" y="537956"/>
                  <a:pt x="558140" y="558140"/>
                </a:cubicBezTo>
                <a:cubicBezTo>
                  <a:pt x="603858" y="603858"/>
                  <a:pt x="579792" y="584450"/>
                  <a:pt x="629392" y="617516"/>
                </a:cubicBezTo>
                <a:cubicBezTo>
                  <a:pt x="633350" y="716477"/>
                  <a:pt x="631076" y="815885"/>
                  <a:pt x="641267" y="914400"/>
                </a:cubicBezTo>
                <a:cubicBezTo>
                  <a:pt x="643089" y="932009"/>
                  <a:pt x="658045" y="945630"/>
                  <a:pt x="665018" y="961901"/>
                </a:cubicBezTo>
                <a:cubicBezTo>
                  <a:pt x="669949" y="973407"/>
                  <a:pt x="672935" y="985652"/>
                  <a:pt x="676893" y="997527"/>
                </a:cubicBezTo>
                <a:cubicBezTo>
                  <a:pt x="665018" y="1001485"/>
                  <a:pt x="653785" y="1009402"/>
                  <a:pt x="641267" y="1009402"/>
                </a:cubicBezTo>
                <a:cubicBezTo>
                  <a:pt x="617189" y="1009402"/>
                  <a:pt x="593520" y="1002750"/>
                  <a:pt x="570015" y="997527"/>
                </a:cubicBezTo>
                <a:cubicBezTo>
                  <a:pt x="542762" y="991471"/>
                  <a:pt x="509993" y="975104"/>
                  <a:pt x="486888" y="961901"/>
                </a:cubicBezTo>
                <a:cubicBezTo>
                  <a:pt x="474496" y="954820"/>
                  <a:pt x="463137" y="946067"/>
                  <a:pt x="451262" y="938150"/>
                </a:cubicBezTo>
                <a:cubicBezTo>
                  <a:pt x="435428" y="914399"/>
                  <a:pt x="412788" y="893978"/>
                  <a:pt x="403761" y="866898"/>
                </a:cubicBezTo>
                <a:cubicBezTo>
                  <a:pt x="395844" y="843147"/>
                  <a:pt x="386082" y="819934"/>
                  <a:pt x="380010" y="795646"/>
                </a:cubicBezTo>
                <a:cubicBezTo>
                  <a:pt x="376052" y="779812"/>
                  <a:pt x="377188" y="761725"/>
                  <a:pt x="368135" y="748145"/>
                </a:cubicBezTo>
                <a:cubicBezTo>
                  <a:pt x="359742" y="735555"/>
                  <a:pt x="293228" y="704754"/>
                  <a:pt x="285008" y="700644"/>
                </a:cubicBezTo>
                <a:lnTo>
                  <a:pt x="249382" y="629392"/>
                </a:ln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28" name="Полилиния 427"/>
          <p:cNvSpPr/>
          <p:nvPr/>
        </p:nvSpPr>
        <p:spPr>
          <a:xfrm>
            <a:off x="2112369" y="2560250"/>
            <a:ext cx="312565" cy="363009"/>
          </a:xfrm>
          <a:custGeom>
            <a:avLst/>
            <a:gdLst>
              <a:gd name="connsiteX0" fmla="*/ 436 w 228207"/>
              <a:gd name="connsiteY0" fmla="*/ 206216 h 365157"/>
              <a:gd name="connsiteX1" fmla="*/ 47937 w 228207"/>
              <a:gd name="connsiteY1" fmla="*/ 63712 h 365157"/>
              <a:gd name="connsiteX2" fmla="*/ 59812 w 228207"/>
              <a:gd name="connsiteY2" fmla="*/ 4335 h 365157"/>
              <a:gd name="connsiteX3" fmla="*/ 166690 w 228207"/>
              <a:gd name="connsiteY3" fmla="*/ 16211 h 365157"/>
              <a:gd name="connsiteX4" fmla="*/ 166690 w 228207"/>
              <a:gd name="connsiteY4" fmla="*/ 146839 h 365157"/>
              <a:gd name="connsiteX5" fmla="*/ 178566 w 228207"/>
              <a:gd name="connsiteY5" fmla="*/ 194341 h 365157"/>
              <a:gd name="connsiteX6" fmla="*/ 226067 w 228207"/>
              <a:gd name="connsiteY6" fmla="*/ 265593 h 365157"/>
              <a:gd name="connsiteX7" fmla="*/ 214192 w 228207"/>
              <a:gd name="connsiteY7" fmla="*/ 360595 h 365157"/>
              <a:gd name="connsiteX8" fmla="*/ 83563 w 228207"/>
              <a:gd name="connsiteY8" fmla="*/ 336845 h 365157"/>
              <a:gd name="connsiteX9" fmla="*/ 71688 w 228207"/>
              <a:gd name="connsiteY9" fmla="*/ 301219 h 365157"/>
              <a:gd name="connsiteX10" fmla="*/ 24186 w 228207"/>
              <a:gd name="connsiteY10" fmla="*/ 229967 h 365157"/>
              <a:gd name="connsiteX11" fmla="*/ 436 w 228207"/>
              <a:gd name="connsiteY11" fmla="*/ 206216 h 365157"/>
              <a:gd name="connsiteX0" fmla="*/ 436 w 228207"/>
              <a:gd name="connsiteY0" fmla="*/ 206216 h 365157"/>
              <a:gd name="connsiteX1" fmla="*/ 47937 w 228207"/>
              <a:gd name="connsiteY1" fmla="*/ 63712 h 365157"/>
              <a:gd name="connsiteX2" fmla="*/ 59812 w 228207"/>
              <a:gd name="connsiteY2" fmla="*/ 4335 h 365157"/>
              <a:gd name="connsiteX3" fmla="*/ 166690 w 228207"/>
              <a:gd name="connsiteY3" fmla="*/ 16211 h 365157"/>
              <a:gd name="connsiteX4" fmla="*/ 178566 w 228207"/>
              <a:gd name="connsiteY4" fmla="*/ 194341 h 365157"/>
              <a:gd name="connsiteX5" fmla="*/ 226067 w 228207"/>
              <a:gd name="connsiteY5" fmla="*/ 265593 h 365157"/>
              <a:gd name="connsiteX6" fmla="*/ 214192 w 228207"/>
              <a:gd name="connsiteY6" fmla="*/ 360595 h 365157"/>
              <a:gd name="connsiteX7" fmla="*/ 83563 w 228207"/>
              <a:gd name="connsiteY7" fmla="*/ 336845 h 365157"/>
              <a:gd name="connsiteX8" fmla="*/ 71688 w 228207"/>
              <a:gd name="connsiteY8" fmla="*/ 301219 h 365157"/>
              <a:gd name="connsiteX9" fmla="*/ 24186 w 228207"/>
              <a:gd name="connsiteY9" fmla="*/ 229967 h 365157"/>
              <a:gd name="connsiteX10" fmla="*/ 436 w 228207"/>
              <a:gd name="connsiteY10" fmla="*/ 206216 h 365157"/>
              <a:gd name="connsiteX0" fmla="*/ 436 w 229948"/>
              <a:gd name="connsiteY0" fmla="*/ 206216 h 365157"/>
              <a:gd name="connsiteX1" fmla="*/ 47937 w 229948"/>
              <a:gd name="connsiteY1" fmla="*/ 63712 h 365157"/>
              <a:gd name="connsiteX2" fmla="*/ 59812 w 229948"/>
              <a:gd name="connsiteY2" fmla="*/ 4335 h 365157"/>
              <a:gd name="connsiteX3" fmla="*/ 166690 w 229948"/>
              <a:gd name="connsiteY3" fmla="*/ 16211 h 365157"/>
              <a:gd name="connsiteX4" fmla="*/ 208244 w 229948"/>
              <a:gd name="connsiteY4" fmla="*/ 194341 h 365157"/>
              <a:gd name="connsiteX5" fmla="*/ 226067 w 229948"/>
              <a:gd name="connsiteY5" fmla="*/ 265593 h 365157"/>
              <a:gd name="connsiteX6" fmla="*/ 214192 w 229948"/>
              <a:gd name="connsiteY6" fmla="*/ 360595 h 365157"/>
              <a:gd name="connsiteX7" fmla="*/ 83563 w 229948"/>
              <a:gd name="connsiteY7" fmla="*/ 336845 h 365157"/>
              <a:gd name="connsiteX8" fmla="*/ 71688 w 229948"/>
              <a:gd name="connsiteY8" fmla="*/ 301219 h 365157"/>
              <a:gd name="connsiteX9" fmla="*/ 24186 w 229948"/>
              <a:gd name="connsiteY9" fmla="*/ 229967 h 365157"/>
              <a:gd name="connsiteX10" fmla="*/ 436 w 229948"/>
              <a:gd name="connsiteY10" fmla="*/ 206216 h 365157"/>
              <a:gd name="connsiteX0" fmla="*/ 436 w 229948"/>
              <a:gd name="connsiteY0" fmla="*/ 204068 h 363009"/>
              <a:gd name="connsiteX1" fmla="*/ 47937 w 229948"/>
              <a:gd name="connsiteY1" fmla="*/ 61564 h 363009"/>
              <a:gd name="connsiteX2" fmla="*/ 59812 w 229948"/>
              <a:gd name="connsiteY2" fmla="*/ 2187 h 363009"/>
              <a:gd name="connsiteX3" fmla="*/ 186475 w 229948"/>
              <a:gd name="connsiteY3" fmla="*/ 14063 h 363009"/>
              <a:gd name="connsiteX4" fmla="*/ 208244 w 229948"/>
              <a:gd name="connsiteY4" fmla="*/ 192193 h 363009"/>
              <a:gd name="connsiteX5" fmla="*/ 226067 w 229948"/>
              <a:gd name="connsiteY5" fmla="*/ 263445 h 363009"/>
              <a:gd name="connsiteX6" fmla="*/ 214192 w 229948"/>
              <a:gd name="connsiteY6" fmla="*/ 358447 h 363009"/>
              <a:gd name="connsiteX7" fmla="*/ 83563 w 229948"/>
              <a:gd name="connsiteY7" fmla="*/ 334697 h 363009"/>
              <a:gd name="connsiteX8" fmla="*/ 71688 w 229948"/>
              <a:gd name="connsiteY8" fmla="*/ 299071 h 363009"/>
              <a:gd name="connsiteX9" fmla="*/ 24186 w 229948"/>
              <a:gd name="connsiteY9" fmla="*/ 227819 h 363009"/>
              <a:gd name="connsiteX10" fmla="*/ 436 w 229948"/>
              <a:gd name="connsiteY10" fmla="*/ 204068 h 363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9948" h="363009">
                <a:moveTo>
                  <a:pt x="436" y="204068"/>
                </a:moveTo>
                <a:cubicBezTo>
                  <a:pt x="4394" y="176359"/>
                  <a:pt x="33809" y="109600"/>
                  <a:pt x="47937" y="61564"/>
                </a:cubicBezTo>
                <a:cubicBezTo>
                  <a:pt x="53632" y="42200"/>
                  <a:pt x="36722" y="10104"/>
                  <a:pt x="59812" y="2187"/>
                </a:cubicBezTo>
                <a:cubicBezTo>
                  <a:pt x="82902" y="-5730"/>
                  <a:pt x="150849" y="10104"/>
                  <a:pt x="186475" y="14063"/>
                </a:cubicBezTo>
                <a:cubicBezTo>
                  <a:pt x="206267" y="45731"/>
                  <a:pt x="201645" y="150629"/>
                  <a:pt x="208244" y="192193"/>
                </a:cubicBezTo>
                <a:cubicBezTo>
                  <a:pt x="214843" y="233757"/>
                  <a:pt x="225076" y="235736"/>
                  <a:pt x="226067" y="263445"/>
                </a:cubicBezTo>
                <a:cubicBezTo>
                  <a:pt x="227058" y="291154"/>
                  <a:pt x="239383" y="338854"/>
                  <a:pt x="214192" y="358447"/>
                </a:cubicBezTo>
                <a:cubicBezTo>
                  <a:pt x="194050" y="374113"/>
                  <a:pt x="115231" y="345253"/>
                  <a:pt x="83563" y="334697"/>
                </a:cubicBezTo>
                <a:cubicBezTo>
                  <a:pt x="79605" y="322822"/>
                  <a:pt x="75127" y="311107"/>
                  <a:pt x="71688" y="299071"/>
                </a:cubicBezTo>
                <a:cubicBezTo>
                  <a:pt x="56921" y="247386"/>
                  <a:pt x="72893" y="252172"/>
                  <a:pt x="24186" y="227819"/>
                </a:cubicBezTo>
                <a:cubicBezTo>
                  <a:pt x="20646" y="226049"/>
                  <a:pt x="-3522" y="231777"/>
                  <a:pt x="436" y="204068"/>
                </a:cubicBezTo>
                <a:close/>
              </a:path>
            </a:pathLst>
          </a:custGeom>
          <a:solidFill>
            <a:srgbClr val="FF0000">
              <a:alpha val="49000"/>
            </a:srgbClr>
          </a:solidFill>
          <a:ln>
            <a:solidFill>
              <a:srgbClr val="FF0000">
                <a:alpha val="4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95"/>
          </a:p>
        </p:txBody>
      </p:sp>
      <p:grpSp>
        <p:nvGrpSpPr>
          <p:cNvPr id="435" name="Группа 434"/>
          <p:cNvGrpSpPr/>
          <p:nvPr/>
        </p:nvGrpSpPr>
        <p:grpSpPr>
          <a:xfrm>
            <a:off x="12126774" y="1194659"/>
            <a:ext cx="2436240" cy="2880000"/>
            <a:chOff x="11398171" y="999038"/>
            <a:chExt cx="3162300" cy="3811797"/>
          </a:xfrm>
        </p:grpSpPr>
        <p:pic>
          <p:nvPicPr>
            <p:cNvPr id="433" name="Рисунок 432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98171" y="999038"/>
              <a:ext cx="3162300" cy="273367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434" name="Рисунок 433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98171" y="3010610"/>
              <a:ext cx="3162300" cy="180022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</p:grpSp>
      <p:cxnSp>
        <p:nvCxnSpPr>
          <p:cNvPr id="436" name="Прямая со стрелкой 435"/>
          <p:cNvCxnSpPr/>
          <p:nvPr/>
        </p:nvCxnSpPr>
        <p:spPr>
          <a:xfrm flipH="1" flipV="1">
            <a:off x="2405901" y="2938217"/>
            <a:ext cx="383361" cy="378166"/>
          </a:xfrm>
          <a:prstGeom prst="straightConnector1">
            <a:avLst/>
          </a:prstGeom>
          <a:ln w="6350">
            <a:solidFill>
              <a:schemeClr val="bg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7" name="Text Box 21"/>
          <p:cNvSpPr txBox="1">
            <a:spLocks noChangeArrowheads="1"/>
          </p:cNvSpPr>
          <p:nvPr/>
        </p:nvSpPr>
        <p:spPr bwMode="auto">
          <a:xfrm>
            <a:off x="2637685" y="2923260"/>
            <a:ext cx="445109" cy="17672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7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  </a:t>
            </a:r>
            <a:r>
              <a:rPr lang="ru-RU" altLang="ru-RU" sz="7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cxnSp>
        <p:nvCxnSpPr>
          <p:cNvPr id="439" name="Прямая со стрелкой 438"/>
          <p:cNvCxnSpPr>
            <a:stCxn id="428" idx="0"/>
          </p:cNvCxnSpPr>
          <p:nvPr/>
        </p:nvCxnSpPr>
        <p:spPr>
          <a:xfrm flipH="1" flipV="1">
            <a:off x="1046238" y="2452897"/>
            <a:ext cx="1066724" cy="311421"/>
          </a:xfrm>
          <a:prstGeom prst="straightConnector1">
            <a:avLst/>
          </a:prstGeom>
          <a:ln w="6350">
            <a:solidFill>
              <a:schemeClr val="bg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 Box 21"/>
          <p:cNvSpPr txBox="1">
            <a:spLocks noChangeArrowheads="1"/>
          </p:cNvSpPr>
          <p:nvPr/>
        </p:nvSpPr>
        <p:spPr bwMode="auto">
          <a:xfrm>
            <a:off x="1315898" y="2504161"/>
            <a:ext cx="445109" cy="17672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7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  </a:t>
            </a:r>
            <a:r>
              <a:rPr lang="ru-RU" altLang="ru-RU" sz="7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cxnSp>
        <p:nvCxnSpPr>
          <p:cNvPr id="442" name="Прямая со стрелкой 441"/>
          <p:cNvCxnSpPr>
            <a:stCxn id="428" idx="2"/>
          </p:cNvCxnSpPr>
          <p:nvPr/>
        </p:nvCxnSpPr>
        <p:spPr>
          <a:xfrm flipH="1" flipV="1">
            <a:off x="2039240" y="1704402"/>
            <a:ext cx="154431" cy="858035"/>
          </a:xfrm>
          <a:prstGeom prst="straightConnector1">
            <a:avLst/>
          </a:prstGeom>
          <a:ln w="6350">
            <a:solidFill>
              <a:schemeClr val="bg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4" name="Text Box 21"/>
          <p:cNvSpPr txBox="1">
            <a:spLocks noChangeArrowheads="1"/>
          </p:cNvSpPr>
          <p:nvPr/>
        </p:nvSpPr>
        <p:spPr bwMode="auto">
          <a:xfrm>
            <a:off x="2183346" y="2045057"/>
            <a:ext cx="445109" cy="17672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7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</a:t>
            </a:r>
            <a:r>
              <a:rPr lang="ru-RU" altLang="ru-RU" sz="7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sp>
        <p:nvSpPr>
          <p:cNvPr id="445" name="Прямоугольная выноска 200"/>
          <p:cNvSpPr>
            <a:spLocks noChangeArrowheads="1"/>
          </p:cNvSpPr>
          <p:nvPr/>
        </p:nvSpPr>
        <p:spPr bwMode="auto">
          <a:xfrm>
            <a:off x="454109" y="2198612"/>
            <a:ext cx="802780" cy="215444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8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Баговская</a:t>
            </a:r>
            <a:endParaRPr lang="ru-RU" altLang="ru-RU" sz="8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6" name="Прямоугольная выноска 200"/>
          <p:cNvSpPr>
            <a:spLocks noChangeArrowheads="1"/>
          </p:cNvSpPr>
          <p:nvPr/>
        </p:nvSpPr>
        <p:spPr bwMode="auto">
          <a:xfrm>
            <a:off x="2779648" y="3316383"/>
            <a:ext cx="680245" cy="215444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Псебай</a:t>
            </a:r>
          </a:p>
        </p:txBody>
      </p:sp>
      <p:sp>
        <p:nvSpPr>
          <p:cNvPr id="447" name="Прямоугольная выноска 200"/>
          <p:cNvSpPr>
            <a:spLocks noChangeArrowheads="1"/>
          </p:cNvSpPr>
          <p:nvPr/>
        </p:nvSpPr>
        <p:spPr bwMode="auto">
          <a:xfrm>
            <a:off x="1713592" y="1474000"/>
            <a:ext cx="883989" cy="215444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800" b="1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Бесленеевская</a:t>
            </a:r>
            <a:endParaRPr lang="ru-RU" altLang="ru-RU" sz="8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05177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979503"/>
            <a:ext cx="14593888" cy="7445457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0" y="3154"/>
            <a:ext cx="14593888" cy="976350"/>
          </a:xfrm>
          <a:prstGeom prst="rect">
            <a:avLst/>
          </a:prstGeom>
          <a:solidFill>
            <a:srgbClr val="204D84"/>
          </a:soli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979" tIns="43990" rIns="87979" bIns="43990" anchor="ctr"/>
          <a:lstStyle>
            <a:defPPr>
              <a:defRPr lang="ru-RU"/>
            </a:defPPr>
            <a:lvl1pPr algn="ctr" defTabSz="879373">
              <a:defRPr sz="16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Природный пожар в Краснодарском крае</a:t>
            </a:r>
          </a:p>
          <a:p>
            <a:r>
              <a:rPr lang="ru-RU" dirty="0"/>
              <a:t>(по данным космического мониторинга на </a:t>
            </a:r>
            <a:r>
              <a:rPr lang="ru-RU" dirty="0" smtClean="0"/>
              <a:t>06.00 15.11.2019</a:t>
            </a:r>
            <a:r>
              <a:rPr lang="ru-RU" dirty="0"/>
              <a:t>)</a:t>
            </a:r>
          </a:p>
        </p:txBody>
      </p:sp>
      <p:grpSp>
        <p:nvGrpSpPr>
          <p:cNvPr id="5" name="Группа 4"/>
          <p:cNvGrpSpPr/>
          <p:nvPr/>
        </p:nvGrpSpPr>
        <p:grpSpPr>
          <a:xfrm>
            <a:off x="13633648" y="150015"/>
            <a:ext cx="811736" cy="682628"/>
            <a:chOff x="9625856" y="4064"/>
            <a:chExt cx="625999" cy="526433"/>
          </a:xfrm>
        </p:grpSpPr>
        <p:sp>
          <p:nvSpPr>
            <p:cNvPr id="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1" name="Picture 49" descr="original_metal_w"/>
            <p:cNvPicPr>
              <a:picLocks noChangeAspect="1" noChangeArrowheads="1" noCrop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3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1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5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8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377" name="Прямоугольная выноска 200"/>
          <p:cNvSpPr>
            <a:spLocks noChangeArrowheads="1"/>
          </p:cNvSpPr>
          <p:nvPr/>
        </p:nvSpPr>
        <p:spPr bwMode="auto">
          <a:xfrm>
            <a:off x="7879443" y="2989505"/>
            <a:ext cx="1440160" cy="276999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12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Бесленеевская</a:t>
            </a:r>
            <a:endParaRPr lang="ru-RU" alt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384" name="Прямая со стрелкой 383"/>
          <p:cNvCxnSpPr/>
          <p:nvPr/>
        </p:nvCxnSpPr>
        <p:spPr>
          <a:xfrm flipH="1" flipV="1">
            <a:off x="8753966" y="3437839"/>
            <a:ext cx="641815" cy="2650722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8" name="Text Box 21"/>
          <p:cNvSpPr txBox="1">
            <a:spLocks noChangeArrowheads="1"/>
          </p:cNvSpPr>
          <p:nvPr/>
        </p:nvSpPr>
        <p:spPr bwMode="auto">
          <a:xfrm>
            <a:off x="8753966" y="4385475"/>
            <a:ext cx="592702" cy="22289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sp>
        <p:nvSpPr>
          <p:cNvPr id="407" name="Text Box 1054"/>
          <p:cNvSpPr txBox="1">
            <a:spLocks noChangeArrowheads="1"/>
          </p:cNvSpPr>
          <p:nvPr/>
        </p:nvSpPr>
        <p:spPr bwMode="auto">
          <a:xfrm>
            <a:off x="5418907" y="1815374"/>
            <a:ext cx="1664180" cy="303793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47113" tIns="47113" rIns="47113" bIns="47113">
            <a:spAutoFit/>
          </a:bodyPr>
          <a:lstStyle>
            <a:lvl1pPr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356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Мостовский </a:t>
            </a:r>
            <a:r>
              <a:rPr lang="ru-RU" altLang="ru-RU" sz="1356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район</a:t>
            </a:r>
          </a:p>
        </p:txBody>
      </p:sp>
      <p:grpSp>
        <p:nvGrpSpPr>
          <p:cNvPr id="409" name="Group 488"/>
          <p:cNvGrpSpPr>
            <a:grpSpLocks/>
          </p:cNvGrpSpPr>
          <p:nvPr/>
        </p:nvGrpSpPr>
        <p:grpSpPr bwMode="auto">
          <a:xfrm>
            <a:off x="4271184" y="1039829"/>
            <a:ext cx="865188" cy="852487"/>
            <a:chOff x="5878" y="906"/>
            <a:chExt cx="545" cy="537"/>
          </a:xfrm>
        </p:grpSpPr>
        <p:sp>
          <p:nvSpPr>
            <p:cNvPr id="410" name="Freeform 489"/>
            <p:cNvSpPr>
              <a:spLocks/>
            </p:cNvSpPr>
            <p:nvPr/>
          </p:nvSpPr>
          <p:spPr bwMode="auto">
            <a:xfrm>
              <a:off x="5971" y="994"/>
              <a:ext cx="366" cy="334"/>
            </a:xfrm>
            <a:custGeom>
              <a:avLst/>
              <a:gdLst>
                <a:gd name="T0" fmla="*/ 0 w 1488"/>
                <a:gd name="T1" fmla="*/ 0 h 1489"/>
                <a:gd name="T2" fmla="*/ 0 w 1488"/>
                <a:gd name="T3" fmla="*/ 0 h 1489"/>
                <a:gd name="T4" fmla="*/ 0 w 1488"/>
                <a:gd name="T5" fmla="*/ 0 h 1489"/>
                <a:gd name="T6" fmla="*/ 0 w 1488"/>
                <a:gd name="T7" fmla="*/ 0 h 1489"/>
                <a:gd name="T8" fmla="*/ 0 w 1488"/>
                <a:gd name="T9" fmla="*/ 0 h 1489"/>
                <a:gd name="T10" fmla="*/ 0 w 1488"/>
                <a:gd name="T11" fmla="*/ 0 h 1489"/>
                <a:gd name="T12" fmla="*/ 0 w 1488"/>
                <a:gd name="T13" fmla="*/ 0 h 1489"/>
                <a:gd name="T14" fmla="*/ 0 w 1488"/>
                <a:gd name="T15" fmla="*/ 0 h 1489"/>
                <a:gd name="T16" fmla="*/ 0 w 1488"/>
                <a:gd name="T17" fmla="*/ 0 h 1489"/>
                <a:gd name="T18" fmla="*/ 0 w 1488"/>
                <a:gd name="T19" fmla="*/ 0 h 1489"/>
                <a:gd name="T20" fmla="*/ 0 w 1488"/>
                <a:gd name="T21" fmla="*/ 0 h 1489"/>
                <a:gd name="T22" fmla="*/ 0 w 1488"/>
                <a:gd name="T23" fmla="*/ 0 h 1489"/>
                <a:gd name="T24" fmla="*/ 0 w 1488"/>
                <a:gd name="T25" fmla="*/ 0 h 1489"/>
                <a:gd name="T26" fmla="*/ 0 w 1488"/>
                <a:gd name="T27" fmla="*/ 0 h 1489"/>
                <a:gd name="T28" fmla="*/ 0 w 1488"/>
                <a:gd name="T29" fmla="*/ 0 h 1489"/>
                <a:gd name="T30" fmla="*/ 0 w 1488"/>
                <a:gd name="T31" fmla="*/ 0 h 1489"/>
                <a:gd name="T32" fmla="*/ 0 w 1488"/>
                <a:gd name="T33" fmla="*/ 0 h 148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88"/>
                <a:gd name="T52" fmla="*/ 0 h 1489"/>
                <a:gd name="T53" fmla="*/ 1488 w 1488"/>
                <a:gd name="T54" fmla="*/ 1489 h 148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88" h="1489">
                  <a:moveTo>
                    <a:pt x="0" y="744"/>
                  </a:moveTo>
                  <a:lnTo>
                    <a:pt x="492" y="618"/>
                  </a:lnTo>
                  <a:lnTo>
                    <a:pt x="372" y="372"/>
                  </a:lnTo>
                  <a:lnTo>
                    <a:pt x="618" y="492"/>
                  </a:lnTo>
                  <a:lnTo>
                    <a:pt x="744" y="0"/>
                  </a:lnTo>
                  <a:lnTo>
                    <a:pt x="870" y="492"/>
                  </a:lnTo>
                  <a:lnTo>
                    <a:pt x="1116" y="372"/>
                  </a:lnTo>
                  <a:lnTo>
                    <a:pt x="990" y="618"/>
                  </a:lnTo>
                  <a:lnTo>
                    <a:pt x="1488" y="744"/>
                  </a:lnTo>
                  <a:lnTo>
                    <a:pt x="990" y="870"/>
                  </a:lnTo>
                  <a:lnTo>
                    <a:pt x="1116" y="1116"/>
                  </a:lnTo>
                  <a:lnTo>
                    <a:pt x="870" y="990"/>
                  </a:lnTo>
                  <a:lnTo>
                    <a:pt x="744" y="1489"/>
                  </a:lnTo>
                  <a:lnTo>
                    <a:pt x="618" y="990"/>
                  </a:lnTo>
                  <a:lnTo>
                    <a:pt x="372" y="1116"/>
                  </a:lnTo>
                  <a:lnTo>
                    <a:pt x="492" y="870"/>
                  </a:lnTo>
                  <a:lnTo>
                    <a:pt x="0" y="7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1" name="Freeform 490"/>
            <p:cNvSpPr>
              <a:spLocks/>
            </p:cNvSpPr>
            <p:nvPr/>
          </p:nvSpPr>
          <p:spPr bwMode="auto">
            <a:xfrm>
              <a:off x="6154" y="994"/>
              <a:ext cx="31" cy="167"/>
            </a:xfrm>
            <a:custGeom>
              <a:avLst/>
              <a:gdLst>
                <a:gd name="T0" fmla="*/ 0 w 126"/>
                <a:gd name="T1" fmla="*/ 0 h 744"/>
                <a:gd name="T2" fmla="*/ 0 w 126"/>
                <a:gd name="T3" fmla="*/ 0 h 744"/>
                <a:gd name="T4" fmla="*/ 0 w 126"/>
                <a:gd name="T5" fmla="*/ 0 h 744"/>
                <a:gd name="T6" fmla="*/ 0 w 126"/>
                <a:gd name="T7" fmla="*/ 0 h 7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744"/>
                <a:gd name="T14" fmla="*/ 126 w 126"/>
                <a:gd name="T15" fmla="*/ 744 h 7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744">
                  <a:moveTo>
                    <a:pt x="0" y="0"/>
                  </a:moveTo>
                  <a:lnTo>
                    <a:pt x="0" y="744"/>
                  </a:lnTo>
                  <a:lnTo>
                    <a:pt x="126" y="4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2" name="Freeform 491"/>
            <p:cNvSpPr>
              <a:spLocks/>
            </p:cNvSpPr>
            <p:nvPr/>
          </p:nvSpPr>
          <p:spPr bwMode="auto">
            <a:xfrm>
              <a:off x="6154" y="1161"/>
              <a:ext cx="183" cy="28"/>
            </a:xfrm>
            <a:custGeom>
              <a:avLst/>
              <a:gdLst>
                <a:gd name="T0" fmla="*/ 0 w 744"/>
                <a:gd name="T1" fmla="*/ 0 h 126"/>
                <a:gd name="T2" fmla="*/ 0 w 744"/>
                <a:gd name="T3" fmla="*/ 0 h 126"/>
                <a:gd name="T4" fmla="*/ 0 w 744"/>
                <a:gd name="T5" fmla="*/ 0 h 126"/>
                <a:gd name="T6" fmla="*/ 0 w 744"/>
                <a:gd name="T7" fmla="*/ 0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126"/>
                <a:gd name="T14" fmla="*/ 744 w 744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126">
                  <a:moveTo>
                    <a:pt x="0" y="0"/>
                  </a:moveTo>
                  <a:lnTo>
                    <a:pt x="744" y="0"/>
                  </a:lnTo>
                  <a:lnTo>
                    <a:pt x="246" y="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3" name="Freeform 492"/>
            <p:cNvSpPr>
              <a:spLocks/>
            </p:cNvSpPr>
            <p:nvPr/>
          </p:nvSpPr>
          <p:spPr bwMode="auto">
            <a:xfrm>
              <a:off x="6123" y="1161"/>
              <a:ext cx="31" cy="167"/>
            </a:xfrm>
            <a:custGeom>
              <a:avLst/>
              <a:gdLst>
                <a:gd name="T0" fmla="*/ 0 w 126"/>
                <a:gd name="T1" fmla="*/ 0 h 745"/>
                <a:gd name="T2" fmla="*/ 0 w 126"/>
                <a:gd name="T3" fmla="*/ 0 h 745"/>
                <a:gd name="T4" fmla="*/ 0 w 126"/>
                <a:gd name="T5" fmla="*/ 0 h 745"/>
                <a:gd name="T6" fmla="*/ 0 w 126"/>
                <a:gd name="T7" fmla="*/ 0 h 7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745"/>
                <a:gd name="T14" fmla="*/ 126 w 126"/>
                <a:gd name="T15" fmla="*/ 745 h 7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745">
                  <a:moveTo>
                    <a:pt x="126" y="0"/>
                  </a:moveTo>
                  <a:lnTo>
                    <a:pt x="126" y="745"/>
                  </a:lnTo>
                  <a:lnTo>
                    <a:pt x="0" y="24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4" name="Freeform 493"/>
            <p:cNvSpPr>
              <a:spLocks/>
            </p:cNvSpPr>
            <p:nvPr/>
          </p:nvSpPr>
          <p:spPr bwMode="auto">
            <a:xfrm>
              <a:off x="5971" y="1133"/>
              <a:ext cx="183" cy="28"/>
            </a:xfrm>
            <a:custGeom>
              <a:avLst/>
              <a:gdLst>
                <a:gd name="T0" fmla="*/ 0 w 744"/>
                <a:gd name="T1" fmla="*/ 0 h 126"/>
                <a:gd name="T2" fmla="*/ 0 w 744"/>
                <a:gd name="T3" fmla="*/ 0 h 126"/>
                <a:gd name="T4" fmla="*/ 0 w 744"/>
                <a:gd name="T5" fmla="*/ 0 h 126"/>
                <a:gd name="T6" fmla="*/ 0 w 744"/>
                <a:gd name="T7" fmla="*/ 0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126"/>
                <a:gd name="T14" fmla="*/ 744 w 744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126">
                  <a:moveTo>
                    <a:pt x="744" y="126"/>
                  </a:moveTo>
                  <a:lnTo>
                    <a:pt x="0" y="126"/>
                  </a:lnTo>
                  <a:lnTo>
                    <a:pt x="492" y="0"/>
                  </a:lnTo>
                  <a:lnTo>
                    <a:pt x="744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5" name="Freeform 494"/>
            <p:cNvSpPr>
              <a:spLocks/>
            </p:cNvSpPr>
            <p:nvPr/>
          </p:nvSpPr>
          <p:spPr bwMode="auto">
            <a:xfrm>
              <a:off x="6154" y="1078"/>
              <a:ext cx="92" cy="83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0" y="372"/>
                  </a:moveTo>
                  <a:lnTo>
                    <a:pt x="372" y="0"/>
                  </a:lnTo>
                  <a:lnTo>
                    <a:pt x="246" y="246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6" name="Freeform 495"/>
            <p:cNvSpPr>
              <a:spLocks/>
            </p:cNvSpPr>
            <p:nvPr/>
          </p:nvSpPr>
          <p:spPr bwMode="auto">
            <a:xfrm>
              <a:off x="6135" y="1161"/>
              <a:ext cx="111" cy="98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0" y="0"/>
                  </a:moveTo>
                  <a:lnTo>
                    <a:pt x="372" y="372"/>
                  </a:lnTo>
                  <a:lnTo>
                    <a:pt x="126" y="2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7" name="Freeform 496"/>
            <p:cNvSpPr>
              <a:spLocks/>
            </p:cNvSpPr>
            <p:nvPr/>
          </p:nvSpPr>
          <p:spPr bwMode="auto">
            <a:xfrm>
              <a:off x="6063" y="1161"/>
              <a:ext cx="91" cy="84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372" y="0"/>
                  </a:moveTo>
                  <a:lnTo>
                    <a:pt x="0" y="372"/>
                  </a:lnTo>
                  <a:lnTo>
                    <a:pt x="120" y="126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8" name="Freeform 497"/>
            <p:cNvSpPr>
              <a:spLocks/>
            </p:cNvSpPr>
            <p:nvPr/>
          </p:nvSpPr>
          <p:spPr bwMode="auto">
            <a:xfrm>
              <a:off x="6063" y="1080"/>
              <a:ext cx="91" cy="83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372" y="372"/>
                  </a:moveTo>
                  <a:lnTo>
                    <a:pt x="0" y="0"/>
                  </a:lnTo>
                  <a:lnTo>
                    <a:pt x="246" y="120"/>
                  </a:lnTo>
                  <a:lnTo>
                    <a:pt x="372" y="3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9" name="Rectangle 498"/>
            <p:cNvSpPr>
              <a:spLocks noChangeArrowheads="1"/>
            </p:cNvSpPr>
            <p:nvPr/>
          </p:nvSpPr>
          <p:spPr bwMode="auto">
            <a:xfrm>
              <a:off x="6125" y="906"/>
              <a:ext cx="43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С</a:t>
              </a:r>
              <a:endParaRPr lang="ru-RU" sz="240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420" name="Rectangle 499"/>
            <p:cNvSpPr>
              <a:spLocks noChangeArrowheads="1"/>
            </p:cNvSpPr>
            <p:nvPr/>
          </p:nvSpPr>
          <p:spPr bwMode="auto">
            <a:xfrm>
              <a:off x="6369" y="1137"/>
              <a:ext cx="5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1" name="Rectangle 500"/>
            <p:cNvSpPr>
              <a:spLocks noChangeArrowheads="1"/>
            </p:cNvSpPr>
            <p:nvPr/>
          </p:nvSpPr>
          <p:spPr bwMode="auto">
            <a:xfrm>
              <a:off x="6368" y="1143"/>
              <a:ext cx="40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В</a:t>
              </a:r>
              <a:endParaRPr lang="ru-RU" sz="240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422" name="Rectangle 501"/>
            <p:cNvSpPr>
              <a:spLocks noChangeArrowheads="1"/>
            </p:cNvSpPr>
            <p:nvPr/>
          </p:nvSpPr>
          <p:spPr bwMode="auto">
            <a:xfrm>
              <a:off x="5878" y="1137"/>
              <a:ext cx="8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3" name="Rectangle 502"/>
            <p:cNvSpPr>
              <a:spLocks noChangeArrowheads="1"/>
            </p:cNvSpPr>
            <p:nvPr/>
          </p:nvSpPr>
          <p:spPr bwMode="auto">
            <a:xfrm>
              <a:off x="5878" y="1143"/>
              <a:ext cx="31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З</a:t>
              </a:r>
              <a:endParaRPr lang="ru-RU" sz="240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424" name="Rectangle 503"/>
            <p:cNvSpPr>
              <a:spLocks noChangeArrowheads="1"/>
            </p:cNvSpPr>
            <p:nvPr/>
          </p:nvSpPr>
          <p:spPr bwMode="auto">
            <a:xfrm>
              <a:off x="6132" y="1346"/>
              <a:ext cx="50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5" name="Rectangle 504"/>
            <p:cNvSpPr>
              <a:spLocks noChangeArrowheads="1"/>
            </p:cNvSpPr>
            <p:nvPr/>
          </p:nvSpPr>
          <p:spPr bwMode="auto">
            <a:xfrm>
              <a:off x="6133" y="1352"/>
              <a:ext cx="66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Ю</a:t>
              </a:r>
              <a:endParaRPr lang="ru-RU" sz="240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435" name="Группа 434"/>
          <p:cNvGrpSpPr/>
          <p:nvPr/>
        </p:nvGrpSpPr>
        <p:grpSpPr>
          <a:xfrm>
            <a:off x="12433888" y="1185895"/>
            <a:ext cx="2160000" cy="2880000"/>
            <a:chOff x="11398171" y="999038"/>
            <a:chExt cx="3162300" cy="3811797"/>
          </a:xfrm>
        </p:grpSpPr>
        <p:pic>
          <p:nvPicPr>
            <p:cNvPr id="433" name="Рисунок 432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98171" y="999038"/>
              <a:ext cx="3162300" cy="273367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434" name="Рисунок 433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98171" y="3010610"/>
              <a:ext cx="3162300" cy="180022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</p:grpSp>
      <p:graphicFrame>
        <p:nvGraphicFramePr>
          <p:cNvPr id="467" name="Group 155"/>
          <p:cNvGraphicFramePr>
            <a:graphicFrameLocks noGrp="1"/>
          </p:cNvGraphicFramePr>
          <p:nvPr>
            <p:extLst/>
          </p:nvPr>
        </p:nvGraphicFramePr>
        <p:xfrm>
          <a:off x="1511527" y="6562955"/>
          <a:ext cx="3148595" cy="1673529"/>
        </p:xfrm>
        <a:graphic>
          <a:graphicData uri="http://schemas.openxmlformats.org/drawingml/2006/table">
            <a:tbl>
              <a:tblPr/>
              <a:tblGrid>
                <a:gridCol w="121804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9792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7171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71719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8919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255170"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Расчет сил и средств</a:t>
                      </a:r>
                    </a:p>
                  </a:txBody>
                  <a:tcPr marL="77498" marR="77498" marT="54616" marB="546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628" marB="4562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628" marB="4562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628" marB="4562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6314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Привлекаемые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Согласно расчетов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2000" marR="72000" marT="7187" marB="718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63143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17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354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53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709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5886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06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24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41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л/с, чел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 ед.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17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354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53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709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5886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06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24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41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л/с, чел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17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354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53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709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5886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06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24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41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 ед.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5400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Непосредственно на тушении</a:t>
                      </a:r>
                    </a:p>
                  </a:txBody>
                  <a:tcPr marL="61022" marR="6102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5828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Обеспечивающих тушение</a:t>
                      </a:r>
                    </a:p>
                  </a:txBody>
                  <a:tcPr marL="61022" marR="6102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5828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</a:t>
                      </a:r>
                    </a:p>
                  </a:txBody>
                  <a:tcPr marL="61022" marR="6102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103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468" name="Группа 467"/>
          <p:cNvGrpSpPr/>
          <p:nvPr/>
        </p:nvGrpSpPr>
        <p:grpSpPr>
          <a:xfrm>
            <a:off x="4766639" y="7171989"/>
            <a:ext cx="1757528" cy="1054895"/>
            <a:chOff x="10106151" y="5869442"/>
            <a:chExt cx="2117796" cy="968716"/>
          </a:xfrm>
          <a:solidFill>
            <a:schemeClr val="bg1"/>
          </a:solidFill>
        </p:grpSpPr>
        <p:sp>
          <p:nvSpPr>
            <p:cNvPr id="469" name="Прямоугольник 468"/>
            <p:cNvSpPr/>
            <p:nvPr/>
          </p:nvSpPr>
          <p:spPr bwMode="auto">
            <a:xfrm>
              <a:off x="10106151" y="5869442"/>
              <a:ext cx="2117796" cy="968716"/>
            </a:xfrm>
            <a:prstGeom prst="rect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08000" indent="-50800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038225" indent="-123825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566863" indent="-195263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97088" indent="-268288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002">
                <a:solidFill>
                  <a:prstClr val="white"/>
                </a:solidFill>
              </a:endParaRPr>
            </a:p>
          </p:txBody>
        </p:sp>
        <p:sp>
          <p:nvSpPr>
            <p:cNvPr id="470" name="Text Box 1054"/>
            <p:cNvSpPr txBox="1">
              <a:spLocks noChangeArrowheads="1"/>
            </p:cNvSpPr>
            <p:nvPr/>
          </p:nvSpPr>
          <p:spPr bwMode="auto">
            <a:xfrm>
              <a:off x="10181275" y="6439232"/>
              <a:ext cx="622181" cy="134349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  <a:extLst/>
          </p:spPr>
          <p:txBody>
            <a:bodyPr wrap="none" lIns="27866" tIns="27866" rIns="27866" bIns="27866">
              <a:spAutoFit/>
            </a:bodyPr>
            <a:lstStyle>
              <a:defPPr>
                <a:defRPr lang="ru-RU"/>
              </a:defPPr>
              <a:lvl1pPr>
                <a:defRPr sz="1000" b="1">
                  <a:solidFill>
                    <a:srgbClr val="7030A0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latin typeface="Arial" charset="0"/>
                </a:defRPr>
              </a:lvl2pPr>
              <a:lvl3pPr marL="1143000" indent="-228600" eaLnBrk="0" hangingPunct="0">
                <a:defRPr>
                  <a:latin typeface="Arial" charset="0"/>
                </a:defRPr>
              </a:lvl3pPr>
              <a:lvl4pPr marL="1600200" indent="-228600" eaLnBrk="0" hangingPunct="0">
                <a:defRPr>
                  <a:latin typeface="Arial" charset="0"/>
                </a:defRPr>
              </a:lvl4pPr>
              <a:lvl5pPr marL="2057400" indent="-228600" eaLnBrk="0" hangingPunct="0">
                <a:defRPr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</a:defRPr>
              </a:lvl9pPr>
            </a:lstStyle>
            <a:p>
              <a:pPr defTabSz="884714">
                <a:defRPr/>
              </a:pPr>
              <a:r>
                <a:rPr lang="ru-RU" sz="585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Октябрьский</a:t>
              </a:r>
            </a:p>
          </p:txBody>
        </p:sp>
        <p:sp>
          <p:nvSpPr>
            <p:cNvPr id="471" name="TextBox 5"/>
            <p:cNvSpPr txBox="1">
              <a:spLocks noChangeArrowheads="1"/>
            </p:cNvSpPr>
            <p:nvPr/>
          </p:nvSpPr>
          <p:spPr bwMode="auto">
            <a:xfrm>
              <a:off x="10853904" y="6392593"/>
              <a:ext cx="1273914" cy="1994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50250" rIns="0" bIns="50250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752" dirty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Населенный пункт</a:t>
              </a:r>
            </a:p>
          </p:txBody>
        </p:sp>
        <p:sp>
          <p:nvSpPr>
            <p:cNvPr id="472" name="Text Box 1054"/>
            <p:cNvSpPr txBox="1">
              <a:spLocks noChangeArrowheads="1"/>
            </p:cNvSpPr>
            <p:nvPr/>
          </p:nvSpPr>
          <p:spPr bwMode="auto">
            <a:xfrm>
              <a:off x="10167020" y="6617503"/>
              <a:ext cx="585030" cy="167460"/>
            </a:xfrm>
            <a:prstGeom prst="rect">
              <a:avLst/>
            </a:prstGeom>
            <a:grpFill/>
            <a:ln>
              <a:solidFill>
                <a:srgbClr val="0000FF"/>
              </a:solidFill>
            </a:ln>
            <a:extLst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>
                <a:defRPr sz="1000" i="1">
                  <a:solidFill>
                    <a:srgbClr val="0000FF"/>
                  </a:solidFill>
                </a:defRPr>
              </a:lvl1pPr>
            </a:lstStyle>
            <a:p>
              <a:r>
                <a:rPr lang="ru-RU" sz="585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р. </a:t>
              </a:r>
              <a:r>
                <a:rPr lang="ru-RU" sz="585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Зея</a:t>
              </a:r>
            </a:p>
          </p:txBody>
        </p:sp>
        <p:sp>
          <p:nvSpPr>
            <p:cNvPr id="473" name="TextBox 5"/>
            <p:cNvSpPr txBox="1">
              <a:spLocks noChangeArrowheads="1"/>
            </p:cNvSpPr>
            <p:nvPr/>
          </p:nvSpPr>
          <p:spPr bwMode="auto">
            <a:xfrm>
              <a:off x="10848769" y="6574561"/>
              <a:ext cx="1234780" cy="1994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50250" rIns="0" bIns="50250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752" dirty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Река</a:t>
              </a:r>
            </a:p>
          </p:txBody>
        </p:sp>
        <p:sp>
          <p:nvSpPr>
            <p:cNvPr id="474" name="TextBox 5"/>
            <p:cNvSpPr txBox="1">
              <a:spLocks noChangeArrowheads="1"/>
            </p:cNvSpPr>
            <p:nvPr/>
          </p:nvSpPr>
          <p:spPr bwMode="auto">
            <a:xfrm>
              <a:off x="10289417" y="5911885"/>
              <a:ext cx="1747730" cy="12989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  <a:extLst/>
          </p:spPr>
          <p:txBody>
            <a:bodyPr wrap="square" lIns="0" tIns="0" rIns="0" bIns="0">
              <a:spAutoFit/>
            </a:bodyPr>
            <a:lstStyle>
              <a:lvl1pPr defTabSz="1147763">
                <a:spcBef>
                  <a:spcPct val="20000"/>
                </a:spcBef>
                <a:buChar char="•"/>
                <a:defRPr sz="3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1147763">
                <a:spcBef>
                  <a:spcPct val="20000"/>
                </a:spcBef>
                <a:buChar char="–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1147763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1147763">
                <a:spcBef>
                  <a:spcPct val="20000"/>
                </a:spcBef>
                <a:buChar char="–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1147763">
                <a:spcBef>
                  <a:spcPct val="20000"/>
                </a:spcBef>
                <a:buChar char="»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1147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1147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1147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1147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ru-RU" altLang="ru-RU" sz="919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Условные обозначения</a:t>
              </a:r>
            </a:p>
          </p:txBody>
        </p:sp>
        <p:grpSp>
          <p:nvGrpSpPr>
            <p:cNvPr id="475" name="Группа 474"/>
            <p:cNvGrpSpPr/>
            <p:nvPr/>
          </p:nvGrpSpPr>
          <p:grpSpPr>
            <a:xfrm>
              <a:off x="10200976" y="6158345"/>
              <a:ext cx="335102" cy="57663"/>
              <a:chOff x="10191452" y="6179779"/>
              <a:chExt cx="335102" cy="57663"/>
            </a:xfrm>
            <a:grpFill/>
          </p:grpSpPr>
          <p:cxnSp>
            <p:nvCxnSpPr>
              <p:cNvPr id="483" name="Прямая соединительная линия 482"/>
              <p:cNvCxnSpPr/>
              <p:nvPr/>
            </p:nvCxnSpPr>
            <p:spPr>
              <a:xfrm>
                <a:off x="10191452" y="6208820"/>
                <a:ext cx="335102" cy="0"/>
              </a:xfrm>
              <a:prstGeom prst="line">
                <a:avLst/>
              </a:prstGeom>
              <a:grpFill/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4" name="Овал 483"/>
              <p:cNvSpPr/>
              <p:nvPr/>
            </p:nvSpPr>
            <p:spPr>
              <a:xfrm>
                <a:off x="10252112" y="6179779"/>
                <a:ext cx="55563" cy="57243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485" name="Овал 484"/>
              <p:cNvSpPr/>
              <p:nvPr/>
            </p:nvSpPr>
            <p:spPr>
              <a:xfrm>
                <a:off x="10383881" y="6180199"/>
                <a:ext cx="55563" cy="57243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76" name="TextBox 5"/>
            <p:cNvSpPr txBox="1">
              <a:spLocks noChangeArrowheads="1"/>
            </p:cNvSpPr>
            <p:nvPr/>
          </p:nvSpPr>
          <p:spPr bwMode="auto">
            <a:xfrm>
              <a:off x="10713806" y="6067366"/>
              <a:ext cx="1470803" cy="1994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50250" rIns="0" bIns="50250">
              <a:spAutoFit/>
            </a:bodyPr>
            <a:lstStyle>
              <a:defPPr>
                <a:defRPr lang="ru-RU"/>
              </a:defPPr>
              <a:lvl1pPr defTabSz="1147763" eaLnBrk="1" hangingPunct="1">
                <a:defRPr sz="90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defRPr>
              </a:lvl1pPr>
              <a:lvl2pPr marL="742950" indent="-285750" defTabSz="1147763">
                <a:defRPr>
                  <a:latin typeface="Arial" charset="0"/>
                  <a:cs typeface="Arial" charset="0"/>
                </a:defRPr>
              </a:lvl2pPr>
              <a:lvl3pPr marL="1143000" indent="-228600" defTabSz="1147763">
                <a:defRPr>
                  <a:latin typeface="Arial" charset="0"/>
                  <a:cs typeface="Arial" charset="0"/>
                </a:defRPr>
              </a:lvl3pPr>
              <a:lvl4pPr marL="1600200" indent="-228600" defTabSz="1147763">
                <a:defRPr>
                  <a:latin typeface="Arial" charset="0"/>
                  <a:cs typeface="Arial" charset="0"/>
                </a:defRPr>
              </a:lvl4pPr>
              <a:lvl5pPr marL="2057400" indent="-228600" defTabSz="1147763">
                <a:defRPr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9pPr>
            </a:lstStyle>
            <a:p>
              <a:r>
                <a:rPr lang="ru-RU" altLang="ru-RU" sz="752" dirty="0" smtClean="0"/>
                <a:t>Газопровод</a:t>
              </a:r>
              <a:endParaRPr lang="ru-RU" altLang="ru-RU" sz="752" dirty="0"/>
            </a:p>
          </p:txBody>
        </p:sp>
        <p:cxnSp>
          <p:nvCxnSpPr>
            <p:cNvPr id="477" name="Прямая соединительная линия 476"/>
            <p:cNvCxnSpPr/>
            <p:nvPr/>
          </p:nvCxnSpPr>
          <p:spPr>
            <a:xfrm>
              <a:off x="10198616" y="6349299"/>
              <a:ext cx="335102" cy="0"/>
            </a:xfrm>
            <a:prstGeom prst="lin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8" name="TextBox 5"/>
            <p:cNvSpPr txBox="1">
              <a:spLocks noChangeArrowheads="1"/>
            </p:cNvSpPr>
            <p:nvPr/>
          </p:nvSpPr>
          <p:spPr bwMode="auto">
            <a:xfrm>
              <a:off x="10700774" y="6232996"/>
              <a:ext cx="1470803" cy="1994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50250" rIns="0" bIns="50250">
              <a:spAutoFit/>
            </a:bodyPr>
            <a:lstStyle>
              <a:defPPr>
                <a:defRPr lang="ru-RU"/>
              </a:defPPr>
              <a:lvl1pPr defTabSz="1147763" eaLnBrk="1" hangingPunct="1">
                <a:defRPr sz="90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defRPr>
              </a:lvl1pPr>
              <a:lvl2pPr marL="742950" indent="-285750" defTabSz="1147763">
                <a:defRPr>
                  <a:latin typeface="Arial" charset="0"/>
                  <a:cs typeface="Arial" charset="0"/>
                </a:defRPr>
              </a:lvl2pPr>
              <a:lvl3pPr marL="1143000" indent="-228600" defTabSz="1147763">
                <a:defRPr>
                  <a:latin typeface="Arial" charset="0"/>
                  <a:cs typeface="Arial" charset="0"/>
                </a:defRPr>
              </a:lvl3pPr>
              <a:lvl4pPr marL="1600200" indent="-228600" defTabSz="1147763">
                <a:defRPr>
                  <a:latin typeface="Arial" charset="0"/>
                  <a:cs typeface="Arial" charset="0"/>
                </a:defRPr>
              </a:lvl4pPr>
              <a:lvl5pPr marL="2057400" indent="-228600" defTabSz="1147763">
                <a:defRPr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9pPr>
            </a:lstStyle>
            <a:p>
              <a:r>
                <a:rPr lang="ru-RU" altLang="ru-RU" sz="752" dirty="0" smtClean="0"/>
                <a:t>ЛЭП 110 </a:t>
              </a:r>
              <a:r>
                <a:rPr lang="ru-RU" altLang="ru-RU" sz="752" dirty="0" err="1" smtClean="0"/>
                <a:t>КвТ</a:t>
              </a:r>
              <a:endParaRPr lang="ru-RU" altLang="ru-RU" sz="752" dirty="0"/>
            </a:p>
          </p:txBody>
        </p:sp>
        <p:cxnSp>
          <p:nvCxnSpPr>
            <p:cNvPr id="479" name="Прямая соединительная линия 478"/>
            <p:cNvCxnSpPr/>
            <p:nvPr/>
          </p:nvCxnSpPr>
          <p:spPr>
            <a:xfrm flipV="1">
              <a:off x="10289417" y="6303637"/>
              <a:ext cx="28553" cy="3796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Прямая соединительная линия 479"/>
            <p:cNvCxnSpPr/>
            <p:nvPr/>
          </p:nvCxnSpPr>
          <p:spPr>
            <a:xfrm>
              <a:off x="10289417" y="6356257"/>
              <a:ext cx="28553" cy="28362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Прямая соединительная линия 480"/>
            <p:cNvCxnSpPr/>
            <p:nvPr/>
          </p:nvCxnSpPr>
          <p:spPr>
            <a:xfrm>
              <a:off x="10421186" y="6303637"/>
              <a:ext cx="34692" cy="3405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Прямая соединительная линия 481"/>
            <p:cNvCxnSpPr/>
            <p:nvPr/>
          </p:nvCxnSpPr>
          <p:spPr>
            <a:xfrm flipH="1">
              <a:off x="10421186" y="6349299"/>
              <a:ext cx="34692" cy="35320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6" name="Группа 485"/>
          <p:cNvGrpSpPr/>
          <p:nvPr/>
        </p:nvGrpSpPr>
        <p:grpSpPr>
          <a:xfrm>
            <a:off x="156210" y="5920315"/>
            <a:ext cx="1248575" cy="2402493"/>
            <a:chOff x="158751" y="3682357"/>
            <a:chExt cx="2330450" cy="3028293"/>
          </a:xfrm>
        </p:grpSpPr>
        <p:pic>
          <p:nvPicPr>
            <p:cNvPr id="487" name="Picture 8" descr="C:\Users\30072\Desktop\25.06.2019\НИжегородс\Снимок.JPG"/>
            <p:cNvPicPr>
              <a:picLocks noChangeAspect="1" noChangeArrowheads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598" t="55201" r="6392" b="4749"/>
            <a:stretch/>
          </p:blipFill>
          <p:spPr bwMode="auto">
            <a:xfrm>
              <a:off x="158751" y="5188526"/>
              <a:ext cx="2330450" cy="1522124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88" name="Picture 8" descr="C:\Users\30072\Desktop\25.06.2019\НИжегородс\Снимок.JPG"/>
            <p:cNvPicPr>
              <a:picLocks noChangeAspect="1" noChangeArrowheads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96" t="7335" r="6494" b="53033"/>
            <a:stretch/>
          </p:blipFill>
          <p:spPr bwMode="auto">
            <a:xfrm>
              <a:off x="158751" y="3682357"/>
              <a:ext cx="2330450" cy="1506169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89" name="Скругленная прямоугольная выноска 488"/>
          <p:cNvSpPr>
            <a:spLocks noChangeArrowheads="1"/>
          </p:cNvSpPr>
          <p:nvPr/>
        </p:nvSpPr>
        <p:spPr bwMode="auto">
          <a:xfrm>
            <a:off x="11177799" y="4351757"/>
            <a:ext cx="934954" cy="411443"/>
          </a:xfrm>
          <a:prstGeom prst="wedgeRoundRectCallout">
            <a:avLst>
              <a:gd name="adj1" fmla="val -83261"/>
              <a:gd name="adj2" fmla="val -162825"/>
              <a:gd name="adj3" fmla="val 16667"/>
            </a:avLst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defTabSz="1033272"/>
            <a:r>
              <a:rPr lang="ru-RU" altLang="ru-RU" sz="800" i="1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Задымление </a:t>
            </a:r>
          </a:p>
          <a:p>
            <a:pPr algn="ctr" defTabSz="1033272"/>
            <a:r>
              <a:rPr lang="ru-RU" altLang="ru-RU" sz="800" i="1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sz="800" i="1" kern="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15.11.2019  </a:t>
            </a:r>
          </a:p>
        </p:txBody>
      </p:sp>
      <p:sp>
        <p:nvSpPr>
          <p:cNvPr id="490" name="Скругленная прямоугольная выноска 5"/>
          <p:cNvSpPr>
            <a:spLocks noChangeArrowheads="1"/>
          </p:cNvSpPr>
          <p:nvPr/>
        </p:nvSpPr>
        <p:spPr bwMode="auto">
          <a:xfrm>
            <a:off x="11177799" y="6789075"/>
            <a:ext cx="2572577" cy="441299"/>
          </a:xfrm>
          <a:prstGeom prst="wedgeRoundRectCallout">
            <a:avLst>
              <a:gd name="adj1" fmla="val -91794"/>
              <a:gd name="adj2" fmla="val -208751"/>
              <a:gd name="adj3" fmla="val 16667"/>
            </a:avLst>
          </a:prstGeom>
          <a:solidFill>
            <a:srgbClr val="00B0F0">
              <a:alpha val="64000"/>
            </a:srgbClr>
          </a:solidFill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alt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распространения природного </a:t>
            </a:r>
            <a:r>
              <a:rPr lang="ru-RU" altLang="ru-RU" sz="9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пожара</a:t>
            </a:r>
            <a:r>
              <a:rPr lang="en-US" altLang="ru-RU" sz="9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9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24 ч. </a:t>
            </a:r>
          </a:p>
          <a:p>
            <a:pPr algn="ctr"/>
            <a:r>
              <a:rPr lang="ru-RU" altLang="ru-RU" sz="9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15.11.2019 </a:t>
            </a:r>
            <a:r>
              <a:rPr lang="ru-RU" alt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лесного пожара </a:t>
            </a:r>
            <a:r>
              <a:rPr lang="ru-RU" altLang="ru-RU" sz="9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109 га</a:t>
            </a:r>
            <a:endParaRPr lang="ru-RU" altLang="ru-RU" sz="9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1" name="Text Box 1054"/>
          <p:cNvSpPr txBox="1">
            <a:spLocks noChangeArrowheads="1"/>
          </p:cNvSpPr>
          <p:nvPr/>
        </p:nvSpPr>
        <p:spPr bwMode="auto">
          <a:xfrm>
            <a:off x="4766639" y="6837111"/>
            <a:ext cx="1773760" cy="279812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47113" tIns="47113" rIns="47113" bIns="47113">
            <a:spAutoFit/>
          </a:bodyPr>
          <a:lstStyle>
            <a:lvl1pPr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2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Масштаб 2 километра</a:t>
            </a:r>
            <a:endParaRPr lang="ru-RU" altLang="ru-RU" sz="1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2" name="Прямоугольник 491"/>
          <p:cNvSpPr/>
          <p:nvPr/>
        </p:nvSpPr>
        <p:spPr>
          <a:xfrm>
            <a:off x="155533" y="1108540"/>
            <a:ext cx="3568679" cy="240727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9" rIns="91436" bIns="45719" rtlCol="0" anchor="ctr"/>
          <a:lstStyle/>
          <a:p>
            <a:pPr algn="ctr"/>
            <a:r>
              <a:rPr lang="ru-RU" sz="1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493" name="Бесленев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70162" y="1358575"/>
            <a:ext cx="3554050" cy="26872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83497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400" fill="hold"/>
                                        <p:tgtEl>
                                          <p:spTgt spid="49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49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9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3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0" name="Рисунок 419"/>
          <p:cNvPicPr>
            <a:picLocks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70604"/>
            <a:ext cx="14593888" cy="7238359"/>
          </a:xfrm>
          <a:prstGeom prst="rect">
            <a:avLst/>
          </a:prstGeom>
          <a:solidFill>
            <a:scrgbClr r="0" g="0" b="0"/>
          </a:solidFill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0" y="3154"/>
            <a:ext cx="14593888" cy="976350"/>
          </a:xfrm>
          <a:prstGeom prst="rect">
            <a:avLst/>
          </a:prstGeom>
          <a:solidFill>
            <a:srgbClr val="204D84"/>
          </a:soli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979" tIns="43990" rIns="87979" bIns="43990" anchor="ctr"/>
          <a:lstStyle>
            <a:defPPr>
              <a:defRPr lang="ru-RU"/>
            </a:defPPr>
            <a:lvl1pPr algn="ctr" defTabSz="879373">
              <a:defRPr sz="16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Природный пожар в Краснодарском крае</a:t>
            </a:r>
          </a:p>
          <a:p>
            <a:r>
              <a:rPr lang="ru-RU" dirty="0"/>
              <a:t>(по данным космического мониторинга </a:t>
            </a:r>
            <a:r>
              <a:rPr lang="ru-RU" dirty="0" smtClean="0"/>
              <a:t>на 06.00 15.11.2019</a:t>
            </a:r>
            <a:r>
              <a:rPr lang="ru-RU" dirty="0"/>
              <a:t>)</a:t>
            </a:r>
          </a:p>
        </p:txBody>
      </p:sp>
      <p:grpSp>
        <p:nvGrpSpPr>
          <p:cNvPr id="5" name="Группа 4"/>
          <p:cNvGrpSpPr/>
          <p:nvPr/>
        </p:nvGrpSpPr>
        <p:grpSpPr>
          <a:xfrm>
            <a:off x="13633648" y="150015"/>
            <a:ext cx="811736" cy="682628"/>
            <a:chOff x="9625856" y="4064"/>
            <a:chExt cx="625999" cy="526433"/>
          </a:xfrm>
        </p:grpSpPr>
        <p:sp>
          <p:nvSpPr>
            <p:cNvPr id="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1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3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1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5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8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385" name="Группа 384"/>
          <p:cNvGrpSpPr/>
          <p:nvPr/>
        </p:nvGrpSpPr>
        <p:grpSpPr>
          <a:xfrm>
            <a:off x="12413271" y="5068671"/>
            <a:ext cx="2160000" cy="2880000"/>
            <a:chOff x="11398171" y="999038"/>
            <a:chExt cx="3162300" cy="3811797"/>
          </a:xfrm>
        </p:grpSpPr>
        <p:pic>
          <p:nvPicPr>
            <p:cNvPr id="386" name="Рисунок 385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98171" y="999038"/>
              <a:ext cx="3162300" cy="273367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387" name="Рисунок 386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98171" y="3010610"/>
              <a:ext cx="3162300" cy="180022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</p:grpSp>
      <p:pic>
        <p:nvPicPr>
          <p:cNvPr id="392" name="Рисунок 39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1851" y="1000789"/>
            <a:ext cx="4354773" cy="2671644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389" name="TextBox 57"/>
          <p:cNvSpPr txBox="1">
            <a:spLocks noChangeArrowheads="1"/>
          </p:cNvSpPr>
          <p:nvPr/>
        </p:nvSpPr>
        <p:spPr bwMode="auto">
          <a:xfrm>
            <a:off x="518572" y="1039829"/>
            <a:ext cx="2601199" cy="300980"/>
          </a:xfrm>
          <a:prstGeom prst="rect">
            <a:avLst/>
          </a:prstGeom>
          <a:solidFill>
            <a:schemeClr val="bg1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defTabSz="1057275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defTabSz="1057275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defTabSz="1057275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defTabSz="1057275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defTabSz="1057275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74925" indent="-288925" defTabSz="105727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032125" indent="-288925" defTabSz="105727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89325" indent="-288925" defTabSz="105727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946525" indent="-288925" defTabSz="105727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356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КОСМИЧЕСКИЙ СНИМОК</a:t>
            </a:r>
          </a:p>
        </p:txBody>
      </p:sp>
      <p:grpSp>
        <p:nvGrpSpPr>
          <p:cNvPr id="395" name="Group 488"/>
          <p:cNvGrpSpPr>
            <a:grpSpLocks/>
          </p:cNvGrpSpPr>
          <p:nvPr/>
        </p:nvGrpSpPr>
        <p:grpSpPr bwMode="auto">
          <a:xfrm>
            <a:off x="4640129" y="1000789"/>
            <a:ext cx="865188" cy="852487"/>
            <a:chOff x="5878" y="906"/>
            <a:chExt cx="545" cy="537"/>
          </a:xfrm>
        </p:grpSpPr>
        <p:sp>
          <p:nvSpPr>
            <p:cNvPr id="396" name="Freeform 489"/>
            <p:cNvSpPr>
              <a:spLocks/>
            </p:cNvSpPr>
            <p:nvPr/>
          </p:nvSpPr>
          <p:spPr bwMode="auto">
            <a:xfrm>
              <a:off x="5971" y="994"/>
              <a:ext cx="366" cy="334"/>
            </a:xfrm>
            <a:custGeom>
              <a:avLst/>
              <a:gdLst>
                <a:gd name="T0" fmla="*/ 0 w 1488"/>
                <a:gd name="T1" fmla="*/ 0 h 1489"/>
                <a:gd name="T2" fmla="*/ 0 w 1488"/>
                <a:gd name="T3" fmla="*/ 0 h 1489"/>
                <a:gd name="T4" fmla="*/ 0 w 1488"/>
                <a:gd name="T5" fmla="*/ 0 h 1489"/>
                <a:gd name="T6" fmla="*/ 0 w 1488"/>
                <a:gd name="T7" fmla="*/ 0 h 1489"/>
                <a:gd name="T8" fmla="*/ 0 w 1488"/>
                <a:gd name="T9" fmla="*/ 0 h 1489"/>
                <a:gd name="T10" fmla="*/ 0 w 1488"/>
                <a:gd name="T11" fmla="*/ 0 h 1489"/>
                <a:gd name="T12" fmla="*/ 0 w 1488"/>
                <a:gd name="T13" fmla="*/ 0 h 1489"/>
                <a:gd name="T14" fmla="*/ 0 w 1488"/>
                <a:gd name="T15" fmla="*/ 0 h 1489"/>
                <a:gd name="T16" fmla="*/ 0 w 1488"/>
                <a:gd name="T17" fmla="*/ 0 h 1489"/>
                <a:gd name="T18" fmla="*/ 0 w 1488"/>
                <a:gd name="T19" fmla="*/ 0 h 1489"/>
                <a:gd name="T20" fmla="*/ 0 w 1488"/>
                <a:gd name="T21" fmla="*/ 0 h 1489"/>
                <a:gd name="T22" fmla="*/ 0 w 1488"/>
                <a:gd name="T23" fmla="*/ 0 h 1489"/>
                <a:gd name="T24" fmla="*/ 0 w 1488"/>
                <a:gd name="T25" fmla="*/ 0 h 1489"/>
                <a:gd name="T26" fmla="*/ 0 w 1488"/>
                <a:gd name="T27" fmla="*/ 0 h 1489"/>
                <a:gd name="T28" fmla="*/ 0 w 1488"/>
                <a:gd name="T29" fmla="*/ 0 h 1489"/>
                <a:gd name="T30" fmla="*/ 0 w 1488"/>
                <a:gd name="T31" fmla="*/ 0 h 1489"/>
                <a:gd name="T32" fmla="*/ 0 w 1488"/>
                <a:gd name="T33" fmla="*/ 0 h 148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88"/>
                <a:gd name="T52" fmla="*/ 0 h 1489"/>
                <a:gd name="T53" fmla="*/ 1488 w 1488"/>
                <a:gd name="T54" fmla="*/ 1489 h 148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88" h="1489">
                  <a:moveTo>
                    <a:pt x="0" y="744"/>
                  </a:moveTo>
                  <a:lnTo>
                    <a:pt x="492" y="618"/>
                  </a:lnTo>
                  <a:lnTo>
                    <a:pt x="372" y="372"/>
                  </a:lnTo>
                  <a:lnTo>
                    <a:pt x="618" y="492"/>
                  </a:lnTo>
                  <a:lnTo>
                    <a:pt x="744" y="0"/>
                  </a:lnTo>
                  <a:lnTo>
                    <a:pt x="870" y="492"/>
                  </a:lnTo>
                  <a:lnTo>
                    <a:pt x="1116" y="372"/>
                  </a:lnTo>
                  <a:lnTo>
                    <a:pt x="990" y="618"/>
                  </a:lnTo>
                  <a:lnTo>
                    <a:pt x="1488" y="744"/>
                  </a:lnTo>
                  <a:lnTo>
                    <a:pt x="990" y="870"/>
                  </a:lnTo>
                  <a:lnTo>
                    <a:pt x="1116" y="1116"/>
                  </a:lnTo>
                  <a:lnTo>
                    <a:pt x="870" y="990"/>
                  </a:lnTo>
                  <a:lnTo>
                    <a:pt x="744" y="1489"/>
                  </a:lnTo>
                  <a:lnTo>
                    <a:pt x="618" y="990"/>
                  </a:lnTo>
                  <a:lnTo>
                    <a:pt x="372" y="1116"/>
                  </a:lnTo>
                  <a:lnTo>
                    <a:pt x="492" y="870"/>
                  </a:lnTo>
                  <a:lnTo>
                    <a:pt x="0" y="7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397" name="Freeform 490"/>
            <p:cNvSpPr>
              <a:spLocks/>
            </p:cNvSpPr>
            <p:nvPr/>
          </p:nvSpPr>
          <p:spPr bwMode="auto">
            <a:xfrm>
              <a:off x="6154" y="994"/>
              <a:ext cx="31" cy="167"/>
            </a:xfrm>
            <a:custGeom>
              <a:avLst/>
              <a:gdLst>
                <a:gd name="T0" fmla="*/ 0 w 126"/>
                <a:gd name="T1" fmla="*/ 0 h 744"/>
                <a:gd name="T2" fmla="*/ 0 w 126"/>
                <a:gd name="T3" fmla="*/ 0 h 744"/>
                <a:gd name="T4" fmla="*/ 0 w 126"/>
                <a:gd name="T5" fmla="*/ 0 h 744"/>
                <a:gd name="T6" fmla="*/ 0 w 126"/>
                <a:gd name="T7" fmla="*/ 0 h 7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744"/>
                <a:gd name="T14" fmla="*/ 126 w 126"/>
                <a:gd name="T15" fmla="*/ 744 h 7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744">
                  <a:moveTo>
                    <a:pt x="0" y="0"/>
                  </a:moveTo>
                  <a:lnTo>
                    <a:pt x="0" y="744"/>
                  </a:lnTo>
                  <a:lnTo>
                    <a:pt x="126" y="4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398" name="Freeform 491"/>
            <p:cNvSpPr>
              <a:spLocks/>
            </p:cNvSpPr>
            <p:nvPr/>
          </p:nvSpPr>
          <p:spPr bwMode="auto">
            <a:xfrm>
              <a:off x="6154" y="1161"/>
              <a:ext cx="183" cy="28"/>
            </a:xfrm>
            <a:custGeom>
              <a:avLst/>
              <a:gdLst>
                <a:gd name="T0" fmla="*/ 0 w 744"/>
                <a:gd name="T1" fmla="*/ 0 h 126"/>
                <a:gd name="T2" fmla="*/ 0 w 744"/>
                <a:gd name="T3" fmla="*/ 0 h 126"/>
                <a:gd name="T4" fmla="*/ 0 w 744"/>
                <a:gd name="T5" fmla="*/ 0 h 126"/>
                <a:gd name="T6" fmla="*/ 0 w 744"/>
                <a:gd name="T7" fmla="*/ 0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126"/>
                <a:gd name="T14" fmla="*/ 744 w 744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126">
                  <a:moveTo>
                    <a:pt x="0" y="0"/>
                  </a:moveTo>
                  <a:lnTo>
                    <a:pt x="744" y="0"/>
                  </a:lnTo>
                  <a:lnTo>
                    <a:pt x="246" y="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399" name="Freeform 492"/>
            <p:cNvSpPr>
              <a:spLocks/>
            </p:cNvSpPr>
            <p:nvPr/>
          </p:nvSpPr>
          <p:spPr bwMode="auto">
            <a:xfrm>
              <a:off x="6123" y="1161"/>
              <a:ext cx="31" cy="167"/>
            </a:xfrm>
            <a:custGeom>
              <a:avLst/>
              <a:gdLst>
                <a:gd name="T0" fmla="*/ 0 w 126"/>
                <a:gd name="T1" fmla="*/ 0 h 745"/>
                <a:gd name="T2" fmla="*/ 0 w 126"/>
                <a:gd name="T3" fmla="*/ 0 h 745"/>
                <a:gd name="T4" fmla="*/ 0 w 126"/>
                <a:gd name="T5" fmla="*/ 0 h 745"/>
                <a:gd name="T6" fmla="*/ 0 w 126"/>
                <a:gd name="T7" fmla="*/ 0 h 7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745"/>
                <a:gd name="T14" fmla="*/ 126 w 126"/>
                <a:gd name="T15" fmla="*/ 745 h 7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745">
                  <a:moveTo>
                    <a:pt x="126" y="0"/>
                  </a:moveTo>
                  <a:lnTo>
                    <a:pt x="126" y="745"/>
                  </a:lnTo>
                  <a:lnTo>
                    <a:pt x="0" y="24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00" name="Freeform 493"/>
            <p:cNvSpPr>
              <a:spLocks/>
            </p:cNvSpPr>
            <p:nvPr/>
          </p:nvSpPr>
          <p:spPr bwMode="auto">
            <a:xfrm>
              <a:off x="5971" y="1133"/>
              <a:ext cx="183" cy="28"/>
            </a:xfrm>
            <a:custGeom>
              <a:avLst/>
              <a:gdLst>
                <a:gd name="T0" fmla="*/ 0 w 744"/>
                <a:gd name="T1" fmla="*/ 0 h 126"/>
                <a:gd name="T2" fmla="*/ 0 w 744"/>
                <a:gd name="T3" fmla="*/ 0 h 126"/>
                <a:gd name="T4" fmla="*/ 0 w 744"/>
                <a:gd name="T5" fmla="*/ 0 h 126"/>
                <a:gd name="T6" fmla="*/ 0 w 744"/>
                <a:gd name="T7" fmla="*/ 0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126"/>
                <a:gd name="T14" fmla="*/ 744 w 744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126">
                  <a:moveTo>
                    <a:pt x="744" y="126"/>
                  </a:moveTo>
                  <a:lnTo>
                    <a:pt x="0" y="126"/>
                  </a:lnTo>
                  <a:lnTo>
                    <a:pt x="492" y="0"/>
                  </a:lnTo>
                  <a:lnTo>
                    <a:pt x="744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01" name="Freeform 494"/>
            <p:cNvSpPr>
              <a:spLocks/>
            </p:cNvSpPr>
            <p:nvPr/>
          </p:nvSpPr>
          <p:spPr bwMode="auto">
            <a:xfrm>
              <a:off x="6154" y="1078"/>
              <a:ext cx="92" cy="83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0" y="372"/>
                  </a:moveTo>
                  <a:lnTo>
                    <a:pt x="372" y="0"/>
                  </a:lnTo>
                  <a:lnTo>
                    <a:pt x="246" y="246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02" name="Freeform 495"/>
            <p:cNvSpPr>
              <a:spLocks/>
            </p:cNvSpPr>
            <p:nvPr/>
          </p:nvSpPr>
          <p:spPr bwMode="auto">
            <a:xfrm>
              <a:off x="6135" y="1161"/>
              <a:ext cx="111" cy="98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0" y="0"/>
                  </a:moveTo>
                  <a:lnTo>
                    <a:pt x="372" y="372"/>
                  </a:lnTo>
                  <a:lnTo>
                    <a:pt x="126" y="2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03" name="Freeform 496"/>
            <p:cNvSpPr>
              <a:spLocks/>
            </p:cNvSpPr>
            <p:nvPr/>
          </p:nvSpPr>
          <p:spPr bwMode="auto">
            <a:xfrm>
              <a:off x="6063" y="1161"/>
              <a:ext cx="91" cy="84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372" y="0"/>
                  </a:moveTo>
                  <a:lnTo>
                    <a:pt x="0" y="372"/>
                  </a:lnTo>
                  <a:lnTo>
                    <a:pt x="120" y="126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04" name="Freeform 497"/>
            <p:cNvSpPr>
              <a:spLocks/>
            </p:cNvSpPr>
            <p:nvPr/>
          </p:nvSpPr>
          <p:spPr bwMode="auto">
            <a:xfrm>
              <a:off x="6063" y="1080"/>
              <a:ext cx="91" cy="83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372" y="372"/>
                  </a:moveTo>
                  <a:lnTo>
                    <a:pt x="0" y="0"/>
                  </a:lnTo>
                  <a:lnTo>
                    <a:pt x="246" y="120"/>
                  </a:lnTo>
                  <a:lnTo>
                    <a:pt x="372" y="3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05" name="Rectangle 498"/>
            <p:cNvSpPr>
              <a:spLocks noChangeArrowheads="1"/>
            </p:cNvSpPr>
            <p:nvPr/>
          </p:nvSpPr>
          <p:spPr bwMode="auto">
            <a:xfrm>
              <a:off x="6125" y="906"/>
              <a:ext cx="43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pPr eaLnBrk="0" hangingPunct="0"/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С</a:t>
              </a:r>
              <a:endParaRPr lang="ru-RU" sz="2400">
                <a:latin typeface="Times New Roman" pitchFamily="18" charset="0"/>
              </a:endParaRPr>
            </a:p>
          </p:txBody>
        </p:sp>
        <p:sp>
          <p:nvSpPr>
            <p:cNvPr id="406" name="Rectangle 499"/>
            <p:cNvSpPr>
              <a:spLocks noChangeArrowheads="1"/>
            </p:cNvSpPr>
            <p:nvPr/>
          </p:nvSpPr>
          <p:spPr bwMode="auto">
            <a:xfrm>
              <a:off x="6369" y="1137"/>
              <a:ext cx="5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07" name="Rectangle 500"/>
            <p:cNvSpPr>
              <a:spLocks noChangeArrowheads="1"/>
            </p:cNvSpPr>
            <p:nvPr/>
          </p:nvSpPr>
          <p:spPr bwMode="auto">
            <a:xfrm>
              <a:off x="6368" y="1143"/>
              <a:ext cx="40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pPr eaLnBrk="0" hangingPunct="0"/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В</a:t>
              </a:r>
              <a:endParaRPr lang="ru-RU" sz="2400">
                <a:latin typeface="Times New Roman" pitchFamily="18" charset="0"/>
              </a:endParaRPr>
            </a:p>
          </p:txBody>
        </p:sp>
        <p:sp>
          <p:nvSpPr>
            <p:cNvPr id="408" name="Rectangle 501"/>
            <p:cNvSpPr>
              <a:spLocks noChangeArrowheads="1"/>
            </p:cNvSpPr>
            <p:nvPr/>
          </p:nvSpPr>
          <p:spPr bwMode="auto">
            <a:xfrm>
              <a:off x="5878" y="1137"/>
              <a:ext cx="8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09" name="Rectangle 502"/>
            <p:cNvSpPr>
              <a:spLocks noChangeArrowheads="1"/>
            </p:cNvSpPr>
            <p:nvPr/>
          </p:nvSpPr>
          <p:spPr bwMode="auto">
            <a:xfrm>
              <a:off x="5878" y="1143"/>
              <a:ext cx="31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pPr eaLnBrk="0" hangingPunct="0"/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З</a:t>
              </a:r>
              <a:endParaRPr lang="ru-RU" sz="2400">
                <a:latin typeface="Times New Roman" pitchFamily="18" charset="0"/>
              </a:endParaRPr>
            </a:p>
          </p:txBody>
        </p:sp>
        <p:sp>
          <p:nvSpPr>
            <p:cNvPr id="410" name="Rectangle 503"/>
            <p:cNvSpPr>
              <a:spLocks noChangeArrowheads="1"/>
            </p:cNvSpPr>
            <p:nvPr/>
          </p:nvSpPr>
          <p:spPr bwMode="auto">
            <a:xfrm>
              <a:off x="6132" y="1346"/>
              <a:ext cx="50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11" name="Rectangle 504"/>
            <p:cNvSpPr>
              <a:spLocks noChangeArrowheads="1"/>
            </p:cNvSpPr>
            <p:nvPr/>
          </p:nvSpPr>
          <p:spPr bwMode="auto">
            <a:xfrm>
              <a:off x="6133" y="1352"/>
              <a:ext cx="66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pPr eaLnBrk="0" hangingPunct="0"/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Ю</a:t>
              </a:r>
              <a:endParaRPr lang="ru-RU" sz="2400">
                <a:latin typeface="Times New Roman" pitchFamily="18" charset="0"/>
              </a:endParaRPr>
            </a:p>
          </p:txBody>
        </p:sp>
      </p:grpSp>
      <p:sp>
        <p:nvSpPr>
          <p:cNvPr id="415" name="Полилиния 414"/>
          <p:cNvSpPr/>
          <p:nvPr/>
        </p:nvSpPr>
        <p:spPr>
          <a:xfrm>
            <a:off x="3723408" y="4660895"/>
            <a:ext cx="720080" cy="526839"/>
          </a:xfrm>
          <a:custGeom>
            <a:avLst/>
            <a:gdLst>
              <a:gd name="connsiteX0" fmla="*/ 203479 w 533679"/>
              <a:gd name="connsiteY0" fmla="*/ 57703 h 405926"/>
              <a:gd name="connsiteX1" fmla="*/ 12979 w 533679"/>
              <a:gd name="connsiteY1" fmla="*/ 210103 h 405926"/>
              <a:gd name="connsiteX2" fmla="*/ 279 w 533679"/>
              <a:gd name="connsiteY2" fmla="*/ 248203 h 405926"/>
              <a:gd name="connsiteX3" fmla="*/ 25679 w 533679"/>
              <a:gd name="connsiteY3" fmla="*/ 324403 h 405926"/>
              <a:gd name="connsiteX4" fmla="*/ 139979 w 533679"/>
              <a:gd name="connsiteY4" fmla="*/ 375203 h 405926"/>
              <a:gd name="connsiteX5" fmla="*/ 178079 w 533679"/>
              <a:gd name="connsiteY5" fmla="*/ 387903 h 405926"/>
              <a:gd name="connsiteX6" fmla="*/ 216179 w 533679"/>
              <a:gd name="connsiteY6" fmla="*/ 400603 h 405926"/>
              <a:gd name="connsiteX7" fmla="*/ 495579 w 533679"/>
              <a:gd name="connsiteY7" fmla="*/ 362503 h 405926"/>
              <a:gd name="connsiteX8" fmla="*/ 520979 w 533679"/>
              <a:gd name="connsiteY8" fmla="*/ 324403 h 405926"/>
              <a:gd name="connsiteX9" fmla="*/ 533679 w 533679"/>
              <a:gd name="connsiteY9" fmla="*/ 286303 h 405926"/>
              <a:gd name="connsiteX10" fmla="*/ 520979 w 533679"/>
              <a:gd name="connsiteY10" fmla="*/ 121203 h 405926"/>
              <a:gd name="connsiteX11" fmla="*/ 508279 w 533679"/>
              <a:gd name="connsiteY11" fmla="*/ 83103 h 405926"/>
              <a:gd name="connsiteX12" fmla="*/ 470179 w 533679"/>
              <a:gd name="connsiteY12" fmla="*/ 57703 h 405926"/>
              <a:gd name="connsiteX13" fmla="*/ 381279 w 533679"/>
              <a:gd name="connsiteY13" fmla="*/ 6903 h 405926"/>
              <a:gd name="connsiteX14" fmla="*/ 139979 w 533679"/>
              <a:gd name="connsiteY14" fmla="*/ 57703 h 405926"/>
              <a:gd name="connsiteX15" fmla="*/ 127279 w 533679"/>
              <a:gd name="connsiteY15" fmla="*/ 83103 h 405926"/>
              <a:gd name="connsiteX0" fmla="*/ 203479 w 533679"/>
              <a:gd name="connsiteY0" fmla="*/ 50800 h 399023"/>
              <a:gd name="connsiteX1" fmla="*/ 12979 w 533679"/>
              <a:gd name="connsiteY1" fmla="*/ 203200 h 399023"/>
              <a:gd name="connsiteX2" fmla="*/ 279 w 533679"/>
              <a:gd name="connsiteY2" fmla="*/ 241300 h 399023"/>
              <a:gd name="connsiteX3" fmla="*/ 25679 w 533679"/>
              <a:gd name="connsiteY3" fmla="*/ 317500 h 399023"/>
              <a:gd name="connsiteX4" fmla="*/ 139979 w 533679"/>
              <a:gd name="connsiteY4" fmla="*/ 368300 h 399023"/>
              <a:gd name="connsiteX5" fmla="*/ 178079 w 533679"/>
              <a:gd name="connsiteY5" fmla="*/ 381000 h 399023"/>
              <a:gd name="connsiteX6" fmla="*/ 216179 w 533679"/>
              <a:gd name="connsiteY6" fmla="*/ 393700 h 399023"/>
              <a:gd name="connsiteX7" fmla="*/ 495579 w 533679"/>
              <a:gd name="connsiteY7" fmla="*/ 355600 h 399023"/>
              <a:gd name="connsiteX8" fmla="*/ 520979 w 533679"/>
              <a:gd name="connsiteY8" fmla="*/ 317500 h 399023"/>
              <a:gd name="connsiteX9" fmla="*/ 533679 w 533679"/>
              <a:gd name="connsiteY9" fmla="*/ 279400 h 399023"/>
              <a:gd name="connsiteX10" fmla="*/ 520979 w 533679"/>
              <a:gd name="connsiteY10" fmla="*/ 114300 h 399023"/>
              <a:gd name="connsiteX11" fmla="*/ 508279 w 533679"/>
              <a:gd name="connsiteY11" fmla="*/ 76200 h 399023"/>
              <a:gd name="connsiteX12" fmla="*/ 470179 w 533679"/>
              <a:gd name="connsiteY12" fmla="*/ 50800 h 399023"/>
              <a:gd name="connsiteX13" fmla="*/ 381279 w 533679"/>
              <a:gd name="connsiteY13" fmla="*/ 0 h 399023"/>
              <a:gd name="connsiteX14" fmla="*/ 139979 w 533679"/>
              <a:gd name="connsiteY14" fmla="*/ 50800 h 399023"/>
              <a:gd name="connsiteX15" fmla="*/ 76479 w 533679"/>
              <a:gd name="connsiteY15" fmla="*/ 12700 h 399023"/>
              <a:gd name="connsiteX0" fmla="*/ 203479 w 533679"/>
              <a:gd name="connsiteY0" fmla="*/ 50800 h 399023"/>
              <a:gd name="connsiteX1" fmla="*/ 12979 w 533679"/>
              <a:gd name="connsiteY1" fmla="*/ 203200 h 399023"/>
              <a:gd name="connsiteX2" fmla="*/ 279 w 533679"/>
              <a:gd name="connsiteY2" fmla="*/ 241300 h 399023"/>
              <a:gd name="connsiteX3" fmla="*/ 25679 w 533679"/>
              <a:gd name="connsiteY3" fmla="*/ 317500 h 399023"/>
              <a:gd name="connsiteX4" fmla="*/ 139979 w 533679"/>
              <a:gd name="connsiteY4" fmla="*/ 368300 h 399023"/>
              <a:gd name="connsiteX5" fmla="*/ 178079 w 533679"/>
              <a:gd name="connsiteY5" fmla="*/ 381000 h 399023"/>
              <a:gd name="connsiteX6" fmla="*/ 216179 w 533679"/>
              <a:gd name="connsiteY6" fmla="*/ 393700 h 399023"/>
              <a:gd name="connsiteX7" fmla="*/ 495579 w 533679"/>
              <a:gd name="connsiteY7" fmla="*/ 355600 h 399023"/>
              <a:gd name="connsiteX8" fmla="*/ 520979 w 533679"/>
              <a:gd name="connsiteY8" fmla="*/ 317500 h 399023"/>
              <a:gd name="connsiteX9" fmla="*/ 533679 w 533679"/>
              <a:gd name="connsiteY9" fmla="*/ 279400 h 399023"/>
              <a:gd name="connsiteX10" fmla="*/ 520979 w 533679"/>
              <a:gd name="connsiteY10" fmla="*/ 114300 h 399023"/>
              <a:gd name="connsiteX11" fmla="*/ 508279 w 533679"/>
              <a:gd name="connsiteY11" fmla="*/ 76200 h 399023"/>
              <a:gd name="connsiteX12" fmla="*/ 470179 w 533679"/>
              <a:gd name="connsiteY12" fmla="*/ 50800 h 399023"/>
              <a:gd name="connsiteX13" fmla="*/ 381279 w 533679"/>
              <a:gd name="connsiteY13" fmla="*/ 0 h 399023"/>
              <a:gd name="connsiteX14" fmla="*/ 139979 w 533679"/>
              <a:gd name="connsiteY14" fmla="*/ 50800 h 399023"/>
              <a:gd name="connsiteX15" fmla="*/ 76479 w 533679"/>
              <a:gd name="connsiteY15" fmla="*/ 12700 h 399023"/>
              <a:gd name="connsiteX0" fmla="*/ 203479 w 533679"/>
              <a:gd name="connsiteY0" fmla="*/ 50800 h 399023"/>
              <a:gd name="connsiteX1" fmla="*/ 12979 w 533679"/>
              <a:gd name="connsiteY1" fmla="*/ 203200 h 399023"/>
              <a:gd name="connsiteX2" fmla="*/ 279 w 533679"/>
              <a:gd name="connsiteY2" fmla="*/ 241300 h 399023"/>
              <a:gd name="connsiteX3" fmla="*/ 25679 w 533679"/>
              <a:gd name="connsiteY3" fmla="*/ 317500 h 399023"/>
              <a:gd name="connsiteX4" fmla="*/ 139979 w 533679"/>
              <a:gd name="connsiteY4" fmla="*/ 368300 h 399023"/>
              <a:gd name="connsiteX5" fmla="*/ 178079 w 533679"/>
              <a:gd name="connsiteY5" fmla="*/ 381000 h 399023"/>
              <a:gd name="connsiteX6" fmla="*/ 216179 w 533679"/>
              <a:gd name="connsiteY6" fmla="*/ 393700 h 399023"/>
              <a:gd name="connsiteX7" fmla="*/ 495579 w 533679"/>
              <a:gd name="connsiteY7" fmla="*/ 355600 h 399023"/>
              <a:gd name="connsiteX8" fmla="*/ 520979 w 533679"/>
              <a:gd name="connsiteY8" fmla="*/ 317500 h 399023"/>
              <a:gd name="connsiteX9" fmla="*/ 533679 w 533679"/>
              <a:gd name="connsiteY9" fmla="*/ 279400 h 399023"/>
              <a:gd name="connsiteX10" fmla="*/ 520979 w 533679"/>
              <a:gd name="connsiteY10" fmla="*/ 114300 h 399023"/>
              <a:gd name="connsiteX11" fmla="*/ 508279 w 533679"/>
              <a:gd name="connsiteY11" fmla="*/ 76200 h 399023"/>
              <a:gd name="connsiteX12" fmla="*/ 470179 w 533679"/>
              <a:gd name="connsiteY12" fmla="*/ 50800 h 399023"/>
              <a:gd name="connsiteX13" fmla="*/ 381279 w 533679"/>
              <a:gd name="connsiteY13" fmla="*/ 0 h 399023"/>
              <a:gd name="connsiteX14" fmla="*/ 139979 w 533679"/>
              <a:gd name="connsiteY14" fmla="*/ 50800 h 399023"/>
              <a:gd name="connsiteX15" fmla="*/ 292379 w 533679"/>
              <a:gd name="connsiteY15" fmla="*/ 171429 h 399023"/>
              <a:gd name="connsiteX0" fmla="*/ 203479 w 533679"/>
              <a:gd name="connsiteY0" fmla="*/ 50800 h 399023"/>
              <a:gd name="connsiteX1" fmla="*/ 12979 w 533679"/>
              <a:gd name="connsiteY1" fmla="*/ 203200 h 399023"/>
              <a:gd name="connsiteX2" fmla="*/ 279 w 533679"/>
              <a:gd name="connsiteY2" fmla="*/ 241300 h 399023"/>
              <a:gd name="connsiteX3" fmla="*/ 25679 w 533679"/>
              <a:gd name="connsiteY3" fmla="*/ 317500 h 399023"/>
              <a:gd name="connsiteX4" fmla="*/ 139979 w 533679"/>
              <a:gd name="connsiteY4" fmla="*/ 368300 h 399023"/>
              <a:gd name="connsiteX5" fmla="*/ 178079 w 533679"/>
              <a:gd name="connsiteY5" fmla="*/ 381000 h 399023"/>
              <a:gd name="connsiteX6" fmla="*/ 216179 w 533679"/>
              <a:gd name="connsiteY6" fmla="*/ 393700 h 399023"/>
              <a:gd name="connsiteX7" fmla="*/ 495579 w 533679"/>
              <a:gd name="connsiteY7" fmla="*/ 355600 h 399023"/>
              <a:gd name="connsiteX8" fmla="*/ 520979 w 533679"/>
              <a:gd name="connsiteY8" fmla="*/ 317500 h 399023"/>
              <a:gd name="connsiteX9" fmla="*/ 533679 w 533679"/>
              <a:gd name="connsiteY9" fmla="*/ 279400 h 399023"/>
              <a:gd name="connsiteX10" fmla="*/ 520979 w 533679"/>
              <a:gd name="connsiteY10" fmla="*/ 114300 h 399023"/>
              <a:gd name="connsiteX11" fmla="*/ 508279 w 533679"/>
              <a:gd name="connsiteY11" fmla="*/ 76200 h 399023"/>
              <a:gd name="connsiteX12" fmla="*/ 470179 w 533679"/>
              <a:gd name="connsiteY12" fmla="*/ 50800 h 399023"/>
              <a:gd name="connsiteX13" fmla="*/ 381279 w 533679"/>
              <a:gd name="connsiteY13" fmla="*/ 0 h 399023"/>
              <a:gd name="connsiteX14" fmla="*/ 139979 w 533679"/>
              <a:gd name="connsiteY14" fmla="*/ 50800 h 399023"/>
              <a:gd name="connsiteX15" fmla="*/ 216179 w 533679"/>
              <a:gd name="connsiteY15" fmla="*/ 62303 h 399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33679" h="399023">
                <a:moveTo>
                  <a:pt x="203479" y="50800"/>
                </a:moveTo>
                <a:cubicBezTo>
                  <a:pt x="139979" y="101600"/>
                  <a:pt x="72305" y="147582"/>
                  <a:pt x="12979" y="203200"/>
                </a:cubicBezTo>
                <a:cubicBezTo>
                  <a:pt x="3213" y="212356"/>
                  <a:pt x="-1199" y="227995"/>
                  <a:pt x="279" y="241300"/>
                </a:cubicBezTo>
                <a:cubicBezTo>
                  <a:pt x="3236" y="267910"/>
                  <a:pt x="11489" y="294796"/>
                  <a:pt x="25679" y="317500"/>
                </a:cubicBezTo>
                <a:cubicBezTo>
                  <a:pt x="41568" y="342922"/>
                  <a:pt x="127337" y="364086"/>
                  <a:pt x="139979" y="368300"/>
                </a:cubicBezTo>
                <a:lnTo>
                  <a:pt x="178079" y="381000"/>
                </a:lnTo>
                <a:lnTo>
                  <a:pt x="216179" y="393700"/>
                </a:lnTo>
                <a:cubicBezTo>
                  <a:pt x="277550" y="390470"/>
                  <a:pt x="427447" y="423732"/>
                  <a:pt x="495579" y="355600"/>
                </a:cubicBezTo>
                <a:cubicBezTo>
                  <a:pt x="506372" y="344807"/>
                  <a:pt x="514153" y="331152"/>
                  <a:pt x="520979" y="317500"/>
                </a:cubicBezTo>
                <a:cubicBezTo>
                  <a:pt x="526966" y="305526"/>
                  <a:pt x="529446" y="292100"/>
                  <a:pt x="533679" y="279400"/>
                </a:cubicBezTo>
                <a:cubicBezTo>
                  <a:pt x="529446" y="224367"/>
                  <a:pt x="527825" y="169070"/>
                  <a:pt x="520979" y="114300"/>
                </a:cubicBezTo>
                <a:cubicBezTo>
                  <a:pt x="519319" y="101016"/>
                  <a:pt x="516642" y="86653"/>
                  <a:pt x="508279" y="76200"/>
                </a:cubicBezTo>
                <a:cubicBezTo>
                  <a:pt x="498744" y="64281"/>
                  <a:pt x="482599" y="59672"/>
                  <a:pt x="470179" y="50800"/>
                </a:cubicBezTo>
                <a:cubicBezTo>
                  <a:pt x="402903" y="2746"/>
                  <a:pt x="443107" y="20609"/>
                  <a:pt x="381279" y="0"/>
                </a:cubicBezTo>
                <a:cubicBezTo>
                  <a:pt x="182156" y="11713"/>
                  <a:pt x="167496" y="40416"/>
                  <a:pt x="139979" y="50800"/>
                </a:cubicBezTo>
                <a:cubicBezTo>
                  <a:pt x="112462" y="61184"/>
                  <a:pt x="220412" y="53836"/>
                  <a:pt x="216179" y="62303"/>
                </a:cubicBezTo>
              </a:path>
            </a:pathLst>
          </a:custGeom>
          <a:solidFill>
            <a:srgbClr val="FF0000">
              <a:alpha val="49000"/>
            </a:srgbClr>
          </a:solidFill>
          <a:ln>
            <a:solidFill>
              <a:srgbClr val="FF0000">
                <a:alpha val="4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95"/>
          </a:p>
        </p:txBody>
      </p:sp>
      <p:cxnSp>
        <p:nvCxnSpPr>
          <p:cNvPr id="416" name="Прямая со стрелкой 415"/>
          <p:cNvCxnSpPr>
            <a:stCxn id="415" idx="10"/>
          </p:cNvCxnSpPr>
          <p:nvPr/>
        </p:nvCxnSpPr>
        <p:spPr>
          <a:xfrm flipV="1">
            <a:off x="4426352" y="2036411"/>
            <a:ext cx="8703240" cy="2775397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3" name="Прямая со стрелкой 422"/>
          <p:cNvCxnSpPr>
            <a:endCxn id="415" idx="4"/>
          </p:cNvCxnSpPr>
          <p:nvPr/>
        </p:nvCxnSpPr>
        <p:spPr>
          <a:xfrm flipV="1">
            <a:off x="2851913" y="5147170"/>
            <a:ext cx="1060365" cy="2395713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5" name="Text Box 21"/>
          <p:cNvSpPr txBox="1">
            <a:spLocks noChangeArrowheads="1"/>
          </p:cNvSpPr>
          <p:nvPr/>
        </p:nvSpPr>
        <p:spPr bwMode="auto">
          <a:xfrm>
            <a:off x="7873008" y="3560988"/>
            <a:ext cx="592702" cy="22289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sp>
        <p:nvSpPr>
          <p:cNvPr id="426" name="Text Box 21"/>
          <p:cNvSpPr txBox="1">
            <a:spLocks noChangeArrowheads="1"/>
          </p:cNvSpPr>
          <p:nvPr/>
        </p:nvSpPr>
        <p:spPr bwMode="auto">
          <a:xfrm>
            <a:off x="3199230" y="6176196"/>
            <a:ext cx="592702" cy="22289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4,7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sp>
        <p:nvSpPr>
          <p:cNvPr id="427" name="Прямоугольная выноска 200"/>
          <p:cNvSpPr>
            <a:spLocks noChangeArrowheads="1"/>
          </p:cNvSpPr>
          <p:nvPr/>
        </p:nvSpPr>
        <p:spPr bwMode="auto">
          <a:xfrm>
            <a:off x="12793499" y="1337669"/>
            <a:ext cx="1080120" cy="276999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Узловой</a:t>
            </a:r>
            <a:endParaRPr lang="ru-RU" alt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8" name="Text Box 1054"/>
          <p:cNvSpPr txBox="1">
            <a:spLocks noChangeArrowheads="1"/>
          </p:cNvSpPr>
          <p:nvPr/>
        </p:nvSpPr>
        <p:spPr bwMode="auto">
          <a:xfrm>
            <a:off x="7721318" y="1990636"/>
            <a:ext cx="1664180" cy="303793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47113" tIns="47113" rIns="47113" bIns="47113">
            <a:spAutoFit/>
          </a:bodyPr>
          <a:lstStyle>
            <a:lvl1pPr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356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Мостовский </a:t>
            </a:r>
            <a:r>
              <a:rPr lang="ru-RU" altLang="ru-RU" sz="1356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район</a:t>
            </a:r>
          </a:p>
        </p:txBody>
      </p:sp>
      <p:sp>
        <p:nvSpPr>
          <p:cNvPr id="430" name="Прямоугольник 429"/>
          <p:cNvSpPr/>
          <p:nvPr/>
        </p:nvSpPr>
        <p:spPr bwMode="auto">
          <a:xfrm>
            <a:off x="9025136" y="6573319"/>
            <a:ext cx="2533650" cy="1412938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ru-RU"/>
            </a:defPPr>
            <a:lvl1pPr algn="l" defTabSz="1038225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08000" indent="-50800" algn="l" defTabSz="1038225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38225" indent="-123825" algn="l" defTabSz="1038225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66863" indent="-195263" algn="l" defTabSz="1038225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97088" indent="-268288" algn="l" defTabSz="1038225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200">
              <a:solidFill>
                <a:prstClr val="white"/>
              </a:solidFill>
            </a:endParaRPr>
          </a:p>
        </p:txBody>
      </p:sp>
      <p:sp>
        <p:nvSpPr>
          <p:cNvPr id="431" name="Text Box 1054"/>
          <p:cNvSpPr txBox="1">
            <a:spLocks noChangeArrowheads="1"/>
          </p:cNvSpPr>
          <p:nvPr/>
        </p:nvSpPr>
        <p:spPr bwMode="auto">
          <a:xfrm>
            <a:off x="9075936" y="7584451"/>
            <a:ext cx="619125" cy="176213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33355" tIns="33355" rIns="33355" bIns="33355">
            <a:spAutoFit/>
          </a:bodyPr>
          <a:lstStyle>
            <a:lvl1pPr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7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Октябрьский</a:t>
            </a:r>
          </a:p>
        </p:txBody>
      </p:sp>
      <p:sp>
        <p:nvSpPr>
          <p:cNvPr id="432" name="TextBox 5"/>
          <p:cNvSpPr txBox="1">
            <a:spLocks noChangeArrowheads="1"/>
          </p:cNvSpPr>
          <p:nvPr/>
        </p:nvSpPr>
        <p:spPr bwMode="auto">
          <a:xfrm>
            <a:off x="9742686" y="7566989"/>
            <a:ext cx="1671638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60149" rIns="0" bIns="60149">
            <a:spAutoFit/>
          </a:bodyPr>
          <a:lstStyle>
            <a:lvl1pPr defTabSz="1147763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147763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147763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147763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147763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90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Населенный пункт</a:t>
            </a:r>
          </a:p>
        </p:txBody>
      </p:sp>
      <p:sp>
        <p:nvSpPr>
          <p:cNvPr id="433" name="TextBox 5"/>
          <p:cNvSpPr txBox="1">
            <a:spLocks noChangeArrowheads="1"/>
          </p:cNvSpPr>
          <p:nvPr/>
        </p:nvSpPr>
        <p:spPr bwMode="auto">
          <a:xfrm>
            <a:off x="9742686" y="7236789"/>
            <a:ext cx="1760538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60149" rIns="0" bIns="60149">
            <a:spAutoFit/>
          </a:bodyPr>
          <a:lstStyle>
            <a:lvl1pPr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9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Область Задымления</a:t>
            </a:r>
            <a:endParaRPr lang="ru-RU" alt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4" name="Полилиния 55"/>
          <p:cNvSpPr>
            <a:spLocks/>
          </p:cNvSpPr>
          <p:nvPr/>
        </p:nvSpPr>
        <p:spPr bwMode="auto">
          <a:xfrm>
            <a:off x="9139436" y="7203451"/>
            <a:ext cx="355600" cy="241300"/>
          </a:xfrm>
          <a:custGeom>
            <a:avLst/>
            <a:gdLst>
              <a:gd name="T0" fmla="*/ 161 w 2430649"/>
              <a:gd name="T1" fmla="*/ 3 h 3810000"/>
              <a:gd name="T2" fmla="*/ 155 w 2430649"/>
              <a:gd name="T3" fmla="*/ 3 h 3810000"/>
              <a:gd name="T4" fmla="*/ 151 w 2430649"/>
              <a:gd name="T5" fmla="*/ 3 h 3810000"/>
              <a:gd name="T6" fmla="*/ 146 w 2430649"/>
              <a:gd name="T7" fmla="*/ 3 h 3810000"/>
              <a:gd name="T8" fmla="*/ 141 w 2430649"/>
              <a:gd name="T9" fmla="*/ 3 h 3810000"/>
              <a:gd name="T10" fmla="*/ 137 w 2430649"/>
              <a:gd name="T11" fmla="*/ 2 h 3810000"/>
              <a:gd name="T12" fmla="*/ 133 w 2430649"/>
              <a:gd name="T13" fmla="*/ 2 h 3810000"/>
              <a:gd name="T14" fmla="*/ 130 w 2430649"/>
              <a:gd name="T15" fmla="*/ 2 h 3810000"/>
              <a:gd name="T16" fmla="*/ 127 w 2430649"/>
              <a:gd name="T17" fmla="*/ 2 h 3810000"/>
              <a:gd name="T18" fmla="*/ 124 w 2430649"/>
              <a:gd name="T19" fmla="*/ 2 h 3810000"/>
              <a:gd name="T20" fmla="*/ 120 w 2430649"/>
              <a:gd name="T21" fmla="*/ 2 h 3810000"/>
              <a:gd name="T22" fmla="*/ 116 w 2430649"/>
              <a:gd name="T23" fmla="*/ 2 h 3810000"/>
              <a:gd name="T24" fmla="*/ 108 w 2430649"/>
              <a:gd name="T25" fmla="*/ 1 h 3810000"/>
              <a:gd name="T26" fmla="*/ 106 w 2430649"/>
              <a:gd name="T27" fmla="*/ 1 h 3810000"/>
              <a:gd name="T28" fmla="*/ 101 w 2430649"/>
              <a:gd name="T29" fmla="*/ 1 h 3810000"/>
              <a:gd name="T30" fmla="*/ 97 w 2430649"/>
              <a:gd name="T31" fmla="*/ 1 h 3810000"/>
              <a:gd name="T32" fmla="*/ 91 w 2430649"/>
              <a:gd name="T33" fmla="*/ 1 h 3810000"/>
              <a:gd name="T34" fmla="*/ 85 w 2430649"/>
              <a:gd name="T35" fmla="*/ 1 h 3810000"/>
              <a:gd name="T36" fmla="*/ 81 w 2430649"/>
              <a:gd name="T37" fmla="*/ 1 h 3810000"/>
              <a:gd name="T38" fmla="*/ 74 w 2430649"/>
              <a:gd name="T39" fmla="*/ 0 h 3810000"/>
              <a:gd name="T40" fmla="*/ 70 w 2430649"/>
              <a:gd name="T41" fmla="*/ 0 h 3810000"/>
              <a:gd name="T42" fmla="*/ 65 w 2430649"/>
              <a:gd name="T43" fmla="*/ 0 h 3810000"/>
              <a:gd name="T44" fmla="*/ 63 w 2430649"/>
              <a:gd name="T45" fmla="*/ 0 h 3810000"/>
              <a:gd name="T46" fmla="*/ 58 w 2430649"/>
              <a:gd name="T47" fmla="*/ 0 h 3810000"/>
              <a:gd name="T48" fmla="*/ 53 w 2430649"/>
              <a:gd name="T49" fmla="*/ 0 h 3810000"/>
              <a:gd name="T50" fmla="*/ 49 w 2430649"/>
              <a:gd name="T51" fmla="*/ 0 h 3810000"/>
              <a:gd name="T52" fmla="*/ 44 w 2430649"/>
              <a:gd name="T53" fmla="*/ 1 h 3810000"/>
              <a:gd name="T54" fmla="*/ 33 w 2430649"/>
              <a:gd name="T55" fmla="*/ 1 h 3810000"/>
              <a:gd name="T56" fmla="*/ 26 w 2430649"/>
              <a:gd name="T57" fmla="*/ 1 h 3810000"/>
              <a:gd name="T58" fmla="*/ 11 w 2430649"/>
              <a:gd name="T59" fmla="*/ 1 h 3810000"/>
              <a:gd name="T60" fmla="*/ 3 w 2430649"/>
              <a:gd name="T61" fmla="*/ 1 h 3810000"/>
              <a:gd name="T62" fmla="*/ 1 w 2430649"/>
              <a:gd name="T63" fmla="*/ 1 h 3810000"/>
              <a:gd name="T64" fmla="*/ 5 w 2430649"/>
              <a:gd name="T65" fmla="*/ 1 h 3810000"/>
              <a:gd name="T66" fmla="*/ 12 w 2430649"/>
              <a:gd name="T67" fmla="*/ 1 h 3810000"/>
              <a:gd name="T68" fmla="*/ 15 w 2430649"/>
              <a:gd name="T69" fmla="*/ 2 h 3810000"/>
              <a:gd name="T70" fmla="*/ 19 w 2430649"/>
              <a:gd name="T71" fmla="*/ 2 h 3810000"/>
              <a:gd name="T72" fmla="*/ 22 w 2430649"/>
              <a:gd name="T73" fmla="*/ 2 h 3810000"/>
              <a:gd name="T74" fmla="*/ 26 w 2430649"/>
              <a:gd name="T75" fmla="*/ 2 h 3810000"/>
              <a:gd name="T76" fmla="*/ 29 w 2430649"/>
              <a:gd name="T77" fmla="*/ 2 h 3810000"/>
              <a:gd name="T78" fmla="*/ 34 w 2430649"/>
              <a:gd name="T79" fmla="*/ 2 h 3810000"/>
              <a:gd name="T80" fmla="*/ 37 w 2430649"/>
              <a:gd name="T81" fmla="*/ 2 h 3810000"/>
              <a:gd name="T82" fmla="*/ 37 w 2430649"/>
              <a:gd name="T83" fmla="*/ 2 h 3810000"/>
              <a:gd name="T84" fmla="*/ 37 w 2430649"/>
              <a:gd name="T85" fmla="*/ 3 h 3810000"/>
              <a:gd name="T86" fmla="*/ 41 w 2430649"/>
              <a:gd name="T87" fmla="*/ 3 h 3810000"/>
              <a:gd name="T88" fmla="*/ 45 w 2430649"/>
              <a:gd name="T89" fmla="*/ 3 h 3810000"/>
              <a:gd name="T90" fmla="*/ 50 w 2430649"/>
              <a:gd name="T91" fmla="*/ 3 h 3810000"/>
              <a:gd name="T92" fmla="*/ 56 w 2430649"/>
              <a:gd name="T93" fmla="*/ 4 h 3810000"/>
              <a:gd name="T94" fmla="*/ 58 w 2430649"/>
              <a:gd name="T95" fmla="*/ 4 h 3810000"/>
              <a:gd name="T96" fmla="*/ 66 w 2430649"/>
              <a:gd name="T97" fmla="*/ 4 h 3810000"/>
              <a:gd name="T98" fmla="*/ 71 w 2430649"/>
              <a:gd name="T99" fmla="*/ 4 h 3810000"/>
              <a:gd name="T100" fmla="*/ 84 w 2430649"/>
              <a:gd name="T101" fmla="*/ 4 h 3810000"/>
              <a:gd name="T102" fmla="*/ 94 w 2430649"/>
              <a:gd name="T103" fmla="*/ 4 h 3810000"/>
              <a:gd name="T104" fmla="*/ 109 w 2430649"/>
              <a:gd name="T105" fmla="*/ 4 h 3810000"/>
              <a:gd name="T106" fmla="*/ 112 w 2430649"/>
              <a:gd name="T107" fmla="*/ 4 h 3810000"/>
              <a:gd name="T108" fmla="*/ 123 w 2430649"/>
              <a:gd name="T109" fmla="*/ 3 h 3810000"/>
              <a:gd name="T110" fmla="*/ 145 w 2430649"/>
              <a:gd name="T111" fmla="*/ 3 h 3810000"/>
              <a:gd name="T112" fmla="*/ 149 w 2430649"/>
              <a:gd name="T113" fmla="*/ 3 h 3810000"/>
              <a:gd name="T114" fmla="*/ 148 w 2430649"/>
              <a:gd name="T115" fmla="*/ 3 h 3810000"/>
              <a:gd name="T116" fmla="*/ 143 w 2430649"/>
              <a:gd name="T117" fmla="*/ 3 h 3810000"/>
              <a:gd name="T118" fmla="*/ 138 w 2430649"/>
              <a:gd name="T119" fmla="*/ 3 h 3810000"/>
              <a:gd name="T120" fmla="*/ 140 w 2430649"/>
              <a:gd name="T121" fmla="*/ 3 h 3810000"/>
              <a:gd name="T122" fmla="*/ 138 w 2430649"/>
              <a:gd name="T123" fmla="*/ 3 h 3810000"/>
              <a:gd name="T124" fmla="*/ 136 w 2430649"/>
              <a:gd name="T125" fmla="*/ 3 h 381000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430649" h="3810000">
                <a:moveTo>
                  <a:pt x="2430649" y="3213100"/>
                </a:moveTo>
                <a:cubicBezTo>
                  <a:pt x="2422182" y="3191933"/>
                  <a:pt x="2413254" y="3170946"/>
                  <a:pt x="2405249" y="3149600"/>
                </a:cubicBezTo>
                <a:cubicBezTo>
                  <a:pt x="2400549" y="3137065"/>
                  <a:pt x="2402015" y="3120966"/>
                  <a:pt x="2392549" y="3111500"/>
                </a:cubicBezTo>
                <a:cubicBezTo>
                  <a:pt x="2370963" y="3089914"/>
                  <a:pt x="2316349" y="3060700"/>
                  <a:pt x="2316349" y="3060700"/>
                </a:cubicBezTo>
                <a:cubicBezTo>
                  <a:pt x="2284427" y="2964935"/>
                  <a:pt x="2331201" y="3079264"/>
                  <a:pt x="2265549" y="2997200"/>
                </a:cubicBezTo>
                <a:cubicBezTo>
                  <a:pt x="2257186" y="2986747"/>
                  <a:pt x="2262315" y="2968566"/>
                  <a:pt x="2252849" y="2959100"/>
                </a:cubicBezTo>
                <a:cubicBezTo>
                  <a:pt x="2243383" y="2949634"/>
                  <a:pt x="2226723" y="2952387"/>
                  <a:pt x="2214749" y="2946400"/>
                </a:cubicBezTo>
                <a:cubicBezTo>
                  <a:pt x="2201097" y="2939574"/>
                  <a:pt x="2189349" y="2929467"/>
                  <a:pt x="2176649" y="2921000"/>
                </a:cubicBezTo>
                <a:cubicBezTo>
                  <a:pt x="2148940" y="2837873"/>
                  <a:pt x="2187425" y="2919461"/>
                  <a:pt x="2125849" y="2870200"/>
                </a:cubicBezTo>
                <a:cubicBezTo>
                  <a:pt x="2113930" y="2860665"/>
                  <a:pt x="2110220" y="2843826"/>
                  <a:pt x="2100449" y="2832100"/>
                </a:cubicBezTo>
                <a:cubicBezTo>
                  <a:pt x="2088951" y="2818302"/>
                  <a:pt x="2075049" y="2806700"/>
                  <a:pt x="2062349" y="2794000"/>
                </a:cubicBezTo>
                <a:cubicBezTo>
                  <a:pt x="2058116" y="2654300"/>
                  <a:pt x="2057402" y="2514449"/>
                  <a:pt x="2049649" y="2374900"/>
                </a:cubicBezTo>
                <a:cubicBezTo>
                  <a:pt x="2047858" y="2342660"/>
                  <a:pt x="2026433" y="2324748"/>
                  <a:pt x="2011549" y="2298700"/>
                </a:cubicBezTo>
                <a:cubicBezTo>
                  <a:pt x="2002156" y="2282262"/>
                  <a:pt x="1993838" y="2265200"/>
                  <a:pt x="1986149" y="2247900"/>
                </a:cubicBezTo>
                <a:cubicBezTo>
                  <a:pt x="1976890" y="2227068"/>
                  <a:pt x="1970008" y="2205232"/>
                  <a:pt x="1960749" y="2184400"/>
                </a:cubicBezTo>
                <a:cubicBezTo>
                  <a:pt x="1953060" y="2167100"/>
                  <a:pt x="1942380" y="2151178"/>
                  <a:pt x="1935349" y="2133600"/>
                </a:cubicBezTo>
                <a:cubicBezTo>
                  <a:pt x="1925405" y="2108741"/>
                  <a:pt x="1918416" y="2082800"/>
                  <a:pt x="1909949" y="2057400"/>
                </a:cubicBezTo>
                <a:lnTo>
                  <a:pt x="1897249" y="2019300"/>
                </a:lnTo>
                <a:lnTo>
                  <a:pt x="1884549" y="1981200"/>
                </a:lnTo>
                <a:cubicBezTo>
                  <a:pt x="1879689" y="1942320"/>
                  <a:pt x="1855991" y="1741513"/>
                  <a:pt x="1846449" y="1727200"/>
                </a:cubicBezTo>
                <a:cubicBezTo>
                  <a:pt x="1773656" y="1618011"/>
                  <a:pt x="1860929" y="1756160"/>
                  <a:pt x="1808349" y="1651000"/>
                </a:cubicBezTo>
                <a:cubicBezTo>
                  <a:pt x="1801523" y="1637348"/>
                  <a:pt x="1789775" y="1626552"/>
                  <a:pt x="1782949" y="1612900"/>
                </a:cubicBezTo>
                <a:cubicBezTo>
                  <a:pt x="1776962" y="1600926"/>
                  <a:pt x="1777675" y="1585939"/>
                  <a:pt x="1770249" y="1574800"/>
                </a:cubicBezTo>
                <a:cubicBezTo>
                  <a:pt x="1760286" y="1559856"/>
                  <a:pt x="1743647" y="1550498"/>
                  <a:pt x="1732149" y="1536700"/>
                </a:cubicBezTo>
                <a:cubicBezTo>
                  <a:pt x="1679232" y="1473200"/>
                  <a:pt x="1738499" y="1519767"/>
                  <a:pt x="1668649" y="1473200"/>
                </a:cubicBezTo>
                <a:cubicBezTo>
                  <a:pt x="1638422" y="1382520"/>
                  <a:pt x="1658101" y="1419277"/>
                  <a:pt x="1617849" y="1358900"/>
                </a:cubicBezTo>
                <a:cubicBezTo>
                  <a:pt x="1613616" y="1329267"/>
                  <a:pt x="1607859" y="1299811"/>
                  <a:pt x="1605149" y="1270000"/>
                </a:cubicBezTo>
                <a:cubicBezTo>
                  <a:pt x="1590734" y="1111438"/>
                  <a:pt x="1608036" y="1127705"/>
                  <a:pt x="1579749" y="1028700"/>
                </a:cubicBezTo>
                <a:cubicBezTo>
                  <a:pt x="1576071" y="1015828"/>
                  <a:pt x="1573036" y="1002574"/>
                  <a:pt x="1567049" y="990600"/>
                </a:cubicBezTo>
                <a:cubicBezTo>
                  <a:pt x="1543400" y="943302"/>
                  <a:pt x="1538658" y="956531"/>
                  <a:pt x="1503549" y="914400"/>
                </a:cubicBezTo>
                <a:cubicBezTo>
                  <a:pt x="1493778" y="902674"/>
                  <a:pt x="1485722" y="889552"/>
                  <a:pt x="1478149" y="876300"/>
                </a:cubicBezTo>
                <a:cubicBezTo>
                  <a:pt x="1468756" y="859862"/>
                  <a:pt x="1459780" y="843078"/>
                  <a:pt x="1452749" y="825500"/>
                </a:cubicBezTo>
                <a:cubicBezTo>
                  <a:pt x="1442805" y="800641"/>
                  <a:pt x="1442201" y="771577"/>
                  <a:pt x="1427349" y="749300"/>
                </a:cubicBezTo>
                <a:cubicBezTo>
                  <a:pt x="1336585" y="613154"/>
                  <a:pt x="1477932" y="819779"/>
                  <a:pt x="1363849" y="673100"/>
                </a:cubicBezTo>
                <a:cubicBezTo>
                  <a:pt x="1345107" y="649003"/>
                  <a:pt x="1334635" y="618486"/>
                  <a:pt x="1313049" y="596900"/>
                </a:cubicBezTo>
                <a:cubicBezTo>
                  <a:pt x="1300349" y="584200"/>
                  <a:pt x="1286447" y="572598"/>
                  <a:pt x="1274949" y="558800"/>
                </a:cubicBezTo>
                <a:cubicBezTo>
                  <a:pt x="1265178" y="547074"/>
                  <a:pt x="1258421" y="533120"/>
                  <a:pt x="1249549" y="520700"/>
                </a:cubicBezTo>
                <a:cubicBezTo>
                  <a:pt x="1237246" y="503476"/>
                  <a:pt x="1224149" y="486833"/>
                  <a:pt x="1211449" y="469900"/>
                </a:cubicBezTo>
                <a:cubicBezTo>
                  <a:pt x="1176748" y="365796"/>
                  <a:pt x="1236770" y="526932"/>
                  <a:pt x="1122549" y="355600"/>
                </a:cubicBezTo>
                <a:cubicBezTo>
                  <a:pt x="1114082" y="342900"/>
                  <a:pt x="1109068" y="327035"/>
                  <a:pt x="1097149" y="317500"/>
                </a:cubicBezTo>
                <a:cubicBezTo>
                  <a:pt x="1086696" y="309137"/>
                  <a:pt x="1071749" y="309033"/>
                  <a:pt x="1059049" y="304800"/>
                </a:cubicBezTo>
                <a:cubicBezTo>
                  <a:pt x="1054816" y="292100"/>
                  <a:pt x="1052850" y="278402"/>
                  <a:pt x="1046349" y="266700"/>
                </a:cubicBezTo>
                <a:cubicBezTo>
                  <a:pt x="1031524" y="240015"/>
                  <a:pt x="1005202" y="219460"/>
                  <a:pt x="995549" y="190500"/>
                </a:cubicBezTo>
                <a:lnTo>
                  <a:pt x="970149" y="114300"/>
                </a:lnTo>
                <a:cubicBezTo>
                  <a:pt x="965916" y="101600"/>
                  <a:pt x="960696" y="89187"/>
                  <a:pt x="957449" y="76200"/>
                </a:cubicBezTo>
                <a:cubicBezTo>
                  <a:pt x="953216" y="59267"/>
                  <a:pt x="954431" y="39923"/>
                  <a:pt x="944749" y="25400"/>
                </a:cubicBezTo>
                <a:cubicBezTo>
                  <a:pt x="936282" y="12700"/>
                  <a:pt x="919349" y="8467"/>
                  <a:pt x="906649" y="0"/>
                </a:cubicBezTo>
                <a:cubicBezTo>
                  <a:pt x="893949" y="4233"/>
                  <a:pt x="879688" y="5274"/>
                  <a:pt x="868549" y="12700"/>
                </a:cubicBezTo>
                <a:cubicBezTo>
                  <a:pt x="853605" y="22663"/>
                  <a:pt x="844247" y="39302"/>
                  <a:pt x="830449" y="50800"/>
                </a:cubicBezTo>
                <a:cubicBezTo>
                  <a:pt x="818723" y="60571"/>
                  <a:pt x="805049" y="67733"/>
                  <a:pt x="792349" y="76200"/>
                </a:cubicBezTo>
                <a:cubicBezTo>
                  <a:pt x="719556" y="185389"/>
                  <a:pt x="806829" y="47240"/>
                  <a:pt x="754249" y="152400"/>
                </a:cubicBezTo>
                <a:cubicBezTo>
                  <a:pt x="747423" y="166052"/>
                  <a:pt x="737316" y="177800"/>
                  <a:pt x="728849" y="190500"/>
                </a:cubicBezTo>
                <a:cubicBezTo>
                  <a:pt x="724616" y="220133"/>
                  <a:pt x="717722" y="249507"/>
                  <a:pt x="716149" y="279400"/>
                </a:cubicBezTo>
                <a:cubicBezTo>
                  <a:pt x="694398" y="692667"/>
                  <a:pt x="831959" y="640973"/>
                  <a:pt x="652649" y="685800"/>
                </a:cubicBezTo>
                <a:cubicBezTo>
                  <a:pt x="639949" y="694267"/>
                  <a:pt x="629719" y="709514"/>
                  <a:pt x="614549" y="711200"/>
                </a:cubicBezTo>
                <a:cubicBezTo>
                  <a:pt x="539683" y="719518"/>
                  <a:pt x="533349" y="693500"/>
                  <a:pt x="487549" y="647700"/>
                </a:cubicBezTo>
                <a:cubicBezTo>
                  <a:pt x="483316" y="635000"/>
                  <a:pt x="484315" y="619066"/>
                  <a:pt x="474849" y="609600"/>
                </a:cubicBezTo>
                <a:cubicBezTo>
                  <a:pt x="468776" y="603527"/>
                  <a:pt x="386388" y="584310"/>
                  <a:pt x="385949" y="584200"/>
                </a:cubicBezTo>
                <a:cubicBezTo>
                  <a:pt x="376415" y="585392"/>
                  <a:pt x="261519" y="595615"/>
                  <a:pt x="233549" y="609600"/>
                </a:cubicBezTo>
                <a:cubicBezTo>
                  <a:pt x="206245" y="623252"/>
                  <a:pt x="182358" y="642894"/>
                  <a:pt x="157349" y="660400"/>
                </a:cubicBezTo>
                <a:cubicBezTo>
                  <a:pt x="132573" y="677743"/>
                  <a:pt x="87242" y="710289"/>
                  <a:pt x="68449" y="736600"/>
                </a:cubicBezTo>
                <a:cubicBezTo>
                  <a:pt x="57445" y="752006"/>
                  <a:pt x="52442" y="770962"/>
                  <a:pt x="43049" y="787400"/>
                </a:cubicBezTo>
                <a:cubicBezTo>
                  <a:pt x="35476" y="800652"/>
                  <a:pt x="26116" y="812800"/>
                  <a:pt x="17649" y="825500"/>
                </a:cubicBezTo>
                <a:cubicBezTo>
                  <a:pt x="-3609" y="931791"/>
                  <a:pt x="-8053" y="925291"/>
                  <a:pt x="17649" y="1079500"/>
                </a:cubicBezTo>
                <a:cubicBezTo>
                  <a:pt x="20158" y="1094556"/>
                  <a:pt x="34959" y="1104657"/>
                  <a:pt x="43049" y="1117600"/>
                </a:cubicBezTo>
                <a:cubicBezTo>
                  <a:pt x="56132" y="1138532"/>
                  <a:pt x="66338" y="1161353"/>
                  <a:pt x="81149" y="1181100"/>
                </a:cubicBezTo>
                <a:cubicBezTo>
                  <a:pt x="227828" y="1376672"/>
                  <a:pt x="26184" y="1079603"/>
                  <a:pt x="144649" y="1257300"/>
                </a:cubicBezTo>
                <a:cubicBezTo>
                  <a:pt x="151748" y="1285697"/>
                  <a:pt x="170381" y="1365748"/>
                  <a:pt x="182749" y="1384300"/>
                </a:cubicBezTo>
                <a:lnTo>
                  <a:pt x="208149" y="1422400"/>
                </a:lnTo>
                <a:cubicBezTo>
                  <a:pt x="212382" y="1507067"/>
                  <a:pt x="213809" y="1591920"/>
                  <a:pt x="220849" y="1676400"/>
                </a:cubicBezTo>
                <a:cubicBezTo>
                  <a:pt x="225191" y="1728499"/>
                  <a:pt x="239790" y="1730101"/>
                  <a:pt x="258949" y="1778000"/>
                </a:cubicBezTo>
                <a:cubicBezTo>
                  <a:pt x="268893" y="1802859"/>
                  <a:pt x="275882" y="1828800"/>
                  <a:pt x="284349" y="1854200"/>
                </a:cubicBezTo>
                <a:cubicBezTo>
                  <a:pt x="288582" y="1866900"/>
                  <a:pt x="289623" y="1881161"/>
                  <a:pt x="297049" y="1892300"/>
                </a:cubicBezTo>
                <a:lnTo>
                  <a:pt x="322449" y="1930400"/>
                </a:lnTo>
                <a:cubicBezTo>
                  <a:pt x="328797" y="1968488"/>
                  <a:pt x="338187" y="2049257"/>
                  <a:pt x="360549" y="2082800"/>
                </a:cubicBezTo>
                <a:cubicBezTo>
                  <a:pt x="369016" y="2095500"/>
                  <a:pt x="379123" y="2107248"/>
                  <a:pt x="385949" y="2120900"/>
                </a:cubicBezTo>
                <a:cubicBezTo>
                  <a:pt x="391936" y="2132874"/>
                  <a:pt x="390286" y="2148547"/>
                  <a:pt x="398649" y="2159000"/>
                </a:cubicBezTo>
                <a:cubicBezTo>
                  <a:pt x="408184" y="2170919"/>
                  <a:pt x="424049" y="2175933"/>
                  <a:pt x="436749" y="2184400"/>
                </a:cubicBezTo>
                <a:cubicBezTo>
                  <a:pt x="445216" y="2201333"/>
                  <a:pt x="448762" y="2221813"/>
                  <a:pt x="462149" y="2235200"/>
                </a:cubicBezTo>
                <a:cubicBezTo>
                  <a:pt x="471615" y="2244666"/>
                  <a:pt x="489110" y="2240474"/>
                  <a:pt x="500249" y="2247900"/>
                </a:cubicBezTo>
                <a:cubicBezTo>
                  <a:pt x="515193" y="2257863"/>
                  <a:pt x="525649" y="2273300"/>
                  <a:pt x="538349" y="2286000"/>
                </a:cubicBezTo>
                <a:cubicBezTo>
                  <a:pt x="542582" y="2302933"/>
                  <a:pt x="546254" y="2320017"/>
                  <a:pt x="551049" y="2336800"/>
                </a:cubicBezTo>
                <a:cubicBezTo>
                  <a:pt x="554727" y="2349672"/>
                  <a:pt x="563749" y="2361513"/>
                  <a:pt x="563749" y="2374900"/>
                </a:cubicBezTo>
                <a:cubicBezTo>
                  <a:pt x="563749" y="2392354"/>
                  <a:pt x="555282" y="2408767"/>
                  <a:pt x="551049" y="2425700"/>
                </a:cubicBezTo>
                <a:cubicBezTo>
                  <a:pt x="546816" y="2514600"/>
                  <a:pt x="538349" y="2603399"/>
                  <a:pt x="538349" y="2692400"/>
                </a:cubicBezTo>
                <a:cubicBezTo>
                  <a:pt x="538349" y="2794088"/>
                  <a:pt x="540585" y="2896052"/>
                  <a:pt x="551049" y="2997200"/>
                </a:cubicBezTo>
                <a:cubicBezTo>
                  <a:pt x="553395" y="3019876"/>
                  <a:pt x="568444" y="3039354"/>
                  <a:pt x="576449" y="3060700"/>
                </a:cubicBezTo>
                <a:cubicBezTo>
                  <a:pt x="598983" y="3120792"/>
                  <a:pt x="576014" y="3079097"/>
                  <a:pt x="614549" y="3136900"/>
                </a:cubicBezTo>
                <a:cubicBezTo>
                  <a:pt x="618782" y="3153833"/>
                  <a:pt x="621120" y="3171357"/>
                  <a:pt x="627249" y="3187700"/>
                </a:cubicBezTo>
                <a:cubicBezTo>
                  <a:pt x="648183" y="3243523"/>
                  <a:pt x="651252" y="3229705"/>
                  <a:pt x="678049" y="3276600"/>
                </a:cubicBezTo>
                <a:cubicBezTo>
                  <a:pt x="687442" y="3293038"/>
                  <a:pt x="692445" y="3311994"/>
                  <a:pt x="703449" y="3327400"/>
                </a:cubicBezTo>
                <a:cubicBezTo>
                  <a:pt x="713888" y="3342015"/>
                  <a:pt x="730051" y="3351702"/>
                  <a:pt x="741549" y="3365500"/>
                </a:cubicBezTo>
                <a:cubicBezTo>
                  <a:pt x="785738" y="3418526"/>
                  <a:pt x="742503" y="3395451"/>
                  <a:pt x="805049" y="3416300"/>
                </a:cubicBezTo>
                <a:cubicBezTo>
                  <a:pt x="824552" y="3445555"/>
                  <a:pt x="837307" y="3457447"/>
                  <a:pt x="843149" y="3492500"/>
                </a:cubicBezTo>
                <a:cubicBezTo>
                  <a:pt x="849451" y="3530313"/>
                  <a:pt x="849547" y="3568987"/>
                  <a:pt x="855849" y="3606800"/>
                </a:cubicBezTo>
                <a:cubicBezTo>
                  <a:pt x="858050" y="3620005"/>
                  <a:pt x="861123" y="3633761"/>
                  <a:pt x="868549" y="3644900"/>
                </a:cubicBezTo>
                <a:cubicBezTo>
                  <a:pt x="878512" y="3659844"/>
                  <a:pt x="892472" y="3671973"/>
                  <a:pt x="906649" y="3683000"/>
                </a:cubicBezTo>
                <a:cubicBezTo>
                  <a:pt x="930746" y="3701742"/>
                  <a:pt x="957449" y="3716867"/>
                  <a:pt x="982849" y="3733800"/>
                </a:cubicBezTo>
                <a:lnTo>
                  <a:pt x="1020949" y="3759200"/>
                </a:lnTo>
                <a:cubicBezTo>
                  <a:pt x="1033649" y="3767667"/>
                  <a:pt x="1044569" y="3779773"/>
                  <a:pt x="1059049" y="3784600"/>
                </a:cubicBezTo>
                <a:lnTo>
                  <a:pt x="1135249" y="3810000"/>
                </a:lnTo>
                <a:cubicBezTo>
                  <a:pt x="1228683" y="3791313"/>
                  <a:pt x="1186775" y="3815261"/>
                  <a:pt x="1249549" y="3721100"/>
                </a:cubicBezTo>
                <a:cubicBezTo>
                  <a:pt x="1446138" y="3655570"/>
                  <a:pt x="1243094" y="3730677"/>
                  <a:pt x="1363849" y="3670300"/>
                </a:cubicBezTo>
                <a:cubicBezTo>
                  <a:pt x="1375823" y="3664313"/>
                  <a:pt x="1389975" y="3663587"/>
                  <a:pt x="1401949" y="3657600"/>
                </a:cubicBezTo>
                <a:cubicBezTo>
                  <a:pt x="1440868" y="3638140"/>
                  <a:pt x="1434619" y="3625304"/>
                  <a:pt x="1478149" y="3619500"/>
                </a:cubicBezTo>
                <a:cubicBezTo>
                  <a:pt x="1528678" y="3612763"/>
                  <a:pt x="1579749" y="3611033"/>
                  <a:pt x="1630549" y="3606800"/>
                </a:cubicBezTo>
                <a:cubicBezTo>
                  <a:pt x="1639016" y="3572933"/>
                  <a:pt x="1644910" y="3538318"/>
                  <a:pt x="1655949" y="3505200"/>
                </a:cubicBezTo>
                <a:cubicBezTo>
                  <a:pt x="1660182" y="3492500"/>
                  <a:pt x="1659183" y="3476566"/>
                  <a:pt x="1668649" y="3467100"/>
                </a:cubicBezTo>
                <a:cubicBezTo>
                  <a:pt x="1730527" y="3405222"/>
                  <a:pt x="1727054" y="3427555"/>
                  <a:pt x="1782949" y="3403600"/>
                </a:cubicBezTo>
                <a:cubicBezTo>
                  <a:pt x="1800350" y="3396142"/>
                  <a:pt x="1816816" y="3386667"/>
                  <a:pt x="1833749" y="3378200"/>
                </a:cubicBezTo>
                <a:cubicBezTo>
                  <a:pt x="1989793" y="3387953"/>
                  <a:pt x="2003743" y="3402621"/>
                  <a:pt x="2125849" y="3378200"/>
                </a:cubicBezTo>
                <a:cubicBezTo>
                  <a:pt x="2138976" y="3375575"/>
                  <a:pt x="2151975" y="3371487"/>
                  <a:pt x="2163949" y="3365500"/>
                </a:cubicBezTo>
                <a:cubicBezTo>
                  <a:pt x="2177601" y="3358674"/>
                  <a:pt x="2189349" y="3348567"/>
                  <a:pt x="2202049" y="3340100"/>
                </a:cubicBezTo>
                <a:cubicBezTo>
                  <a:pt x="2208038" y="3322133"/>
                  <a:pt x="2227449" y="3267147"/>
                  <a:pt x="2227449" y="3251200"/>
                </a:cubicBezTo>
                <a:cubicBezTo>
                  <a:pt x="2227449" y="3229614"/>
                  <a:pt x="2219984" y="3208641"/>
                  <a:pt x="2214749" y="3187700"/>
                </a:cubicBezTo>
                <a:cubicBezTo>
                  <a:pt x="2211502" y="3174713"/>
                  <a:pt x="2210412" y="3160053"/>
                  <a:pt x="2202049" y="3149600"/>
                </a:cubicBezTo>
                <a:cubicBezTo>
                  <a:pt x="2192514" y="3137681"/>
                  <a:pt x="2176649" y="3132667"/>
                  <a:pt x="2163949" y="3124200"/>
                </a:cubicBezTo>
                <a:cubicBezTo>
                  <a:pt x="2155482" y="3111500"/>
                  <a:pt x="2150468" y="3095635"/>
                  <a:pt x="2138549" y="3086100"/>
                </a:cubicBezTo>
                <a:cubicBezTo>
                  <a:pt x="2128096" y="3077737"/>
                  <a:pt x="2112423" y="3079387"/>
                  <a:pt x="2100449" y="3073400"/>
                </a:cubicBezTo>
                <a:cubicBezTo>
                  <a:pt x="2086797" y="3066574"/>
                  <a:pt x="2075049" y="3056467"/>
                  <a:pt x="2062349" y="3048000"/>
                </a:cubicBezTo>
                <a:cubicBezTo>
                  <a:pt x="2017907" y="2981337"/>
                  <a:pt x="2014444" y="2993417"/>
                  <a:pt x="2049649" y="2870200"/>
                </a:cubicBezTo>
                <a:cubicBezTo>
                  <a:pt x="2054583" y="2852931"/>
                  <a:pt x="2075049" y="2844800"/>
                  <a:pt x="2087749" y="2832100"/>
                </a:cubicBezTo>
                <a:cubicBezTo>
                  <a:pt x="2099618" y="2796493"/>
                  <a:pt x="2132062" y="2744616"/>
                  <a:pt x="2100449" y="2705100"/>
                </a:cubicBezTo>
                <a:cubicBezTo>
                  <a:pt x="2092086" y="2694647"/>
                  <a:pt x="2075049" y="2696633"/>
                  <a:pt x="2062349" y="2692400"/>
                </a:cubicBezTo>
                <a:cubicBezTo>
                  <a:pt x="2058116" y="2717800"/>
                  <a:pt x="2055235" y="2743463"/>
                  <a:pt x="2049649" y="2768600"/>
                </a:cubicBezTo>
                <a:cubicBezTo>
                  <a:pt x="2035610" y="2831774"/>
                  <a:pt x="2036949" y="2786654"/>
                  <a:pt x="2036949" y="2819400"/>
                </a:cubicBezTo>
              </a:path>
            </a:pathLst>
          </a:custGeom>
          <a:solidFill>
            <a:schemeClr val="bg1">
              <a:alpha val="36078"/>
            </a:schemeClr>
          </a:solidFill>
          <a:ln w="9525" cap="flat" cmpd="sng" algn="ctr">
            <a:solidFill>
              <a:schemeClr val="bg1"/>
            </a:solidFill>
            <a:prstDash val="sysDash"/>
          </a:ln>
          <a:effectLst/>
        </p:spPr>
        <p:txBody>
          <a:bodyPr lIns="105952" tIns="52976" rIns="105952" bIns="52976" anchor="ctr"/>
          <a:lstStyle/>
          <a:p>
            <a:pPr algn="ctr" defTabSz="122766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 sz="2400" kern="0">
              <a:solidFill>
                <a:srgbClr val="FFFFFF"/>
              </a:solidFill>
              <a:latin typeface="Arial"/>
              <a:cs typeface="Arial" charset="0"/>
            </a:endParaRPr>
          </a:p>
        </p:txBody>
      </p:sp>
      <p:sp>
        <p:nvSpPr>
          <p:cNvPr id="435" name="TextBox 5"/>
          <p:cNvSpPr txBox="1">
            <a:spLocks noChangeArrowheads="1"/>
          </p:cNvSpPr>
          <p:nvPr/>
        </p:nvSpPr>
        <p:spPr bwMode="auto">
          <a:xfrm>
            <a:off x="9396611" y="6573319"/>
            <a:ext cx="17700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3875" tIns="51939" rIns="103875" bIns="51939">
            <a:spAutoFit/>
          </a:bodyPr>
          <a:lstStyle>
            <a:lvl1pPr defTabSz="1147763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147763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147763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147763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147763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Условные обозначения</a:t>
            </a:r>
          </a:p>
        </p:txBody>
      </p:sp>
      <p:sp>
        <p:nvSpPr>
          <p:cNvPr id="436" name="TextBox 5"/>
          <p:cNvSpPr txBox="1">
            <a:spLocks noChangeArrowheads="1"/>
          </p:cNvSpPr>
          <p:nvPr/>
        </p:nvSpPr>
        <p:spPr bwMode="auto">
          <a:xfrm>
            <a:off x="9744274" y="6898757"/>
            <a:ext cx="157480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60149" rIns="0" bIns="60149">
            <a:spAutoFit/>
          </a:bodyPr>
          <a:lstStyle>
            <a:lvl1pPr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Природный пожар</a:t>
            </a:r>
          </a:p>
        </p:txBody>
      </p:sp>
      <p:sp>
        <p:nvSpPr>
          <p:cNvPr id="437" name="Полилиния 436"/>
          <p:cNvSpPr/>
          <p:nvPr/>
        </p:nvSpPr>
        <p:spPr bwMode="auto">
          <a:xfrm>
            <a:off x="9229924" y="6982894"/>
            <a:ext cx="193675" cy="100013"/>
          </a:xfrm>
          <a:custGeom>
            <a:avLst/>
            <a:gdLst>
              <a:gd name="connsiteX0" fmla="*/ 35626 w 291084"/>
              <a:gd name="connsiteY0" fmla="*/ 130629 h 225632"/>
              <a:gd name="connsiteX1" fmla="*/ 5938 w 291084"/>
              <a:gd name="connsiteY1" fmla="*/ 124691 h 225632"/>
              <a:gd name="connsiteX2" fmla="*/ 0 w 291084"/>
              <a:gd name="connsiteY2" fmla="*/ 106878 h 225632"/>
              <a:gd name="connsiteX3" fmla="*/ 35626 w 291084"/>
              <a:gd name="connsiteY3" fmla="*/ 77190 h 225632"/>
              <a:gd name="connsiteX4" fmla="*/ 47502 w 291084"/>
              <a:gd name="connsiteY4" fmla="*/ 59377 h 225632"/>
              <a:gd name="connsiteX5" fmla="*/ 106878 w 291084"/>
              <a:gd name="connsiteY5" fmla="*/ 41564 h 225632"/>
              <a:gd name="connsiteX6" fmla="*/ 118754 w 291084"/>
              <a:gd name="connsiteY6" fmla="*/ 29689 h 225632"/>
              <a:gd name="connsiteX7" fmla="*/ 124691 w 291084"/>
              <a:gd name="connsiteY7" fmla="*/ 11876 h 225632"/>
              <a:gd name="connsiteX8" fmla="*/ 142504 w 291084"/>
              <a:gd name="connsiteY8" fmla="*/ 5938 h 225632"/>
              <a:gd name="connsiteX9" fmla="*/ 184068 w 291084"/>
              <a:gd name="connsiteY9" fmla="*/ 0 h 225632"/>
              <a:gd name="connsiteX10" fmla="*/ 225632 w 291084"/>
              <a:gd name="connsiteY10" fmla="*/ 5938 h 225632"/>
              <a:gd name="connsiteX11" fmla="*/ 249382 w 291084"/>
              <a:gd name="connsiteY11" fmla="*/ 11876 h 225632"/>
              <a:gd name="connsiteX12" fmla="*/ 243445 w 291084"/>
              <a:gd name="connsiteY12" fmla="*/ 41564 h 225632"/>
              <a:gd name="connsiteX13" fmla="*/ 231569 w 291084"/>
              <a:gd name="connsiteY13" fmla="*/ 53439 h 225632"/>
              <a:gd name="connsiteX14" fmla="*/ 237507 w 291084"/>
              <a:gd name="connsiteY14" fmla="*/ 71252 h 225632"/>
              <a:gd name="connsiteX15" fmla="*/ 255320 w 291084"/>
              <a:gd name="connsiteY15" fmla="*/ 77190 h 225632"/>
              <a:gd name="connsiteX16" fmla="*/ 285008 w 291084"/>
              <a:gd name="connsiteY16" fmla="*/ 100941 h 225632"/>
              <a:gd name="connsiteX17" fmla="*/ 290946 w 291084"/>
              <a:gd name="connsiteY17" fmla="*/ 118754 h 225632"/>
              <a:gd name="connsiteX18" fmla="*/ 255320 w 291084"/>
              <a:gd name="connsiteY18" fmla="*/ 142504 h 225632"/>
              <a:gd name="connsiteX19" fmla="*/ 237507 w 291084"/>
              <a:gd name="connsiteY19" fmla="*/ 148442 h 225632"/>
              <a:gd name="connsiteX20" fmla="*/ 243445 w 291084"/>
              <a:gd name="connsiteY20" fmla="*/ 172193 h 225632"/>
              <a:gd name="connsiteX21" fmla="*/ 249382 w 291084"/>
              <a:gd name="connsiteY21" fmla="*/ 190006 h 225632"/>
              <a:gd name="connsiteX22" fmla="*/ 231569 w 291084"/>
              <a:gd name="connsiteY22" fmla="*/ 201881 h 225632"/>
              <a:gd name="connsiteX23" fmla="*/ 172193 w 291084"/>
              <a:gd name="connsiteY23" fmla="*/ 201881 h 225632"/>
              <a:gd name="connsiteX24" fmla="*/ 154380 w 291084"/>
              <a:gd name="connsiteY24" fmla="*/ 213756 h 225632"/>
              <a:gd name="connsiteX25" fmla="*/ 130629 w 291084"/>
              <a:gd name="connsiteY25" fmla="*/ 207819 h 225632"/>
              <a:gd name="connsiteX26" fmla="*/ 112816 w 291084"/>
              <a:gd name="connsiteY26" fmla="*/ 219694 h 225632"/>
              <a:gd name="connsiteX27" fmla="*/ 95003 w 291084"/>
              <a:gd name="connsiteY27" fmla="*/ 225632 h 225632"/>
              <a:gd name="connsiteX28" fmla="*/ 65315 w 291084"/>
              <a:gd name="connsiteY28" fmla="*/ 184068 h 225632"/>
              <a:gd name="connsiteX29" fmla="*/ 41564 w 291084"/>
              <a:gd name="connsiteY29" fmla="*/ 160317 h 225632"/>
              <a:gd name="connsiteX30" fmla="*/ 35626 w 291084"/>
              <a:gd name="connsiteY30" fmla="*/ 130629 h 225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91084" h="225632">
                <a:moveTo>
                  <a:pt x="35626" y="130629"/>
                </a:moveTo>
                <a:cubicBezTo>
                  <a:pt x="25730" y="128650"/>
                  <a:pt x="14335" y="130289"/>
                  <a:pt x="5938" y="124691"/>
                </a:cubicBezTo>
                <a:cubicBezTo>
                  <a:pt x="730" y="121219"/>
                  <a:pt x="0" y="113137"/>
                  <a:pt x="0" y="106878"/>
                </a:cubicBezTo>
                <a:cubicBezTo>
                  <a:pt x="0" y="82677"/>
                  <a:pt x="15978" y="85049"/>
                  <a:pt x="35626" y="77190"/>
                </a:cubicBezTo>
                <a:cubicBezTo>
                  <a:pt x="39585" y="71252"/>
                  <a:pt x="42456" y="64423"/>
                  <a:pt x="47502" y="59377"/>
                </a:cubicBezTo>
                <a:cubicBezTo>
                  <a:pt x="65504" y="41376"/>
                  <a:pt x="80717" y="45302"/>
                  <a:pt x="106878" y="41564"/>
                </a:cubicBezTo>
                <a:cubicBezTo>
                  <a:pt x="110837" y="37606"/>
                  <a:pt x="115874" y="34489"/>
                  <a:pt x="118754" y="29689"/>
                </a:cubicBezTo>
                <a:cubicBezTo>
                  <a:pt x="121974" y="24322"/>
                  <a:pt x="120265" y="16302"/>
                  <a:pt x="124691" y="11876"/>
                </a:cubicBezTo>
                <a:cubicBezTo>
                  <a:pt x="129117" y="7450"/>
                  <a:pt x="136367" y="7166"/>
                  <a:pt x="142504" y="5938"/>
                </a:cubicBezTo>
                <a:cubicBezTo>
                  <a:pt x="156228" y="3193"/>
                  <a:pt x="170213" y="1979"/>
                  <a:pt x="184068" y="0"/>
                </a:cubicBezTo>
                <a:cubicBezTo>
                  <a:pt x="197923" y="1979"/>
                  <a:pt x="211862" y="3434"/>
                  <a:pt x="225632" y="5938"/>
                </a:cubicBezTo>
                <a:cubicBezTo>
                  <a:pt x="233661" y="7398"/>
                  <a:pt x="245733" y="4577"/>
                  <a:pt x="249382" y="11876"/>
                </a:cubicBezTo>
                <a:cubicBezTo>
                  <a:pt x="253895" y="20903"/>
                  <a:pt x="247420" y="32288"/>
                  <a:pt x="243445" y="41564"/>
                </a:cubicBezTo>
                <a:cubicBezTo>
                  <a:pt x="241240" y="46710"/>
                  <a:pt x="235528" y="49481"/>
                  <a:pt x="231569" y="53439"/>
                </a:cubicBezTo>
                <a:cubicBezTo>
                  <a:pt x="233548" y="59377"/>
                  <a:pt x="233081" y="66826"/>
                  <a:pt x="237507" y="71252"/>
                </a:cubicBezTo>
                <a:cubicBezTo>
                  <a:pt x="241933" y="75678"/>
                  <a:pt x="249722" y="74391"/>
                  <a:pt x="255320" y="77190"/>
                </a:cubicBezTo>
                <a:cubicBezTo>
                  <a:pt x="270303" y="84681"/>
                  <a:pt x="273962" y="89894"/>
                  <a:pt x="285008" y="100941"/>
                </a:cubicBezTo>
                <a:cubicBezTo>
                  <a:pt x="286987" y="106879"/>
                  <a:pt x="291975" y="112580"/>
                  <a:pt x="290946" y="118754"/>
                </a:cubicBezTo>
                <a:cubicBezTo>
                  <a:pt x="287293" y="140673"/>
                  <a:pt x="271415" y="137906"/>
                  <a:pt x="255320" y="142504"/>
                </a:cubicBezTo>
                <a:cubicBezTo>
                  <a:pt x="249302" y="144223"/>
                  <a:pt x="243445" y="146463"/>
                  <a:pt x="237507" y="148442"/>
                </a:cubicBezTo>
                <a:cubicBezTo>
                  <a:pt x="239486" y="156359"/>
                  <a:pt x="241203" y="164346"/>
                  <a:pt x="243445" y="172193"/>
                </a:cubicBezTo>
                <a:cubicBezTo>
                  <a:pt x="245164" y="178211"/>
                  <a:pt x="251707" y="184195"/>
                  <a:pt x="249382" y="190006"/>
                </a:cubicBezTo>
                <a:cubicBezTo>
                  <a:pt x="246732" y="196632"/>
                  <a:pt x="237507" y="197923"/>
                  <a:pt x="231569" y="201881"/>
                </a:cubicBezTo>
                <a:cubicBezTo>
                  <a:pt x="204031" y="196373"/>
                  <a:pt x="199731" y="191554"/>
                  <a:pt x="172193" y="201881"/>
                </a:cubicBezTo>
                <a:cubicBezTo>
                  <a:pt x="165511" y="204387"/>
                  <a:pt x="160318" y="209798"/>
                  <a:pt x="154380" y="213756"/>
                </a:cubicBezTo>
                <a:cubicBezTo>
                  <a:pt x="146463" y="211777"/>
                  <a:pt x="138708" y="206665"/>
                  <a:pt x="130629" y="207819"/>
                </a:cubicBezTo>
                <a:cubicBezTo>
                  <a:pt x="123565" y="208828"/>
                  <a:pt x="119199" y="216503"/>
                  <a:pt x="112816" y="219694"/>
                </a:cubicBezTo>
                <a:cubicBezTo>
                  <a:pt x="107218" y="222493"/>
                  <a:pt x="100941" y="223653"/>
                  <a:pt x="95003" y="225632"/>
                </a:cubicBezTo>
                <a:cubicBezTo>
                  <a:pt x="44532" y="208807"/>
                  <a:pt x="120735" y="239488"/>
                  <a:pt x="65315" y="184068"/>
                </a:cubicBezTo>
                <a:lnTo>
                  <a:pt x="41564" y="160317"/>
                </a:lnTo>
                <a:lnTo>
                  <a:pt x="35626" y="130629"/>
                </a:lnTo>
                <a:close/>
              </a:path>
            </a:pathLst>
          </a:custGeom>
          <a:solidFill>
            <a:srgbClr val="FF0000">
              <a:alpha val="69804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438" name="Text Box 1054"/>
          <p:cNvSpPr txBox="1">
            <a:spLocks noChangeArrowheads="1"/>
          </p:cNvSpPr>
          <p:nvPr/>
        </p:nvSpPr>
        <p:spPr bwMode="auto">
          <a:xfrm>
            <a:off x="714199" y="4378284"/>
            <a:ext cx="1664180" cy="303793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47113" tIns="47113" rIns="47113" bIns="47113">
            <a:spAutoFit/>
          </a:bodyPr>
          <a:lstStyle>
            <a:lvl1pPr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356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Майкопский </a:t>
            </a:r>
            <a:r>
              <a:rPr lang="ru-RU" altLang="ru-RU" sz="1356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район</a:t>
            </a:r>
          </a:p>
        </p:txBody>
      </p:sp>
      <p:sp>
        <p:nvSpPr>
          <p:cNvPr id="440" name="Полилиния 439"/>
          <p:cNvSpPr/>
          <p:nvPr/>
        </p:nvSpPr>
        <p:spPr>
          <a:xfrm rot="13780830">
            <a:off x="1765699" y="1860074"/>
            <a:ext cx="404317" cy="368739"/>
          </a:xfrm>
          <a:custGeom>
            <a:avLst/>
            <a:gdLst>
              <a:gd name="connsiteX0" fmla="*/ 203479 w 533679"/>
              <a:gd name="connsiteY0" fmla="*/ 57703 h 405926"/>
              <a:gd name="connsiteX1" fmla="*/ 12979 w 533679"/>
              <a:gd name="connsiteY1" fmla="*/ 210103 h 405926"/>
              <a:gd name="connsiteX2" fmla="*/ 279 w 533679"/>
              <a:gd name="connsiteY2" fmla="*/ 248203 h 405926"/>
              <a:gd name="connsiteX3" fmla="*/ 25679 w 533679"/>
              <a:gd name="connsiteY3" fmla="*/ 324403 h 405926"/>
              <a:gd name="connsiteX4" fmla="*/ 139979 w 533679"/>
              <a:gd name="connsiteY4" fmla="*/ 375203 h 405926"/>
              <a:gd name="connsiteX5" fmla="*/ 178079 w 533679"/>
              <a:gd name="connsiteY5" fmla="*/ 387903 h 405926"/>
              <a:gd name="connsiteX6" fmla="*/ 216179 w 533679"/>
              <a:gd name="connsiteY6" fmla="*/ 400603 h 405926"/>
              <a:gd name="connsiteX7" fmla="*/ 495579 w 533679"/>
              <a:gd name="connsiteY7" fmla="*/ 362503 h 405926"/>
              <a:gd name="connsiteX8" fmla="*/ 520979 w 533679"/>
              <a:gd name="connsiteY8" fmla="*/ 324403 h 405926"/>
              <a:gd name="connsiteX9" fmla="*/ 533679 w 533679"/>
              <a:gd name="connsiteY9" fmla="*/ 286303 h 405926"/>
              <a:gd name="connsiteX10" fmla="*/ 520979 w 533679"/>
              <a:gd name="connsiteY10" fmla="*/ 121203 h 405926"/>
              <a:gd name="connsiteX11" fmla="*/ 508279 w 533679"/>
              <a:gd name="connsiteY11" fmla="*/ 83103 h 405926"/>
              <a:gd name="connsiteX12" fmla="*/ 470179 w 533679"/>
              <a:gd name="connsiteY12" fmla="*/ 57703 h 405926"/>
              <a:gd name="connsiteX13" fmla="*/ 381279 w 533679"/>
              <a:gd name="connsiteY13" fmla="*/ 6903 h 405926"/>
              <a:gd name="connsiteX14" fmla="*/ 139979 w 533679"/>
              <a:gd name="connsiteY14" fmla="*/ 57703 h 405926"/>
              <a:gd name="connsiteX15" fmla="*/ 127279 w 533679"/>
              <a:gd name="connsiteY15" fmla="*/ 83103 h 405926"/>
              <a:gd name="connsiteX0" fmla="*/ 203479 w 533679"/>
              <a:gd name="connsiteY0" fmla="*/ 50800 h 399023"/>
              <a:gd name="connsiteX1" fmla="*/ 12979 w 533679"/>
              <a:gd name="connsiteY1" fmla="*/ 203200 h 399023"/>
              <a:gd name="connsiteX2" fmla="*/ 279 w 533679"/>
              <a:gd name="connsiteY2" fmla="*/ 241300 h 399023"/>
              <a:gd name="connsiteX3" fmla="*/ 25679 w 533679"/>
              <a:gd name="connsiteY3" fmla="*/ 317500 h 399023"/>
              <a:gd name="connsiteX4" fmla="*/ 139979 w 533679"/>
              <a:gd name="connsiteY4" fmla="*/ 368300 h 399023"/>
              <a:gd name="connsiteX5" fmla="*/ 178079 w 533679"/>
              <a:gd name="connsiteY5" fmla="*/ 381000 h 399023"/>
              <a:gd name="connsiteX6" fmla="*/ 216179 w 533679"/>
              <a:gd name="connsiteY6" fmla="*/ 393700 h 399023"/>
              <a:gd name="connsiteX7" fmla="*/ 495579 w 533679"/>
              <a:gd name="connsiteY7" fmla="*/ 355600 h 399023"/>
              <a:gd name="connsiteX8" fmla="*/ 520979 w 533679"/>
              <a:gd name="connsiteY8" fmla="*/ 317500 h 399023"/>
              <a:gd name="connsiteX9" fmla="*/ 533679 w 533679"/>
              <a:gd name="connsiteY9" fmla="*/ 279400 h 399023"/>
              <a:gd name="connsiteX10" fmla="*/ 520979 w 533679"/>
              <a:gd name="connsiteY10" fmla="*/ 114300 h 399023"/>
              <a:gd name="connsiteX11" fmla="*/ 508279 w 533679"/>
              <a:gd name="connsiteY11" fmla="*/ 76200 h 399023"/>
              <a:gd name="connsiteX12" fmla="*/ 470179 w 533679"/>
              <a:gd name="connsiteY12" fmla="*/ 50800 h 399023"/>
              <a:gd name="connsiteX13" fmla="*/ 381279 w 533679"/>
              <a:gd name="connsiteY13" fmla="*/ 0 h 399023"/>
              <a:gd name="connsiteX14" fmla="*/ 139979 w 533679"/>
              <a:gd name="connsiteY14" fmla="*/ 50800 h 399023"/>
              <a:gd name="connsiteX15" fmla="*/ 76479 w 533679"/>
              <a:gd name="connsiteY15" fmla="*/ 12700 h 399023"/>
              <a:gd name="connsiteX0" fmla="*/ 203479 w 533679"/>
              <a:gd name="connsiteY0" fmla="*/ 50800 h 399023"/>
              <a:gd name="connsiteX1" fmla="*/ 12979 w 533679"/>
              <a:gd name="connsiteY1" fmla="*/ 203200 h 399023"/>
              <a:gd name="connsiteX2" fmla="*/ 279 w 533679"/>
              <a:gd name="connsiteY2" fmla="*/ 241300 h 399023"/>
              <a:gd name="connsiteX3" fmla="*/ 25679 w 533679"/>
              <a:gd name="connsiteY3" fmla="*/ 317500 h 399023"/>
              <a:gd name="connsiteX4" fmla="*/ 139979 w 533679"/>
              <a:gd name="connsiteY4" fmla="*/ 368300 h 399023"/>
              <a:gd name="connsiteX5" fmla="*/ 178079 w 533679"/>
              <a:gd name="connsiteY5" fmla="*/ 381000 h 399023"/>
              <a:gd name="connsiteX6" fmla="*/ 216179 w 533679"/>
              <a:gd name="connsiteY6" fmla="*/ 393700 h 399023"/>
              <a:gd name="connsiteX7" fmla="*/ 495579 w 533679"/>
              <a:gd name="connsiteY7" fmla="*/ 355600 h 399023"/>
              <a:gd name="connsiteX8" fmla="*/ 520979 w 533679"/>
              <a:gd name="connsiteY8" fmla="*/ 317500 h 399023"/>
              <a:gd name="connsiteX9" fmla="*/ 533679 w 533679"/>
              <a:gd name="connsiteY9" fmla="*/ 279400 h 399023"/>
              <a:gd name="connsiteX10" fmla="*/ 520979 w 533679"/>
              <a:gd name="connsiteY10" fmla="*/ 114300 h 399023"/>
              <a:gd name="connsiteX11" fmla="*/ 508279 w 533679"/>
              <a:gd name="connsiteY11" fmla="*/ 76200 h 399023"/>
              <a:gd name="connsiteX12" fmla="*/ 470179 w 533679"/>
              <a:gd name="connsiteY12" fmla="*/ 50800 h 399023"/>
              <a:gd name="connsiteX13" fmla="*/ 381279 w 533679"/>
              <a:gd name="connsiteY13" fmla="*/ 0 h 399023"/>
              <a:gd name="connsiteX14" fmla="*/ 139979 w 533679"/>
              <a:gd name="connsiteY14" fmla="*/ 50800 h 399023"/>
              <a:gd name="connsiteX15" fmla="*/ 76479 w 533679"/>
              <a:gd name="connsiteY15" fmla="*/ 12700 h 399023"/>
              <a:gd name="connsiteX0" fmla="*/ 203479 w 533679"/>
              <a:gd name="connsiteY0" fmla="*/ 50800 h 399023"/>
              <a:gd name="connsiteX1" fmla="*/ 12979 w 533679"/>
              <a:gd name="connsiteY1" fmla="*/ 203200 h 399023"/>
              <a:gd name="connsiteX2" fmla="*/ 279 w 533679"/>
              <a:gd name="connsiteY2" fmla="*/ 241300 h 399023"/>
              <a:gd name="connsiteX3" fmla="*/ 25679 w 533679"/>
              <a:gd name="connsiteY3" fmla="*/ 317500 h 399023"/>
              <a:gd name="connsiteX4" fmla="*/ 139979 w 533679"/>
              <a:gd name="connsiteY4" fmla="*/ 368300 h 399023"/>
              <a:gd name="connsiteX5" fmla="*/ 178079 w 533679"/>
              <a:gd name="connsiteY5" fmla="*/ 381000 h 399023"/>
              <a:gd name="connsiteX6" fmla="*/ 216179 w 533679"/>
              <a:gd name="connsiteY6" fmla="*/ 393700 h 399023"/>
              <a:gd name="connsiteX7" fmla="*/ 495579 w 533679"/>
              <a:gd name="connsiteY7" fmla="*/ 355600 h 399023"/>
              <a:gd name="connsiteX8" fmla="*/ 520979 w 533679"/>
              <a:gd name="connsiteY8" fmla="*/ 317500 h 399023"/>
              <a:gd name="connsiteX9" fmla="*/ 533679 w 533679"/>
              <a:gd name="connsiteY9" fmla="*/ 279400 h 399023"/>
              <a:gd name="connsiteX10" fmla="*/ 520979 w 533679"/>
              <a:gd name="connsiteY10" fmla="*/ 114300 h 399023"/>
              <a:gd name="connsiteX11" fmla="*/ 508279 w 533679"/>
              <a:gd name="connsiteY11" fmla="*/ 76200 h 399023"/>
              <a:gd name="connsiteX12" fmla="*/ 470179 w 533679"/>
              <a:gd name="connsiteY12" fmla="*/ 50800 h 399023"/>
              <a:gd name="connsiteX13" fmla="*/ 381279 w 533679"/>
              <a:gd name="connsiteY13" fmla="*/ 0 h 399023"/>
              <a:gd name="connsiteX14" fmla="*/ 139979 w 533679"/>
              <a:gd name="connsiteY14" fmla="*/ 50800 h 399023"/>
              <a:gd name="connsiteX15" fmla="*/ 292379 w 533679"/>
              <a:gd name="connsiteY15" fmla="*/ 171429 h 399023"/>
              <a:gd name="connsiteX0" fmla="*/ 203479 w 533679"/>
              <a:gd name="connsiteY0" fmla="*/ 50800 h 399023"/>
              <a:gd name="connsiteX1" fmla="*/ 12979 w 533679"/>
              <a:gd name="connsiteY1" fmla="*/ 203200 h 399023"/>
              <a:gd name="connsiteX2" fmla="*/ 279 w 533679"/>
              <a:gd name="connsiteY2" fmla="*/ 241300 h 399023"/>
              <a:gd name="connsiteX3" fmla="*/ 25679 w 533679"/>
              <a:gd name="connsiteY3" fmla="*/ 317500 h 399023"/>
              <a:gd name="connsiteX4" fmla="*/ 139979 w 533679"/>
              <a:gd name="connsiteY4" fmla="*/ 368300 h 399023"/>
              <a:gd name="connsiteX5" fmla="*/ 178079 w 533679"/>
              <a:gd name="connsiteY5" fmla="*/ 381000 h 399023"/>
              <a:gd name="connsiteX6" fmla="*/ 216179 w 533679"/>
              <a:gd name="connsiteY6" fmla="*/ 393700 h 399023"/>
              <a:gd name="connsiteX7" fmla="*/ 495579 w 533679"/>
              <a:gd name="connsiteY7" fmla="*/ 355600 h 399023"/>
              <a:gd name="connsiteX8" fmla="*/ 520979 w 533679"/>
              <a:gd name="connsiteY8" fmla="*/ 317500 h 399023"/>
              <a:gd name="connsiteX9" fmla="*/ 533679 w 533679"/>
              <a:gd name="connsiteY9" fmla="*/ 279400 h 399023"/>
              <a:gd name="connsiteX10" fmla="*/ 520979 w 533679"/>
              <a:gd name="connsiteY10" fmla="*/ 114300 h 399023"/>
              <a:gd name="connsiteX11" fmla="*/ 508279 w 533679"/>
              <a:gd name="connsiteY11" fmla="*/ 76200 h 399023"/>
              <a:gd name="connsiteX12" fmla="*/ 470179 w 533679"/>
              <a:gd name="connsiteY12" fmla="*/ 50800 h 399023"/>
              <a:gd name="connsiteX13" fmla="*/ 381279 w 533679"/>
              <a:gd name="connsiteY13" fmla="*/ 0 h 399023"/>
              <a:gd name="connsiteX14" fmla="*/ 139979 w 533679"/>
              <a:gd name="connsiteY14" fmla="*/ 50800 h 399023"/>
              <a:gd name="connsiteX15" fmla="*/ 216179 w 533679"/>
              <a:gd name="connsiteY15" fmla="*/ 62303 h 399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33679" h="399023">
                <a:moveTo>
                  <a:pt x="203479" y="50800"/>
                </a:moveTo>
                <a:cubicBezTo>
                  <a:pt x="139979" y="101600"/>
                  <a:pt x="72305" y="147582"/>
                  <a:pt x="12979" y="203200"/>
                </a:cubicBezTo>
                <a:cubicBezTo>
                  <a:pt x="3213" y="212356"/>
                  <a:pt x="-1199" y="227995"/>
                  <a:pt x="279" y="241300"/>
                </a:cubicBezTo>
                <a:cubicBezTo>
                  <a:pt x="3236" y="267910"/>
                  <a:pt x="11489" y="294796"/>
                  <a:pt x="25679" y="317500"/>
                </a:cubicBezTo>
                <a:cubicBezTo>
                  <a:pt x="41568" y="342922"/>
                  <a:pt x="127337" y="364086"/>
                  <a:pt x="139979" y="368300"/>
                </a:cubicBezTo>
                <a:lnTo>
                  <a:pt x="178079" y="381000"/>
                </a:lnTo>
                <a:lnTo>
                  <a:pt x="216179" y="393700"/>
                </a:lnTo>
                <a:cubicBezTo>
                  <a:pt x="277550" y="390470"/>
                  <a:pt x="427447" y="423732"/>
                  <a:pt x="495579" y="355600"/>
                </a:cubicBezTo>
                <a:cubicBezTo>
                  <a:pt x="506372" y="344807"/>
                  <a:pt x="514153" y="331152"/>
                  <a:pt x="520979" y="317500"/>
                </a:cubicBezTo>
                <a:cubicBezTo>
                  <a:pt x="526966" y="305526"/>
                  <a:pt x="529446" y="292100"/>
                  <a:pt x="533679" y="279400"/>
                </a:cubicBezTo>
                <a:cubicBezTo>
                  <a:pt x="529446" y="224367"/>
                  <a:pt x="527825" y="169070"/>
                  <a:pt x="520979" y="114300"/>
                </a:cubicBezTo>
                <a:cubicBezTo>
                  <a:pt x="519319" y="101016"/>
                  <a:pt x="516642" y="86653"/>
                  <a:pt x="508279" y="76200"/>
                </a:cubicBezTo>
                <a:cubicBezTo>
                  <a:pt x="498744" y="64281"/>
                  <a:pt x="482599" y="59672"/>
                  <a:pt x="470179" y="50800"/>
                </a:cubicBezTo>
                <a:cubicBezTo>
                  <a:pt x="402903" y="2746"/>
                  <a:pt x="443107" y="20609"/>
                  <a:pt x="381279" y="0"/>
                </a:cubicBezTo>
                <a:cubicBezTo>
                  <a:pt x="182156" y="11713"/>
                  <a:pt x="167496" y="40416"/>
                  <a:pt x="139979" y="50800"/>
                </a:cubicBezTo>
                <a:cubicBezTo>
                  <a:pt x="112462" y="61184"/>
                  <a:pt x="220412" y="53836"/>
                  <a:pt x="216179" y="62303"/>
                </a:cubicBezTo>
              </a:path>
            </a:pathLst>
          </a:custGeom>
          <a:solidFill>
            <a:srgbClr val="FF0000">
              <a:alpha val="49000"/>
            </a:srgbClr>
          </a:solidFill>
          <a:ln>
            <a:solidFill>
              <a:srgbClr val="FF0000">
                <a:alpha val="4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95"/>
          </a:p>
        </p:txBody>
      </p:sp>
      <p:sp>
        <p:nvSpPr>
          <p:cNvPr id="441" name="Прямоугольная выноска 200"/>
          <p:cNvSpPr>
            <a:spLocks noChangeArrowheads="1"/>
          </p:cNvSpPr>
          <p:nvPr/>
        </p:nvSpPr>
        <p:spPr bwMode="auto">
          <a:xfrm>
            <a:off x="240160" y="3270220"/>
            <a:ext cx="1178037" cy="307777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7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Сочинский национальный парк</a:t>
            </a:r>
            <a:endParaRPr lang="ru-RU" altLang="ru-RU" sz="7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2" name="Прямоугольная выноска 200"/>
          <p:cNvSpPr>
            <a:spLocks noChangeArrowheads="1"/>
          </p:cNvSpPr>
          <p:nvPr/>
        </p:nvSpPr>
        <p:spPr bwMode="auto">
          <a:xfrm>
            <a:off x="-165667" y="7706646"/>
            <a:ext cx="4248472" cy="338554"/>
          </a:xfrm>
          <a:prstGeom prst="wedgeRectCallout">
            <a:avLst>
              <a:gd name="adj1" fmla="val -7762"/>
              <a:gd name="adj2" fmla="val -3969"/>
            </a:avLst>
          </a:prstGeom>
          <a:noFill/>
          <a:ln w="19050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16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Сочинский национальный парк</a:t>
            </a:r>
            <a:endParaRPr lang="ru-RU" altLang="ru-RU" sz="16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46006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8" name="Рисунок 44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92" y="990290"/>
            <a:ext cx="14588496" cy="7218673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0" y="3154"/>
            <a:ext cx="14593888" cy="976350"/>
          </a:xfrm>
          <a:prstGeom prst="rect">
            <a:avLst/>
          </a:prstGeom>
          <a:solidFill>
            <a:srgbClr val="204D84"/>
          </a:soli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979" tIns="43990" rIns="87979" bIns="43990" anchor="ctr"/>
          <a:lstStyle>
            <a:defPPr>
              <a:defRPr lang="ru-RU"/>
            </a:defPPr>
            <a:lvl1pPr algn="ctr" defTabSz="879373">
              <a:defRPr sz="16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Природный пожар в Краснодарском крае</a:t>
            </a:r>
          </a:p>
          <a:p>
            <a:r>
              <a:rPr lang="ru-RU" dirty="0"/>
              <a:t>(по данным космического мониторинга </a:t>
            </a:r>
            <a:r>
              <a:rPr lang="ru-RU" dirty="0" smtClean="0"/>
              <a:t>на 06.00 15.11.2019</a:t>
            </a:r>
            <a:r>
              <a:rPr lang="ru-RU" dirty="0"/>
              <a:t>)</a:t>
            </a:r>
          </a:p>
        </p:txBody>
      </p:sp>
      <p:grpSp>
        <p:nvGrpSpPr>
          <p:cNvPr id="5" name="Группа 4"/>
          <p:cNvGrpSpPr/>
          <p:nvPr/>
        </p:nvGrpSpPr>
        <p:grpSpPr>
          <a:xfrm>
            <a:off x="13633648" y="150015"/>
            <a:ext cx="811736" cy="682628"/>
            <a:chOff x="9625856" y="4064"/>
            <a:chExt cx="625999" cy="526433"/>
          </a:xfrm>
        </p:grpSpPr>
        <p:sp>
          <p:nvSpPr>
            <p:cNvPr id="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1" name="Picture 49" descr="original_metal_w"/>
            <p:cNvPicPr>
              <a:picLocks noChangeAspect="1" noChangeArrowheads="1" noCrop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3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1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5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8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407" name="Text Box 1054"/>
          <p:cNvSpPr txBox="1">
            <a:spLocks noChangeArrowheads="1"/>
          </p:cNvSpPr>
          <p:nvPr/>
        </p:nvSpPr>
        <p:spPr bwMode="auto">
          <a:xfrm>
            <a:off x="11421930" y="1084209"/>
            <a:ext cx="1664180" cy="303793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47113" tIns="47113" rIns="47113" bIns="47113">
            <a:spAutoFit/>
          </a:bodyPr>
          <a:lstStyle>
            <a:lvl1pPr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356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Мостовский </a:t>
            </a:r>
            <a:r>
              <a:rPr lang="ru-RU" altLang="ru-RU" sz="1356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район</a:t>
            </a:r>
          </a:p>
        </p:txBody>
      </p:sp>
      <p:grpSp>
        <p:nvGrpSpPr>
          <p:cNvPr id="409" name="Group 488"/>
          <p:cNvGrpSpPr>
            <a:grpSpLocks/>
          </p:cNvGrpSpPr>
          <p:nvPr/>
        </p:nvGrpSpPr>
        <p:grpSpPr bwMode="auto">
          <a:xfrm>
            <a:off x="13481845" y="1049071"/>
            <a:ext cx="865188" cy="852487"/>
            <a:chOff x="5878" y="906"/>
            <a:chExt cx="545" cy="537"/>
          </a:xfrm>
        </p:grpSpPr>
        <p:sp>
          <p:nvSpPr>
            <p:cNvPr id="410" name="Freeform 489"/>
            <p:cNvSpPr>
              <a:spLocks/>
            </p:cNvSpPr>
            <p:nvPr/>
          </p:nvSpPr>
          <p:spPr bwMode="auto">
            <a:xfrm>
              <a:off x="5971" y="994"/>
              <a:ext cx="366" cy="334"/>
            </a:xfrm>
            <a:custGeom>
              <a:avLst/>
              <a:gdLst>
                <a:gd name="T0" fmla="*/ 0 w 1488"/>
                <a:gd name="T1" fmla="*/ 0 h 1489"/>
                <a:gd name="T2" fmla="*/ 0 w 1488"/>
                <a:gd name="T3" fmla="*/ 0 h 1489"/>
                <a:gd name="T4" fmla="*/ 0 w 1488"/>
                <a:gd name="T5" fmla="*/ 0 h 1489"/>
                <a:gd name="T6" fmla="*/ 0 w 1488"/>
                <a:gd name="T7" fmla="*/ 0 h 1489"/>
                <a:gd name="T8" fmla="*/ 0 w 1488"/>
                <a:gd name="T9" fmla="*/ 0 h 1489"/>
                <a:gd name="T10" fmla="*/ 0 w 1488"/>
                <a:gd name="T11" fmla="*/ 0 h 1489"/>
                <a:gd name="T12" fmla="*/ 0 w 1488"/>
                <a:gd name="T13" fmla="*/ 0 h 1489"/>
                <a:gd name="T14" fmla="*/ 0 w 1488"/>
                <a:gd name="T15" fmla="*/ 0 h 1489"/>
                <a:gd name="T16" fmla="*/ 0 w 1488"/>
                <a:gd name="T17" fmla="*/ 0 h 1489"/>
                <a:gd name="T18" fmla="*/ 0 w 1488"/>
                <a:gd name="T19" fmla="*/ 0 h 1489"/>
                <a:gd name="T20" fmla="*/ 0 w 1488"/>
                <a:gd name="T21" fmla="*/ 0 h 1489"/>
                <a:gd name="T22" fmla="*/ 0 w 1488"/>
                <a:gd name="T23" fmla="*/ 0 h 1489"/>
                <a:gd name="T24" fmla="*/ 0 w 1488"/>
                <a:gd name="T25" fmla="*/ 0 h 1489"/>
                <a:gd name="T26" fmla="*/ 0 w 1488"/>
                <a:gd name="T27" fmla="*/ 0 h 1489"/>
                <a:gd name="T28" fmla="*/ 0 w 1488"/>
                <a:gd name="T29" fmla="*/ 0 h 1489"/>
                <a:gd name="T30" fmla="*/ 0 w 1488"/>
                <a:gd name="T31" fmla="*/ 0 h 1489"/>
                <a:gd name="T32" fmla="*/ 0 w 1488"/>
                <a:gd name="T33" fmla="*/ 0 h 148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88"/>
                <a:gd name="T52" fmla="*/ 0 h 1489"/>
                <a:gd name="T53" fmla="*/ 1488 w 1488"/>
                <a:gd name="T54" fmla="*/ 1489 h 148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88" h="1489">
                  <a:moveTo>
                    <a:pt x="0" y="744"/>
                  </a:moveTo>
                  <a:lnTo>
                    <a:pt x="492" y="618"/>
                  </a:lnTo>
                  <a:lnTo>
                    <a:pt x="372" y="372"/>
                  </a:lnTo>
                  <a:lnTo>
                    <a:pt x="618" y="492"/>
                  </a:lnTo>
                  <a:lnTo>
                    <a:pt x="744" y="0"/>
                  </a:lnTo>
                  <a:lnTo>
                    <a:pt x="870" y="492"/>
                  </a:lnTo>
                  <a:lnTo>
                    <a:pt x="1116" y="372"/>
                  </a:lnTo>
                  <a:lnTo>
                    <a:pt x="990" y="618"/>
                  </a:lnTo>
                  <a:lnTo>
                    <a:pt x="1488" y="744"/>
                  </a:lnTo>
                  <a:lnTo>
                    <a:pt x="990" y="870"/>
                  </a:lnTo>
                  <a:lnTo>
                    <a:pt x="1116" y="1116"/>
                  </a:lnTo>
                  <a:lnTo>
                    <a:pt x="870" y="990"/>
                  </a:lnTo>
                  <a:lnTo>
                    <a:pt x="744" y="1489"/>
                  </a:lnTo>
                  <a:lnTo>
                    <a:pt x="618" y="990"/>
                  </a:lnTo>
                  <a:lnTo>
                    <a:pt x="372" y="1116"/>
                  </a:lnTo>
                  <a:lnTo>
                    <a:pt x="492" y="870"/>
                  </a:lnTo>
                  <a:lnTo>
                    <a:pt x="0" y="7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1" name="Freeform 490"/>
            <p:cNvSpPr>
              <a:spLocks/>
            </p:cNvSpPr>
            <p:nvPr/>
          </p:nvSpPr>
          <p:spPr bwMode="auto">
            <a:xfrm>
              <a:off x="6154" y="994"/>
              <a:ext cx="31" cy="167"/>
            </a:xfrm>
            <a:custGeom>
              <a:avLst/>
              <a:gdLst>
                <a:gd name="T0" fmla="*/ 0 w 126"/>
                <a:gd name="T1" fmla="*/ 0 h 744"/>
                <a:gd name="T2" fmla="*/ 0 w 126"/>
                <a:gd name="T3" fmla="*/ 0 h 744"/>
                <a:gd name="T4" fmla="*/ 0 w 126"/>
                <a:gd name="T5" fmla="*/ 0 h 744"/>
                <a:gd name="T6" fmla="*/ 0 w 126"/>
                <a:gd name="T7" fmla="*/ 0 h 7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744"/>
                <a:gd name="T14" fmla="*/ 126 w 126"/>
                <a:gd name="T15" fmla="*/ 744 h 7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744">
                  <a:moveTo>
                    <a:pt x="0" y="0"/>
                  </a:moveTo>
                  <a:lnTo>
                    <a:pt x="0" y="744"/>
                  </a:lnTo>
                  <a:lnTo>
                    <a:pt x="126" y="4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2" name="Freeform 491"/>
            <p:cNvSpPr>
              <a:spLocks/>
            </p:cNvSpPr>
            <p:nvPr/>
          </p:nvSpPr>
          <p:spPr bwMode="auto">
            <a:xfrm>
              <a:off x="6154" y="1161"/>
              <a:ext cx="183" cy="28"/>
            </a:xfrm>
            <a:custGeom>
              <a:avLst/>
              <a:gdLst>
                <a:gd name="T0" fmla="*/ 0 w 744"/>
                <a:gd name="T1" fmla="*/ 0 h 126"/>
                <a:gd name="T2" fmla="*/ 0 w 744"/>
                <a:gd name="T3" fmla="*/ 0 h 126"/>
                <a:gd name="T4" fmla="*/ 0 w 744"/>
                <a:gd name="T5" fmla="*/ 0 h 126"/>
                <a:gd name="T6" fmla="*/ 0 w 744"/>
                <a:gd name="T7" fmla="*/ 0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126"/>
                <a:gd name="T14" fmla="*/ 744 w 744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126">
                  <a:moveTo>
                    <a:pt x="0" y="0"/>
                  </a:moveTo>
                  <a:lnTo>
                    <a:pt x="744" y="0"/>
                  </a:lnTo>
                  <a:lnTo>
                    <a:pt x="246" y="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3" name="Freeform 492"/>
            <p:cNvSpPr>
              <a:spLocks/>
            </p:cNvSpPr>
            <p:nvPr/>
          </p:nvSpPr>
          <p:spPr bwMode="auto">
            <a:xfrm>
              <a:off x="6123" y="1161"/>
              <a:ext cx="31" cy="167"/>
            </a:xfrm>
            <a:custGeom>
              <a:avLst/>
              <a:gdLst>
                <a:gd name="T0" fmla="*/ 0 w 126"/>
                <a:gd name="T1" fmla="*/ 0 h 745"/>
                <a:gd name="T2" fmla="*/ 0 w 126"/>
                <a:gd name="T3" fmla="*/ 0 h 745"/>
                <a:gd name="T4" fmla="*/ 0 w 126"/>
                <a:gd name="T5" fmla="*/ 0 h 745"/>
                <a:gd name="T6" fmla="*/ 0 w 126"/>
                <a:gd name="T7" fmla="*/ 0 h 7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745"/>
                <a:gd name="T14" fmla="*/ 126 w 126"/>
                <a:gd name="T15" fmla="*/ 745 h 7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745">
                  <a:moveTo>
                    <a:pt x="126" y="0"/>
                  </a:moveTo>
                  <a:lnTo>
                    <a:pt x="126" y="745"/>
                  </a:lnTo>
                  <a:lnTo>
                    <a:pt x="0" y="24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4" name="Freeform 493"/>
            <p:cNvSpPr>
              <a:spLocks/>
            </p:cNvSpPr>
            <p:nvPr/>
          </p:nvSpPr>
          <p:spPr bwMode="auto">
            <a:xfrm>
              <a:off x="5971" y="1133"/>
              <a:ext cx="183" cy="28"/>
            </a:xfrm>
            <a:custGeom>
              <a:avLst/>
              <a:gdLst>
                <a:gd name="T0" fmla="*/ 0 w 744"/>
                <a:gd name="T1" fmla="*/ 0 h 126"/>
                <a:gd name="T2" fmla="*/ 0 w 744"/>
                <a:gd name="T3" fmla="*/ 0 h 126"/>
                <a:gd name="T4" fmla="*/ 0 w 744"/>
                <a:gd name="T5" fmla="*/ 0 h 126"/>
                <a:gd name="T6" fmla="*/ 0 w 744"/>
                <a:gd name="T7" fmla="*/ 0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126"/>
                <a:gd name="T14" fmla="*/ 744 w 744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126">
                  <a:moveTo>
                    <a:pt x="744" y="126"/>
                  </a:moveTo>
                  <a:lnTo>
                    <a:pt x="0" y="126"/>
                  </a:lnTo>
                  <a:lnTo>
                    <a:pt x="492" y="0"/>
                  </a:lnTo>
                  <a:lnTo>
                    <a:pt x="744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5" name="Freeform 494"/>
            <p:cNvSpPr>
              <a:spLocks/>
            </p:cNvSpPr>
            <p:nvPr/>
          </p:nvSpPr>
          <p:spPr bwMode="auto">
            <a:xfrm>
              <a:off x="6154" y="1078"/>
              <a:ext cx="92" cy="83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0" y="372"/>
                  </a:moveTo>
                  <a:lnTo>
                    <a:pt x="372" y="0"/>
                  </a:lnTo>
                  <a:lnTo>
                    <a:pt x="246" y="246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6" name="Freeform 495"/>
            <p:cNvSpPr>
              <a:spLocks/>
            </p:cNvSpPr>
            <p:nvPr/>
          </p:nvSpPr>
          <p:spPr bwMode="auto">
            <a:xfrm>
              <a:off x="6135" y="1161"/>
              <a:ext cx="111" cy="98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0" y="0"/>
                  </a:moveTo>
                  <a:lnTo>
                    <a:pt x="372" y="372"/>
                  </a:lnTo>
                  <a:lnTo>
                    <a:pt x="126" y="2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7" name="Freeform 496"/>
            <p:cNvSpPr>
              <a:spLocks/>
            </p:cNvSpPr>
            <p:nvPr/>
          </p:nvSpPr>
          <p:spPr bwMode="auto">
            <a:xfrm>
              <a:off x="6063" y="1161"/>
              <a:ext cx="91" cy="84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372" y="0"/>
                  </a:moveTo>
                  <a:lnTo>
                    <a:pt x="0" y="372"/>
                  </a:lnTo>
                  <a:lnTo>
                    <a:pt x="120" y="126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8" name="Freeform 497"/>
            <p:cNvSpPr>
              <a:spLocks/>
            </p:cNvSpPr>
            <p:nvPr/>
          </p:nvSpPr>
          <p:spPr bwMode="auto">
            <a:xfrm>
              <a:off x="6063" y="1080"/>
              <a:ext cx="91" cy="83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372" y="372"/>
                  </a:moveTo>
                  <a:lnTo>
                    <a:pt x="0" y="0"/>
                  </a:lnTo>
                  <a:lnTo>
                    <a:pt x="246" y="120"/>
                  </a:lnTo>
                  <a:lnTo>
                    <a:pt x="372" y="3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9" name="Rectangle 498"/>
            <p:cNvSpPr>
              <a:spLocks noChangeArrowheads="1"/>
            </p:cNvSpPr>
            <p:nvPr/>
          </p:nvSpPr>
          <p:spPr bwMode="auto">
            <a:xfrm>
              <a:off x="6125" y="906"/>
              <a:ext cx="43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С</a:t>
              </a:r>
              <a:endParaRPr lang="ru-RU" sz="240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420" name="Rectangle 499"/>
            <p:cNvSpPr>
              <a:spLocks noChangeArrowheads="1"/>
            </p:cNvSpPr>
            <p:nvPr/>
          </p:nvSpPr>
          <p:spPr bwMode="auto">
            <a:xfrm>
              <a:off x="6369" y="1137"/>
              <a:ext cx="5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1" name="Rectangle 500"/>
            <p:cNvSpPr>
              <a:spLocks noChangeArrowheads="1"/>
            </p:cNvSpPr>
            <p:nvPr/>
          </p:nvSpPr>
          <p:spPr bwMode="auto">
            <a:xfrm>
              <a:off x="6368" y="1143"/>
              <a:ext cx="40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В</a:t>
              </a:r>
              <a:endParaRPr lang="ru-RU" sz="240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422" name="Rectangle 501"/>
            <p:cNvSpPr>
              <a:spLocks noChangeArrowheads="1"/>
            </p:cNvSpPr>
            <p:nvPr/>
          </p:nvSpPr>
          <p:spPr bwMode="auto">
            <a:xfrm>
              <a:off x="5878" y="1137"/>
              <a:ext cx="8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3" name="Rectangle 502"/>
            <p:cNvSpPr>
              <a:spLocks noChangeArrowheads="1"/>
            </p:cNvSpPr>
            <p:nvPr/>
          </p:nvSpPr>
          <p:spPr bwMode="auto">
            <a:xfrm>
              <a:off x="5878" y="1143"/>
              <a:ext cx="31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З</a:t>
              </a:r>
              <a:endParaRPr lang="ru-RU" sz="240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424" name="Rectangle 503"/>
            <p:cNvSpPr>
              <a:spLocks noChangeArrowheads="1"/>
            </p:cNvSpPr>
            <p:nvPr/>
          </p:nvSpPr>
          <p:spPr bwMode="auto">
            <a:xfrm>
              <a:off x="6132" y="1346"/>
              <a:ext cx="50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5" name="Rectangle 504"/>
            <p:cNvSpPr>
              <a:spLocks noChangeArrowheads="1"/>
            </p:cNvSpPr>
            <p:nvPr/>
          </p:nvSpPr>
          <p:spPr bwMode="auto">
            <a:xfrm>
              <a:off x="6133" y="1352"/>
              <a:ext cx="66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Ю</a:t>
              </a:r>
              <a:endParaRPr lang="ru-RU" sz="240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</p:grpSp>
      <p:graphicFrame>
        <p:nvGraphicFramePr>
          <p:cNvPr id="467" name="Group 155"/>
          <p:cNvGraphicFramePr>
            <a:graphicFrameLocks noGrp="1"/>
          </p:cNvGraphicFramePr>
          <p:nvPr>
            <p:extLst/>
          </p:nvPr>
        </p:nvGraphicFramePr>
        <p:xfrm>
          <a:off x="7553378" y="6412543"/>
          <a:ext cx="3148595" cy="1673529"/>
        </p:xfrm>
        <a:graphic>
          <a:graphicData uri="http://schemas.openxmlformats.org/drawingml/2006/table">
            <a:tbl>
              <a:tblPr/>
              <a:tblGrid>
                <a:gridCol w="121804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9792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7171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71719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8919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255170"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Расчет сил и средств</a:t>
                      </a:r>
                    </a:p>
                  </a:txBody>
                  <a:tcPr marL="77498" marR="77498" marT="54616" marB="546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628" marB="4562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628" marB="4562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628" marB="4562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6314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Привлекаемые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Согласно расчетов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2000" marR="72000" marT="7187" marB="718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63143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17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354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53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709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5886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06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24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41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л/с, чел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 ед.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17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354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53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709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5886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06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24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41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л/с, чел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17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354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53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709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5886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06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24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41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 ед.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5400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Непосредственно на тушении</a:t>
                      </a:r>
                    </a:p>
                  </a:txBody>
                  <a:tcPr marL="61022" marR="6102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102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5828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Обеспечивающих тушение</a:t>
                      </a:r>
                    </a:p>
                  </a:txBody>
                  <a:tcPr marL="61022" marR="6102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5828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</a:t>
                      </a:r>
                    </a:p>
                  </a:txBody>
                  <a:tcPr marL="61022" marR="6102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111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27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468" name="Группа 467"/>
          <p:cNvGrpSpPr/>
          <p:nvPr/>
        </p:nvGrpSpPr>
        <p:grpSpPr>
          <a:xfrm>
            <a:off x="5565627" y="7018162"/>
            <a:ext cx="1757528" cy="1054895"/>
            <a:chOff x="10106151" y="5869442"/>
            <a:chExt cx="2117796" cy="968716"/>
          </a:xfrm>
          <a:solidFill>
            <a:schemeClr val="bg1"/>
          </a:solidFill>
        </p:grpSpPr>
        <p:sp>
          <p:nvSpPr>
            <p:cNvPr id="469" name="Прямоугольник 468"/>
            <p:cNvSpPr/>
            <p:nvPr/>
          </p:nvSpPr>
          <p:spPr bwMode="auto">
            <a:xfrm>
              <a:off x="10106151" y="5869442"/>
              <a:ext cx="2117796" cy="968716"/>
            </a:xfrm>
            <a:prstGeom prst="rect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08000" indent="-50800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038225" indent="-123825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566863" indent="-195263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97088" indent="-268288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002">
                <a:solidFill>
                  <a:prstClr val="white"/>
                </a:solidFill>
              </a:endParaRPr>
            </a:p>
          </p:txBody>
        </p:sp>
        <p:sp>
          <p:nvSpPr>
            <p:cNvPr id="470" name="Text Box 1054"/>
            <p:cNvSpPr txBox="1">
              <a:spLocks noChangeArrowheads="1"/>
            </p:cNvSpPr>
            <p:nvPr/>
          </p:nvSpPr>
          <p:spPr bwMode="auto">
            <a:xfrm>
              <a:off x="10181275" y="6439232"/>
              <a:ext cx="622181" cy="134349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  <a:extLst/>
          </p:spPr>
          <p:txBody>
            <a:bodyPr wrap="none" lIns="27866" tIns="27866" rIns="27866" bIns="27866">
              <a:spAutoFit/>
            </a:bodyPr>
            <a:lstStyle>
              <a:defPPr>
                <a:defRPr lang="ru-RU"/>
              </a:defPPr>
              <a:lvl1pPr>
                <a:defRPr sz="1000" b="1">
                  <a:solidFill>
                    <a:srgbClr val="7030A0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latin typeface="Arial" charset="0"/>
                </a:defRPr>
              </a:lvl2pPr>
              <a:lvl3pPr marL="1143000" indent="-228600" eaLnBrk="0" hangingPunct="0">
                <a:defRPr>
                  <a:latin typeface="Arial" charset="0"/>
                </a:defRPr>
              </a:lvl3pPr>
              <a:lvl4pPr marL="1600200" indent="-228600" eaLnBrk="0" hangingPunct="0">
                <a:defRPr>
                  <a:latin typeface="Arial" charset="0"/>
                </a:defRPr>
              </a:lvl4pPr>
              <a:lvl5pPr marL="2057400" indent="-228600" eaLnBrk="0" hangingPunct="0">
                <a:defRPr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</a:defRPr>
              </a:lvl9pPr>
            </a:lstStyle>
            <a:p>
              <a:pPr defTabSz="884714">
                <a:defRPr/>
              </a:pPr>
              <a:r>
                <a:rPr lang="ru-RU" sz="585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Октябрьский</a:t>
              </a:r>
            </a:p>
          </p:txBody>
        </p:sp>
        <p:sp>
          <p:nvSpPr>
            <p:cNvPr id="471" name="TextBox 5"/>
            <p:cNvSpPr txBox="1">
              <a:spLocks noChangeArrowheads="1"/>
            </p:cNvSpPr>
            <p:nvPr/>
          </p:nvSpPr>
          <p:spPr bwMode="auto">
            <a:xfrm>
              <a:off x="10853904" y="6392593"/>
              <a:ext cx="1273914" cy="1994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50250" rIns="0" bIns="50250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752" dirty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Населенный пункт</a:t>
              </a:r>
            </a:p>
          </p:txBody>
        </p:sp>
        <p:sp>
          <p:nvSpPr>
            <p:cNvPr id="472" name="Text Box 1054"/>
            <p:cNvSpPr txBox="1">
              <a:spLocks noChangeArrowheads="1"/>
            </p:cNvSpPr>
            <p:nvPr/>
          </p:nvSpPr>
          <p:spPr bwMode="auto">
            <a:xfrm>
              <a:off x="10167020" y="6617503"/>
              <a:ext cx="585030" cy="167460"/>
            </a:xfrm>
            <a:prstGeom prst="rect">
              <a:avLst/>
            </a:prstGeom>
            <a:grpFill/>
            <a:ln>
              <a:solidFill>
                <a:srgbClr val="0000FF"/>
              </a:solidFill>
            </a:ln>
            <a:extLst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>
                <a:defRPr sz="1000" i="1">
                  <a:solidFill>
                    <a:srgbClr val="0000FF"/>
                  </a:solidFill>
                </a:defRPr>
              </a:lvl1pPr>
            </a:lstStyle>
            <a:p>
              <a:r>
                <a:rPr lang="ru-RU" sz="585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р. </a:t>
              </a:r>
              <a:r>
                <a:rPr lang="ru-RU" sz="585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Зея</a:t>
              </a:r>
            </a:p>
          </p:txBody>
        </p:sp>
        <p:sp>
          <p:nvSpPr>
            <p:cNvPr id="473" name="TextBox 5"/>
            <p:cNvSpPr txBox="1">
              <a:spLocks noChangeArrowheads="1"/>
            </p:cNvSpPr>
            <p:nvPr/>
          </p:nvSpPr>
          <p:spPr bwMode="auto">
            <a:xfrm>
              <a:off x="10848769" y="6574561"/>
              <a:ext cx="1234780" cy="1994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50250" rIns="0" bIns="50250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752" dirty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Река</a:t>
              </a:r>
            </a:p>
          </p:txBody>
        </p:sp>
        <p:sp>
          <p:nvSpPr>
            <p:cNvPr id="474" name="TextBox 5"/>
            <p:cNvSpPr txBox="1">
              <a:spLocks noChangeArrowheads="1"/>
            </p:cNvSpPr>
            <p:nvPr/>
          </p:nvSpPr>
          <p:spPr bwMode="auto">
            <a:xfrm>
              <a:off x="10289417" y="5911885"/>
              <a:ext cx="1747730" cy="12989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  <a:extLst/>
          </p:spPr>
          <p:txBody>
            <a:bodyPr wrap="square" lIns="0" tIns="0" rIns="0" bIns="0">
              <a:spAutoFit/>
            </a:bodyPr>
            <a:lstStyle>
              <a:lvl1pPr defTabSz="1147763">
                <a:spcBef>
                  <a:spcPct val="20000"/>
                </a:spcBef>
                <a:buChar char="•"/>
                <a:defRPr sz="3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1147763">
                <a:spcBef>
                  <a:spcPct val="20000"/>
                </a:spcBef>
                <a:buChar char="–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1147763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1147763">
                <a:spcBef>
                  <a:spcPct val="20000"/>
                </a:spcBef>
                <a:buChar char="–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1147763">
                <a:spcBef>
                  <a:spcPct val="20000"/>
                </a:spcBef>
                <a:buChar char="»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1147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1147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1147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1147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ru-RU" altLang="ru-RU" sz="919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Условные обозначения</a:t>
              </a:r>
            </a:p>
          </p:txBody>
        </p:sp>
        <p:grpSp>
          <p:nvGrpSpPr>
            <p:cNvPr id="475" name="Группа 474"/>
            <p:cNvGrpSpPr/>
            <p:nvPr/>
          </p:nvGrpSpPr>
          <p:grpSpPr>
            <a:xfrm>
              <a:off x="10200976" y="6158345"/>
              <a:ext cx="335102" cy="57663"/>
              <a:chOff x="10191452" y="6179779"/>
              <a:chExt cx="335102" cy="57663"/>
            </a:xfrm>
            <a:grpFill/>
          </p:grpSpPr>
          <p:cxnSp>
            <p:nvCxnSpPr>
              <p:cNvPr id="483" name="Прямая соединительная линия 482"/>
              <p:cNvCxnSpPr/>
              <p:nvPr/>
            </p:nvCxnSpPr>
            <p:spPr>
              <a:xfrm>
                <a:off x="10191452" y="6208820"/>
                <a:ext cx="335102" cy="0"/>
              </a:xfrm>
              <a:prstGeom prst="line">
                <a:avLst/>
              </a:prstGeom>
              <a:grpFill/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4" name="Овал 483"/>
              <p:cNvSpPr/>
              <p:nvPr/>
            </p:nvSpPr>
            <p:spPr>
              <a:xfrm>
                <a:off x="10252112" y="6179779"/>
                <a:ext cx="55563" cy="57243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485" name="Овал 484"/>
              <p:cNvSpPr/>
              <p:nvPr/>
            </p:nvSpPr>
            <p:spPr>
              <a:xfrm>
                <a:off x="10383881" y="6180199"/>
                <a:ext cx="55563" cy="57243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76" name="TextBox 5"/>
            <p:cNvSpPr txBox="1">
              <a:spLocks noChangeArrowheads="1"/>
            </p:cNvSpPr>
            <p:nvPr/>
          </p:nvSpPr>
          <p:spPr bwMode="auto">
            <a:xfrm>
              <a:off x="10713806" y="6067366"/>
              <a:ext cx="1470803" cy="1994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50250" rIns="0" bIns="50250">
              <a:spAutoFit/>
            </a:bodyPr>
            <a:lstStyle>
              <a:defPPr>
                <a:defRPr lang="ru-RU"/>
              </a:defPPr>
              <a:lvl1pPr defTabSz="1147763" eaLnBrk="1" hangingPunct="1">
                <a:defRPr sz="90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defRPr>
              </a:lvl1pPr>
              <a:lvl2pPr marL="742950" indent="-285750" defTabSz="1147763">
                <a:defRPr>
                  <a:latin typeface="Arial" charset="0"/>
                  <a:cs typeface="Arial" charset="0"/>
                </a:defRPr>
              </a:lvl2pPr>
              <a:lvl3pPr marL="1143000" indent="-228600" defTabSz="1147763">
                <a:defRPr>
                  <a:latin typeface="Arial" charset="0"/>
                  <a:cs typeface="Arial" charset="0"/>
                </a:defRPr>
              </a:lvl3pPr>
              <a:lvl4pPr marL="1600200" indent="-228600" defTabSz="1147763">
                <a:defRPr>
                  <a:latin typeface="Arial" charset="0"/>
                  <a:cs typeface="Arial" charset="0"/>
                </a:defRPr>
              </a:lvl4pPr>
              <a:lvl5pPr marL="2057400" indent="-228600" defTabSz="1147763">
                <a:defRPr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9pPr>
            </a:lstStyle>
            <a:p>
              <a:r>
                <a:rPr lang="ru-RU" altLang="ru-RU" sz="752" dirty="0" smtClean="0"/>
                <a:t>Газопровод</a:t>
              </a:r>
              <a:endParaRPr lang="ru-RU" altLang="ru-RU" sz="752" dirty="0"/>
            </a:p>
          </p:txBody>
        </p:sp>
        <p:cxnSp>
          <p:nvCxnSpPr>
            <p:cNvPr id="477" name="Прямая соединительная линия 476"/>
            <p:cNvCxnSpPr/>
            <p:nvPr/>
          </p:nvCxnSpPr>
          <p:spPr>
            <a:xfrm>
              <a:off x="10198616" y="6349299"/>
              <a:ext cx="335102" cy="0"/>
            </a:xfrm>
            <a:prstGeom prst="lin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8" name="TextBox 5"/>
            <p:cNvSpPr txBox="1">
              <a:spLocks noChangeArrowheads="1"/>
            </p:cNvSpPr>
            <p:nvPr/>
          </p:nvSpPr>
          <p:spPr bwMode="auto">
            <a:xfrm>
              <a:off x="10700774" y="6232996"/>
              <a:ext cx="1470803" cy="1994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50250" rIns="0" bIns="50250">
              <a:spAutoFit/>
            </a:bodyPr>
            <a:lstStyle>
              <a:defPPr>
                <a:defRPr lang="ru-RU"/>
              </a:defPPr>
              <a:lvl1pPr defTabSz="1147763" eaLnBrk="1" hangingPunct="1">
                <a:defRPr sz="90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defRPr>
              </a:lvl1pPr>
              <a:lvl2pPr marL="742950" indent="-285750" defTabSz="1147763">
                <a:defRPr>
                  <a:latin typeface="Arial" charset="0"/>
                  <a:cs typeface="Arial" charset="0"/>
                </a:defRPr>
              </a:lvl2pPr>
              <a:lvl3pPr marL="1143000" indent="-228600" defTabSz="1147763">
                <a:defRPr>
                  <a:latin typeface="Arial" charset="0"/>
                  <a:cs typeface="Arial" charset="0"/>
                </a:defRPr>
              </a:lvl3pPr>
              <a:lvl4pPr marL="1600200" indent="-228600" defTabSz="1147763">
                <a:defRPr>
                  <a:latin typeface="Arial" charset="0"/>
                  <a:cs typeface="Arial" charset="0"/>
                </a:defRPr>
              </a:lvl4pPr>
              <a:lvl5pPr marL="2057400" indent="-228600" defTabSz="1147763">
                <a:defRPr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9pPr>
            </a:lstStyle>
            <a:p>
              <a:r>
                <a:rPr lang="ru-RU" altLang="ru-RU" sz="752" dirty="0" smtClean="0"/>
                <a:t>ЛЭП 110 </a:t>
              </a:r>
              <a:r>
                <a:rPr lang="ru-RU" altLang="ru-RU" sz="752" dirty="0" err="1" smtClean="0"/>
                <a:t>КвТ</a:t>
              </a:r>
              <a:endParaRPr lang="ru-RU" altLang="ru-RU" sz="752" dirty="0"/>
            </a:p>
          </p:txBody>
        </p:sp>
        <p:cxnSp>
          <p:nvCxnSpPr>
            <p:cNvPr id="479" name="Прямая соединительная линия 478"/>
            <p:cNvCxnSpPr/>
            <p:nvPr/>
          </p:nvCxnSpPr>
          <p:spPr>
            <a:xfrm flipV="1">
              <a:off x="10289417" y="6303637"/>
              <a:ext cx="28553" cy="3796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Прямая соединительная линия 479"/>
            <p:cNvCxnSpPr/>
            <p:nvPr/>
          </p:nvCxnSpPr>
          <p:spPr>
            <a:xfrm>
              <a:off x="10289417" y="6356257"/>
              <a:ext cx="28553" cy="28362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Прямая соединительная линия 480"/>
            <p:cNvCxnSpPr/>
            <p:nvPr/>
          </p:nvCxnSpPr>
          <p:spPr>
            <a:xfrm>
              <a:off x="10421186" y="6303637"/>
              <a:ext cx="34692" cy="3405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Прямая соединительная линия 481"/>
            <p:cNvCxnSpPr/>
            <p:nvPr/>
          </p:nvCxnSpPr>
          <p:spPr>
            <a:xfrm flipH="1">
              <a:off x="10421186" y="6349299"/>
              <a:ext cx="34692" cy="35320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6" name="Группа 485"/>
          <p:cNvGrpSpPr/>
          <p:nvPr/>
        </p:nvGrpSpPr>
        <p:grpSpPr>
          <a:xfrm>
            <a:off x="10937582" y="5670564"/>
            <a:ext cx="1248575" cy="2402493"/>
            <a:chOff x="158751" y="3682357"/>
            <a:chExt cx="2330450" cy="3028293"/>
          </a:xfrm>
        </p:grpSpPr>
        <p:pic>
          <p:nvPicPr>
            <p:cNvPr id="487" name="Picture 8" descr="C:\Users\30072\Desktop\25.06.2019\НИжегородс\Снимок.JPG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598" t="55201" r="6392" b="4749"/>
            <a:stretch/>
          </p:blipFill>
          <p:spPr bwMode="auto">
            <a:xfrm>
              <a:off x="158751" y="5188526"/>
              <a:ext cx="2330450" cy="1522124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88" name="Picture 8" descr="C:\Users\30072\Desktop\25.06.2019\НИжегородс\Снимок.JPG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96" t="7335" r="6494" b="53033"/>
            <a:stretch/>
          </p:blipFill>
          <p:spPr bwMode="auto">
            <a:xfrm>
              <a:off x="158751" y="3682357"/>
              <a:ext cx="2330450" cy="1506169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89" name="Скругленная прямоугольная выноска 488"/>
          <p:cNvSpPr>
            <a:spLocks noChangeArrowheads="1"/>
          </p:cNvSpPr>
          <p:nvPr/>
        </p:nvSpPr>
        <p:spPr bwMode="auto">
          <a:xfrm>
            <a:off x="3762474" y="2913103"/>
            <a:ext cx="934954" cy="411443"/>
          </a:xfrm>
          <a:prstGeom prst="wedgeRoundRectCallout">
            <a:avLst>
              <a:gd name="adj1" fmla="val -148462"/>
              <a:gd name="adj2" fmla="val -60964"/>
              <a:gd name="adj3" fmla="val 16667"/>
            </a:avLst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defTabSz="1033272"/>
            <a:r>
              <a:rPr lang="ru-RU" altLang="ru-RU" sz="800" i="1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Задымление </a:t>
            </a:r>
          </a:p>
          <a:p>
            <a:pPr algn="ctr" defTabSz="1033272"/>
            <a:r>
              <a:rPr lang="ru-RU" altLang="ru-RU" sz="800" i="1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sz="800" i="1" kern="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15.11.2019  </a:t>
            </a:r>
          </a:p>
        </p:txBody>
      </p:sp>
      <p:sp>
        <p:nvSpPr>
          <p:cNvPr id="491" name="Text Box 1054"/>
          <p:cNvSpPr txBox="1">
            <a:spLocks noChangeArrowheads="1"/>
          </p:cNvSpPr>
          <p:nvPr/>
        </p:nvSpPr>
        <p:spPr bwMode="auto">
          <a:xfrm>
            <a:off x="5565627" y="6683284"/>
            <a:ext cx="1773760" cy="279812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47113" tIns="47113" rIns="47113" bIns="47113">
            <a:spAutoFit/>
          </a:bodyPr>
          <a:lstStyle>
            <a:lvl1pPr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2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Масштаб 2 километра</a:t>
            </a:r>
            <a:endParaRPr lang="ru-RU" altLang="ru-RU" sz="1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2" name="Прямоугольник 491"/>
          <p:cNvSpPr/>
          <p:nvPr/>
        </p:nvSpPr>
        <p:spPr>
          <a:xfrm>
            <a:off x="6059096" y="1080600"/>
            <a:ext cx="3568679" cy="240727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9" rIns="91436" bIns="45719" rtlCol="0" anchor="ctr"/>
          <a:lstStyle/>
          <a:p>
            <a:pPr algn="ctr"/>
            <a:r>
              <a:rPr lang="ru-RU" sz="1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grpSp>
        <p:nvGrpSpPr>
          <p:cNvPr id="426" name="Группа 425"/>
          <p:cNvGrpSpPr/>
          <p:nvPr/>
        </p:nvGrpSpPr>
        <p:grpSpPr>
          <a:xfrm>
            <a:off x="12421766" y="5484244"/>
            <a:ext cx="2112368" cy="2588813"/>
            <a:chOff x="11398171" y="999038"/>
            <a:chExt cx="3162300" cy="3811797"/>
          </a:xfrm>
        </p:grpSpPr>
        <p:pic>
          <p:nvPicPr>
            <p:cNvPr id="427" name="Рисунок 426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98171" y="999038"/>
              <a:ext cx="3162300" cy="273367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428" name="Рисунок 427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98171" y="3010610"/>
              <a:ext cx="3162300" cy="180022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</p:grpSp>
      <p:cxnSp>
        <p:nvCxnSpPr>
          <p:cNvPr id="429" name="Прямая со стрелкой 428"/>
          <p:cNvCxnSpPr/>
          <p:nvPr/>
        </p:nvCxnSpPr>
        <p:spPr>
          <a:xfrm flipV="1">
            <a:off x="2137066" y="3564615"/>
            <a:ext cx="11064534" cy="3036645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0" name="Text Box 21"/>
          <p:cNvSpPr txBox="1">
            <a:spLocks noChangeArrowheads="1"/>
          </p:cNvSpPr>
          <p:nvPr/>
        </p:nvSpPr>
        <p:spPr bwMode="auto">
          <a:xfrm>
            <a:off x="7581536" y="4879088"/>
            <a:ext cx="592702" cy="22289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sp>
        <p:nvSpPr>
          <p:cNvPr id="431" name="Прямоугольная выноска 200"/>
          <p:cNvSpPr>
            <a:spLocks noChangeArrowheads="1"/>
          </p:cNvSpPr>
          <p:nvPr/>
        </p:nvSpPr>
        <p:spPr bwMode="auto">
          <a:xfrm>
            <a:off x="13253535" y="3287616"/>
            <a:ext cx="1080120" cy="276999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Узловой</a:t>
            </a:r>
            <a:endParaRPr lang="ru-RU" alt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0" name="Скругленная прямоугольная выноска 5"/>
          <p:cNvSpPr>
            <a:spLocks noChangeArrowheads="1"/>
          </p:cNvSpPr>
          <p:nvPr/>
        </p:nvSpPr>
        <p:spPr bwMode="auto">
          <a:xfrm>
            <a:off x="3268888" y="4769883"/>
            <a:ext cx="2572577" cy="441299"/>
          </a:xfrm>
          <a:prstGeom prst="wedgeRoundRectCallout">
            <a:avLst>
              <a:gd name="adj1" fmla="val -103642"/>
              <a:gd name="adj2" fmla="val 233721"/>
              <a:gd name="adj3" fmla="val 16667"/>
            </a:avLst>
          </a:prstGeom>
          <a:solidFill>
            <a:srgbClr val="00B0F0">
              <a:alpha val="64000"/>
            </a:srgbClr>
          </a:solidFill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alt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распространения природного </a:t>
            </a:r>
            <a:r>
              <a:rPr lang="ru-RU" altLang="ru-RU" sz="9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пожара</a:t>
            </a:r>
            <a:r>
              <a:rPr lang="en-US" altLang="ru-RU" sz="9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9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24 ч. </a:t>
            </a:r>
          </a:p>
          <a:p>
            <a:pPr algn="ctr"/>
            <a:r>
              <a:rPr lang="ru-RU" altLang="ru-RU" sz="9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15.11.2019 </a:t>
            </a:r>
            <a:r>
              <a:rPr lang="ru-RU" alt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лесного пожара </a:t>
            </a:r>
            <a:r>
              <a:rPr lang="ru-RU" altLang="ru-RU" sz="9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164 га</a:t>
            </a:r>
            <a:endParaRPr lang="ru-RU" altLang="ru-RU" sz="9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50" name="узлов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6057990" y="1334396"/>
            <a:ext cx="3569610" cy="2651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8948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800" fill="hold"/>
                                        <p:tgtEl>
                                          <p:spTgt spid="4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450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0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0" name="Рисунок 409"/>
          <p:cNvPicPr>
            <a:picLocks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70604"/>
            <a:ext cx="14593888" cy="7238359"/>
          </a:xfrm>
          <a:prstGeom prst="rect">
            <a:avLst/>
          </a:prstGeom>
          <a:solidFill>
            <a:scrgbClr r="0" g="0" b="0"/>
          </a:solidFill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0" y="3154"/>
            <a:ext cx="14593888" cy="976350"/>
          </a:xfrm>
          <a:prstGeom prst="rect">
            <a:avLst/>
          </a:prstGeom>
          <a:solidFill>
            <a:srgbClr val="204D84"/>
          </a:soli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979" tIns="43990" rIns="87979" bIns="43990" anchor="ctr"/>
          <a:lstStyle>
            <a:defPPr>
              <a:defRPr lang="ru-RU"/>
            </a:defPPr>
            <a:lvl1pPr algn="ctr" defTabSz="879373">
              <a:defRPr sz="16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Природный пожар в Краснодарском крае</a:t>
            </a:r>
          </a:p>
          <a:p>
            <a:r>
              <a:rPr lang="ru-RU" dirty="0"/>
              <a:t>(по данным космического мониторинга </a:t>
            </a:r>
            <a:r>
              <a:rPr lang="ru-RU" dirty="0" smtClean="0"/>
              <a:t>на 06.00 15.11.2019</a:t>
            </a:r>
            <a:r>
              <a:rPr lang="ru-RU" dirty="0"/>
              <a:t>)</a:t>
            </a:r>
          </a:p>
        </p:txBody>
      </p:sp>
      <p:grpSp>
        <p:nvGrpSpPr>
          <p:cNvPr id="5" name="Группа 4"/>
          <p:cNvGrpSpPr/>
          <p:nvPr/>
        </p:nvGrpSpPr>
        <p:grpSpPr>
          <a:xfrm>
            <a:off x="13633648" y="150015"/>
            <a:ext cx="811736" cy="682628"/>
            <a:chOff x="9625856" y="4064"/>
            <a:chExt cx="625999" cy="526433"/>
          </a:xfrm>
        </p:grpSpPr>
        <p:sp>
          <p:nvSpPr>
            <p:cNvPr id="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1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3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1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5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8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385" name="Группа 384"/>
          <p:cNvGrpSpPr/>
          <p:nvPr/>
        </p:nvGrpSpPr>
        <p:grpSpPr>
          <a:xfrm>
            <a:off x="12433888" y="5092813"/>
            <a:ext cx="2160000" cy="2880000"/>
            <a:chOff x="11398171" y="999038"/>
            <a:chExt cx="3162300" cy="3811797"/>
          </a:xfrm>
        </p:grpSpPr>
        <p:pic>
          <p:nvPicPr>
            <p:cNvPr id="386" name="Рисунок 385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98171" y="999038"/>
              <a:ext cx="3162300" cy="273367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pic>
          <p:nvPicPr>
            <p:cNvPr id="387" name="Рисунок 386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98171" y="3010610"/>
              <a:ext cx="3162300" cy="1800225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</p:grpSp>
      <p:pic>
        <p:nvPicPr>
          <p:cNvPr id="388" name="Рисунок 38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4718" y="1023037"/>
            <a:ext cx="4271408" cy="2374413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389" name="TextBox 57"/>
          <p:cNvSpPr txBox="1">
            <a:spLocks noChangeArrowheads="1"/>
          </p:cNvSpPr>
          <p:nvPr/>
        </p:nvSpPr>
        <p:spPr bwMode="auto">
          <a:xfrm>
            <a:off x="774794" y="1051052"/>
            <a:ext cx="2601199" cy="300980"/>
          </a:xfrm>
          <a:prstGeom prst="rect">
            <a:avLst/>
          </a:prstGeom>
          <a:solidFill>
            <a:schemeClr val="bg1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defTabSz="1057275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defTabSz="1057275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defTabSz="1057275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defTabSz="1057275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defTabSz="1057275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74925" indent="-288925" defTabSz="105727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3032125" indent="-288925" defTabSz="105727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89325" indent="-288925" defTabSz="105727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946525" indent="-288925" defTabSz="105727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356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КОСМИЧЕСКИЙ СНИМОК</a:t>
            </a:r>
          </a:p>
        </p:txBody>
      </p:sp>
      <p:grpSp>
        <p:nvGrpSpPr>
          <p:cNvPr id="390" name="Group 488"/>
          <p:cNvGrpSpPr>
            <a:grpSpLocks/>
          </p:cNvGrpSpPr>
          <p:nvPr/>
        </p:nvGrpSpPr>
        <p:grpSpPr bwMode="auto">
          <a:xfrm>
            <a:off x="13268164" y="1238090"/>
            <a:ext cx="865188" cy="852487"/>
            <a:chOff x="5878" y="906"/>
            <a:chExt cx="545" cy="537"/>
          </a:xfrm>
        </p:grpSpPr>
        <p:sp>
          <p:nvSpPr>
            <p:cNvPr id="391" name="Freeform 489"/>
            <p:cNvSpPr>
              <a:spLocks/>
            </p:cNvSpPr>
            <p:nvPr/>
          </p:nvSpPr>
          <p:spPr bwMode="auto">
            <a:xfrm>
              <a:off x="5971" y="994"/>
              <a:ext cx="366" cy="334"/>
            </a:xfrm>
            <a:custGeom>
              <a:avLst/>
              <a:gdLst>
                <a:gd name="T0" fmla="*/ 0 w 1488"/>
                <a:gd name="T1" fmla="*/ 0 h 1489"/>
                <a:gd name="T2" fmla="*/ 0 w 1488"/>
                <a:gd name="T3" fmla="*/ 0 h 1489"/>
                <a:gd name="T4" fmla="*/ 0 w 1488"/>
                <a:gd name="T5" fmla="*/ 0 h 1489"/>
                <a:gd name="T6" fmla="*/ 0 w 1488"/>
                <a:gd name="T7" fmla="*/ 0 h 1489"/>
                <a:gd name="T8" fmla="*/ 0 w 1488"/>
                <a:gd name="T9" fmla="*/ 0 h 1489"/>
                <a:gd name="T10" fmla="*/ 0 w 1488"/>
                <a:gd name="T11" fmla="*/ 0 h 1489"/>
                <a:gd name="T12" fmla="*/ 0 w 1488"/>
                <a:gd name="T13" fmla="*/ 0 h 1489"/>
                <a:gd name="T14" fmla="*/ 0 w 1488"/>
                <a:gd name="T15" fmla="*/ 0 h 1489"/>
                <a:gd name="T16" fmla="*/ 0 w 1488"/>
                <a:gd name="T17" fmla="*/ 0 h 1489"/>
                <a:gd name="T18" fmla="*/ 0 w 1488"/>
                <a:gd name="T19" fmla="*/ 0 h 1489"/>
                <a:gd name="T20" fmla="*/ 0 w 1488"/>
                <a:gd name="T21" fmla="*/ 0 h 1489"/>
                <a:gd name="T22" fmla="*/ 0 w 1488"/>
                <a:gd name="T23" fmla="*/ 0 h 1489"/>
                <a:gd name="T24" fmla="*/ 0 w 1488"/>
                <a:gd name="T25" fmla="*/ 0 h 1489"/>
                <a:gd name="T26" fmla="*/ 0 w 1488"/>
                <a:gd name="T27" fmla="*/ 0 h 1489"/>
                <a:gd name="T28" fmla="*/ 0 w 1488"/>
                <a:gd name="T29" fmla="*/ 0 h 1489"/>
                <a:gd name="T30" fmla="*/ 0 w 1488"/>
                <a:gd name="T31" fmla="*/ 0 h 1489"/>
                <a:gd name="T32" fmla="*/ 0 w 1488"/>
                <a:gd name="T33" fmla="*/ 0 h 148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88"/>
                <a:gd name="T52" fmla="*/ 0 h 1489"/>
                <a:gd name="T53" fmla="*/ 1488 w 1488"/>
                <a:gd name="T54" fmla="*/ 1489 h 148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88" h="1489">
                  <a:moveTo>
                    <a:pt x="0" y="744"/>
                  </a:moveTo>
                  <a:lnTo>
                    <a:pt x="492" y="618"/>
                  </a:lnTo>
                  <a:lnTo>
                    <a:pt x="372" y="372"/>
                  </a:lnTo>
                  <a:lnTo>
                    <a:pt x="618" y="492"/>
                  </a:lnTo>
                  <a:lnTo>
                    <a:pt x="744" y="0"/>
                  </a:lnTo>
                  <a:lnTo>
                    <a:pt x="870" y="492"/>
                  </a:lnTo>
                  <a:lnTo>
                    <a:pt x="1116" y="372"/>
                  </a:lnTo>
                  <a:lnTo>
                    <a:pt x="990" y="618"/>
                  </a:lnTo>
                  <a:lnTo>
                    <a:pt x="1488" y="744"/>
                  </a:lnTo>
                  <a:lnTo>
                    <a:pt x="990" y="870"/>
                  </a:lnTo>
                  <a:lnTo>
                    <a:pt x="1116" y="1116"/>
                  </a:lnTo>
                  <a:lnTo>
                    <a:pt x="870" y="990"/>
                  </a:lnTo>
                  <a:lnTo>
                    <a:pt x="744" y="1489"/>
                  </a:lnTo>
                  <a:lnTo>
                    <a:pt x="618" y="990"/>
                  </a:lnTo>
                  <a:lnTo>
                    <a:pt x="372" y="1116"/>
                  </a:lnTo>
                  <a:lnTo>
                    <a:pt x="492" y="870"/>
                  </a:lnTo>
                  <a:lnTo>
                    <a:pt x="0" y="7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392" name="Freeform 490"/>
            <p:cNvSpPr>
              <a:spLocks/>
            </p:cNvSpPr>
            <p:nvPr/>
          </p:nvSpPr>
          <p:spPr bwMode="auto">
            <a:xfrm>
              <a:off x="6154" y="994"/>
              <a:ext cx="31" cy="167"/>
            </a:xfrm>
            <a:custGeom>
              <a:avLst/>
              <a:gdLst>
                <a:gd name="T0" fmla="*/ 0 w 126"/>
                <a:gd name="T1" fmla="*/ 0 h 744"/>
                <a:gd name="T2" fmla="*/ 0 w 126"/>
                <a:gd name="T3" fmla="*/ 0 h 744"/>
                <a:gd name="T4" fmla="*/ 0 w 126"/>
                <a:gd name="T5" fmla="*/ 0 h 744"/>
                <a:gd name="T6" fmla="*/ 0 w 126"/>
                <a:gd name="T7" fmla="*/ 0 h 7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744"/>
                <a:gd name="T14" fmla="*/ 126 w 126"/>
                <a:gd name="T15" fmla="*/ 744 h 7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744">
                  <a:moveTo>
                    <a:pt x="0" y="0"/>
                  </a:moveTo>
                  <a:lnTo>
                    <a:pt x="0" y="744"/>
                  </a:lnTo>
                  <a:lnTo>
                    <a:pt x="126" y="4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393" name="Freeform 491"/>
            <p:cNvSpPr>
              <a:spLocks/>
            </p:cNvSpPr>
            <p:nvPr/>
          </p:nvSpPr>
          <p:spPr bwMode="auto">
            <a:xfrm>
              <a:off x="6154" y="1161"/>
              <a:ext cx="183" cy="28"/>
            </a:xfrm>
            <a:custGeom>
              <a:avLst/>
              <a:gdLst>
                <a:gd name="T0" fmla="*/ 0 w 744"/>
                <a:gd name="T1" fmla="*/ 0 h 126"/>
                <a:gd name="T2" fmla="*/ 0 w 744"/>
                <a:gd name="T3" fmla="*/ 0 h 126"/>
                <a:gd name="T4" fmla="*/ 0 w 744"/>
                <a:gd name="T5" fmla="*/ 0 h 126"/>
                <a:gd name="T6" fmla="*/ 0 w 744"/>
                <a:gd name="T7" fmla="*/ 0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126"/>
                <a:gd name="T14" fmla="*/ 744 w 744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126">
                  <a:moveTo>
                    <a:pt x="0" y="0"/>
                  </a:moveTo>
                  <a:lnTo>
                    <a:pt x="744" y="0"/>
                  </a:lnTo>
                  <a:lnTo>
                    <a:pt x="246" y="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394" name="Freeform 492"/>
            <p:cNvSpPr>
              <a:spLocks/>
            </p:cNvSpPr>
            <p:nvPr/>
          </p:nvSpPr>
          <p:spPr bwMode="auto">
            <a:xfrm>
              <a:off x="6123" y="1161"/>
              <a:ext cx="31" cy="167"/>
            </a:xfrm>
            <a:custGeom>
              <a:avLst/>
              <a:gdLst>
                <a:gd name="T0" fmla="*/ 0 w 126"/>
                <a:gd name="T1" fmla="*/ 0 h 745"/>
                <a:gd name="T2" fmla="*/ 0 w 126"/>
                <a:gd name="T3" fmla="*/ 0 h 745"/>
                <a:gd name="T4" fmla="*/ 0 w 126"/>
                <a:gd name="T5" fmla="*/ 0 h 745"/>
                <a:gd name="T6" fmla="*/ 0 w 126"/>
                <a:gd name="T7" fmla="*/ 0 h 7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745"/>
                <a:gd name="T14" fmla="*/ 126 w 126"/>
                <a:gd name="T15" fmla="*/ 745 h 7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745">
                  <a:moveTo>
                    <a:pt x="126" y="0"/>
                  </a:moveTo>
                  <a:lnTo>
                    <a:pt x="126" y="745"/>
                  </a:lnTo>
                  <a:lnTo>
                    <a:pt x="0" y="24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395" name="Freeform 493"/>
            <p:cNvSpPr>
              <a:spLocks/>
            </p:cNvSpPr>
            <p:nvPr/>
          </p:nvSpPr>
          <p:spPr bwMode="auto">
            <a:xfrm>
              <a:off x="5971" y="1133"/>
              <a:ext cx="183" cy="28"/>
            </a:xfrm>
            <a:custGeom>
              <a:avLst/>
              <a:gdLst>
                <a:gd name="T0" fmla="*/ 0 w 744"/>
                <a:gd name="T1" fmla="*/ 0 h 126"/>
                <a:gd name="T2" fmla="*/ 0 w 744"/>
                <a:gd name="T3" fmla="*/ 0 h 126"/>
                <a:gd name="T4" fmla="*/ 0 w 744"/>
                <a:gd name="T5" fmla="*/ 0 h 126"/>
                <a:gd name="T6" fmla="*/ 0 w 744"/>
                <a:gd name="T7" fmla="*/ 0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126"/>
                <a:gd name="T14" fmla="*/ 744 w 744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126">
                  <a:moveTo>
                    <a:pt x="744" y="126"/>
                  </a:moveTo>
                  <a:lnTo>
                    <a:pt x="0" y="126"/>
                  </a:lnTo>
                  <a:lnTo>
                    <a:pt x="492" y="0"/>
                  </a:lnTo>
                  <a:lnTo>
                    <a:pt x="744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396" name="Freeform 494"/>
            <p:cNvSpPr>
              <a:spLocks/>
            </p:cNvSpPr>
            <p:nvPr/>
          </p:nvSpPr>
          <p:spPr bwMode="auto">
            <a:xfrm>
              <a:off x="6154" y="1078"/>
              <a:ext cx="92" cy="83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0" y="372"/>
                  </a:moveTo>
                  <a:lnTo>
                    <a:pt x="372" y="0"/>
                  </a:lnTo>
                  <a:lnTo>
                    <a:pt x="246" y="246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397" name="Freeform 495"/>
            <p:cNvSpPr>
              <a:spLocks/>
            </p:cNvSpPr>
            <p:nvPr/>
          </p:nvSpPr>
          <p:spPr bwMode="auto">
            <a:xfrm>
              <a:off x="6135" y="1161"/>
              <a:ext cx="111" cy="98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0" y="0"/>
                  </a:moveTo>
                  <a:lnTo>
                    <a:pt x="372" y="372"/>
                  </a:lnTo>
                  <a:lnTo>
                    <a:pt x="126" y="2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398" name="Freeform 496"/>
            <p:cNvSpPr>
              <a:spLocks/>
            </p:cNvSpPr>
            <p:nvPr/>
          </p:nvSpPr>
          <p:spPr bwMode="auto">
            <a:xfrm>
              <a:off x="6063" y="1161"/>
              <a:ext cx="91" cy="84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372" y="0"/>
                  </a:moveTo>
                  <a:lnTo>
                    <a:pt x="0" y="372"/>
                  </a:lnTo>
                  <a:lnTo>
                    <a:pt x="120" y="126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399" name="Freeform 497"/>
            <p:cNvSpPr>
              <a:spLocks/>
            </p:cNvSpPr>
            <p:nvPr/>
          </p:nvSpPr>
          <p:spPr bwMode="auto">
            <a:xfrm>
              <a:off x="6063" y="1080"/>
              <a:ext cx="91" cy="83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372" y="372"/>
                  </a:moveTo>
                  <a:lnTo>
                    <a:pt x="0" y="0"/>
                  </a:lnTo>
                  <a:lnTo>
                    <a:pt x="246" y="120"/>
                  </a:lnTo>
                  <a:lnTo>
                    <a:pt x="372" y="3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00" name="Rectangle 498"/>
            <p:cNvSpPr>
              <a:spLocks noChangeArrowheads="1"/>
            </p:cNvSpPr>
            <p:nvPr/>
          </p:nvSpPr>
          <p:spPr bwMode="auto">
            <a:xfrm>
              <a:off x="6125" y="906"/>
              <a:ext cx="43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pPr eaLnBrk="0" hangingPunct="0"/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С</a:t>
              </a:r>
              <a:endParaRPr lang="ru-RU" sz="2400">
                <a:latin typeface="Times New Roman" pitchFamily="18" charset="0"/>
              </a:endParaRPr>
            </a:p>
          </p:txBody>
        </p:sp>
        <p:sp>
          <p:nvSpPr>
            <p:cNvPr id="401" name="Rectangle 499"/>
            <p:cNvSpPr>
              <a:spLocks noChangeArrowheads="1"/>
            </p:cNvSpPr>
            <p:nvPr/>
          </p:nvSpPr>
          <p:spPr bwMode="auto">
            <a:xfrm>
              <a:off x="6369" y="1137"/>
              <a:ext cx="5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02" name="Rectangle 500"/>
            <p:cNvSpPr>
              <a:spLocks noChangeArrowheads="1"/>
            </p:cNvSpPr>
            <p:nvPr/>
          </p:nvSpPr>
          <p:spPr bwMode="auto">
            <a:xfrm>
              <a:off x="6368" y="1143"/>
              <a:ext cx="40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pPr eaLnBrk="0" hangingPunct="0"/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В</a:t>
              </a:r>
              <a:endParaRPr lang="ru-RU" sz="2400">
                <a:latin typeface="Times New Roman" pitchFamily="18" charset="0"/>
              </a:endParaRPr>
            </a:p>
          </p:txBody>
        </p:sp>
        <p:sp>
          <p:nvSpPr>
            <p:cNvPr id="403" name="Rectangle 501"/>
            <p:cNvSpPr>
              <a:spLocks noChangeArrowheads="1"/>
            </p:cNvSpPr>
            <p:nvPr/>
          </p:nvSpPr>
          <p:spPr bwMode="auto">
            <a:xfrm>
              <a:off x="5878" y="1137"/>
              <a:ext cx="8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04" name="Rectangle 502"/>
            <p:cNvSpPr>
              <a:spLocks noChangeArrowheads="1"/>
            </p:cNvSpPr>
            <p:nvPr/>
          </p:nvSpPr>
          <p:spPr bwMode="auto">
            <a:xfrm>
              <a:off x="5878" y="1143"/>
              <a:ext cx="31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pPr eaLnBrk="0" hangingPunct="0"/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З</a:t>
              </a:r>
              <a:endParaRPr lang="ru-RU" sz="2400">
                <a:latin typeface="Times New Roman" pitchFamily="18" charset="0"/>
              </a:endParaRPr>
            </a:p>
          </p:txBody>
        </p:sp>
        <p:sp>
          <p:nvSpPr>
            <p:cNvPr id="405" name="Rectangle 503"/>
            <p:cNvSpPr>
              <a:spLocks noChangeArrowheads="1"/>
            </p:cNvSpPr>
            <p:nvPr/>
          </p:nvSpPr>
          <p:spPr bwMode="auto">
            <a:xfrm>
              <a:off x="6132" y="1346"/>
              <a:ext cx="50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/>
            </a:p>
          </p:txBody>
        </p:sp>
        <p:sp>
          <p:nvSpPr>
            <p:cNvPr id="406" name="Rectangle 504"/>
            <p:cNvSpPr>
              <a:spLocks noChangeArrowheads="1"/>
            </p:cNvSpPr>
            <p:nvPr/>
          </p:nvSpPr>
          <p:spPr bwMode="auto">
            <a:xfrm>
              <a:off x="6133" y="1352"/>
              <a:ext cx="66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pPr eaLnBrk="0" hangingPunct="0"/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Ю</a:t>
              </a:r>
              <a:endParaRPr lang="ru-RU" sz="2400">
                <a:latin typeface="Times New Roman" pitchFamily="18" charset="0"/>
              </a:endParaRPr>
            </a:p>
          </p:txBody>
        </p:sp>
      </p:grpSp>
      <p:sp>
        <p:nvSpPr>
          <p:cNvPr id="409" name="Полилиния 408"/>
          <p:cNvSpPr/>
          <p:nvPr/>
        </p:nvSpPr>
        <p:spPr>
          <a:xfrm>
            <a:off x="6553200" y="5193316"/>
            <a:ext cx="660400" cy="572484"/>
          </a:xfrm>
          <a:custGeom>
            <a:avLst/>
            <a:gdLst>
              <a:gd name="connsiteX0" fmla="*/ 393700 w 660400"/>
              <a:gd name="connsiteY0" fmla="*/ 13684 h 572484"/>
              <a:gd name="connsiteX1" fmla="*/ 101600 w 660400"/>
              <a:gd name="connsiteY1" fmla="*/ 13684 h 572484"/>
              <a:gd name="connsiteX2" fmla="*/ 63500 w 660400"/>
              <a:gd name="connsiteY2" fmla="*/ 39084 h 572484"/>
              <a:gd name="connsiteX3" fmla="*/ 38100 w 660400"/>
              <a:gd name="connsiteY3" fmla="*/ 153384 h 572484"/>
              <a:gd name="connsiteX4" fmla="*/ 25400 w 660400"/>
              <a:gd name="connsiteY4" fmla="*/ 191484 h 572484"/>
              <a:gd name="connsiteX5" fmla="*/ 0 w 660400"/>
              <a:gd name="connsiteY5" fmla="*/ 280384 h 572484"/>
              <a:gd name="connsiteX6" fmla="*/ 12700 w 660400"/>
              <a:gd name="connsiteY6" fmla="*/ 381984 h 572484"/>
              <a:gd name="connsiteX7" fmla="*/ 76200 w 660400"/>
              <a:gd name="connsiteY7" fmla="*/ 458184 h 572484"/>
              <a:gd name="connsiteX8" fmla="*/ 127000 w 660400"/>
              <a:gd name="connsiteY8" fmla="*/ 508984 h 572484"/>
              <a:gd name="connsiteX9" fmla="*/ 165100 w 660400"/>
              <a:gd name="connsiteY9" fmla="*/ 547084 h 572484"/>
              <a:gd name="connsiteX10" fmla="*/ 241300 w 660400"/>
              <a:gd name="connsiteY10" fmla="*/ 572484 h 572484"/>
              <a:gd name="connsiteX11" fmla="*/ 495300 w 660400"/>
              <a:gd name="connsiteY11" fmla="*/ 559784 h 572484"/>
              <a:gd name="connsiteX12" fmla="*/ 533400 w 660400"/>
              <a:gd name="connsiteY12" fmla="*/ 547084 h 572484"/>
              <a:gd name="connsiteX13" fmla="*/ 596900 w 660400"/>
              <a:gd name="connsiteY13" fmla="*/ 496284 h 572484"/>
              <a:gd name="connsiteX14" fmla="*/ 660400 w 660400"/>
              <a:gd name="connsiteY14" fmla="*/ 381984 h 572484"/>
              <a:gd name="connsiteX15" fmla="*/ 635000 w 660400"/>
              <a:gd name="connsiteY15" fmla="*/ 216884 h 572484"/>
              <a:gd name="connsiteX16" fmla="*/ 609600 w 660400"/>
              <a:gd name="connsiteY16" fmla="*/ 140684 h 572484"/>
              <a:gd name="connsiteX17" fmla="*/ 584200 w 660400"/>
              <a:gd name="connsiteY17" fmla="*/ 102584 h 572484"/>
              <a:gd name="connsiteX18" fmla="*/ 546100 w 660400"/>
              <a:gd name="connsiteY18" fmla="*/ 26384 h 572484"/>
              <a:gd name="connsiteX19" fmla="*/ 508000 w 660400"/>
              <a:gd name="connsiteY19" fmla="*/ 13684 h 572484"/>
              <a:gd name="connsiteX20" fmla="*/ 393700 w 660400"/>
              <a:gd name="connsiteY20" fmla="*/ 13684 h 57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60400" h="572484">
                <a:moveTo>
                  <a:pt x="393700" y="13684"/>
                </a:moveTo>
                <a:cubicBezTo>
                  <a:pt x="325967" y="13684"/>
                  <a:pt x="183709" y="-17107"/>
                  <a:pt x="101600" y="13684"/>
                </a:cubicBezTo>
                <a:cubicBezTo>
                  <a:pt x="87308" y="19043"/>
                  <a:pt x="76200" y="30617"/>
                  <a:pt x="63500" y="39084"/>
                </a:cubicBezTo>
                <a:cubicBezTo>
                  <a:pt x="34910" y="124853"/>
                  <a:pt x="67902" y="19277"/>
                  <a:pt x="38100" y="153384"/>
                </a:cubicBezTo>
                <a:cubicBezTo>
                  <a:pt x="35196" y="166452"/>
                  <a:pt x="29078" y="178612"/>
                  <a:pt x="25400" y="191484"/>
                </a:cubicBezTo>
                <a:cubicBezTo>
                  <a:pt x="-6494" y="303112"/>
                  <a:pt x="30450" y="189033"/>
                  <a:pt x="0" y="280384"/>
                </a:cubicBezTo>
                <a:cubicBezTo>
                  <a:pt x="4233" y="314251"/>
                  <a:pt x="3720" y="349056"/>
                  <a:pt x="12700" y="381984"/>
                </a:cubicBezTo>
                <a:cubicBezTo>
                  <a:pt x="19331" y="406296"/>
                  <a:pt x="61116" y="443100"/>
                  <a:pt x="76200" y="458184"/>
                </a:cubicBezTo>
                <a:cubicBezTo>
                  <a:pt x="100390" y="530755"/>
                  <a:pt x="68943" y="470279"/>
                  <a:pt x="127000" y="508984"/>
                </a:cubicBezTo>
                <a:cubicBezTo>
                  <a:pt x="141944" y="518947"/>
                  <a:pt x="149400" y="538362"/>
                  <a:pt x="165100" y="547084"/>
                </a:cubicBezTo>
                <a:cubicBezTo>
                  <a:pt x="188505" y="560087"/>
                  <a:pt x="241300" y="572484"/>
                  <a:pt x="241300" y="572484"/>
                </a:cubicBezTo>
                <a:cubicBezTo>
                  <a:pt x="325967" y="568251"/>
                  <a:pt x="410846" y="567128"/>
                  <a:pt x="495300" y="559784"/>
                </a:cubicBezTo>
                <a:cubicBezTo>
                  <a:pt x="508637" y="558624"/>
                  <a:pt x="522947" y="555447"/>
                  <a:pt x="533400" y="547084"/>
                </a:cubicBezTo>
                <a:cubicBezTo>
                  <a:pt x="615464" y="481432"/>
                  <a:pt x="501135" y="528206"/>
                  <a:pt x="596900" y="496284"/>
                </a:cubicBezTo>
                <a:cubicBezTo>
                  <a:pt x="655126" y="408945"/>
                  <a:pt x="638047" y="449044"/>
                  <a:pt x="660400" y="381984"/>
                </a:cubicBezTo>
                <a:cubicBezTo>
                  <a:pt x="654458" y="334445"/>
                  <a:pt x="648426" y="266114"/>
                  <a:pt x="635000" y="216884"/>
                </a:cubicBezTo>
                <a:cubicBezTo>
                  <a:pt x="627955" y="191053"/>
                  <a:pt x="624452" y="162961"/>
                  <a:pt x="609600" y="140684"/>
                </a:cubicBezTo>
                <a:cubicBezTo>
                  <a:pt x="601133" y="127984"/>
                  <a:pt x="591026" y="116236"/>
                  <a:pt x="584200" y="102584"/>
                </a:cubicBezTo>
                <a:cubicBezTo>
                  <a:pt x="568862" y="71908"/>
                  <a:pt x="576430" y="50648"/>
                  <a:pt x="546100" y="26384"/>
                </a:cubicBezTo>
                <a:cubicBezTo>
                  <a:pt x="535647" y="18021"/>
                  <a:pt x="521068" y="16588"/>
                  <a:pt x="508000" y="13684"/>
                </a:cubicBezTo>
                <a:cubicBezTo>
                  <a:pt x="405355" y="-9126"/>
                  <a:pt x="461433" y="13684"/>
                  <a:pt x="393700" y="13684"/>
                </a:cubicBezTo>
                <a:close/>
              </a:path>
            </a:pathLst>
          </a:custGeom>
          <a:solidFill>
            <a:srgbClr val="FF0000">
              <a:alpha val="49000"/>
            </a:srgbClr>
          </a:solidFill>
          <a:ln>
            <a:solidFill>
              <a:srgbClr val="FF0000">
                <a:alpha val="4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95"/>
          </a:p>
        </p:txBody>
      </p:sp>
      <p:cxnSp>
        <p:nvCxnSpPr>
          <p:cNvPr id="411" name="Прямая со стрелкой 410"/>
          <p:cNvCxnSpPr/>
          <p:nvPr/>
        </p:nvCxnSpPr>
        <p:spPr>
          <a:xfrm flipH="1" flipV="1">
            <a:off x="3696544" y="4041950"/>
            <a:ext cx="2856656" cy="1330537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5" name="Прямая со стрелкой 414"/>
          <p:cNvCxnSpPr/>
          <p:nvPr/>
        </p:nvCxnSpPr>
        <p:spPr>
          <a:xfrm flipH="1" flipV="1">
            <a:off x="5496744" y="2356840"/>
            <a:ext cx="1296144" cy="2836476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9" name="Прямая со стрелкой 418"/>
          <p:cNvCxnSpPr/>
          <p:nvPr/>
        </p:nvCxnSpPr>
        <p:spPr>
          <a:xfrm flipH="1">
            <a:off x="7080920" y="3024361"/>
            <a:ext cx="3168824" cy="2214132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1" name="Прямоугольная выноска 200"/>
          <p:cNvSpPr>
            <a:spLocks noChangeArrowheads="1"/>
          </p:cNvSpPr>
          <p:nvPr/>
        </p:nvSpPr>
        <p:spPr bwMode="auto">
          <a:xfrm>
            <a:off x="2328988" y="3787219"/>
            <a:ext cx="1080120" cy="276999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Бурный</a:t>
            </a:r>
            <a:endParaRPr lang="ru-RU" alt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2" name="Прямоугольная выноска 200"/>
          <p:cNvSpPr>
            <a:spLocks noChangeArrowheads="1"/>
          </p:cNvSpPr>
          <p:nvPr/>
        </p:nvSpPr>
        <p:spPr bwMode="auto">
          <a:xfrm>
            <a:off x="4848672" y="1586434"/>
            <a:ext cx="1080120" cy="276999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Перевалка</a:t>
            </a:r>
            <a:endParaRPr lang="ru-RU" alt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3" name="Прямоугольник 422"/>
          <p:cNvSpPr/>
          <p:nvPr/>
        </p:nvSpPr>
        <p:spPr bwMode="auto">
          <a:xfrm>
            <a:off x="-8216" y="6751270"/>
            <a:ext cx="2533650" cy="1412938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ru-RU"/>
            </a:defPPr>
            <a:lvl1pPr algn="l" defTabSz="1038225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08000" indent="-50800" algn="l" defTabSz="1038225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38225" indent="-123825" algn="l" defTabSz="1038225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66863" indent="-195263" algn="l" defTabSz="1038225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97088" indent="-268288" algn="l" defTabSz="1038225" rtl="0" fontAlgn="base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200">
              <a:solidFill>
                <a:prstClr val="white"/>
              </a:solidFill>
            </a:endParaRPr>
          </a:p>
        </p:txBody>
      </p:sp>
      <p:sp>
        <p:nvSpPr>
          <p:cNvPr id="424" name="Text Box 1054"/>
          <p:cNvSpPr txBox="1">
            <a:spLocks noChangeArrowheads="1"/>
          </p:cNvSpPr>
          <p:nvPr/>
        </p:nvSpPr>
        <p:spPr bwMode="auto">
          <a:xfrm>
            <a:off x="42584" y="7762402"/>
            <a:ext cx="619125" cy="176213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33355" tIns="33355" rIns="33355" bIns="33355">
            <a:spAutoFit/>
          </a:bodyPr>
          <a:lstStyle>
            <a:lvl1pPr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7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Октябрьский</a:t>
            </a:r>
          </a:p>
        </p:txBody>
      </p:sp>
      <p:sp>
        <p:nvSpPr>
          <p:cNvPr id="425" name="TextBox 5"/>
          <p:cNvSpPr txBox="1">
            <a:spLocks noChangeArrowheads="1"/>
          </p:cNvSpPr>
          <p:nvPr/>
        </p:nvSpPr>
        <p:spPr bwMode="auto">
          <a:xfrm>
            <a:off x="709334" y="7744940"/>
            <a:ext cx="1671638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60149" rIns="0" bIns="60149">
            <a:spAutoFit/>
          </a:bodyPr>
          <a:lstStyle>
            <a:lvl1pPr defTabSz="1147763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147763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147763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147763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147763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90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Населенный пункт</a:t>
            </a:r>
          </a:p>
        </p:txBody>
      </p:sp>
      <p:sp>
        <p:nvSpPr>
          <p:cNvPr id="426" name="TextBox 5"/>
          <p:cNvSpPr txBox="1">
            <a:spLocks noChangeArrowheads="1"/>
          </p:cNvSpPr>
          <p:nvPr/>
        </p:nvSpPr>
        <p:spPr bwMode="auto">
          <a:xfrm>
            <a:off x="709334" y="7414740"/>
            <a:ext cx="1760538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60149" rIns="0" bIns="60149">
            <a:spAutoFit/>
          </a:bodyPr>
          <a:lstStyle>
            <a:lvl1pPr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9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Область Задымления</a:t>
            </a:r>
            <a:endParaRPr lang="ru-RU" alt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7" name="Полилиния 55"/>
          <p:cNvSpPr>
            <a:spLocks/>
          </p:cNvSpPr>
          <p:nvPr/>
        </p:nvSpPr>
        <p:spPr bwMode="auto">
          <a:xfrm>
            <a:off x="106084" y="7381402"/>
            <a:ext cx="355600" cy="241300"/>
          </a:xfrm>
          <a:custGeom>
            <a:avLst/>
            <a:gdLst>
              <a:gd name="T0" fmla="*/ 161 w 2430649"/>
              <a:gd name="T1" fmla="*/ 3 h 3810000"/>
              <a:gd name="T2" fmla="*/ 155 w 2430649"/>
              <a:gd name="T3" fmla="*/ 3 h 3810000"/>
              <a:gd name="T4" fmla="*/ 151 w 2430649"/>
              <a:gd name="T5" fmla="*/ 3 h 3810000"/>
              <a:gd name="T6" fmla="*/ 146 w 2430649"/>
              <a:gd name="T7" fmla="*/ 3 h 3810000"/>
              <a:gd name="T8" fmla="*/ 141 w 2430649"/>
              <a:gd name="T9" fmla="*/ 3 h 3810000"/>
              <a:gd name="T10" fmla="*/ 137 w 2430649"/>
              <a:gd name="T11" fmla="*/ 2 h 3810000"/>
              <a:gd name="T12" fmla="*/ 133 w 2430649"/>
              <a:gd name="T13" fmla="*/ 2 h 3810000"/>
              <a:gd name="T14" fmla="*/ 130 w 2430649"/>
              <a:gd name="T15" fmla="*/ 2 h 3810000"/>
              <a:gd name="T16" fmla="*/ 127 w 2430649"/>
              <a:gd name="T17" fmla="*/ 2 h 3810000"/>
              <a:gd name="T18" fmla="*/ 124 w 2430649"/>
              <a:gd name="T19" fmla="*/ 2 h 3810000"/>
              <a:gd name="T20" fmla="*/ 120 w 2430649"/>
              <a:gd name="T21" fmla="*/ 2 h 3810000"/>
              <a:gd name="T22" fmla="*/ 116 w 2430649"/>
              <a:gd name="T23" fmla="*/ 2 h 3810000"/>
              <a:gd name="T24" fmla="*/ 108 w 2430649"/>
              <a:gd name="T25" fmla="*/ 1 h 3810000"/>
              <a:gd name="T26" fmla="*/ 106 w 2430649"/>
              <a:gd name="T27" fmla="*/ 1 h 3810000"/>
              <a:gd name="T28" fmla="*/ 101 w 2430649"/>
              <a:gd name="T29" fmla="*/ 1 h 3810000"/>
              <a:gd name="T30" fmla="*/ 97 w 2430649"/>
              <a:gd name="T31" fmla="*/ 1 h 3810000"/>
              <a:gd name="T32" fmla="*/ 91 w 2430649"/>
              <a:gd name="T33" fmla="*/ 1 h 3810000"/>
              <a:gd name="T34" fmla="*/ 85 w 2430649"/>
              <a:gd name="T35" fmla="*/ 1 h 3810000"/>
              <a:gd name="T36" fmla="*/ 81 w 2430649"/>
              <a:gd name="T37" fmla="*/ 1 h 3810000"/>
              <a:gd name="T38" fmla="*/ 74 w 2430649"/>
              <a:gd name="T39" fmla="*/ 0 h 3810000"/>
              <a:gd name="T40" fmla="*/ 70 w 2430649"/>
              <a:gd name="T41" fmla="*/ 0 h 3810000"/>
              <a:gd name="T42" fmla="*/ 65 w 2430649"/>
              <a:gd name="T43" fmla="*/ 0 h 3810000"/>
              <a:gd name="T44" fmla="*/ 63 w 2430649"/>
              <a:gd name="T45" fmla="*/ 0 h 3810000"/>
              <a:gd name="T46" fmla="*/ 58 w 2430649"/>
              <a:gd name="T47" fmla="*/ 0 h 3810000"/>
              <a:gd name="T48" fmla="*/ 53 w 2430649"/>
              <a:gd name="T49" fmla="*/ 0 h 3810000"/>
              <a:gd name="T50" fmla="*/ 49 w 2430649"/>
              <a:gd name="T51" fmla="*/ 0 h 3810000"/>
              <a:gd name="T52" fmla="*/ 44 w 2430649"/>
              <a:gd name="T53" fmla="*/ 1 h 3810000"/>
              <a:gd name="T54" fmla="*/ 33 w 2430649"/>
              <a:gd name="T55" fmla="*/ 1 h 3810000"/>
              <a:gd name="T56" fmla="*/ 26 w 2430649"/>
              <a:gd name="T57" fmla="*/ 1 h 3810000"/>
              <a:gd name="T58" fmla="*/ 11 w 2430649"/>
              <a:gd name="T59" fmla="*/ 1 h 3810000"/>
              <a:gd name="T60" fmla="*/ 3 w 2430649"/>
              <a:gd name="T61" fmla="*/ 1 h 3810000"/>
              <a:gd name="T62" fmla="*/ 1 w 2430649"/>
              <a:gd name="T63" fmla="*/ 1 h 3810000"/>
              <a:gd name="T64" fmla="*/ 5 w 2430649"/>
              <a:gd name="T65" fmla="*/ 1 h 3810000"/>
              <a:gd name="T66" fmla="*/ 12 w 2430649"/>
              <a:gd name="T67" fmla="*/ 1 h 3810000"/>
              <a:gd name="T68" fmla="*/ 15 w 2430649"/>
              <a:gd name="T69" fmla="*/ 2 h 3810000"/>
              <a:gd name="T70" fmla="*/ 19 w 2430649"/>
              <a:gd name="T71" fmla="*/ 2 h 3810000"/>
              <a:gd name="T72" fmla="*/ 22 w 2430649"/>
              <a:gd name="T73" fmla="*/ 2 h 3810000"/>
              <a:gd name="T74" fmla="*/ 26 w 2430649"/>
              <a:gd name="T75" fmla="*/ 2 h 3810000"/>
              <a:gd name="T76" fmla="*/ 29 w 2430649"/>
              <a:gd name="T77" fmla="*/ 2 h 3810000"/>
              <a:gd name="T78" fmla="*/ 34 w 2430649"/>
              <a:gd name="T79" fmla="*/ 2 h 3810000"/>
              <a:gd name="T80" fmla="*/ 37 w 2430649"/>
              <a:gd name="T81" fmla="*/ 2 h 3810000"/>
              <a:gd name="T82" fmla="*/ 37 w 2430649"/>
              <a:gd name="T83" fmla="*/ 2 h 3810000"/>
              <a:gd name="T84" fmla="*/ 37 w 2430649"/>
              <a:gd name="T85" fmla="*/ 3 h 3810000"/>
              <a:gd name="T86" fmla="*/ 41 w 2430649"/>
              <a:gd name="T87" fmla="*/ 3 h 3810000"/>
              <a:gd name="T88" fmla="*/ 45 w 2430649"/>
              <a:gd name="T89" fmla="*/ 3 h 3810000"/>
              <a:gd name="T90" fmla="*/ 50 w 2430649"/>
              <a:gd name="T91" fmla="*/ 3 h 3810000"/>
              <a:gd name="T92" fmla="*/ 56 w 2430649"/>
              <a:gd name="T93" fmla="*/ 4 h 3810000"/>
              <a:gd name="T94" fmla="*/ 58 w 2430649"/>
              <a:gd name="T95" fmla="*/ 4 h 3810000"/>
              <a:gd name="T96" fmla="*/ 66 w 2430649"/>
              <a:gd name="T97" fmla="*/ 4 h 3810000"/>
              <a:gd name="T98" fmla="*/ 71 w 2430649"/>
              <a:gd name="T99" fmla="*/ 4 h 3810000"/>
              <a:gd name="T100" fmla="*/ 84 w 2430649"/>
              <a:gd name="T101" fmla="*/ 4 h 3810000"/>
              <a:gd name="T102" fmla="*/ 94 w 2430649"/>
              <a:gd name="T103" fmla="*/ 4 h 3810000"/>
              <a:gd name="T104" fmla="*/ 109 w 2430649"/>
              <a:gd name="T105" fmla="*/ 4 h 3810000"/>
              <a:gd name="T106" fmla="*/ 112 w 2430649"/>
              <a:gd name="T107" fmla="*/ 4 h 3810000"/>
              <a:gd name="T108" fmla="*/ 123 w 2430649"/>
              <a:gd name="T109" fmla="*/ 3 h 3810000"/>
              <a:gd name="T110" fmla="*/ 145 w 2430649"/>
              <a:gd name="T111" fmla="*/ 3 h 3810000"/>
              <a:gd name="T112" fmla="*/ 149 w 2430649"/>
              <a:gd name="T113" fmla="*/ 3 h 3810000"/>
              <a:gd name="T114" fmla="*/ 148 w 2430649"/>
              <a:gd name="T115" fmla="*/ 3 h 3810000"/>
              <a:gd name="T116" fmla="*/ 143 w 2430649"/>
              <a:gd name="T117" fmla="*/ 3 h 3810000"/>
              <a:gd name="T118" fmla="*/ 138 w 2430649"/>
              <a:gd name="T119" fmla="*/ 3 h 3810000"/>
              <a:gd name="T120" fmla="*/ 140 w 2430649"/>
              <a:gd name="T121" fmla="*/ 3 h 3810000"/>
              <a:gd name="T122" fmla="*/ 138 w 2430649"/>
              <a:gd name="T123" fmla="*/ 3 h 3810000"/>
              <a:gd name="T124" fmla="*/ 136 w 2430649"/>
              <a:gd name="T125" fmla="*/ 3 h 381000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430649" h="3810000">
                <a:moveTo>
                  <a:pt x="2430649" y="3213100"/>
                </a:moveTo>
                <a:cubicBezTo>
                  <a:pt x="2422182" y="3191933"/>
                  <a:pt x="2413254" y="3170946"/>
                  <a:pt x="2405249" y="3149600"/>
                </a:cubicBezTo>
                <a:cubicBezTo>
                  <a:pt x="2400549" y="3137065"/>
                  <a:pt x="2402015" y="3120966"/>
                  <a:pt x="2392549" y="3111500"/>
                </a:cubicBezTo>
                <a:cubicBezTo>
                  <a:pt x="2370963" y="3089914"/>
                  <a:pt x="2316349" y="3060700"/>
                  <a:pt x="2316349" y="3060700"/>
                </a:cubicBezTo>
                <a:cubicBezTo>
                  <a:pt x="2284427" y="2964935"/>
                  <a:pt x="2331201" y="3079264"/>
                  <a:pt x="2265549" y="2997200"/>
                </a:cubicBezTo>
                <a:cubicBezTo>
                  <a:pt x="2257186" y="2986747"/>
                  <a:pt x="2262315" y="2968566"/>
                  <a:pt x="2252849" y="2959100"/>
                </a:cubicBezTo>
                <a:cubicBezTo>
                  <a:pt x="2243383" y="2949634"/>
                  <a:pt x="2226723" y="2952387"/>
                  <a:pt x="2214749" y="2946400"/>
                </a:cubicBezTo>
                <a:cubicBezTo>
                  <a:pt x="2201097" y="2939574"/>
                  <a:pt x="2189349" y="2929467"/>
                  <a:pt x="2176649" y="2921000"/>
                </a:cubicBezTo>
                <a:cubicBezTo>
                  <a:pt x="2148940" y="2837873"/>
                  <a:pt x="2187425" y="2919461"/>
                  <a:pt x="2125849" y="2870200"/>
                </a:cubicBezTo>
                <a:cubicBezTo>
                  <a:pt x="2113930" y="2860665"/>
                  <a:pt x="2110220" y="2843826"/>
                  <a:pt x="2100449" y="2832100"/>
                </a:cubicBezTo>
                <a:cubicBezTo>
                  <a:pt x="2088951" y="2818302"/>
                  <a:pt x="2075049" y="2806700"/>
                  <a:pt x="2062349" y="2794000"/>
                </a:cubicBezTo>
                <a:cubicBezTo>
                  <a:pt x="2058116" y="2654300"/>
                  <a:pt x="2057402" y="2514449"/>
                  <a:pt x="2049649" y="2374900"/>
                </a:cubicBezTo>
                <a:cubicBezTo>
                  <a:pt x="2047858" y="2342660"/>
                  <a:pt x="2026433" y="2324748"/>
                  <a:pt x="2011549" y="2298700"/>
                </a:cubicBezTo>
                <a:cubicBezTo>
                  <a:pt x="2002156" y="2282262"/>
                  <a:pt x="1993838" y="2265200"/>
                  <a:pt x="1986149" y="2247900"/>
                </a:cubicBezTo>
                <a:cubicBezTo>
                  <a:pt x="1976890" y="2227068"/>
                  <a:pt x="1970008" y="2205232"/>
                  <a:pt x="1960749" y="2184400"/>
                </a:cubicBezTo>
                <a:cubicBezTo>
                  <a:pt x="1953060" y="2167100"/>
                  <a:pt x="1942380" y="2151178"/>
                  <a:pt x="1935349" y="2133600"/>
                </a:cubicBezTo>
                <a:cubicBezTo>
                  <a:pt x="1925405" y="2108741"/>
                  <a:pt x="1918416" y="2082800"/>
                  <a:pt x="1909949" y="2057400"/>
                </a:cubicBezTo>
                <a:lnTo>
                  <a:pt x="1897249" y="2019300"/>
                </a:lnTo>
                <a:lnTo>
                  <a:pt x="1884549" y="1981200"/>
                </a:lnTo>
                <a:cubicBezTo>
                  <a:pt x="1879689" y="1942320"/>
                  <a:pt x="1855991" y="1741513"/>
                  <a:pt x="1846449" y="1727200"/>
                </a:cubicBezTo>
                <a:cubicBezTo>
                  <a:pt x="1773656" y="1618011"/>
                  <a:pt x="1860929" y="1756160"/>
                  <a:pt x="1808349" y="1651000"/>
                </a:cubicBezTo>
                <a:cubicBezTo>
                  <a:pt x="1801523" y="1637348"/>
                  <a:pt x="1789775" y="1626552"/>
                  <a:pt x="1782949" y="1612900"/>
                </a:cubicBezTo>
                <a:cubicBezTo>
                  <a:pt x="1776962" y="1600926"/>
                  <a:pt x="1777675" y="1585939"/>
                  <a:pt x="1770249" y="1574800"/>
                </a:cubicBezTo>
                <a:cubicBezTo>
                  <a:pt x="1760286" y="1559856"/>
                  <a:pt x="1743647" y="1550498"/>
                  <a:pt x="1732149" y="1536700"/>
                </a:cubicBezTo>
                <a:cubicBezTo>
                  <a:pt x="1679232" y="1473200"/>
                  <a:pt x="1738499" y="1519767"/>
                  <a:pt x="1668649" y="1473200"/>
                </a:cubicBezTo>
                <a:cubicBezTo>
                  <a:pt x="1638422" y="1382520"/>
                  <a:pt x="1658101" y="1419277"/>
                  <a:pt x="1617849" y="1358900"/>
                </a:cubicBezTo>
                <a:cubicBezTo>
                  <a:pt x="1613616" y="1329267"/>
                  <a:pt x="1607859" y="1299811"/>
                  <a:pt x="1605149" y="1270000"/>
                </a:cubicBezTo>
                <a:cubicBezTo>
                  <a:pt x="1590734" y="1111438"/>
                  <a:pt x="1608036" y="1127705"/>
                  <a:pt x="1579749" y="1028700"/>
                </a:cubicBezTo>
                <a:cubicBezTo>
                  <a:pt x="1576071" y="1015828"/>
                  <a:pt x="1573036" y="1002574"/>
                  <a:pt x="1567049" y="990600"/>
                </a:cubicBezTo>
                <a:cubicBezTo>
                  <a:pt x="1543400" y="943302"/>
                  <a:pt x="1538658" y="956531"/>
                  <a:pt x="1503549" y="914400"/>
                </a:cubicBezTo>
                <a:cubicBezTo>
                  <a:pt x="1493778" y="902674"/>
                  <a:pt x="1485722" y="889552"/>
                  <a:pt x="1478149" y="876300"/>
                </a:cubicBezTo>
                <a:cubicBezTo>
                  <a:pt x="1468756" y="859862"/>
                  <a:pt x="1459780" y="843078"/>
                  <a:pt x="1452749" y="825500"/>
                </a:cubicBezTo>
                <a:cubicBezTo>
                  <a:pt x="1442805" y="800641"/>
                  <a:pt x="1442201" y="771577"/>
                  <a:pt x="1427349" y="749300"/>
                </a:cubicBezTo>
                <a:cubicBezTo>
                  <a:pt x="1336585" y="613154"/>
                  <a:pt x="1477932" y="819779"/>
                  <a:pt x="1363849" y="673100"/>
                </a:cubicBezTo>
                <a:cubicBezTo>
                  <a:pt x="1345107" y="649003"/>
                  <a:pt x="1334635" y="618486"/>
                  <a:pt x="1313049" y="596900"/>
                </a:cubicBezTo>
                <a:cubicBezTo>
                  <a:pt x="1300349" y="584200"/>
                  <a:pt x="1286447" y="572598"/>
                  <a:pt x="1274949" y="558800"/>
                </a:cubicBezTo>
                <a:cubicBezTo>
                  <a:pt x="1265178" y="547074"/>
                  <a:pt x="1258421" y="533120"/>
                  <a:pt x="1249549" y="520700"/>
                </a:cubicBezTo>
                <a:cubicBezTo>
                  <a:pt x="1237246" y="503476"/>
                  <a:pt x="1224149" y="486833"/>
                  <a:pt x="1211449" y="469900"/>
                </a:cubicBezTo>
                <a:cubicBezTo>
                  <a:pt x="1176748" y="365796"/>
                  <a:pt x="1236770" y="526932"/>
                  <a:pt x="1122549" y="355600"/>
                </a:cubicBezTo>
                <a:cubicBezTo>
                  <a:pt x="1114082" y="342900"/>
                  <a:pt x="1109068" y="327035"/>
                  <a:pt x="1097149" y="317500"/>
                </a:cubicBezTo>
                <a:cubicBezTo>
                  <a:pt x="1086696" y="309137"/>
                  <a:pt x="1071749" y="309033"/>
                  <a:pt x="1059049" y="304800"/>
                </a:cubicBezTo>
                <a:cubicBezTo>
                  <a:pt x="1054816" y="292100"/>
                  <a:pt x="1052850" y="278402"/>
                  <a:pt x="1046349" y="266700"/>
                </a:cubicBezTo>
                <a:cubicBezTo>
                  <a:pt x="1031524" y="240015"/>
                  <a:pt x="1005202" y="219460"/>
                  <a:pt x="995549" y="190500"/>
                </a:cubicBezTo>
                <a:lnTo>
                  <a:pt x="970149" y="114300"/>
                </a:lnTo>
                <a:cubicBezTo>
                  <a:pt x="965916" y="101600"/>
                  <a:pt x="960696" y="89187"/>
                  <a:pt x="957449" y="76200"/>
                </a:cubicBezTo>
                <a:cubicBezTo>
                  <a:pt x="953216" y="59267"/>
                  <a:pt x="954431" y="39923"/>
                  <a:pt x="944749" y="25400"/>
                </a:cubicBezTo>
                <a:cubicBezTo>
                  <a:pt x="936282" y="12700"/>
                  <a:pt x="919349" y="8467"/>
                  <a:pt x="906649" y="0"/>
                </a:cubicBezTo>
                <a:cubicBezTo>
                  <a:pt x="893949" y="4233"/>
                  <a:pt x="879688" y="5274"/>
                  <a:pt x="868549" y="12700"/>
                </a:cubicBezTo>
                <a:cubicBezTo>
                  <a:pt x="853605" y="22663"/>
                  <a:pt x="844247" y="39302"/>
                  <a:pt x="830449" y="50800"/>
                </a:cubicBezTo>
                <a:cubicBezTo>
                  <a:pt x="818723" y="60571"/>
                  <a:pt x="805049" y="67733"/>
                  <a:pt x="792349" y="76200"/>
                </a:cubicBezTo>
                <a:cubicBezTo>
                  <a:pt x="719556" y="185389"/>
                  <a:pt x="806829" y="47240"/>
                  <a:pt x="754249" y="152400"/>
                </a:cubicBezTo>
                <a:cubicBezTo>
                  <a:pt x="747423" y="166052"/>
                  <a:pt x="737316" y="177800"/>
                  <a:pt x="728849" y="190500"/>
                </a:cubicBezTo>
                <a:cubicBezTo>
                  <a:pt x="724616" y="220133"/>
                  <a:pt x="717722" y="249507"/>
                  <a:pt x="716149" y="279400"/>
                </a:cubicBezTo>
                <a:cubicBezTo>
                  <a:pt x="694398" y="692667"/>
                  <a:pt x="831959" y="640973"/>
                  <a:pt x="652649" y="685800"/>
                </a:cubicBezTo>
                <a:cubicBezTo>
                  <a:pt x="639949" y="694267"/>
                  <a:pt x="629719" y="709514"/>
                  <a:pt x="614549" y="711200"/>
                </a:cubicBezTo>
                <a:cubicBezTo>
                  <a:pt x="539683" y="719518"/>
                  <a:pt x="533349" y="693500"/>
                  <a:pt x="487549" y="647700"/>
                </a:cubicBezTo>
                <a:cubicBezTo>
                  <a:pt x="483316" y="635000"/>
                  <a:pt x="484315" y="619066"/>
                  <a:pt x="474849" y="609600"/>
                </a:cubicBezTo>
                <a:cubicBezTo>
                  <a:pt x="468776" y="603527"/>
                  <a:pt x="386388" y="584310"/>
                  <a:pt x="385949" y="584200"/>
                </a:cubicBezTo>
                <a:cubicBezTo>
                  <a:pt x="376415" y="585392"/>
                  <a:pt x="261519" y="595615"/>
                  <a:pt x="233549" y="609600"/>
                </a:cubicBezTo>
                <a:cubicBezTo>
                  <a:pt x="206245" y="623252"/>
                  <a:pt x="182358" y="642894"/>
                  <a:pt x="157349" y="660400"/>
                </a:cubicBezTo>
                <a:cubicBezTo>
                  <a:pt x="132573" y="677743"/>
                  <a:pt x="87242" y="710289"/>
                  <a:pt x="68449" y="736600"/>
                </a:cubicBezTo>
                <a:cubicBezTo>
                  <a:pt x="57445" y="752006"/>
                  <a:pt x="52442" y="770962"/>
                  <a:pt x="43049" y="787400"/>
                </a:cubicBezTo>
                <a:cubicBezTo>
                  <a:pt x="35476" y="800652"/>
                  <a:pt x="26116" y="812800"/>
                  <a:pt x="17649" y="825500"/>
                </a:cubicBezTo>
                <a:cubicBezTo>
                  <a:pt x="-3609" y="931791"/>
                  <a:pt x="-8053" y="925291"/>
                  <a:pt x="17649" y="1079500"/>
                </a:cubicBezTo>
                <a:cubicBezTo>
                  <a:pt x="20158" y="1094556"/>
                  <a:pt x="34959" y="1104657"/>
                  <a:pt x="43049" y="1117600"/>
                </a:cubicBezTo>
                <a:cubicBezTo>
                  <a:pt x="56132" y="1138532"/>
                  <a:pt x="66338" y="1161353"/>
                  <a:pt x="81149" y="1181100"/>
                </a:cubicBezTo>
                <a:cubicBezTo>
                  <a:pt x="227828" y="1376672"/>
                  <a:pt x="26184" y="1079603"/>
                  <a:pt x="144649" y="1257300"/>
                </a:cubicBezTo>
                <a:cubicBezTo>
                  <a:pt x="151748" y="1285697"/>
                  <a:pt x="170381" y="1365748"/>
                  <a:pt x="182749" y="1384300"/>
                </a:cubicBezTo>
                <a:lnTo>
                  <a:pt x="208149" y="1422400"/>
                </a:lnTo>
                <a:cubicBezTo>
                  <a:pt x="212382" y="1507067"/>
                  <a:pt x="213809" y="1591920"/>
                  <a:pt x="220849" y="1676400"/>
                </a:cubicBezTo>
                <a:cubicBezTo>
                  <a:pt x="225191" y="1728499"/>
                  <a:pt x="239790" y="1730101"/>
                  <a:pt x="258949" y="1778000"/>
                </a:cubicBezTo>
                <a:cubicBezTo>
                  <a:pt x="268893" y="1802859"/>
                  <a:pt x="275882" y="1828800"/>
                  <a:pt x="284349" y="1854200"/>
                </a:cubicBezTo>
                <a:cubicBezTo>
                  <a:pt x="288582" y="1866900"/>
                  <a:pt x="289623" y="1881161"/>
                  <a:pt x="297049" y="1892300"/>
                </a:cubicBezTo>
                <a:lnTo>
                  <a:pt x="322449" y="1930400"/>
                </a:lnTo>
                <a:cubicBezTo>
                  <a:pt x="328797" y="1968488"/>
                  <a:pt x="338187" y="2049257"/>
                  <a:pt x="360549" y="2082800"/>
                </a:cubicBezTo>
                <a:cubicBezTo>
                  <a:pt x="369016" y="2095500"/>
                  <a:pt x="379123" y="2107248"/>
                  <a:pt x="385949" y="2120900"/>
                </a:cubicBezTo>
                <a:cubicBezTo>
                  <a:pt x="391936" y="2132874"/>
                  <a:pt x="390286" y="2148547"/>
                  <a:pt x="398649" y="2159000"/>
                </a:cubicBezTo>
                <a:cubicBezTo>
                  <a:pt x="408184" y="2170919"/>
                  <a:pt x="424049" y="2175933"/>
                  <a:pt x="436749" y="2184400"/>
                </a:cubicBezTo>
                <a:cubicBezTo>
                  <a:pt x="445216" y="2201333"/>
                  <a:pt x="448762" y="2221813"/>
                  <a:pt x="462149" y="2235200"/>
                </a:cubicBezTo>
                <a:cubicBezTo>
                  <a:pt x="471615" y="2244666"/>
                  <a:pt x="489110" y="2240474"/>
                  <a:pt x="500249" y="2247900"/>
                </a:cubicBezTo>
                <a:cubicBezTo>
                  <a:pt x="515193" y="2257863"/>
                  <a:pt x="525649" y="2273300"/>
                  <a:pt x="538349" y="2286000"/>
                </a:cubicBezTo>
                <a:cubicBezTo>
                  <a:pt x="542582" y="2302933"/>
                  <a:pt x="546254" y="2320017"/>
                  <a:pt x="551049" y="2336800"/>
                </a:cubicBezTo>
                <a:cubicBezTo>
                  <a:pt x="554727" y="2349672"/>
                  <a:pt x="563749" y="2361513"/>
                  <a:pt x="563749" y="2374900"/>
                </a:cubicBezTo>
                <a:cubicBezTo>
                  <a:pt x="563749" y="2392354"/>
                  <a:pt x="555282" y="2408767"/>
                  <a:pt x="551049" y="2425700"/>
                </a:cubicBezTo>
                <a:cubicBezTo>
                  <a:pt x="546816" y="2514600"/>
                  <a:pt x="538349" y="2603399"/>
                  <a:pt x="538349" y="2692400"/>
                </a:cubicBezTo>
                <a:cubicBezTo>
                  <a:pt x="538349" y="2794088"/>
                  <a:pt x="540585" y="2896052"/>
                  <a:pt x="551049" y="2997200"/>
                </a:cubicBezTo>
                <a:cubicBezTo>
                  <a:pt x="553395" y="3019876"/>
                  <a:pt x="568444" y="3039354"/>
                  <a:pt x="576449" y="3060700"/>
                </a:cubicBezTo>
                <a:cubicBezTo>
                  <a:pt x="598983" y="3120792"/>
                  <a:pt x="576014" y="3079097"/>
                  <a:pt x="614549" y="3136900"/>
                </a:cubicBezTo>
                <a:cubicBezTo>
                  <a:pt x="618782" y="3153833"/>
                  <a:pt x="621120" y="3171357"/>
                  <a:pt x="627249" y="3187700"/>
                </a:cubicBezTo>
                <a:cubicBezTo>
                  <a:pt x="648183" y="3243523"/>
                  <a:pt x="651252" y="3229705"/>
                  <a:pt x="678049" y="3276600"/>
                </a:cubicBezTo>
                <a:cubicBezTo>
                  <a:pt x="687442" y="3293038"/>
                  <a:pt x="692445" y="3311994"/>
                  <a:pt x="703449" y="3327400"/>
                </a:cubicBezTo>
                <a:cubicBezTo>
                  <a:pt x="713888" y="3342015"/>
                  <a:pt x="730051" y="3351702"/>
                  <a:pt x="741549" y="3365500"/>
                </a:cubicBezTo>
                <a:cubicBezTo>
                  <a:pt x="785738" y="3418526"/>
                  <a:pt x="742503" y="3395451"/>
                  <a:pt x="805049" y="3416300"/>
                </a:cubicBezTo>
                <a:cubicBezTo>
                  <a:pt x="824552" y="3445555"/>
                  <a:pt x="837307" y="3457447"/>
                  <a:pt x="843149" y="3492500"/>
                </a:cubicBezTo>
                <a:cubicBezTo>
                  <a:pt x="849451" y="3530313"/>
                  <a:pt x="849547" y="3568987"/>
                  <a:pt x="855849" y="3606800"/>
                </a:cubicBezTo>
                <a:cubicBezTo>
                  <a:pt x="858050" y="3620005"/>
                  <a:pt x="861123" y="3633761"/>
                  <a:pt x="868549" y="3644900"/>
                </a:cubicBezTo>
                <a:cubicBezTo>
                  <a:pt x="878512" y="3659844"/>
                  <a:pt x="892472" y="3671973"/>
                  <a:pt x="906649" y="3683000"/>
                </a:cubicBezTo>
                <a:cubicBezTo>
                  <a:pt x="930746" y="3701742"/>
                  <a:pt x="957449" y="3716867"/>
                  <a:pt x="982849" y="3733800"/>
                </a:cubicBezTo>
                <a:lnTo>
                  <a:pt x="1020949" y="3759200"/>
                </a:lnTo>
                <a:cubicBezTo>
                  <a:pt x="1033649" y="3767667"/>
                  <a:pt x="1044569" y="3779773"/>
                  <a:pt x="1059049" y="3784600"/>
                </a:cubicBezTo>
                <a:lnTo>
                  <a:pt x="1135249" y="3810000"/>
                </a:lnTo>
                <a:cubicBezTo>
                  <a:pt x="1228683" y="3791313"/>
                  <a:pt x="1186775" y="3815261"/>
                  <a:pt x="1249549" y="3721100"/>
                </a:cubicBezTo>
                <a:cubicBezTo>
                  <a:pt x="1446138" y="3655570"/>
                  <a:pt x="1243094" y="3730677"/>
                  <a:pt x="1363849" y="3670300"/>
                </a:cubicBezTo>
                <a:cubicBezTo>
                  <a:pt x="1375823" y="3664313"/>
                  <a:pt x="1389975" y="3663587"/>
                  <a:pt x="1401949" y="3657600"/>
                </a:cubicBezTo>
                <a:cubicBezTo>
                  <a:pt x="1440868" y="3638140"/>
                  <a:pt x="1434619" y="3625304"/>
                  <a:pt x="1478149" y="3619500"/>
                </a:cubicBezTo>
                <a:cubicBezTo>
                  <a:pt x="1528678" y="3612763"/>
                  <a:pt x="1579749" y="3611033"/>
                  <a:pt x="1630549" y="3606800"/>
                </a:cubicBezTo>
                <a:cubicBezTo>
                  <a:pt x="1639016" y="3572933"/>
                  <a:pt x="1644910" y="3538318"/>
                  <a:pt x="1655949" y="3505200"/>
                </a:cubicBezTo>
                <a:cubicBezTo>
                  <a:pt x="1660182" y="3492500"/>
                  <a:pt x="1659183" y="3476566"/>
                  <a:pt x="1668649" y="3467100"/>
                </a:cubicBezTo>
                <a:cubicBezTo>
                  <a:pt x="1730527" y="3405222"/>
                  <a:pt x="1727054" y="3427555"/>
                  <a:pt x="1782949" y="3403600"/>
                </a:cubicBezTo>
                <a:cubicBezTo>
                  <a:pt x="1800350" y="3396142"/>
                  <a:pt x="1816816" y="3386667"/>
                  <a:pt x="1833749" y="3378200"/>
                </a:cubicBezTo>
                <a:cubicBezTo>
                  <a:pt x="1989793" y="3387953"/>
                  <a:pt x="2003743" y="3402621"/>
                  <a:pt x="2125849" y="3378200"/>
                </a:cubicBezTo>
                <a:cubicBezTo>
                  <a:pt x="2138976" y="3375575"/>
                  <a:pt x="2151975" y="3371487"/>
                  <a:pt x="2163949" y="3365500"/>
                </a:cubicBezTo>
                <a:cubicBezTo>
                  <a:pt x="2177601" y="3358674"/>
                  <a:pt x="2189349" y="3348567"/>
                  <a:pt x="2202049" y="3340100"/>
                </a:cubicBezTo>
                <a:cubicBezTo>
                  <a:pt x="2208038" y="3322133"/>
                  <a:pt x="2227449" y="3267147"/>
                  <a:pt x="2227449" y="3251200"/>
                </a:cubicBezTo>
                <a:cubicBezTo>
                  <a:pt x="2227449" y="3229614"/>
                  <a:pt x="2219984" y="3208641"/>
                  <a:pt x="2214749" y="3187700"/>
                </a:cubicBezTo>
                <a:cubicBezTo>
                  <a:pt x="2211502" y="3174713"/>
                  <a:pt x="2210412" y="3160053"/>
                  <a:pt x="2202049" y="3149600"/>
                </a:cubicBezTo>
                <a:cubicBezTo>
                  <a:pt x="2192514" y="3137681"/>
                  <a:pt x="2176649" y="3132667"/>
                  <a:pt x="2163949" y="3124200"/>
                </a:cubicBezTo>
                <a:cubicBezTo>
                  <a:pt x="2155482" y="3111500"/>
                  <a:pt x="2150468" y="3095635"/>
                  <a:pt x="2138549" y="3086100"/>
                </a:cubicBezTo>
                <a:cubicBezTo>
                  <a:pt x="2128096" y="3077737"/>
                  <a:pt x="2112423" y="3079387"/>
                  <a:pt x="2100449" y="3073400"/>
                </a:cubicBezTo>
                <a:cubicBezTo>
                  <a:pt x="2086797" y="3066574"/>
                  <a:pt x="2075049" y="3056467"/>
                  <a:pt x="2062349" y="3048000"/>
                </a:cubicBezTo>
                <a:cubicBezTo>
                  <a:pt x="2017907" y="2981337"/>
                  <a:pt x="2014444" y="2993417"/>
                  <a:pt x="2049649" y="2870200"/>
                </a:cubicBezTo>
                <a:cubicBezTo>
                  <a:pt x="2054583" y="2852931"/>
                  <a:pt x="2075049" y="2844800"/>
                  <a:pt x="2087749" y="2832100"/>
                </a:cubicBezTo>
                <a:cubicBezTo>
                  <a:pt x="2099618" y="2796493"/>
                  <a:pt x="2132062" y="2744616"/>
                  <a:pt x="2100449" y="2705100"/>
                </a:cubicBezTo>
                <a:cubicBezTo>
                  <a:pt x="2092086" y="2694647"/>
                  <a:pt x="2075049" y="2696633"/>
                  <a:pt x="2062349" y="2692400"/>
                </a:cubicBezTo>
                <a:cubicBezTo>
                  <a:pt x="2058116" y="2717800"/>
                  <a:pt x="2055235" y="2743463"/>
                  <a:pt x="2049649" y="2768600"/>
                </a:cubicBezTo>
                <a:cubicBezTo>
                  <a:pt x="2035610" y="2831774"/>
                  <a:pt x="2036949" y="2786654"/>
                  <a:pt x="2036949" y="2819400"/>
                </a:cubicBezTo>
              </a:path>
            </a:pathLst>
          </a:custGeom>
          <a:solidFill>
            <a:schemeClr val="bg1">
              <a:alpha val="36078"/>
            </a:schemeClr>
          </a:solidFill>
          <a:ln w="9525" cap="flat" cmpd="sng" algn="ctr">
            <a:solidFill>
              <a:schemeClr val="bg1"/>
            </a:solidFill>
            <a:prstDash val="sysDash"/>
          </a:ln>
          <a:effectLst/>
        </p:spPr>
        <p:txBody>
          <a:bodyPr lIns="105952" tIns="52976" rIns="105952" bIns="52976" anchor="ctr"/>
          <a:lstStyle/>
          <a:p>
            <a:pPr algn="ctr" defTabSz="122766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 sz="2400" kern="0">
              <a:solidFill>
                <a:srgbClr val="FFFFFF"/>
              </a:solidFill>
              <a:latin typeface="Arial"/>
              <a:cs typeface="Arial" charset="0"/>
            </a:endParaRPr>
          </a:p>
        </p:txBody>
      </p:sp>
      <p:sp>
        <p:nvSpPr>
          <p:cNvPr id="428" name="TextBox 5"/>
          <p:cNvSpPr txBox="1">
            <a:spLocks noChangeArrowheads="1"/>
          </p:cNvSpPr>
          <p:nvPr/>
        </p:nvSpPr>
        <p:spPr bwMode="auto">
          <a:xfrm>
            <a:off x="363259" y="6751270"/>
            <a:ext cx="17700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3875" tIns="51939" rIns="103875" bIns="51939">
            <a:spAutoFit/>
          </a:bodyPr>
          <a:lstStyle>
            <a:lvl1pPr defTabSz="1147763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147763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147763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147763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147763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1477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Условные обозначения</a:t>
            </a:r>
          </a:p>
        </p:txBody>
      </p:sp>
      <p:sp>
        <p:nvSpPr>
          <p:cNvPr id="429" name="TextBox 5"/>
          <p:cNvSpPr txBox="1">
            <a:spLocks noChangeArrowheads="1"/>
          </p:cNvSpPr>
          <p:nvPr/>
        </p:nvSpPr>
        <p:spPr bwMode="auto">
          <a:xfrm>
            <a:off x="710922" y="7076708"/>
            <a:ext cx="157480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60149" rIns="0" bIns="60149">
            <a:spAutoFit/>
          </a:bodyPr>
          <a:lstStyle>
            <a:lvl1pPr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1477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ru-RU" alt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Природный пожар</a:t>
            </a:r>
          </a:p>
        </p:txBody>
      </p:sp>
      <p:sp>
        <p:nvSpPr>
          <p:cNvPr id="430" name="Полилиния 429"/>
          <p:cNvSpPr/>
          <p:nvPr/>
        </p:nvSpPr>
        <p:spPr bwMode="auto">
          <a:xfrm>
            <a:off x="196572" y="7160845"/>
            <a:ext cx="193675" cy="100013"/>
          </a:xfrm>
          <a:custGeom>
            <a:avLst/>
            <a:gdLst>
              <a:gd name="connsiteX0" fmla="*/ 35626 w 291084"/>
              <a:gd name="connsiteY0" fmla="*/ 130629 h 225632"/>
              <a:gd name="connsiteX1" fmla="*/ 5938 w 291084"/>
              <a:gd name="connsiteY1" fmla="*/ 124691 h 225632"/>
              <a:gd name="connsiteX2" fmla="*/ 0 w 291084"/>
              <a:gd name="connsiteY2" fmla="*/ 106878 h 225632"/>
              <a:gd name="connsiteX3" fmla="*/ 35626 w 291084"/>
              <a:gd name="connsiteY3" fmla="*/ 77190 h 225632"/>
              <a:gd name="connsiteX4" fmla="*/ 47502 w 291084"/>
              <a:gd name="connsiteY4" fmla="*/ 59377 h 225632"/>
              <a:gd name="connsiteX5" fmla="*/ 106878 w 291084"/>
              <a:gd name="connsiteY5" fmla="*/ 41564 h 225632"/>
              <a:gd name="connsiteX6" fmla="*/ 118754 w 291084"/>
              <a:gd name="connsiteY6" fmla="*/ 29689 h 225632"/>
              <a:gd name="connsiteX7" fmla="*/ 124691 w 291084"/>
              <a:gd name="connsiteY7" fmla="*/ 11876 h 225632"/>
              <a:gd name="connsiteX8" fmla="*/ 142504 w 291084"/>
              <a:gd name="connsiteY8" fmla="*/ 5938 h 225632"/>
              <a:gd name="connsiteX9" fmla="*/ 184068 w 291084"/>
              <a:gd name="connsiteY9" fmla="*/ 0 h 225632"/>
              <a:gd name="connsiteX10" fmla="*/ 225632 w 291084"/>
              <a:gd name="connsiteY10" fmla="*/ 5938 h 225632"/>
              <a:gd name="connsiteX11" fmla="*/ 249382 w 291084"/>
              <a:gd name="connsiteY11" fmla="*/ 11876 h 225632"/>
              <a:gd name="connsiteX12" fmla="*/ 243445 w 291084"/>
              <a:gd name="connsiteY12" fmla="*/ 41564 h 225632"/>
              <a:gd name="connsiteX13" fmla="*/ 231569 w 291084"/>
              <a:gd name="connsiteY13" fmla="*/ 53439 h 225632"/>
              <a:gd name="connsiteX14" fmla="*/ 237507 w 291084"/>
              <a:gd name="connsiteY14" fmla="*/ 71252 h 225632"/>
              <a:gd name="connsiteX15" fmla="*/ 255320 w 291084"/>
              <a:gd name="connsiteY15" fmla="*/ 77190 h 225632"/>
              <a:gd name="connsiteX16" fmla="*/ 285008 w 291084"/>
              <a:gd name="connsiteY16" fmla="*/ 100941 h 225632"/>
              <a:gd name="connsiteX17" fmla="*/ 290946 w 291084"/>
              <a:gd name="connsiteY17" fmla="*/ 118754 h 225632"/>
              <a:gd name="connsiteX18" fmla="*/ 255320 w 291084"/>
              <a:gd name="connsiteY18" fmla="*/ 142504 h 225632"/>
              <a:gd name="connsiteX19" fmla="*/ 237507 w 291084"/>
              <a:gd name="connsiteY19" fmla="*/ 148442 h 225632"/>
              <a:gd name="connsiteX20" fmla="*/ 243445 w 291084"/>
              <a:gd name="connsiteY20" fmla="*/ 172193 h 225632"/>
              <a:gd name="connsiteX21" fmla="*/ 249382 w 291084"/>
              <a:gd name="connsiteY21" fmla="*/ 190006 h 225632"/>
              <a:gd name="connsiteX22" fmla="*/ 231569 w 291084"/>
              <a:gd name="connsiteY22" fmla="*/ 201881 h 225632"/>
              <a:gd name="connsiteX23" fmla="*/ 172193 w 291084"/>
              <a:gd name="connsiteY23" fmla="*/ 201881 h 225632"/>
              <a:gd name="connsiteX24" fmla="*/ 154380 w 291084"/>
              <a:gd name="connsiteY24" fmla="*/ 213756 h 225632"/>
              <a:gd name="connsiteX25" fmla="*/ 130629 w 291084"/>
              <a:gd name="connsiteY25" fmla="*/ 207819 h 225632"/>
              <a:gd name="connsiteX26" fmla="*/ 112816 w 291084"/>
              <a:gd name="connsiteY26" fmla="*/ 219694 h 225632"/>
              <a:gd name="connsiteX27" fmla="*/ 95003 w 291084"/>
              <a:gd name="connsiteY27" fmla="*/ 225632 h 225632"/>
              <a:gd name="connsiteX28" fmla="*/ 65315 w 291084"/>
              <a:gd name="connsiteY28" fmla="*/ 184068 h 225632"/>
              <a:gd name="connsiteX29" fmla="*/ 41564 w 291084"/>
              <a:gd name="connsiteY29" fmla="*/ 160317 h 225632"/>
              <a:gd name="connsiteX30" fmla="*/ 35626 w 291084"/>
              <a:gd name="connsiteY30" fmla="*/ 130629 h 225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91084" h="225632">
                <a:moveTo>
                  <a:pt x="35626" y="130629"/>
                </a:moveTo>
                <a:cubicBezTo>
                  <a:pt x="25730" y="128650"/>
                  <a:pt x="14335" y="130289"/>
                  <a:pt x="5938" y="124691"/>
                </a:cubicBezTo>
                <a:cubicBezTo>
                  <a:pt x="730" y="121219"/>
                  <a:pt x="0" y="113137"/>
                  <a:pt x="0" y="106878"/>
                </a:cubicBezTo>
                <a:cubicBezTo>
                  <a:pt x="0" y="82677"/>
                  <a:pt x="15978" y="85049"/>
                  <a:pt x="35626" y="77190"/>
                </a:cubicBezTo>
                <a:cubicBezTo>
                  <a:pt x="39585" y="71252"/>
                  <a:pt x="42456" y="64423"/>
                  <a:pt x="47502" y="59377"/>
                </a:cubicBezTo>
                <a:cubicBezTo>
                  <a:pt x="65504" y="41376"/>
                  <a:pt x="80717" y="45302"/>
                  <a:pt x="106878" y="41564"/>
                </a:cubicBezTo>
                <a:cubicBezTo>
                  <a:pt x="110837" y="37606"/>
                  <a:pt x="115874" y="34489"/>
                  <a:pt x="118754" y="29689"/>
                </a:cubicBezTo>
                <a:cubicBezTo>
                  <a:pt x="121974" y="24322"/>
                  <a:pt x="120265" y="16302"/>
                  <a:pt x="124691" y="11876"/>
                </a:cubicBezTo>
                <a:cubicBezTo>
                  <a:pt x="129117" y="7450"/>
                  <a:pt x="136367" y="7166"/>
                  <a:pt x="142504" y="5938"/>
                </a:cubicBezTo>
                <a:cubicBezTo>
                  <a:pt x="156228" y="3193"/>
                  <a:pt x="170213" y="1979"/>
                  <a:pt x="184068" y="0"/>
                </a:cubicBezTo>
                <a:cubicBezTo>
                  <a:pt x="197923" y="1979"/>
                  <a:pt x="211862" y="3434"/>
                  <a:pt x="225632" y="5938"/>
                </a:cubicBezTo>
                <a:cubicBezTo>
                  <a:pt x="233661" y="7398"/>
                  <a:pt x="245733" y="4577"/>
                  <a:pt x="249382" y="11876"/>
                </a:cubicBezTo>
                <a:cubicBezTo>
                  <a:pt x="253895" y="20903"/>
                  <a:pt x="247420" y="32288"/>
                  <a:pt x="243445" y="41564"/>
                </a:cubicBezTo>
                <a:cubicBezTo>
                  <a:pt x="241240" y="46710"/>
                  <a:pt x="235528" y="49481"/>
                  <a:pt x="231569" y="53439"/>
                </a:cubicBezTo>
                <a:cubicBezTo>
                  <a:pt x="233548" y="59377"/>
                  <a:pt x="233081" y="66826"/>
                  <a:pt x="237507" y="71252"/>
                </a:cubicBezTo>
                <a:cubicBezTo>
                  <a:pt x="241933" y="75678"/>
                  <a:pt x="249722" y="74391"/>
                  <a:pt x="255320" y="77190"/>
                </a:cubicBezTo>
                <a:cubicBezTo>
                  <a:pt x="270303" y="84681"/>
                  <a:pt x="273962" y="89894"/>
                  <a:pt x="285008" y="100941"/>
                </a:cubicBezTo>
                <a:cubicBezTo>
                  <a:pt x="286987" y="106879"/>
                  <a:pt x="291975" y="112580"/>
                  <a:pt x="290946" y="118754"/>
                </a:cubicBezTo>
                <a:cubicBezTo>
                  <a:pt x="287293" y="140673"/>
                  <a:pt x="271415" y="137906"/>
                  <a:pt x="255320" y="142504"/>
                </a:cubicBezTo>
                <a:cubicBezTo>
                  <a:pt x="249302" y="144223"/>
                  <a:pt x="243445" y="146463"/>
                  <a:pt x="237507" y="148442"/>
                </a:cubicBezTo>
                <a:cubicBezTo>
                  <a:pt x="239486" y="156359"/>
                  <a:pt x="241203" y="164346"/>
                  <a:pt x="243445" y="172193"/>
                </a:cubicBezTo>
                <a:cubicBezTo>
                  <a:pt x="245164" y="178211"/>
                  <a:pt x="251707" y="184195"/>
                  <a:pt x="249382" y="190006"/>
                </a:cubicBezTo>
                <a:cubicBezTo>
                  <a:pt x="246732" y="196632"/>
                  <a:pt x="237507" y="197923"/>
                  <a:pt x="231569" y="201881"/>
                </a:cubicBezTo>
                <a:cubicBezTo>
                  <a:pt x="204031" y="196373"/>
                  <a:pt x="199731" y="191554"/>
                  <a:pt x="172193" y="201881"/>
                </a:cubicBezTo>
                <a:cubicBezTo>
                  <a:pt x="165511" y="204387"/>
                  <a:pt x="160318" y="209798"/>
                  <a:pt x="154380" y="213756"/>
                </a:cubicBezTo>
                <a:cubicBezTo>
                  <a:pt x="146463" y="211777"/>
                  <a:pt x="138708" y="206665"/>
                  <a:pt x="130629" y="207819"/>
                </a:cubicBezTo>
                <a:cubicBezTo>
                  <a:pt x="123565" y="208828"/>
                  <a:pt x="119199" y="216503"/>
                  <a:pt x="112816" y="219694"/>
                </a:cubicBezTo>
                <a:cubicBezTo>
                  <a:pt x="107218" y="222493"/>
                  <a:pt x="100941" y="223653"/>
                  <a:pt x="95003" y="225632"/>
                </a:cubicBezTo>
                <a:cubicBezTo>
                  <a:pt x="44532" y="208807"/>
                  <a:pt x="120735" y="239488"/>
                  <a:pt x="65315" y="184068"/>
                </a:cubicBezTo>
                <a:lnTo>
                  <a:pt x="41564" y="160317"/>
                </a:lnTo>
                <a:lnTo>
                  <a:pt x="35626" y="130629"/>
                </a:lnTo>
                <a:close/>
              </a:path>
            </a:pathLst>
          </a:custGeom>
          <a:solidFill>
            <a:srgbClr val="FF0000">
              <a:alpha val="69804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431" name="Прямоугольная выноска 200"/>
          <p:cNvSpPr>
            <a:spLocks noChangeArrowheads="1"/>
          </p:cNvSpPr>
          <p:nvPr/>
        </p:nvSpPr>
        <p:spPr bwMode="auto">
          <a:xfrm>
            <a:off x="2050710" y="6394314"/>
            <a:ext cx="1080120" cy="276999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Никитино</a:t>
            </a:r>
            <a:endParaRPr lang="ru-RU" alt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2" name="Прямоугольная выноска 200"/>
          <p:cNvSpPr>
            <a:spLocks noChangeArrowheads="1"/>
          </p:cNvSpPr>
          <p:nvPr/>
        </p:nvSpPr>
        <p:spPr bwMode="auto">
          <a:xfrm>
            <a:off x="10599836" y="1865908"/>
            <a:ext cx="1080120" cy="276999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Соленое</a:t>
            </a:r>
            <a:endParaRPr lang="ru-RU" alt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3" name="Text Box 1054"/>
          <p:cNvSpPr txBox="1">
            <a:spLocks noChangeArrowheads="1"/>
          </p:cNvSpPr>
          <p:nvPr/>
        </p:nvSpPr>
        <p:spPr bwMode="auto">
          <a:xfrm>
            <a:off x="3793070" y="4997264"/>
            <a:ext cx="1664180" cy="303793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47113" tIns="47113" rIns="47113" bIns="47113">
            <a:spAutoFit/>
          </a:bodyPr>
          <a:lstStyle>
            <a:lvl1pPr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356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Мостовский </a:t>
            </a:r>
            <a:r>
              <a:rPr lang="ru-RU" altLang="ru-RU" sz="1356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район</a:t>
            </a:r>
          </a:p>
        </p:txBody>
      </p:sp>
      <p:sp>
        <p:nvSpPr>
          <p:cNvPr id="434" name="Text Box 21"/>
          <p:cNvSpPr txBox="1">
            <a:spLocks noChangeArrowheads="1"/>
          </p:cNvSpPr>
          <p:nvPr/>
        </p:nvSpPr>
        <p:spPr bwMode="auto">
          <a:xfrm>
            <a:off x="4713060" y="4482788"/>
            <a:ext cx="592702" cy="22289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sp>
        <p:nvSpPr>
          <p:cNvPr id="435" name="Text Box 21"/>
          <p:cNvSpPr txBox="1">
            <a:spLocks noChangeArrowheads="1"/>
          </p:cNvSpPr>
          <p:nvPr/>
        </p:nvSpPr>
        <p:spPr bwMode="auto">
          <a:xfrm>
            <a:off x="5848465" y="3572357"/>
            <a:ext cx="592702" cy="22289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sp>
        <p:nvSpPr>
          <p:cNvPr id="436" name="Text Box 21"/>
          <p:cNvSpPr txBox="1">
            <a:spLocks noChangeArrowheads="1"/>
          </p:cNvSpPr>
          <p:nvPr/>
        </p:nvSpPr>
        <p:spPr bwMode="auto">
          <a:xfrm>
            <a:off x="8353400" y="4104289"/>
            <a:ext cx="592702" cy="22289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cxnSp>
        <p:nvCxnSpPr>
          <p:cNvPr id="437" name="Прямая со стрелкой 436"/>
          <p:cNvCxnSpPr/>
          <p:nvPr/>
        </p:nvCxnSpPr>
        <p:spPr>
          <a:xfrm flipH="1">
            <a:off x="3251170" y="5637599"/>
            <a:ext cx="3302030" cy="1081921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0" name="Text Box 21"/>
          <p:cNvSpPr txBox="1">
            <a:spLocks noChangeArrowheads="1"/>
          </p:cNvSpPr>
          <p:nvPr/>
        </p:nvSpPr>
        <p:spPr bwMode="auto">
          <a:xfrm>
            <a:off x="4605834" y="6067114"/>
            <a:ext cx="592702" cy="22289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6,5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sp>
        <p:nvSpPr>
          <p:cNvPr id="441" name="Полилиния 440"/>
          <p:cNvSpPr/>
          <p:nvPr/>
        </p:nvSpPr>
        <p:spPr>
          <a:xfrm>
            <a:off x="1608312" y="2319482"/>
            <a:ext cx="306741" cy="228896"/>
          </a:xfrm>
          <a:custGeom>
            <a:avLst/>
            <a:gdLst>
              <a:gd name="connsiteX0" fmla="*/ 393700 w 660400"/>
              <a:gd name="connsiteY0" fmla="*/ 13684 h 572484"/>
              <a:gd name="connsiteX1" fmla="*/ 101600 w 660400"/>
              <a:gd name="connsiteY1" fmla="*/ 13684 h 572484"/>
              <a:gd name="connsiteX2" fmla="*/ 63500 w 660400"/>
              <a:gd name="connsiteY2" fmla="*/ 39084 h 572484"/>
              <a:gd name="connsiteX3" fmla="*/ 38100 w 660400"/>
              <a:gd name="connsiteY3" fmla="*/ 153384 h 572484"/>
              <a:gd name="connsiteX4" fmla="*/ 25400 w 660400"/>
              <a:gd name="connsiteY4" fmla="*/ 191484 h 572484"/>
              <a:gd name="connsiteX5" fmla="*/ 0 w 660400"/>
              <a:gd name="connsiteY5" fmla="*/ 280384 h 572484"/>
              <a:gd name="connsiteX6" fmla="*/ 12700 w 660400"/>
              <a:gd name="connsiteY6" fmla="*/ 381984 h 572484"/>
              <a:gd name="connsiteX7" fmla="*/ 76200 w 660400"/>
              <a:gd name="connsiteY7" fmla="*/ 458184 h 572484"/>
              <a:gd name="connsiteX8" fmla="*/ 127000 w 660400"/>
              <a:gd name="connsiteY8" fmla="*/ 508984 h 572484"/>
              <a:gd name="connsiteX9" fmla="*/ 165100 w 660400"/>
              <a:gd name="connsiteY9" fmla="*/ 547084 h 572484"/>
              <a:gd name="connsiteX10" fmla="*/ 241300 w 660400"/>
              <a:gd name="connsiteY10" fmla="*/ 572484 h 572484"/>
              <a:gd name="connsiteX11" fmla="*/ 495300 w 660400"/>
              <a:gd name="connsiteY11" fmla="*/ 559784 h 572484"/>
              <a:gd name="connsiteX12" fmla="*/ 533400 w 660400"/>
              <a:gd name="connsiteY12" fmla="*/ 547084 h 572484"/>
              <a:gd name="connsiteX13" fmla="*/ 596900 w 660400"/>
              <a:gd name="connsiteY13" fmla="*/ 496284 h 572484"/>
              <a:gd name="connsiteX14" fmla="*/ 660400 w 660400"/>
              <a:gd name="connsiteY14" fmla="*/ 381984 h 572484"/>
              <a:gd name="connsiteX15" fmla="*/ 635000 w 660400"/>
              <a:gd name="connsiteY15" fmla="*/ 216884 h 572484"/>
              <a:gd name="connsiteX16" fmla="*/ 609600 w 660400"/>
              <a:gd name="connsiteY16" fmla="*/ 140684 h 572484"/>
              <a:gd name="connsiteX17" fmla="*/ 584200 w 660400"/>
              <a:gd name="connsiteY17" fmla="*/ 102584 h 572484"/>
              <a:gd name="connsiteX18" fmla="*/ 546100 w 660400"/>
              <a:gd name="connsiteY18" fmla="*/ 26384 h 572484"/>
              <a:gd name="connsiteX19" fmla="*/ 508000 w 660400"/>
              <a:gd name="connsiteY19" fmla="*/ 13684 h 572484"/>
              <a:gd name="connsiteX20" fmla="*/ 393700 w 660400"/>
              <a:gd name="connsiteY20" fmla="*/ 13684 h 57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60400" h="572484">
                <a:moveTo>
                  <a:pt x="393700" y="13684"/>
                </a:moveTo>
                <a:cubicBezTo>
                  <a:pt x="325967" y="13684"/>
                  <a:pt x="183709" y="-17107"/>
                  <a:pt x="101600" y="13684"/>
                </a:cubicBezTo>
                <a:cubicBezTo>
                  <a:pt x="87308" y="19043"/>
                  <a:pt x="76200" y="30617"/>
                  <a:pt x="63500" y="39084"/>
                </a:cubicBezTo>
                <a:cubicBezTo>
                  <a:pt x="34910" y="124853"/>
                  <a:pt x="67902" y="19277"/>
                  <a:pt x="38100" y="153384"/>
                </a:cubicBezTo>
                <a:cubicBezTo>
                  <a:pt x="35196" y="166452"/>
                  <a:pt x="29078" y="178612"/>
                  <a:pt x="25400" y="191484"/>
                </a:cubicBezTo>
                <a:cubicBezTo>
                  <a:pt x="-6494" y="303112"/>
                  <a:pt x="30450" y="189033"/>
                  <a:pt x="0" y="280384"/>
                </a:cubicBezTo>
                <a:cubicBezTo>
                  <a:pt x="4233" y="314251"/>
                  <a:pt x="3720" y="349056"/>
                  <a:pt x="12700" y="381984"/>
                </a:cubicBezTo>
                <a:cubicBezTo>
                  <a:pt x="19331" y="406296"/>
                  <a:pt x="61116" y="443100"/>
                  <a:pt x="76200" y="458184"/>
                </a:cubicBezTo>
                <a:cubicBezTo>
                  <a:pt x="100390" y="530755"/>
                  <a:pt x="68943" y="470279"/>
                  <a:pt x="127000" y="508984"/>
                </a:cubicBezTo>
                <a:cubicBezTo>
                  <a:pt x="141944" y="518947"/>
                  <a:pt x="149400" y="538362"/>
                  <a:pt x="165100" y="547084"/>
                </a:cubicBezTo>
                <a:cubicBezTo>
                  <a:pt x="188505" y="560087"/>
                  <a:pt x="241300" y="572484"/>
                  <a:pt x="241300" y="572484"/>
                </a:cubicBezTo>
                <a:cubicBezTo>
                  <a:pt x="325967" y="568251"/>
                  <a:pt x="410846" y="567128"/>
                  <a:pt x="495300" y="559784"/>
                </a:cubicBezTo>
                <a:cubicBezTo>
                  <a:pt x="508637" y="558624"/>
                  <a:pt x="522947" y="555447"/>
                  <a:pt x="533400" y="547084"/>
                </a:cubicBezTo>
                <a:cubicBezTo>
                  <a:pt x="615464" y="481432"/>
                  <a:pt x="501135" y="528206"/>
                  <a:pt x="596900" y="496284"/>
                </a:cubicBezTo>
                <a:cubicBezTo>
                  <a:pt x="655126" y="408945"/>
                  <a:pt x="638047" y="449044"/>
                  <a:pt x="660400" y="381984"/>
                </a:cubicBezTo>
                <a:cubicBezTo>
                  <a:pt x="654458" y="334445"/>
                  <a:pt x="648426" y="266114"/>
                  <a:pt x="635000" y="216884"/>
                </a:cubicBezTo>
                <a:cubicBezTo>
                  <a:pt x="627955" y="191053"/>
                  <a:pt x="624452" y="162961"/>
                  <a:pt x="609600" y="140684"/>
                </a:cubicBezTo>
                <a:cubicBezTo>
                  <a:pt x="601133" y="127984"/>
                  <a:pt x="591026" y="116236"/>
                  <a:pt x="584200" y="102584"/>
                </a:cubicBezTo>
                <a:cubicBezTo>
                  <a:pt x="568862" y="71908"/>
                  <a:pt x="576430" y="50648"/>
                  <a:pt x="546100" y="26384"/>
                </a:cubicBezTo>
                <a:cubicBezTo>
                  <a:pt x="535647" y="18021"/>
                  <a:pt x="521068" y="16588"/>
                  <a:pt x="508000" y="13684"/>
                </a:cubicBezTo>
                <a:cubicBezTo>
                  <a:pt x="405355" y="-9126"/>
                  <a:pt x="461433" y="13684"/>
                  <a:pt x="393700" y="13684"/>
                </a:cubicBezTo>
                <a:close/>
              </a:path>
            </a:pathLst>
          </a:custGeom>
          <a:solidFill>
            <a:srgbClr val="FF0000">
              <a:alpha val="49000"/>
            </a:srgbClr>
          </a:solidFill>
          <a:ln>
            <a:solidFill>
              <a:srgbClr val="FF0000">
                <a:alpha val="4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95"/>
          </a:p>
        </p:txBody>
      </p:sp>
    </p:spTree>
    <p:extLst>
      <p:ext uri="{BB962C8B-B14F-4D97-AF65-F5344CB8AC3E}">
        <p14:creationId xmlns:p14="http://schemas.microsoft.com/office/powerpoint/2010/main" val="8377967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3492" y="970603"/>
            <a:ext cx="14607380" cy="7238359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0" y="3154"/>
            <a:ext cx="14593888" cy="976350"/>
          </a:xfrm>
          <a:prstGeom prst="rect">
            <a:avLst/>
          </a:prstGeom>
          <a:solidFill>
            <a:srgbClr val="204D84"/>
          </a:soli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979" tIns="43990" rIns="87979" bIns="43990" anchor="ctr"/>
          <a:lstStyle>
            <a:defPPr>
              <a:defRPr lang="ru-RU"/>
            </a:defPPr>
            <a:lvl1pPr algn="ctr" defTabSz="879373">
              <a:defRPr sz="16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Природный пожар в Краснодарском крае</a:t>
            </a:r>
          </a:p>
          <a:p>
            <a:r>
              <a:rPr lang="ru-RU" dirty="0"/>
              <a:t>(по данным космического мониторинга </a:t>
            </a:r>
            <a:r>
              <a:rPr lang="ru-RU" dirty="0" smtClean="0"/>
              <a:t>на 06.00 15.11.2019</a:t>
            </a:r>
            <a:r>
              <a:rPr lang="ru-RU" dirty="0"/>
              <a:t>)</a:t>
            </a:r>
          </a:p>
        </p:txBody>
      </p:sp>
      <p:grpSp>
        <p:nvGrpSpPr>
          <p:cNvPr id="5" name="Группа 4"/>
          <p:cNvGrpSpPr/>
          <p:nvPr/>
        </p:nvGrpSpPr>
        <p:grpSpPr>
          <a:xfrm>
            <a:off x="13633648" y="150015"/>
            <a:ext cx="811736" cy="682628"/>
            <a:chOff x="9625856" y="4064"/>
            <a:chExt cx="625999" cy="526433"/>
          </a:xfrm>
        </p:grpSpPr>
        <p:sp>
          <p:nvSpPr>
            <p:cNvPr id="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1" name="Picture 49" descr="original_metal_w"/>
            <p:cNvPicPr>
              <a:picLocks noChangeAspect="1" noChangeArrowheads="1" noCrop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3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1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5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8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407" name="Text Box 1054"/>
          <p:cNvSpPr txBox="1">
            <a:spLocks noChangeArrowheads="1"/>
          </p:cNvSpPr>
          <p:nvPr/>
        </p:nvSpPr>
        <p:spPr bwMode="auto">
          <a:xfrm>
            <a:off x="11421930" y="1084209"/>
            <a:ext cx="1664180" cy="303793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47113" tIns="47113" rIns="47113" bIns="47113">
            <a:spAutoFit/>
          </a:bodyPr>
          <a:lstStyle>
            <a:lvl1pPr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356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Мостовский </a:t>
            </a:r>
            <a:r>
              <a:rPr lang="ru-RU" altLang="ru-RU" sz="1356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район</a:t>
            </a:r>
          </a:p>
        </p:txBody>
      </p:sp>
      <p:grpSp>
        <p:nvGrpSpPr>
          <p:cNvPr id="409" name="Group 488"/>
          <p:cNvGrpSpPr>
            <a:grpSpLocks/>
          </p:cNvGrpSpPr>
          <p:nvPr/>
        </p:nvGrpSpPr>
        <p:grpSpPr bwMode="auto">
          <a:xfrm>
            <a:off x="13481845" y="1049071"/>
            <a:ext cx="865188" cy="852487"/>
            <a:chOff x="5878" y="906"/>
            <a:chExt cx="545" cy="537"/>
          </a:xfrm>
        </p:grpSpPr>
        <p:sp>
          <p:nvSpPr>
            <p:cNvPr id="410" name="Freeform 489"/>
            <p:cNvSpPr>
              <a:spLocks/>
            </p:cNvSpPr>
            <p:nvPr/>
          </p:nvSpPr>
          <p:spPr bwMode="auto">
            <a:xfrm>
              <a:off x="5971" y="994"/>
              <a:ext cx="366" cy="334"/>
            </a:xfrm>
            <a:custGeom>
              <a:avLst/>
              <a:gdLst>
                <a:gd name="T0" fmla="*/ 0 w 1488"/>
                <a:gd name="T1" fmla="*/ 0 h 1489"/>
                <a:gd name="T2" fmla="*/ 0 w 1488"/>
                <a:gd name="T3" fmla="*/ 0 h 1489"/>
                <a:gd name="T4" fmla="*/ 0 w 1488"/>
                <a:gd name="T5" fmla="*/ 0 h 1489"/>
                <a:gd name="T6" fmla="*/ 0 w 1488"/>
                <a:gd name="T7" fmla="*/ 0 h 1489"/>
                <a:gd name="T8" fmla="*/ 0 w 1488"/>
                <a:gd name="T9" fmla="*/ 0 h 1489"/>
                <a:gd name="T10" fmla="*/ 0 w 1488"/>
                <a:gd name="T11" fmla="*/ 0 h 1489"/>
                <a:gd name="T12" fmla="*/ 0 w 1488"/>
                <a:gd name="T13" fmla="*/ 0 h 1489"/>
                <a:gd name="T14" fmla="*/ 0 w 1488"/>
                <a:gd name="T15" fmla="*/ 0 h 1489"/>
                <a:gd name="T16" fmla="*/ 0 w 1488"/>
                <a:gd name="T17" fmla="*/ 0 h 1489"/>
                <a:gd name="T18" fmla="*/ 0 w 1488"/>
                <a:gd name="T19" fmla="*/ 0 h 1489"/>
                <a:gd name="T20" fmla="*/ 0 w 1488"/>
                <a:gd name="T21" fmla="*/ 0 h 1489"/>
                <a:gd name="T22" fmla="*/ 0 w 1488"/>
                <a:gd name="T23" fmla="*/ 0 h 1489"/>
                <a:gd name="T24" fmla="*/ 0 w 1488"/>
                <a:gd name="T25" fmla="*/ 0 h 1489"/>
                <a:gd name="T26" fmla="*/ 0 w 1488"/>
                <a:gd name="T27" fmla="*/ 0 h 1489"/>
                <a:gd name="T28" fmla="*/ 0 w 1488"/>
                <a:gd name="T29" fmla="*/ 0 h 1489"/>
                <a:gd name="T30" fmla="*/ 0 w 1488"/>
                <a:gd name="T31" fmla="*/ 0 h 1489"/>
                <a:gd name="T32" fmla="*/ 0 w 1488"/>
                <a:gd name="T33" fmla="*/ 0 h 148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88"/>
                <a:gd name="T52" fmla="*/ 0 h 1489"/>
                <a:gd name="T53" fmla="*/ 1488 w 1488"/>
                <a:gd name="T54" fmla="*/ 1489 h 148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88" h="1489">
                  <a:moveTo>
                    <a:pt x="0" y="744"/>
                  </a:moveTo>
                  <a:lnTo>
                    <a:pt x="492" y="618"/>
                  </a:lnTo>
                  <a:lnTo>
                    <a:pt x="372" y="372"/>
                  </a:lnTo>
                  <a:lnTo>
                    <a:pt x="618" y="492"/>
                  </a:lnTo>
                  <a:lnTo>
                    <a:pt x="744" y="0"/>
                  </a:lnTo>
                  <a:lnTo>
                    <a:pt x="870" y="492"/>
                  </a:lnTo>
                  <a:lnTo>
                    <a:pt x="1116" y="372"/>
                  </a:lnTo>
                  <a:lnTo>
                    <a:pt x="990" y="618"/>
                  </a:lnTo>
                  <a:lnTo>
                    <a:pt x="1488" y="744"/>
                  </a:lnTo>
                  <a:lnTo>
                    <a:pt x="990" y="870"/>
                  </a:lnTo>
                  <a:lnTo>
                    <a:pt x="1116" y="1116"/>
                  </a:lnTo>
                  <a:lnTo>
                    <a:pt x="870" y="990"/>
                  </a:lnTo>
                  <a:lnTo>
                    <a:pt x="744" y="1489"/>
                  </a:lnTo>
                  <a:lnTo>
                    <a:pt x="618" y="990"/>
                  </a:lnTo>
                  <a:lnTo>
                    <a:pt x="372" y="1116"/>
                  </a:lnTo>
                  <a:lnTo>
                    <a:pt x="492" y="870"/>
                  </a:lnTo>
                  <a:lnTo>
                    <a:pt x="0" y="7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1" name="Freeform 490"/>
            <p:cNvSpPr>
              <a:spLocks/>
            </p:cNvSpPr>
            <p:nvPr/>
          </p:nvSpPr>
          <p:spPr bwMode="auto">
            <a:xfrm>
              <a:off x="6154" y="994"/>
              <a:ext cx="31" cy="167"/>
            </a:xfrm>
            <a:custGeom>
              <a:avLst/>
              <a:gdLst>
                <a:gd name="T0" fmla="*/ 0 w 126"/>
                <a:gd name="T1" fmla="*/ 0 h 744"/>
                <a:gd name="T2" fmla="*/ 0 w 126"/>
                <a:gd name="T3" fmla="*/ 0 h 744"/>
                <a:gd name="T4" fmla="*/ 0 w 126"/>
                <a:gd name="T5" fmla="*/ 0 h 744"/>
                <a:gd name="T6" fmla="*/ 0 w 126"/>
                <a:gd name="T7" fmla="*/ 0 h 7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744"/>
                <a:gd name="T14" fmla="*/ 126 w 126"/>
                <a:gd name="T15" fmla="*/ 744 h 7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744">
                  <a:moveTo>
                    <a:pt x="0" y="0"/>
                  </a:moveTo>
                  <a:lnTo>
                    <a:pt x="0" y="744"/>
                  </a:lnTo>
                  <a:lnTo>
                    <a:pt x="126" y="4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2" name="Freeform 491"/>
            <p:cNvSpPr>
              <a:spLocks/>
            </p:cNvSpPr>
            <p:nvPr/>
          </p:nvSpPr>
          <p:spPr bwMode="auto">
            <a:xfrm>
              <a:off x="6154" y="1161"/>
              <a:ext cx="183" cy="28"/>
            </a:xfrm>
            <a:custGeom>
              <a:avLst/>
              <a:gdLst>
                <a:gd name="T0" fmla="*/ 0 w 744"/>
                <a:gd name="T1" fmla="*/ 0 h 126"/>
                <a:gd name="T2" fmla="*/ 0 w 744"/>
                <a:gd name="T3" fmla="*/ 0 h 126"/>
                <a:gd name="T4" fmla="*/ 0 w 744"/>
                <a:gd name="T5" fmla="*/ 0 h 126"/>
                <a:gd name="T6" fmla="*/ 0 w 744"/>
                <a:gd name="T7" fmla="*/ 0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126"/>
                <a:gd name="T14" fmla="*/ 744 w 744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126">
                  <a:moveTo>
                    <a:pt x="0" y="0"/>
                  </a:moveTo>
                  <a:lnTo>
                    <a:pt x="744" y="0"/>
                  </a:lnTo>
                  <a:lnTo>
                    <a:pt x="246" y="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3" name="Freeform 492"/>
            <p:cNvSpPr>
              <a:spLocks/>
            </p:cNvSpPr>
            <p:nvPr/>
          </p:nvSpPr>
          <p:spPr bwMode="auto">
            <a:xfrm>
              <a:off x="6123" y="1161"/>
              <a:ext cx="31" cy="167"/>
            </a:xfrm>
            <a:custGeom>
              <a:avLst/>
              <a:gdLst>
                <a:gd name="T0" fmla="*/ 0 w 126"/>
                <a:gd name="T1" fmla="*/ 0 h 745"/>
                <a:gd name="T2" fmla="*/ 0 w 126"/>
                <a:gd name="T3" fmla="*/ 0 h 745"/>
                <a:gd name="T4" fmla="*/ 0 w 126"/>
                <a:gd name="T5" fmla="*/ 0 h 745"/>
                <a:gd name="T6" fmla="*/ 0 w 126"/>
                <a:gd name="T7" fmla="*/ 0 h 7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745"/>
                <a:gd name="T14" fmla="*/ 126 w 126"/>
                <a:gd name="T15" fmla="*/ 745 h 7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745">
                  <a:moveTo>
                    <a:pt x="126" y="0"/>
                  </a:moveTo>
                  <a:lnTo>
                    <a:pt x="126" y="745"/>
                  </a:lnTo>
                  <a:lnTo>
                    <a:pt x="0" y="24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4" name="Freeform 493"/>
            <p:cNvSpPr>
              <a:spLocks/>
            </p:cNvSpPr>
            <p:nvPr/>
          </p:nvSpPr>
          <p:spPr bwMode="auto">
            <a:xfrm>
              <a:off x="5971" y="1133"/>
              <a:ext cx="183" cy="28"/>
            </a:xfrm>
            <a:custGeom>
              <a:avLst/>
              <a:gdLst>
                <a:gd name="T0" fmla="*/ 0 w 744"/>
                <a:gd name="T1" fmla="*/ 0 h 126"/>
                <a:gd name="T2" fmla="*/ 0 w 744"/>
                <a:gd name="T3" fmla="*/ 0 h 126"/>
                <a:gd name="T4" fmla="*/ 0 w 744"/>
                <a:gd name="T5" fmla="*/ 0 h 126"/>
                <a:gd name="T6" fmla="*/ 0 w 744"/>
                <a:gd name="T7" fmla="*/ 0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126"/>
                <a:gd name="T14" fmla="*/ 744 w 744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126">
                  <a:moveTo>
                    <a:pt x="744" y="126"/>
                  </a:moveTo>
                  <a:lnTo>
                    <a:pt x="0" y="126"/>
                  </a:lnTo>
                  <a:lnTo>
                    <a:pt x="492" y="0"/>
                  </a:lnTo>
                  <a:lnTo>
                    <a:pt x="744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5" name="Freeform 494"/>
            <p:cNvSpPr>
              <a:spLocks/>
            </p:cNvSpPr>
            <p:nvPr/>
          </p:nvSpPr>
          <p:spPr bwMode="auto">
            <a:xfrm>
              <a:off x="6154" y="1078"/>
              <a:ext cx="92" cy="83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0" y="372"/>
                  </a:moveTo>
                  <a:lnTo>
                    <a:pt x="372" y="0"/>
                  </a:lnTo>
                  <a:lnTo>
                    <a:pt x="246" y="246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6" name="Freeform 495"/>
            <p:cNvSpPr>
              <a:spLocks/>
            </p:cNvSpPr>
            <p:nvPr/>
          </p:nvSpPr>
          <p:spPr bwMode="auto">
            <a:xfrm>
              <a:off x="6135" y="1161"/>
              <a:ext cx="111" cy="98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0" y="0"/>
                  </a:moveTo>
                  <a:lnTo>
                    <a:pt x="372" y="372"/>
                  </a:lnTo>
                  <a:lnTo>
                    <a:pt x="126" y="2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7" name="Freeform 496"/>
            <p:cNvSpPr>
              <a:spLocks/>
            </p:cNvSpPr>
            <p:nvPr/>
          </p:nvSpPr>
          <p:spPr bwMode="auto">
            <a:xfrm>
              <a:off x="6063" y="1161"/>
              <a:ext cx="91" cy="84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372" y="0"/>
                  </a:moveTo>
                  <a:lnTo>
                    <a:pt x="0" y="372"/>
                  </a:lnTo>
                  <a:lnTo>
                    <a:pt x="120" y="126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8" name="Freeform 497"/>
            <p:cNvSpPr>
              <a:spLocks/>
            </p:cNvSpPr>
            <p:nvPr/>
          </p:nvSpPr>
          <p:spPr bwMode="auto">
            <a:xfrm>
              <a:off x="6063" y="1080"/>
              <a:ext cx="91" cy="83"/>
            </a:xfrm>
            <a:custGeom>
              <a:avLst/>
              <a:gdLst>
                <a:gd name="T0" fmla="*/ 0 w 372"/>
                <a:gd name="T1" fmla="*/ 0 h 372"/>
                <a:gd name="T2" fmla="*/ 0 w 372"/>
                <a:gd name="T3" fmla="*/ 0 h 372"/>
                <a:gd name="T4" fmla="*/ 0 w 372"/>
                <a:gd name="T5" fmla="*/ 0 h 372"/>
                <a:gd name="T6" fmla="*/ 0 w 372"/>
                <a:gd name="T7" fmla="*/ 0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372"/>
                <a:gd name="T14" fmla="*/ 372 w 372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372">
                  <a:moveTo>
                    <a:pt x="372" y="372"/>
                  </a:moveTo>
                  <a:lnTo>
                    <a:pt x="0" y="0"/>
                  </a:lnTo>
                  <a:lnTo>
                    <a:pt x="246" y="120"/>
                  </a:lnTo>
                  <a:lnTo>
                    <a:pt x="372" y="3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9" name="Rectangle 498"/>
            <p:cNvSpPr>
              <a:spLocks noChangeArrowheads="1"/>
            </p:cNvSpPr>
            <p:nvPr/>
          </p:nvSpPr>
          <p:spPr bwMode="auto">
            <a:xfrm>
              <a:off x="6125" y="906"/>
              <a:ext cx="43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С</a:t>
              </a:r>
              <a:endParaRPr lang="ru-RU" sz="240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420" name="Rectangle 499"/>
            <p:cNvSpPr>
              <a:spLocks noChangeArrowheads="1"/>
            </p:cNvSpPr>
            <p:nvPr/>
          </p:nvSpPr>
          <p:spPr bwMode="auto">
            <a:xfrm>
              <a:off x="6369" y="1137"/>
              <a:ext cx="5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1" name="Rectangle 500"/>
            <p:cNvSpPr>
              <a:spLocks noChangeArrowheads="1"/>
            </p:cNvSpPr>
            <p:nvPr/>
          </p:nvSpPr>
          <p:spPr bwMode="auto">
            <a:xfrm>
              <a:off x="6368" y="1143"/>
              <a:ext cx="40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В</a:t>
              </a:r>
              <a:endParaRPr lang="ru-RU" sz="240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422" name="Rectangle 501"/>
            <p:cNvSpPr>
              <a:spLocks noChangeArrowheads="1"/>
            </p:cNvSpPr>
            <p:nvPr/>
          </p:nvSpPr>
          <p:spPr bwMode="auto">
            <a:xfrm>
              <a:off x="5878" y="1137"/>
              <a:ext cx="8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3" name="Rectangle 502"/>
            <p:cNvSpPr>
              <a:spLocks noChangeArrowheads="1"/>
            </p:cNvSpPr>
            <p:nvPr/>
          </p:nvSpPr>
          <p:spPr bwMode="auto">
            <a:xfrm>
              <a:off x="5878" y="1143"/>
              <a:ext cx="31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З</a:t>
              </a:r>
              <a:endParaRPr lang="ru-RU" sz="240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424" name="Rectangle 503"/>
            <p:cNvSpPr>
              <a:spLocks noChangeArrowheads="1"/>
            </p:cNvSpPr>
            <p:nvPr/>
          </p:nvSpPr>
          <p:spPr bwMode="auto">
            <a:xfrm>
              <a:off x="6132" y="1346"/>
              <a:ext cx="50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5" name="Rectangle 504"/>
            <p:cNvSpPr>
              <a:spLocks noChangeArrowheads="1"/>
            </p:cNvSpPr>
            <p:nvPr/>
          </p:nvSpPr>
          <p:spPr bwMode="auto">
            <a:xfrm>
              <a:off x="6133" y="1352"/>
              <a:ext cx="66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r>
                <a:rPr lang="ru-RU" sz="1200" b="1">
                  <a:solidFill>
                    <a:srgbClr val="000000"/>
                  </a:solidFill>
                  <a:latin typeface="Times New Roman" pitchFamily="18" charset="0"/>
                </a:rPr>
                <a:t>Ю</a:t>
              </a:r>
              <a:endParaRPr lang="ru-RU" sz="240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</p:grpSp>
      <p:graphicFrame>
        <p:nvGraphicFramePr>
          <p:cNvPr id="467" name="Group 155"/>
          <p:cNvGraphicFramePr>
            <a:graphicFrameLocks noGrp="1"/>
          </p:cNvGraphicFramePr>
          <p:nvPr>
            <p:extLst/>
          </p:nvPr>
        </p:nvGraphicFramePr>
        <p:xfrm>
          <a:off x="2188176" y="6421337"/>
          <a:ext cx="3148595" cy="1673529"/>
        </p:xfrm>
        <a:graphic>
          <a:graphicData uri="http://schemas.openxmlformats.org/drawingml/2006/table">
            <a:tbl>
              <a:tblPr/>
              <a:tblGrid>
                <a:gridCol w="121804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9792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7171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71719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8919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255170"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Расчет сил и средств</a:t>
                      </a:r>
                    </a:p>
                  </a:txBody>
                  <a:tcPr marL="77498" marR="77498" marT="54616" marB="546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628" marB="4562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628" marB="4562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628" marB="4562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6314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Привлекаемые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Согласно расчетов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2000" marR="72000" marT="7187" marB="718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63143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17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354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53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709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5886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06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24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41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л/с, чел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 ед.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17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354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53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709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5886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06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24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41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л/с, чел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17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354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53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709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5886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062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240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418" algn="l" defTabSz="914354" rtl="0" eaLnBrk="1" latinLnBrk="0" hangingPunct="1">
                        <a:defRPr sz="19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 ед.</a:t>
                      </a:r>
                    </a:p>
                  </a:txBody>
                  <a:tcPr marL="61022" marR="61022" marT="8603" marB="86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5400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Непосредственно на тушении</a:t>
                      </a:r>
                    </a:p>
                  </a:txBody>
                  <a:tcPr marL="61022" marR="6102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102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5828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Обеспечивающих тушение</a:t>
                      </a:r>
                    </a:p>
                  </a:txBody>
                  <a:tcPr marL="61022" marR="6102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5828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</a:t>
                      </a:r>
                    </a:p>
                  </a:txBody>
                  <a:tcPr marL="61022" marR="6102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72000" marR="7200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111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26</a:t>
                      </a:r>
                    </a:p>
                  </a:txBody>
                  <a:tcPr marL="60846" marR="608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468" name="Группа 467"/>
          <p:cNvGrpSpPr/>
          <p:nvPr/>
        </p:nvGrpSpPr>
        <p:grpSpPr>
          <a:xfrm>
            <a:off x="200425" y="7026956"/>
            <a:ext cx="1757528" cy="1054895"/>
            <a:chOff x="10106151" y="5869442"/>
            <a:chExt cx="2117796" cy="968716"/>
          </a:xfrm>
          <a:solidFill>
            <a:schemeClr val="bg1"/>
          </a:solidFill>
        </p:grpSpPr>
        <p:sp>
          <p:nvSpPr>
            <p:cNvPr id="469" name="Прямоугольник 468"/>
            <p:cNvSpPr/>
            <p:nvPr/>
          </p:nvSpPr>
          <p:spPr bwMode="auto">
            <a:xfrm>
              <a:off x="10106151" y="5869442"/>
              <a:ext cx="2117796" cy="968716"/>
            </a:xfrm>
            <a:prstGeom prst="rect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08000" indent="-50800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038225" indent="-123825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566863" indent="-195263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97088" indent="-268288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002">
                <a:solidFill>
                  <a:prstClr val="white"/>
                </a:solidFill>
              </a:endParaRPr>
            </a:p>
          </p:txBody>
        </p:sp>
        <p:sp>
          <p:nvSpPr>
            <p:cNvPr id="470" name="Text Box 1054"/>
            <p:cNvSpPr txBox="1">
              <a:spLocks noChangeArrowheads="1"/>
            </p:cNvSpPr>
            <p:nvPr/>
          </p:nvSpPr>
          <p:spPr bwMode="auto">
            <a:xfrm>
              <a:off x="10181275" y="6439232"/>
              <a:ext cx="622181" cy="134349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  <a:extLst/>
          </p:spPr>
          <p:txBody>
            <a:bodyPr wrap="none" lIns="27866" tIns="27866" rIns="27866" bIns="27866">
              <a:spAutoFit/>
            </a:bodyPr>
            <a:lstStyle>
              <a:defPPr>
                <a:defRPr lang="ru-RU"/>
              </a:defPPr>
              <a:lvl1pPr>
                <a:defRPr sz="1000" b="1">
                  <a:solidFill>
                    <a:srgbClr val="7030A0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latin typeface="Arial" charset="0"/>
                </a:defRPr>
              </a:lvl2pPr>
              <a:lvl3pPr marL="1143000" indent="-228600" eaLnBrk="0" hangingPunct="0">
                <a:defRPr>
                  <a:latin typeface="Arial" charset="0"/>
                </a:defRPr>
              </a:lvl3pPr>
              <a:lvl4pPr marL="1600200" indent="-228600" eaLnBrk="0" hangingPunct="0">
                <a:defRPr>
                  <a:latin typeface="Arial" charset="0"/>
                </a:defRPr>
              </a:lvl4pPr>
              <a:lvl5pPr marL="2057400" indent="-228600" eaLnBrk="0" hangingPunct="0">
                <a:defRPr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</a:defRPr>
              </a:lvl9pPr>
            </a:lstStyle>
            <a:p>
              <a:pPr defTabSz="884714">
                <a:defRPr/>
              </a:pPr>
              <a:r>
                <a:rPr lang="ru-RU" sz="585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Октябрьский</a:t>
              </a:r>
            </a:p>
          </p:txBody>
        </p:sp>
        <p:sp>
          <p:nvSpPr>
            <p:cNvPr id="471" name="TextBox 5"/>
            <p:cNvSpPr txBox="1">
              <a:spLocks noChangeArrowheads="1"/>
            </p:cNvSpPr>
            <p:nvPr/>
          </p:nvSpPr>
          <p:spPr bwMode="auto">
            <a:xfrm>
              <a:off x="10853904" y="6392593"/>
              <a:ext cx="1273914" cy="1994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50250" rIns="0" bIns="50250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752" dirty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Населенный пункт</a:t>
              </a:r>
            </a:p>
          </p:txBody>
        </p:sp>
        <p:sp>
          <p:nvSpPr>
            <p:cNvPr id="472" name="Text Box 1054"/>
            <p:cNvSpPr txBox="1">
              <a:spLocks noChangeArrowheads="1"/>
            </p:cNvSpPr>
            <p:nvPr/>
          </p:nvSpPr>
          <p:spPr bwMode="auto">
            <a:xfrm>
              <a:off x="10167020" y="6617503"/>
              <a:ext cx="585030" cy="167460"/>
            </a:xfrm>
            <a:prstGeom prst="rect">
              <a:avLst/>
            </a:prstGeom>
            <a:grpFill/>
            <a:ln>
              <a:solidFill>
                <a:srgbClr val="0000FF"/>
              </a:solidFill>
            </a:ln>
            <a:extLst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>
                <a:defRPr sz="1000" i="1">
                  <a:solidFill>
                    <a:srgbClr val="0000FF"/>
                  </a:solidFill>
                </a:defRPr>
              </a:lvl1pPr>
            </a:lstStyle>
            <a:p>
              <a:r>
                <a:rPr lang="ru-RU" sz="585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р. </a:t>
              </a:r>
              <a:r>
                <a:rPr lang="ru-RU" sz="585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Зея</a:t>
              </a:r>
            </a:p>
          </p:txBody>
        </p:sp>
        <p:sp>
          <p:nvSpPr>
            <p:cNvPr id="473" name="TextBox 5"/>
            <p:cNvSpPr txBox="1">
              <a:spLocks noChangeArrowheads="1"/>
            </p:cNvSpPr>
            <p:nvPr/>
          </p:nvSpPr>
          <p:spPr bwMode="auto">
            <a:xfrm>
              <a:off x="10848769" y="6574561"/>
              <a:ext cx="1234780" cy="1994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50250" rIns="0" bIns="50250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752" dirty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Река</a:t>
              </a:r>
            </a:p>
          </p:txBody>
        </p:sp>
        <p:sp>
          <p:nvSpPr>
            <p:cNvPr id="474" name="TextBox 5"/>
            <p:cNvSpPr txBox="1">
              <a:spLocks noChangeArrowheads="1"/>
            </p:cNvSpPr>
            <p:nvPr/>
          </p:nvSpPr>
          <p:spPr bwMode="auto">
            <a:xfrm>
              <a:off x="10289417" y="5911885"/>
              <a:ext cx="1747730" cy="12989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  <a:extLst/>
          </p:spPr>
          <p:txBody>
            <a:bodyPr wrap="square" lIns="0" tIns="0" rIns="0" bIns="0">
              <a:spAutoFit/>
            </a:bodyPr>
            <a:lstStyle>
              <a:lvl1pPr defTabSz="1147763">
                <a:spcBef>
                  <a:spcPct val="20000"/>
                </a:spcBef>
                <a:buChar char="•"/>
                <a:defRPr sz="3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1147763">
                <a:spcBef>
                  <a:spcPct val="20000"/>
                </a:spcBef>
                <a:buChar char="–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1147763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1147763">
                <a:spcBef>
                  <a:spcPct val="20000"/>
                </a:spcBef>
                <a:buChar char="–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1147763">
                <a:spcBef>
                  <a:spcPct val="20000"/>
                </a:spcBef>
                <a:buChar char="»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1147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1147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1147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114776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3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ru-RU" altLang="ru-RU" sz="919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Условные обозначения</a:t>
              </a:r>
            </a:p>
          </p:txBody>
        </p:sp>
        <p:grpSp>
          <p:nvGrpSpPr>
            <p:cNvPr id="475" name="Группа 474"/>
            <p:cNvGrpSpPr/>
            <p:nvPr/>
          </p:nvGrpSpPr>
          <p:grpSpPr>
            <a:xfrm>
              <a:off x="10200976" y="6158345"/>
              <a:ext cx="335102" cy="57663"/>
              <a:chOff x="10191452" y="6179779"/>
              <a:chExt cx="335102" cy="57663"/>
            </a:xfrm>
            <a:grpFill/>
          </p:grpSpPr>
          <p:cxnSp>
            <p:nvCxnSpPr>
              <p:cNvPr id="483" name="Прямая соединительная линия 482"/>
              <p:cNvCxnSpPr/>
              <p:nvPr/>
            </p:nvCxnSpPr>
            <p:spPr>
              <a:xfrm>
                <a:off x="10191452" y="6208820"/>
                <a:ext cx="335102" cy="0"/>
              </a:xfrm>
              <a:prstGeom prst="line">
                <a:avLst/>
              </a:prstGeom>
              <a:grpFill/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4" name="Овал 483"/>
              <p:cNvSpPr/>
              <p:nvPr/>
            </p:nvSpPr>
            <p:spPr>
              <a:xfrm>
                <a:off x="10252112" y="6179779"/>
                <a:ext cx="55563" cy="57243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485" name="Овал 484"/>
              <p:cNvSpPr/>
              <p:nvPr/>
            </p:nvSpPr>
            <p:spPr>
              <a:xfrm>
                <a:off x="10383881" y="6180199"/>
                <a:ext cx="55563" cy="57243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76" name="TextBox 5"/>
            <p:cNvSpPr txBox="1">
              <a:spLocks noChangeArrowheads="1"/>
            </p:cNvSpPr>
            <p:nvPr/>
          </p:nvSpPr>
          <p:spPr bwMode="auto">
            <a:xfrm>
              <a:off x="10713806" y="6067366"/>
              <a:ext cx="1470803" cy="1994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50250" rIns="0" bIns="50250">
              <a:spAutoFit/>
            </a:bodyPr>
            <a:lstStyle>
              <a:defPPr>
                <a:defRPr lang="ru-RU"/>
              </a:defPPr>
              <a:lvl1pPr defTabSz="1147763" eaLnBrk="1" hangingPunct="1">
                <a:defRPr sz="90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defRPr>
              </a:lvl1pPr>
              <a:lvl2pPr marL="742950" indent="-285750" defTabSz="1147763">
                <a:defRPr>
                  <a:latin typeface="Arial" charset="0"/>
                  <a:cs typeface="Arial" charset="0"/>
                </a:defRPr>
              </a:lvl2pPr>
              <a:lvl3pPr marL="1143000" indent="-228600" defTabSz="1147763">
                <a:defRPr>
                  <a:latin typeface="Arial" charset="0"/>
                  <a:cs typeface="Arial" charset="0"/>
                </a:defRPr>
              </a:lvl3pPr>
              <a:lvl4pPr marL="1600200" indent="-228600" defTabSz="1147763">
                <a:defRPr>
                  <a:latin typeface="Arial" charset="0"/>
                  <a:cs typeface="Arial" charset="0"/>
                </a:defRPr>
              </a:lvl4pPr>
              <a:lvl5pPr marL="2057400" indent="-228600" defTabSz="1147763">
                <a:defRPr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9pPr>
            </a:lstStyle>
            <a:p>
              <a:r>
                <a:rPr lang="ru-RU" altLang="ru-RU" sz="752" dirty="0" smtClean="0"/>
                <a:t>Газопровод</a:t>
              </a:r>
              <a:endParaRPr lang="ru-RU" altLang="ru-RU" sz="752" dirty="0"/>
            </a:p>
          </p:txBody>
        </p:sp>
        <p:cxnSp>
          <p:nvCxnSpPr>
            <p:cNvPr id="477" name="Прямая соединительная линия 476"/>
            <p:cNvCxnSpPr/>
            <p:nvPr/>
          </p:nvCxnSpPr>
          <p:spPr>
            <a:xfrm>
              <a:off x="10198616" y="6349299"/>
              <a:ext cx="335102" cy="0"/>
            </a:xfrm>
            <a:prstGeom prst="lin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8" name="TextBox 5"/>
            <p:cNvSpPr txBox="1">
              <a:spLocks noChangeArrowheads="1"/>
            </p:cNvSpPr>
            <p:nvPr/>
          </p:nvSpPr>
          <p:spPr bwMode="auto">
            <a:xfrm>
              <a:off x="10700774" y="6232996"/>
              <a:ext cx="1470803" cy="1994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50250" rIns="0" bIns="50250">
              <a:spAutoFit/>
            </a:bodyPr>
            <a:lstStyle>
              <a:defPPr>
                <a:defRPr lang="ru-RU"/>
              </a:defPPr>
              <a:lvl1pPr defTabSz="1147763" eaLnBrk="1" hangingPunct="1">
                <a:defRPr sz="90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defRPr>
              </a:lvl1pPr>
              <a:lvl2pPr marL="742950" indent="-285750" defTabSz="1147763">
                <a:defRPr>
                  <a:latin typeface="Arial" charset="0"/>
                  <a:cs typeface="Arial" charset="0"/>
                </a:defRPr>
              </a:lvl2pPr>
              <a:lvl3pPr marL="1143000" indent="-228600" defTabSz="1147763">
                <a:defRPr>
                  <a:latin typeface="Arial" charset="0"/>
                  <a:cs typeface="Arial" charset="0"/>
                </a:defRPr>
              </a:lvl3pPr>
              <a:lvl4pPr marL="1600200" indent="-228600" defTabSz="1147763">
                <a:defRPr>
                  <a:latin typeface="Arial" charset="0"/>
                  <a:cs typeface="Arial" charset="0"/>
                </a:defRPr>
              </a:lvl4pPr>
              <a:lvl5pPr marL="2057400" indent="-228600" defTabSz="1147763">
                <a:defRPr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cs typeface="Arial" charset="0"/>
                </a:defRPr>
              </a:lvl9pPr>
            </a:lstStyle>
            <a:p>
              <a:r>
                <a:rPr lang="ru-RU" altLang="ru-RU" sz="752" dirty="0" smtClean="0"/>
                <a:t>ЛЭП 110 </a:t>
              </a:r>
              <a:r>
                <a:rPr lang="ru-RU" altLang="ru-RU" sz="752" dirty="0" err="1" smtClean="0"/>
                <a:t>КвТ</a:t>
              </a:r>
              <a:endParaRPr lang="ru-RU" altLang="ru-RU" sz="752" dirty="0"/>
            </a:p>
          </p:txBody>
        </p:sp>
        <p:cxnSp>
          <p:nvCxnSpPr>
            <p:cNvPr id="479" name="Прямая соединительная линия 478"/>
            <p:cNvCxnSpPr/>
            <p:nvPr/>
          </p:nvCxnSpPr>
          <p:spPr>
            <a:xfrm flipV="1">
              <a:off x="10289417" y="6303637"/>
              <a:ext cx="28553" cy="3796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Прямая соединительная линия 479"/>
            <p:cNvCxnSpPr/>
            <p:nvPr/>
          </p:nvCxnSpPr>
          <p:spPr>
            <a:xfrm>
              <a:off x="10289417" y="6356257"/>
              <a:ext cx="28553" cy="28362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Прямая соединительная линия 480"/>
            <p:cNvCxnSpPr/>
            <p:nvPr/>
          </p:nvCxnSpPr>
          <p:spPr>
            <a:xfrm>
              <a:off x="10421186" y="6303637"/>
              <a:ext cx="34692" cy="34058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Прямая соединительная линия 481"/>
            <p:cNvCxnSpPr/>
            <p:nvPr/>
          </p:nvCxnSpPr>
          <p:spPr>
            <a:xfrm flipH="1">
              <a:off x="10421186" y="6349299"/>
              <a:ext cx="34692" cy="35320"/>
            </a:xfrm>
            <a:prstGeom prst="lin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6" name="Группа 485"/>
          <p:cNvGrpSpPr/>
          <p:nvPr/>
        </p:nvGrpSpPr>
        <p:grpSpPr>
          <a:xfrm>
            <a:off x="13182888" y="5770643"/>
            <a:ext cx="1248575" cy="2402493"/>
            <a:chOff x="158751" y="3682357"/>
            <a:chExt cx="2330450" cy="3028293"/>
          </a:xfrm>
        </p:grpSpPr>
        <p:pic>
          <p:nvPicPr>
            <p:cNvPr id="487" name="Picture 8" descr="C:\Users\30072\Desktop\25.06.2019\НИжегородс\Снимок.JPG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598" t="55201" r="6392" b="4749"/>
            <a:stretch/>
          </p:blipFill>
          <p:spPr bwMode="auto">
            <a:xfrm>
              <a:off x="158751" y="5188526"/>
              <a:ext cx="2330450" cy="1522124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88" name="Picture 8" descr="C:\Users\30072\Desktop\25.06.2019\НИжегородс\Снимок.JPG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96" t="7335" r="6494" b="53033"/>
            <a:stretch/>
          </p:blipFill>
          <p:spPr bwMode="auto">
            <a:xfrm>
              <a:off x="158751" y="3682357"/>
              <a:ext cx="2330450" cy="1506169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89" name="Скругленная прямоугольная выноска 488"/>
          <p:cNvSpPr>
            <a:spLocks noChangeArrowheads="1"/>
          </p:cNvSpPr>
          <p:nvPr/>
        </p:nvSpPr>
        <p:spPr bwMode="auto">
          <a:xfrm>
            <a:off x="11786543" y="3104862"/>
            <a:ext cx="934954" cy="411443"/>
          </a:xfrm>
          <a:prstGeom prst="wedgeRoundRectCallout">
            <a:avLst>
              <a:gd name="adj1" fmla="val -157631"/>
              <a:gd name="adj2" fmla="val -54019"/>
              <a:gd name="adj3" fmla="val 16667"/>
            </a:avLst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defTabSz="1033272"/>
            <a:r>
              <a:rPr lang="ru-RU" altLang="ru-RU" sz="800" i="1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Задымление </a:t>
            </a:r>
          </a:p>
          <a:p>
            <a:pPr algn="ctr" defTabSz="1033272"/>
            <a:r>
              <a:rPr lang="ru-RU" altLang="ru-RU" sz="800" i="1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sz="800" i="1" kern="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15.11.2019  </a:t>
            </a:r>
          </a:p>
        </p:txBody>
      </p:sp>
      <p:sp>
        <p:nvSpPr>
          <p:cNvPr id="491" name="Text Box 1054"/>
          <p:cNvSpPr txBox="1">
            <a:spLocks noChangeArrowheads="1"/>
          </p:cNvSpPr>
          <p:nvPr/>
        </p:nvSpPr>
        <p:spPr bwMode="auto">
          <a:xfrm>
            <a:off x="200425" y="6692078"/>
            <a:ext cx="1773760" cy="279812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47113" tIns="47113" rIns="47113" bIns="47113">
            <a:spAutoFit/>
          </a:bodyPr>
          <a:lstStyle>
            <a:lvl1pPr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ru-RU" altLang="ru-RU" sz="12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Масштаб 2 километра</a:t>
            </a:r>
            <a:endParaRPr lang="ru-RU" altLang="ru-RU" sz="1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2" name="Прямоугольник 491"/>
          <p:cNvSpPr/>
          <p:nvPr/>
        </p:nvSpPr>
        <p:spPr>
          <a:xfrm>
            <a:off x="200425" y="1089422"/>
            <a:ext cx="3568679" cy="240727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9" rIns="91436" bIns="45719" rtlCol="0" anchor="ctr"/>
          <a:lstStyle/>
          <a:p>
            <a:pPr algn="ctr"/>
            <a:r>
              <a:rPr lang="ru-RU" sz="1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cxnSp>
        <p:nvCxnSpPr>
          <p:cNvPr id="432" name="Прямая со стрелкой 431"/>
          <p:cNvCxnSpPr/>
          <p:nvPr/>
        </p:nvCxnSpPr>
        <p:spPr>
          <a:xfrm flipH="1" flipV="1">
            <a:off x="6391417" y="4797840"/>
            <a:ext cx="3209783" cy="1623497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Прямая со стрелкой 432"/>
          <p:cNvCxnSpPr/>
          <p:nvPr/>
        </p:nvCxnSpPr>
        <p:spPr>
          <a:xfrm flipH="1" flipV="1">
            <a:off x="8263718" y="2728065"/>
            <a:ext cx="1511479" cy="3329883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4" name="Прямоугольная выноска 200"/>
          <p:cNvSpPr>
            <a:spLocks noChangeArrowheads="1"/>
          </p:cNvSpPr>
          <p:nvPr/>
        </p:nvSpPr>
        <p:spPr bwMode="auto">
          <a:xfrm>
            <a:off x="5311297" y="4651851"/>
            <a:ext cx="1080120" cy="276999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Бурный</a:t>
            </a:r>
            <a:endParaRPr lang="ru-RU" alt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5" name="Прямоугольная выноска 200"/>
          <p:cNvSpPr>
            <a:spLocks noChangeArrowheads="1"/>
          </p:cNvSpPr>
          <p:nvPr/>
        </p:nvSpPr>
        <p:spPr bwMode="auto">
          <a:xfrm>
            <a:off x="7830981" y="2451066"/>
            <a:ext cx="1080120" cy="276999"/>
          </a:xfrm>
          <a:prstGeom prst="wedgeRectCallout">
            <a:avLst>
              <a:gd name="adj1" fmla="val -7762"/>
              <a:gd name="adj2" fmla="val -3969"/>
            </a:avLst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31875" eaLnBrk="1" hangingPunct="1"/>
            <a:r>
              <a:rPr lang="ru-RU" alt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Перевалка</a:t>
            </a:r>
            <a:endParaRPr lang="ru-RU" alt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6" name="Text Box 21"/>
          <p:cNvSpPr txBox="1">
            <a:spLocks noChangeArrowheads="1"/>
          </p:cNvSpPr>
          <p:nvPr/>
        </p:nvSpPr>
        <p:spPr bwMode="auto">
          <a:xfrm>
            <a:off x="7695369" y="5347420"/>
            <a:ext cx="592702" cy="22289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sp>
        <p:nvSpPr>
          <p:cNvPr id="437" name="Text Box 21"/>
          <p:cNvSpPr txBox="1">
            <a:spLocks noChangeArrowheads="1"/>
          </p:cNvSpPr>
          <p:nvPr/>
        </p:nvSpPr>
        <p:spPr bwMode="auto">
          <a:xfrm>
            <a:off x="8830774" y="4436989"/>
            <a:ext cx="592702" cy="22289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8335" tIns="34167" rIns="68335" bIns="34167">
            <a:spAutoFit/>
          </a:bodyPr>
          <a:lstStyle>
            <a:lvl1pPr defTabSz="619125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19125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19125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19125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19125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191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1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sp>
        <p:nvSpPr>
          <p:cNvPr id="490" name="Скругленная прямоугольная выноска 5"/>
          <p:cNvSpPr>
            <a:spLocks noChangeArrowheads="1"/>
          </p:cNvSpPr>
          <p:nvPr/>
        </p:nvSpPr>
        <p:spPr bwMode="auto">
          <a:xfrm>
            <a:off x="6010655" y="6103154"/>
            <a:ext cx="2572577" cy="441299"/>
          </a:xfrm>
          <a:prstGeom prst="wedgeRoundRectCallout">
            <a:avLst>
              <a:gd name="adj1" fmla="val 87778"/>
              <a:gd name="adj2" fmla="val 45940"/>
              <a:gd name="adj3" fmla="val 16667"/>
            </a:avLst>
          </a:prstGeom>
          <a:solidFill>
            <a:srgbClr val="00B0F0">
              <a:alpha val="64000"/>
            </a:srgbClr>
          </a:solidFill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alt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распространения природного </a:t>
            </a:r>
            <a:r>
              <a:rPr lang="ru-RU" altLang="ru-RU" sz="9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пожара</a:t>
            </a:r>
            <a:r>
              <a:rPr lang="en-US" altLang="ru-RU" sz="9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9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24 ч. </a:t>
            </a:r>
          </a:p>
          <a:p>
            <a:pPr algn="ctr"/>
            <a:r>
              <a:rPr lang="ru-RU" altLang="ru-RU" sz="9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15.11.2019 </a:t>
            </a:r>
            <a:r>
              <a:rPr lang="ru-RU" alt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лесного пожара </a:t>
            </a:r>
            <a:r>
              <a:rPr lang="ru-RU" altLang="ru-RU" sz="9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134 га</a:t>
            </a:r>
            <a:endParaRPr lang="ru-RU" altLang="ru-RU" sz="9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51" name="Перевалка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215077" y="1341219"/>
            <a:ext cx="3544501" cy="2331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9080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800" fill="hold"/>
                                        <p:tgtEl>
                                          <p:spTgt spid="4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451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1"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3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698553</TotalTime>
  <Words>688</Words>
  <Application>Microsoft Office PowerPoint</Application>
  <PresentationFormat>Произвольный</PresentationFormat>
  <Paragraphs>309</Paragraphs>
  <Slides>9</Slides>
  <Notes>0</Notes>
  <HiddenSlides>0</HiddenSlides>
  <MMClips>4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9</vt:i4>
      </vt:variant>
    </vt:vector>
  </HeadingPairs>
  <TitlesOfParts>
    <vt:vector size="10" baseType="lpstr">
      <vt:lpstr>3_Тема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Карташев</dc:creator>
  <cp:lastModifiedBy>ods</cp:lastModifiedBy>
  <cp:revision>23242</cp:revision>
  <cp:lastPrinted>2019-11-14T18:12:54Z</cp:lastPrinted>
  <dcterms:created xsi:type="dcterms:W3CDTF">2013-07-30T10:49:19Z</dcterms:created>
  <dcterms:modified xsi:type="dcterms:W3CDTF">2019-11-14T23:02:20Z</dcterms:modified>
</cp:coreProperties>
</file>