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8998" r:id="rId2"/>
    <p:sldId id="9033" r:id="rId3"/>
    <p:sldId id="9027" r:id="rId4"/>
    <p:sldId id="9028" r:id="rId5"/>
    <p:sldId id="9029" r:id="rId6"/>
    <p:sldId id="9030" r:id="rId7"/>
    <p:sldId id="9032" r:id="rId8"/>
    <p:sldId id="9031" r:id="rId9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33"/>
            <p14:sldId id="9027"/>
            <p14:sldId id="9028"/>
            <p14:sldId id="9029"/>
            <p14:sldId id="9030"/>
            <p14:sldId id="9032"/>
            <p14:sldId id="9031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4ADFE6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254" y="-8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09.07.2020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09.07.2020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3.png"/><Relationship Id="rId7" Type="http://schemas.openxmlformats.org/officeDocument/2006/relationships/image" Target="../media/image5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8.png"/><Relationship Id="rId7" Type="http://schemas.openxmlformats.org/officeDocument/2006/relationships/image" Target="../media/image5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2.png"/><Relationship Id="rId7" Type="http://schemas.openxmlformats.org/officeDocument/2006/relationships/image" Target="../media/image5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6.png"/><Relationship Id="rId7" Type="http://schemas.openxmlformats.org/officeDocument/2006/relationships/image" Target="../media/image5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6" y="3461274"/>
            <a:ext cx="5981731" cy="33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" y="3520440"/>
            <a:ext cx="6135148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43734"/>
            <a:ext cx="5981731" cy="287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8019"/>
            <a:ext cx="6134256" cy="286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РАДАР ОСАДКОВ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09.07.2020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37202" y="63360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с 06:00 до 10:00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44" y="3520799"/>
            <a:ext cx="5969855" cy="33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" y="3523558"/>
            <a:ext cx="6177696" cy="33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91" y="648121"/>
            <a:ext cx="5969307" cy="28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75864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10.07.2020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3542483"/>
            <a:ext cx="5957885" cy="33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" y="3519640"/>
            <a:ext cx="6135148" cy="333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632557"/>
            <a:ext cx="5967411" cy="28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" y="652459"/>
            <a:ext cx="6161641" cy="28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11.07.2020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30633"/>
            <a:ext cx="5981732" cy="33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" y="3512820"/>
            <a:ext cx="6168090" cy="331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87" y="648122"/>
            <a:ext cx="6006611" cy="2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33599"/>
            <a:ext cx="6175865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10.07.2020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13" y="3532310"/>
            <a:ext cx="5958985" cy="332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34276"/>
            <a:ext cx="6141461" cy="332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510540"/>
            <a:ext cx="5981733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" y="643577"/>
            <a:ext cx="6129752" cy="283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11.07.2020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25" y="3520440"/>
            <a:ext cx="5991075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" y="3520440"/>
            <a:ext cx="6173737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9975"/>
            <a:ext cx="5981731" cy="283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" y="639976"/>
            <a:ext cx="6138401" cy="28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10.07.2020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30714"/>
            <a:ext cx="5981732" cy="3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530714"/>
            <a:ext cx="6131935" cy="3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33599"/>
            <a:ext cx="5981731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122"/>
            <a:ext cx="6175864" cy="28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11.07.2020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582175</TotalTime>
  <Words>103</Words>
  <Application>Microsoft Office PowerPoint</Application>
  <PresentationFormat>Произвольный</PresentationFormat>
  <Paragraphs>43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25430</cp:revision>
  <cp:lastPrinted>2019-02-26T17:10:31Z</cp:lastPrinted>
  <dcterms:created xsi:type="dcterms:W3CDTF">2014-09-08T13:21:12Z</dcterms:created>
  <dcterms:modified xsi:type="dcterms:W3CDTF">2020-07-09T07:54:39Z</dcterms:modified>
</cp:coreProperties>
</file>