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12"/>
  </p:notesMasterIdLst>
  <p:handoutMasterIdLst>
    <p:handoutMasterId r:id="rId13"/>
  </p:handoutMasterIdLst>
  <p:sldIdLst>
    <p:sldId id="8048" r:id="rId2"/>
    <p:sldId id="8039" r:id="rId3"/>
    <p:sldId id="8040" r:id="rId4"/>
    <p:sldId id="8041" r:id="rId5"/>
    <p:sldId id="8042" r:id="rId6"/>
    <p:sldId id="8043" r:id="rId7"/>
    <p:sldId id="8044" r:id="rId8"/>
    <p:sldId id="8045" r:id="rId9"/>
    <p:sldId id="8046" r:id="rId10"/>
    <p:sldId id="8047" r:id="rId11"/>
  </p:sldIdLst>
  <p:sldSz cx="12192000" cy="6858000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048"/>
            <p14:sldId id="8039"/>
            <p14:sldId id="8040"/>
            <p14:sldId id="8041"/>
            <p14:sldId id="8042"/>
            <p14:sldId id="8043"/>
            <p14:sldId id="8044"/>
            <p14:sldId id="8045"/>
            <p14:sldId id="8046"/>
            <p14:sldId id="8047"/>
          </p14:sldIdLst>
        </p14:section>
      </p14:sectionLst>
    </p:ext>
    <p:ext uri="{EFAFB233-063F-42B5-8137-9DF3F51BA10A}">
      <p15:sldGuideLst xmlns="" xmlns:p15="http://schemas.microsoft.com/office/powerpoint/2012/main">
        <p15:guide id="2" pos="3628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F353"/>
    <a:srgbClr val="181DF8"/>
    <a:srgbClr val="FF0000"/>
    <a:srgbClr val="000000"/>
    <a:srgbClr val="4ADFE6"/>
    <a:srgbClr val="563BF5"/>
    <a:srgbClr val="FFFFFF"/>
    <a:srgbClr val="EFF4ED"/>
    <a:srgbClr val="060BD8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6433" autoAdjust="0"/>
  </p:normalViewPr>
  <p:slideViewPr>
    <p:cSldViewPr snapToGrid="0">
      <p:cViewPr>
        <p:scale>
          <a:sx n="90" d="100"/>
          <a:sy n="90" d="100"/>
        </p:scale>
        <p:origin x="-1344" y="-1086"/>
      </p:cViewPr>
      <p:guideLst>
        <p:guide orient="horz" pos="4320"/>
        <p:guide pos="3628"/>
      </p:guideLst>
    </p:cSldViewPr>
  </p:slideViewPr>
  <p:outlineViewPr>
    <p:cViewPr>
      <p:scale>
        <a:sx n="66" d="100"/>
        <a:sy n="66" d="100"/>
      </p:scale>
      <p:origin x="0" y="-657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5" y="148"/>
            <a:ext cx="4308031" cy="341074"/>
          </a:xfrm>
          <a:prstGeom prst="rect">
            <a:avLst/>
          </a:prstGeom>
        </p:spPr>
        <p:txBody>
          <a:bodyPr vert="horz" lIns="88112" tIns="44051" rIns="88112" bIns="44051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10" y="148"/>
            <a:ext cx="4308031" cy="341074"/>
          </a:xfrm>
          <a:prstGeom prst="rect">
            <a:avLst/>
          </a:prstGeom>
        </p:spPr>
        <p:txBody>
          <a:bodyPr vert="horz" lIns="88112" tIns="44051" rIns="88112" bIns="44051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22.11.2019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45" y="6467742"/>
            <a:ext cx="4308031" cy="341072"/>
          </a:xfrm>
          <a:prstGeom prst="rect">
            <a:avLst/>
          </a:prstGeom>
        </p:spPr>
        <p:txBody>
          <a:bodyPr vert="horz" lIns="88112" tIns="44051" rIns="88112" bIns="44051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10" y="6467742"/>
            <a:ext cx="4308031" cy="341072"/>
          </a:xfrm>
          <a:prstGeom prst="rect">
            <a:avLst/>
          </a:prstGeom>
        </p:spPr>
        <p:txBody>
          <a:bodyPr vert="horz" lIns="88112" tIns="44051" rIns="88112" bIns="44051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5" y="49"/>
            <a:ext cx="4307733" cy="341623"/>
          </a:xfrm>
          <a:prstGeom prst="rect">
            <a:avLst/>
          </a:prstGeom>
        </p:spPr>
        <p:txBody>
          <a:bodyPr vert="horz" lIns="95408" tIns="47703" rIns="95408" bIns="47703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36" y="49"/>
            <a:ext cx="4307733" cy="341623"/>
          </a:xfrm>
          <a:prstGeom prst="rect">
            <a:avLst/>
          </a:prstGeom>
        </p:spPr>
        <p:txBody>
          <a:bodyPr vert="horz" lIns="95408" tIns="47703" rIns="95408" bIns="47703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22.11.2019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8938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08" tIns="47703" rIns="95408" bIns="47703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40" y="3276749"/>
            <a:ext cx="7952739" cy="2680960"/>
          </a:xfrm>
          <a:prstGeom prst="rect">
            <a:avLst/>
          </a:prstGeom>
        </p:spPr>
        <p:txBody>
          <a:bodyPr vert="horz" lIns="95408" tIns="47703" rIns="95408" bIns="4770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45" y="6467297"/>
            <a:ext cx="4307733" cy="341621"/>
          </a:xfrm>
          <a:prstGeom prst="rect">
            <a:avLst/>
          </a:prstGeom>
        </p:spPr>
        <p:txBody>
          <a:bodyPr vert="horz" lIns="95408" tIns="47703" rIns="95408" bIns="47703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36" y="6467297"/>
            <a:ext cx="4307733" cy="341621"/>
          </a:xfrm>
          <a:prstGeom prst="rect">
            <a:avLst/>
          </a:prstGeom>
        </p:spPr>
        <p:txBody>
          <a:bodyPr vert="horz" lIns="95408" tIns="47703" rIns="95408" bIns="47703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28938" y="850900"/>
            <a:ext cx="4083050" cy="22971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8230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28938" y="850900"/>
            <a:ext cx="4083050" cy="22971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8230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24175" y="850900"/>
            <a:ext cx="4087813" cy="2298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6902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22.11.2019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22.11.2019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22.11.2019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22.11.2019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22.11.2019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22.11.2019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22.11.2019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22.11.2019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22.11.2019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22.11.2019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22.11.2019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22.11.2019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Picture 2" descr="\\10.66.0.115\рабочие файлы 2\документы ОДС\2019\Январь\03\ОМИП\КК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r="12269"/>
          <a:stretch/>
        </p:blipFill>
        <p:spPr bwMode="auto">
          <a:xfrm>
            <a:off x="-1" y="821257"/>
            <a:ext cx="12192001" cy="6077968"/>
          </a:xfrm>
          <a:prstGeom prst="rect">
            <a:avLst/>
          </a:prstGeom>
          <a:solidFill>
            <a:srgbClr val="FF9999">
              <a:alpha val="45000"/>
            </a:srgbClr>
          </a:solidFill>
          <a:ln>
            <a:solidFill>
              <a:srgbClr val="FF0000"/>
            </a:solidFill>
          </a:ln>
          <a:extLst/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8"/>
            <a:ext cx="12192000" cy="83139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867" dirty="0">
                <a:solidFill>
                  <a:prstClr val="white"/>
                </a:solidFill>
              </a:rPr>
              <a:t>ИНФОРМАЦИОННЫЕ МАТЕРИАЛЫ ПО ОСАДКАМ И ПОРЫВАМ ВЕТРА НА ТЕРРИТОРИИ</a:t>
            </a:r>
          </a:p>
          <a:p>
            <a:r>
              <a:rPr lang="ru-RU" sz="1867" dirty="0">
                <a:solidFill>
                  <a:prstClr val="white"/>
                </a:solidFill>
              </a:rPr>
              <a:t>КРАСНОДАРСКОГО КРАЯ (РИСК НАРУШЕНИЯ ЭЛЕКТРОСНАБЖЕНИЯ НА </a:t>
            </a:r>
            <a:r>
              <a:rPr lang="ru-RU" sz="1867" dirty="0" smtClean="0">
                <a:solidFill>
                  <a:prstClr val="white"/>
                </a:solidFill>
              </a:rPr>
              <a:t>23.11.2019г</a:t>
            </a:r>
            <a:r>
              <a:rPr lang="ru-RU" sz="1867" dirty="0" smtClean="0">
                <a:solidFill>
                  <a:prstClr val="white"/>
                </a:solidFill>
              </a:rPr>
              <a:t>.)</a:t>
            </a:r>
            <a:endParaRPr lang="ru-RU" sz="1867" dirty="0">
              <a:solidFill>
                <a:prstClr val="white"/>
              </a:solidFill>
            </a:endParaRPr>
          </a:p>
        </p:txBody>
      </p:sp>
      <p:sp>
        <p:nvSpPr>
          <p:cNvPr id="123" name="Rectangle 93"/>
          <p:cNvSpPr>
            <a:spLocks noChangeArrowheads="1"/>
          </p:cNvSpPr>
          <p:nvPr/>
        </p:nvSpPr>
        <p:spPr bwMode="auto">
          <a:xfrm>
            <a:off x="722" y="4727388"/>
            <a:ext cx="2472789" cy="21716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8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 Box 97"/>
          <p:cNvSpPr txBox="1">
            <a:spLocks noChangeArrowheads="1"/>
          </p:cNvSpPr>
          <p:nvPr/>
        </p:nvSpPr>
        <p:spPr bwMode="auto">
          <a:xfrm>
            <a:off x="484911" y="4870044"/>
            <a:ext cx="2445207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прогноз нарушения ЛЭП</a:t>
            </a:r>
          </a:p>
        </p:txBody>
      </p:sp>
      <p:sp>
        <p:nvSpPr>
          <p:cNvPr id="125" name="Text Box 97"/>
          <p:cNvSpPr txBox="1">
            <a:spLocks noChangeArrowheads="1"/>
          </p:cNvSpPr>
          <p:nvPr/>
        </p:nvSpPr>
        <p:spPr bwMode="auto">
          <a:xfrm>
            <a:off x="426735" y="4702800"/>
            <a:ext cx="2141846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571330" y="5976743"/>
            <a:ext cx="2146466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8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27" name="TextBox 10"/>
          <p:cNvSpPr txBox="1"/>
          <p:nvPr/>
        </p:nvSpPr>
        <p:spPr>
          <a:xfrm>
            <a:off x="0" y="6619572"/>
            <a:ext cx="1025661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800" dirty="0">
                <a:solidFill>
                  <a:prstClr val="black"/>
                </a:solidFill>
              </a:rPr>
              <a:t>Славянский</a:t>
            </a:r>
          </a:p>
        </p:txBody>
      </p:sp>
      <p:sp>
        <p:nvSpPr>
          <p:cNvPr id="128" name="Text Box 97"/>
          <p:cNvSpPr txBox="1">
            <a:spLocks noChangeArrowheads="1"/>
          </p:cNvSpPr>
          <p:nvPr/>
        </p:nvSpPr>
        <p:spPr bwMode="auto">
          <a:xfrm>
            <a:off x="502447" y="5381897"/>
            <a:ext cx="2115523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 в мм за 24 ч</a:t>
            </a:r>
          </a:p>
        </p:txBody>
      </p:sp>
      <p:sp>
        <p:nvSpPr>
          <p:cNvPr id="129" name="TextBox 23"/>
          <p:cNvSpPr txBox="1"/>
          <p:nvPr/>
        </p:nvSpPr>
        <p:spPr>
          <a:xfrm>
            <a:off x="124331" y="5402994"/>
            <a:ext cx="512747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0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130" name="Полилиния 129"/>
          <p:cNvSpPr/>
          <p:nvPr/>
        </p:nvSpPr>
        <p:spPr>
          <a:xfrm>
            <a:off x="161795" y="4970144"/>
            <a:ext cx="433207" cy="311039"/>
          </a:xfrm>
          <a:custGeom>
            <a:avLst/>
            <a:gdLst>
              <a:gd name="connsiteX0" fmla="*/ 42863 w 324905"/>
              <a:gd name="connsiteY0" fmla="*/ 28575 h 204788"/>
              <a:gd name="connsiteX1" fmla="*/ 47625 w 324905"/>
              <a:gd name="connsiteY1" fmla="*/ 4763 h 204788"/>
              <a:gd name="connsiteX2" fmla="*/ 61913 w 324905"/>
              <a:gd name="connsiteY2" fmla="*/ 0 h 204788"/>
              <a:gd name="connsiteX3" fmla="*/ 95250 w 324905"/>
              <a:gd name="connsiteY3" fmla="*/ 4763 h 204788"/>
              <a:gd name="connsiteX4" fmla="*/ 200025 w 324905"/>
              <a:gd name="connsiteY4" fmla="*/ 9525 h 204788"/>
              <a:gd name="connsiteX5" fmla="*/ 252413 w 324905"/>
              <a:gd name="connsiteY5" fmla="*/ 14288 h 204788"/>
              <a:gd name="connsiteX6" fmla="*/ 280988 w 324905"/>
              <a:gd name="connsiteY6" fmla="*/ 23813 h 204788"/>
              <a:gd name="connsiteX7" fmla="*/ 285750 w 324905"/>
              <a:gd name="connsiteY7" fmla="*/ 52388 h 204788"/>
              <a:gd name="connsiteX8" fmla="*/ 300038 w 324905"/>
              <a:gd name="connsiteY8" fmla="*/ 57150 h 204788"/>
              <a:gd name="connsiteX9" fmla="*/ 314325 w 324905"/>
              <a:gd name="connsiteY9" fmla="*/ 66675 h 204788"/>
              <a:gd name="connsiteX10" fmla="*/ 323850 w 324905"/>
              <a:gd name="connsiteY10" fmla="*/ 80963 h 204788"/>
              <a:gd name="connsiteX11" fmla="*/ 319088 w 324905"/>
              <a:gd name="connsiteY11" fmla="*/ 180975 h 204788"/>
              <a:gd name="connsiteX12" fmla="*/ 300038 w 324905"/>
              <a:gd name="connsiteY12" fmla="*/ 185738 h 204788"/>
              <a:gd name="connsiteX13" fmla="*/ 228600 w 324905"/>
              <a:gd name="connsiteY13" fmla="*/ 190500 h 204788"/>
              <a:gd name="connsiteX14" fmla="*/ 209550 w 324905"/>
              <a:gd name="connsiteY14" fmla="*/ 195263 h 204788"/>
              <a:gd name="connsiteX15" fmla="*/ 185738 w 324905"/>
              <a:gd name="connsiteY15" fmla="*/ 200025 h 204788"/>
              <a:gd name="connsiteX16" fmla="*/ 171450 w 324905"/>
              <a:gd name="connsiteY16" fmla="*/ 204788 h 204788"/>
              <a:gd name="connsiteX17" fmla="*/ 152400 w 324905"/>
              <a:gd name="connsiteY17" fmla="*/ 190500 h 204788"/>
              <a:gd name="connsiteX18" fmla="*/ 138113 w 324905"/>
              <a:gd name="connsiteY18" fmla="*/ 180975 h 204788"/>
              <a:gd name="connsiteX19" fmla="*/ 123825 w 324905"/>
              <a:gd name="connsiteY19" fmla="*/ 166688 h 204788"/>
              <a:gd name="connsiteX20" fmla="*/ 95250 w 324905"/>
              <a:gd name="connsiteY20" fmla="*/ 152400 h 204788"/>
              <a:gd name="connsiteX21" fmla="*/ 42863 w 324905"/>
              <a:gd name="connsiteY21" fmla="*/ 147638 h 204788"/>
              <a:gd name="connsiteX22" fmla="*/ 14288 w 324905"/>
              <a:gd name="connsiteY22" fmla="*/ 133350 h 204788"/>
              <a:gd name="connsiteX23" fmla="*/ 4763 w 324905"/>
              <a:gd name="connsiteY23" fmla="*/ 119063 h 204788"/>
              <a:gd name="connsiteX24" fmla="*/ 0 w 324905"/>
              <a:gd name="connsiteY24" fmla="*/ 104775 h 204788"/>
              <a:gd name="connsiteX25" fmla="*/ 19050 w 324905"/>
              <a:gd name="connsiteY25" fmla="*/ 42863 h 204788"/>
              <a:gd name="connsiteX26" fmla="*/ 42863 w 324905"/>
              <a:gd name="connsiteY26" fmla="*/ 28575 h 20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24905" h="204788">
                <a:moveTo>
                  <a:pt x="42863" y="28575"/>
                </a:moveTo>
                <a:cubicBezTo>
                  <a:pt x="44450" y="20638"/>
                  <a:pt x="43135" y="11498"/>
                  <a:pt x="47625" y="4763"/>
                </a:cubicBezTo>
                <a:cubicBezTo>
                  <a:pt x="50410" y="586"/>
                  <a:pt x="56893" y="0"/>
                  <a:pt x="61913" y="0"/>
                </a:cubicBezTo>
                <a:cubicBezTo>
                  <a:pt x="73138" y="0"/>
                  <a:pt x="84138" y="3175"/>
                  <a:pt x="95250" y="4763"/>
                </a:cubicBezTo>
                <a:cubicBezTo>
                  <a:pt x="147969" y="22336"/>
                  <a:pt x="113804" y="14914"/>
                  <a:pt x="200025" y="9525"/>
                </a:cubicBezTo>
                <a:cubicBezTo>
                  <a:pt x="217488" y="11113"/>
                  <a:pt x="235145" y="11241"/>
                  <a:pt x="252413" y="14288"/>
                </a:cubicBezTo>
                <a:cubicBezTo>
                  <a:pt x="262300" y="16033"/>
                  <a:pt x="280988" y="23813"/>
                  <a:pt x="280988" y="23813"/>
                </a:cubicBezTo>
                <a:cubicBezTo>
                  <a:pt x="282575" y="33338"/>
                  <a:pt x="280959" y="44004"/>
                  <a:pt x="285750" y="52388"/>
                </a:cubicBezTo>
                <a:cubicBezTo>
                  <a:pt x="288241" y="56747"/>
                  <a:pt x="295548" y="54905"/>
                  <a:pt x="300038" y="57150"/>
                </a:cubicBezTo>
                <a:cubicBezTo>
                  <a:pt x="305157" y="59710"/>
                  <a:pt x="309563" y="63500"/>
                  <a:pt x="314325" y="66675"/>
                </a:cubicBezTo>
                <a:cubicBezTo>
                  <a:pt x="317500" y="71438"/>
                  <a:pt x="323612" y="75244"/>
                  <a:pt x="323850" y="80963"/>
                </a:cubicBezTo>
                <a:cubicBezTo>
                  <a:pt x="325240" y="114309"/>
                  <a:pt x="326484" y="148430"/>
                  <a:pt x="319088" y="180975"/>
                </a:cubicBezTo>
                <a:cubicBezTo>
                  <a:pt x="317637" y="187358"/>
                  <a:pt x="306548" y="185053"/>
                  <a:pt x="300038" y="185738"/>
                </a:cubicBezTo>
                <a:cubicBezTo>
                  <a:pt x="276304" y="188236"/>
                  <a:pt x="252413" y="188913"/>
                  <a:pt x="228600" y="190500"/>
                </a:cubicBezTo>
                <a:cubicBezTo>
                  <a:pt x="222250" y="192088"/>
                  <a:pt x="215940" y="193843"/>
                  <a:pt x="209550" y="195263"/>
                </a:cubicBezTo>
                <a:cubicBezTo>
                  <a:pt x="201648" y="197019"/>
                  <a:pt x="193591" y="198062"/>
                  <a:pt x="185738" y="200025"/>
                </a:cubicBezTo>
                <a:cubicBezTo>
                  <a:pt x="180868" y="201243"/>
                  <a:pt x="176213" y="203200"/>
                  <a:pt x="171450" y="204788"/>
                </a:cubicBezTo>
                <a:cubicBezTo>
                  <a:pt x="165100" y="200025"/>
                  <a:pt x="158859" y="195114"/>
                  <a:pt x="152400" y="190500"/>
                </a:cubicBezTo>
                <a:cubicBezTo>
                  <a:pt x="147743" y="187173"/>
                  <a:pt x="142510" y="184639"/>
                  <a:pt x="138113" y="180975"/>
                </a:cubicBezTo>
                <a:cubicBezTo>
                  <a:pt x="132939" y="176663"/>
                  <a:pt x="128999" y="171000"/>
                  <a:pt x="123825" y="166688"/>
                </a:cubicBezTo>
                <a:cubicBezTo>
                  <a:pt x="116019" y="160183"/>
                  <a:pt x="105619" y="153881"/>
                  <a:pt x="95250" y="152400"/>
                </a:cubicBezTo>
                <a:cubicBezTo>
                  <a:pt x="77892" y="149920"/>
                  <a:pt x="60325" y="149225"/>
                  <a:pt x="42863" y="147638"/>
                </a:cubicBezTo>
                <a:cubicBezTo>
                  <a:pt x="31242" y="143764"/>
                  <a:pt x="23520" y="142582"/>
                  <a:pt x="14288" y="133350"/>
                </a:cubicBezTo>
                <a:cubicBezTo>
                  <a:pt x="10241" y="129303"/>
                  <a:pt x="7323" y="124182"/>
                  <a:pt x="4763" y="119063"/>
                </a:cubicBezTo>
                <a:cubicBezTo>
                  <a:pt x="2518" y="114573"/>
                  <a:pt x="1588" y="109538"/>
                  <a:pt x="0" y="104775"/>
                </a:cubicBezTo>
                <a:cubicBezTo>
                  <a:pt x="5433" y="50448"/>
                  <a:pt x="-6518" y="68431"/>
                  <a:pt x="19050" y="42863"/>
                </a:cubicBezTo>
                <a:lnTo>
                  <a:pt x="42863" y="28575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800">
              <a:solidFill>
                <a:prstClr val="white"/>
              </a:solidFill>
            </a:endParaRPr>
          </a:p>
        </p:txBody>
      </p:sp>
      <p:sp>
        <p:nvSpPr>
          <p:cNvPr id="131" name="TextBox 23"/>
          <p:cNvSpPr txBox="1"/>
          <p:nvPr/>
        </p:nvSpPr>
        <p:spPr>
          <a:xfrm>
            <a:off x="96915" y="5601515"/>
            <a:ext cx="546871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00" dirty="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132" name="Прямоугольник 131"/>
          <p:cNvSpPr/>
          <p:nvPr/>
        </p:nvSpPr>
        <p:spPr>
          <a:xfrm>
            <a:off x="95250" y="5865334"/>
            <a:ext cx="702969" cy="20985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321/20</a:t>
            </a:r>
          </a:p>
        </p:txBody>
      </p: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798219" y="6515043"/>
            <a:ext cx="2080835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муниципальное образование</a:t>
            </a:r>
          </a:p>
        </p:txBody>
      </p:sp>
      <p:sp>
        <p:nvSpPr>
          <p:cNvPr id="134" name="Text Box 97"/>
          <p:cNvSpPr txBox="1">
            <a:spLocks noChangeArrowheads="1"/>
          </p:cNvSpPr>
          <p:nvPr/>
        </p:nvSpPr>
        <p:spPr bwMode="auto">
          <a:xfrm>
            <a:off x="532303" y="5572896"/>
            <a:ext cx="2441439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</a:t>
            </a:r>
          </a:p>
        </p:txBody>
      </p:sp>
      <p:sp>
        <p:nvSpPr>
          <p:cNvPr id="135" name="Text Box 97"/>
          <p:cNvSpPr txBox="1">
            <a:spLocks noChangeArrowheads="1"/>
          </p:cNvSpPr>
          <p:nvPr/>
        </p:nvSpPr>
        <p:spPr bwMode="auto">
          <a:xfrm>
            <a:off x="475787" y="5118917"/>
            <a:ext cx="2528658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линии электропередач 110 кВт</a:t>
            </a:r>
          </a:p>
        </p:txBody>
      </p:sp>
      <p:cxnSp>
        <p:nvCxnSpPr>
          <p:cNvPr id="136" name="Прямая соединительная линия 135"/>
          <p:cNvCxnSpPr/>
          <p:nvPr/>
        </p:nvCxnSpPr>
        <p:spPr>
          <a:xfrm>
            <a:off x="194751" y="5356908"/>
            <a:ext cx="367996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 Box 97"/>
          <p:cNvSpPr txBox="1">
            <a:spLocks noChangeArrowheads="1"/>
          </p:cNvSpPr>
          <p:nvPr/>
        </p:nvSpPr>
        <p:spPr bwMode="auto">
          <a:xfrm>
            <a:off x="798219" y="5752047"/>
            <a:ext cx="1893853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altLang="ru-RU" sz="800" kern="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ru-RU" alt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протяженность ЛЭП/ТП (шт.)</a:t>
            </a:r>
          </a:p>
        </p:txBody>
      </p:sp>
      <p:sp>
        <p:nvSpPr>
          <p:cNvPr id="138" name="Скругленный прямоугольник 137"/>
          <p:cNvSpPr/>
          <p:nvPr/>
        </p:nvSpPr>
        <p:spPr>
          <a:xfrm>
            <a:off x="247261" y="6388527"/>
            <a:ext cx="355371" cy="2516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139" name="Text Box 97"/>
          <p:cNvSpPr txBox="1">
            <a:spLocks noChangeArrowheads="1"/>
          </p:cNvSpPr>
          <p:nvPr/>
        </p:nvSpPr>
        <p:spPr bwMode="auto">
          <a:xfrm>
            <a:off x="583335" y="6329610"/>
            <a:ext cx="2165734" cy="2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2591" tIns="71297" rIns="142591" bIns="7129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425463"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износ электроэнергетических систем 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83407" y="6152006"/>
            <a:ext cx="903816" cy="195791"/>
          </a:xfrm>
          <a:prstGeom prst="rect">
            <a:avLst/>
          </a:prstGeom>
          <a:solidFill>
            <a:schemeClr val="accent3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21915" tIns="60957" rIns="121915" bIns="60957" anchor="ctr"/>
          <a:lstStyle/>
          <a:p>
            <a:pPr algn="ctr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1599/10330</a:t>
            </a:r>
          </a:p>
        </p:txBody>
      </p:sp>
      <p:sp>
        <p:nvSpPr>
          <p:cNvPr id="141" name="Text Box 97"/>
          <p:cNvSpPr txBox="1">
            <a:spLocks noChangeArrowheads="1"/>
          </p:cNvSpPr>
          <p:nvPr/>
        </p:nvSpPr>
        <p:spPr bwMode="auto">
          <a:xfrm>
            <a:off x="809992" y="6054045"/>
            <a:ext cx="1758589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кол-во домов /населения</a:t>
            </a:r>
          </a:p>
        </p:txBody>
      </p:sp>
      <p:sp>
        <p:nvSpPr>
          <p:cNvPr id="297" name="TextBox 10"/>
          <p:cNvSpPr txBox="1"/>
          <p:nvPr/>
        </p:nvSpPr>
        <p:spPr>
          <a:xfrm>
            <a:off x="2985765" y="1249704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Ейский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298" name="TextBox 23"/>
          <p:cNvSpPr txBox="1"/>
          <p:nvPr/>
        </p:nvSpPr>
        <p:spPr>
          <a:xfrm>
            <a:off x="3490546" y="1403487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20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299" name="Прямоугольник 298"/>
          <p:cNvSpPr/>
          <p:nvPr/>
        </p:nvSpPr>
        <p:spPr>
          <a:xfrm>
            <a:off x="3168347" y="1633147"/>
            <a:ext cx="901927" cy="1847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1867/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300" name="TextBox 23"/>
          <p:cNvSpPr txBox="1"/>
          <p:nvPr/>
        </p:nvSpPr>
        <p:spPr>
          <a:xfrm>
            <a:off x="3155864" y="1380403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01" name="TextBox 10"/>
          <p:cNvSpPr txBox="1"/>
          <p:nvPr/>
        </p:nvSpPr>
        <p:spPr>
          <a:xfrm>
            <a:off x="4155530" y="895489"/>
            <a:ext cx="1163751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Щербиновский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02" name="TextBox 23"/>
          <p:cNvSpPr txBox="1"/>
          <p:nvPr/>
        </p:nvSpPr>
        <p:spPr>
          <a:xfrm>
            <a:off x="4660312" y="1049271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17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03" name="Прямоугольник 302"/>
          <p:cNvSpPr/>
          <p:nvPr/>
        </p:nvSpPr>
        <p:spPr>
          <a:xfrm>
            <a:off x="4405654" y="1265029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720/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04" name="TextBox 23"/>
          <p:cNvSpPr txBox="1"/>
          <p:nvPr/>
        </p:nvSpPr>
        <p:spPr>
          <a:xfrm>
            <a:off x="4281813" y="1038514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05" name="TextBox 10"/>
          <p:cNvSpPr txBox="1"/>
          <p:nvPr/>
        </p:nvSpPr>
        <p:spPr>
          <a:xfrm>
            <a:off x="6233023" y="896990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Кущевский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06" name="TextBox 23"/>
          <p:cNvSpPr txBox="1"/>
          <p:nvPr/>
        </p:nvSpPr>
        <p:spPr>
          <a:xfrm>
            <a:off x="6737805" y="1050772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16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07" name="Прямоугольник 306"/>
          <p:cNvSpPr/>
          <p:nvPr/>
        </p:nvSpPr>
        <p:spPr>
          <a:xfrm>
            <a:off x="6377729" y="1249704"/>
            <a:ext cx="780764" cy="17735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2590/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08" name="TextBox 23"/>
          <p:cNvSpPr txBox="1"/>
          <p:nvPr/>
        </p:nvSpPr>
        <p:spPr>
          <a:xfrm>
            <a:off x="6359307" y="1040016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09" name="TextBox 10"/>
          <p:cNvSpPr txBox="1"/>
          <p:nvPr/>
        </p:nvSpPr>
        <p:spPr>
          <a:xfrm>
            <a:off x="7202089" y="1349731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Крыловский р-н</a:t>
            </a:r>
          </a:p>
        </p:txBody>
      </p:sp>
      <p:sp>
        <p:nvSpPr>
          <p:cNvPr id="310" name="TextBox 23"/>
          <p:cNvSpPr txBox="1"/>
          <p:nvPr/>
        </p:nvSpPr>
        <p:spPr>
          <a:xfrm>
            <a:off x="7706870" y="1503514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17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11" name="Прямоугольник 310"/>
          <p:cNvSpPr/>
          <p:nvPr/>
        </p:nvSpPr>
        <p:spPr>
          <a:xfrm>
            <a:off x="7452213" y="1719273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684/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2" name="TextBox 23"/>
          <p:cNvSpPr txBox="1"/>
          <p:nvPr/>
        </p:nvSpPr>
        <p:spPr>
          <a:xfrm>
            <a:off x="7328372" y="1492756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13" name="TextBox 10"/>
          <p:cNvSpPr txBox="1"/>
          <p:nvPr/>
        </p:nvSpPr>
        <p:spPr>
          <a:xfrm>
            <a:off x="9051275" y="1970955"/>
            <a:ext cx="1228283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Белоглинский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14" name="TextBox 23"/>
          <p:cNvSpPr txBox="1"/>
          <p:nvPr/>
        </p:nvSpPr>
        <p:spPr>
          <a:xfrm>
            <a:off x="9620589" y="2124738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16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15" name="Прямоугольник 314"/>
          <p:cNvSpPr/>
          <p:nvPr/>
        </p:nvSpPr>
        <p:spPr>
          <a:xfrm>
            <a:off x="9365932" y="2340497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282/1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6" name="TextBox 23"/>
          <p:cNvSpPr txBox="1"/>
          <p:nvPr/>
        </p:nvSpPr>
        <p:spPr>
          <a:xfrm>
            <a:off x="9242091" y="2113980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17" name="TextBox 10"/>
          <p:cNvSpPr txBox="1"/>
          <p:nvPr/>
        </p:nvSpPr>
        <p:spPr>
          <a:xfrm>
            <a:off x="9793541" y="4919177"/>
            <a:ext cx="1244748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Отрадненский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18" name="TextBox 23"/>
          <p:cNvSpPr txBox="1"/>
          <p:nvPr/>
        </p:nvSpPr>
        <p:spPr>
          <a:xfrm>
            <a:off x="10396402" y="5035178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15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19" name="Прямоугольник 318"/>
          <p:cNvSpPr/>
          <p:nvPr/>
        </p:nvSpPr>
        <p:spPr>
          <a:xfrm>
            <a:off x="10081886" y="5301130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20" name="TextBox 23"/>
          <p:cNvSpPr txBox="1"/>
          <p:nvPr/>
        </p:nvSpPr>
        <p:spPr>
          <a:xfrm>
            <a:off x="9925860" y="5045935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21" name="TextBox 10"/>
          <p:cNvSpPr txBox="1"/>
          <p:nvPr/>
        </p:nvSpPr>
        <p:spPr>
          <a:xfrm>
            <a:off x="6396017" y="5909097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 Сочи</a:t>
            </a:r>
          </a:p>
        </p:txBody>
      </p:sp>
      <p:sp>
        <p:nvSpPr>
          <p:cNvPr id="322" name="TextBox 23"/>
          <p:cNvSpPr txBox="1"/>
          <p:nvPr/>
        </p:nvSpPr>
        <p:spPr>
          <a:xfrm>
            <a:off x="6916865" y="6062951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6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23" name="Прямоугольник 322"/>
          <p:cNvSpPr/>
          <p:nvPr/>
        </p:nvSpPr>
        <p:spPr>
          <a:xfrm>
            <a:off x="6595437" y="6326430"/>
            <a:ext cx="858796" cy="13879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24" name="TextBox 23"/>
          <p:cNvSpPr txBox="1"/>
          <p:nvPr/>
        </p:nvSpPr>
        <p:spPr>
          <a:xfrm>
            <a:off x="6567925" y="6065256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25" name="TextBox 10"/>
          <p:cNvSpPr txBox="1"/>
          <p:nvPr/>
        </p:nvSpPr>
        <p:spPr>
          <a:xfrm>
            <a:off x="6465382" y="4052623"/>
            <a:ext cx="1163751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Белореченский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26" name="TextBox 23"/>
          <p:cNvSpPr txBox="1"/>
          <p:nvPr/>
        </p:nvSpPr>
        <p:spPr>
          <a:xfrm>
            <a:off x="6970164" y="4206406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12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27" name="Прямоугольник 326"/>
          <p:cNvSpPr/>
          <p:nvPr/>
        </p:nvSpPr>
        <p:spPr>
          <a:xfrm>
            <a:off x="6715504" y="4401803"/>
            <a:ext cx="798568" cy="18089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28" name="TextBox 23"/>
          <p:cNvSpPr txBox="1"/>
          <p:nvPr/>
        </p:nvSpPr>
        <p:spPr>
          <a:xfrm>
            <a:off x="6591665" y="4195648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329" name="TextBox 10"/>
          <p:cNvSpPr txBox="1"/>
          <p:nvPr/>
        </p:nvSpPr>
        <p:spPr>
          <a:xfrm>
            <a:off x="5347119" y="4220472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>
                <a:solidFill>
                  <a:prstClr val="black"/>
                </a:solidFill>
              </a:rPr>
              <a:t>Горячий </a:t>
            </a:r>
            <a:r>
              <a:rPr lang="ru-RU" sz="900" dirty="0">
                <a:solidFill>
                  <a:prstClr val="black"/>
                </a:solidFill>
              </a:rPr>
              <a:t>Ключ</a:t>
            </a:r>
          </a:p>
        </p:txBody>
      </p:sp>
      <p:sp>
        <p:nvSpPr>
          <p:cNvPr id="330" name="TextBox 23"/>
          <p:cNvSpPr txBox="1"/>
          <p:nvPr/>
        </p:nvSpPr>
        <p:spPr>
          <a:xfrm>
            <a:off x="5871252" y="4401804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6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31" name="Прямоугольник 330"/>
          <p:cNvSpPr/>
          <p:nvPr/>
        </p:nvSpPr>
        <p:spPr>
          <a:xfrm>
            <a:off x="5616594" y="4617563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463/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32" name="TextBox 23"/>
          <p:cNvSpPr txBox="1"/>
          <p:nvPr/>
        </p:nvSpPr>
        <p:spPr>
          <a:xfrm>
            <a:off x="5492753" y="4391047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33" name="TextBox 10"/>
          <p:cNvSpPr txBox="1"/>
          <p:nvPr/>
        </p:nvSpPr>
        <p:spPr>
          <a:xfrm>
            <a:off x="4336382" y="4233571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Северский р-н</a:t>
            </a:r>
          </a:p>
        </p:txBody>
      </p:sp>
      <p:sp>
        <p:nvSpPr>
          <p:cNvPr id="334" name="TextBox 23"/>
          <p:cNvSpPr txBox="1"/>
          <p:nvPr/>
        </p:nvSpPr>
        <p:spPr>
          <a:xfrm>
            <a:off x="4812805" y="4392074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11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35" name="Прямоугольник 334"/>
          <p:cNvSpPr/>
          <p:nvPr/>
        </p:nvSpPr>
        <p:spPr>
          <a:xfrm>
            <a:off x="4550969" y="4603012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280/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36" name="TextBox 23"/>
          <p:cNvSpPr txBox="1"/>
          <p:nvPr/>
        </p:nvSpPr>
        <p:spPr>
          <a:xfrm>
            <a:off x="4462665" y="4382612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37" name="TextBox 10"/>
          <p:cNvSpPr txBox="1"/>
          <p:nvPr/>
        </p:nvSpPr>
        <p:spPr>
          <a:xfrm>
            <a:off x="3397333" y="3985114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Абинский р-н</a:t>
            </a:r>
          </a:p>
        </p:txBody>
      </p:sp>
      <p:sp>
        <p:nvSpPr>
          <p:cNvPr id="338" name="TextBox 23"/>
          <p:cNvSpPr txBox="1"/>
          <p:nvPr/>
        </p:nvSpPr>
        <p:spPr>
          <a:xfrm>
            <a:off x="3902114" y="4138896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11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39" name="Прямоугольник 338"/>
          <p:cNvSpPr/>
          <p:nvPr/>
        </p:nvSpPr>
        <p:spPr>
          <a:xfrm>
            <a:off x="3647457" y="4373706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347/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40" name="TextBox 23"/>
          <p:cNvSpPr txBox="1"/>
          <p:nvPr/>
        </p:nvSpPr>
        <p:spPr>
          <a:xfrm>
            <a:off x="3523616" y="4128140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41" name="TextBox 23"/>
          <p:cNvSpPr txBox="1"/>
          <p:nvPr/>
        </p:nvSpPr>
        <p:spPr>
          <a:xfrm>
            <a:off x="3151156" y="3903552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42" name="Прямоугольник 341"/>
          <p:cNvSpPr/>
          <p:nvPr/>
        </p:nvSpPr>
        <p:spPr>
          <a:xfrm>
            <a:off x="2892294" y="4124255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741/1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43" name="TextBox 10"/>
          <p:cNvSpPr txBox="1"/>
          <p:nvPr/>
        </p:nvSpPr>
        <p:spPr>
          <a:xfrm>
            <a:off x="2461046" y="2930066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Славянский р-н</a:t>
            </a:r>
          </a:p>
        </p:txBody>
      </p:sp>
      <p:sp>
        <p:nvSpPr>
          <p:cNvPr id="344" name="TextBox 10"/>
          <p:cNvSpPr txBox="1"/>
          <p:nvPr/>
        </p:nvSpPr>
        <p:spPr>
          <a:xfrm>
            <a:off x="3482996" y="3356223"/>
            <a:ext cx="1230571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Красноармейский р-н</a:t>
            </a:r>
          </a:p>
        </p:txBody>
      </p:sp>
      <p:sp>
        <p:nvSpPr>
          <p:cNvPr id="345" name="TextBox 23"/>
          <p:cNvSpPr txBox="1"/>
          <p:nvPr/>
        </p:nvSpPr>
        <p:spPr>
          <a:xfrm>
            <a:off x="4043312" y="3469462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16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46" name="Прямоугольник 345"/>
          <p:cNvSpPr/>
          <p:nvPr/>
        </p:nvSpPr>
        <p:spPr>
          <a:xfrm>
            <a:off x="3816609" y="3678391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529/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347" name="TextBox 23"/>
          <p:cNvSpPr txBox="1"/>
          <p:nvPr/>
        </p:nvSpPr>
        <p:spPr>
          <a:xfrm>
            <a:off x="3625067" y="3478680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48" name="TextBox 10"/>
          <p:cNvSpPr txBox="1"/>
          <p:nvPr/>
        </p:nvSpPr>
        <p:spPr>
          <a:xfrm>
            <a:off x="3076495" y="1961059"/>
            <a:ext cx="1122077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Приморско-Ахтарский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49" name="TextBox 23"/>
          <p:cNvSpPr txBox="1"/>
          <p:nvPr/>
        </p:nvSpPr>
        <p:spPr>
          <a:xfrm>
            <a:off x="3529652" y="2280228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20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50" name="Прямоугольник 349"/>
          <p:cNvSpPr/>
          <p:nvPr/>
        </p:nvSpPr>
        <p:spPr>
          <a:xfrm>
            <a:off x="3274994" y="2495987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367/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51" name="TextBox 23"/>
          <p:cNvSpPr txBox="1"/>
          <p:nvPr/>
        </p:nvSpPr>
        <p:spPr>
          <a:xfrm>
            <a:off x="3151153" y="2269471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52" name="TextBox 10"/>
          <p:cNvSpPr txBox="1"/>
          <p:nvPr/>
        </p:nvSpPr>
        <p:spPr>
          <a:xfrm>
            <a:off x="3621714" y="2806353"/>
            <a:ext cx="1163751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Калининский </a:t>
            </a:r>
          </a:p>
          <a:p>
            <a:r>
              <a:rPr lang="ru-RU" sz="900" dirty="0">
                <a:solidFill>
                  <a:prstClr val="black"/>
                </a:solidFill>
              </a:rPr>
              <a:t>р-н</a:t>
            </a:r>
          </a:p>
        </p:txBody>
      </p:sp>
      <p:sp>
        <p:nvSpPr>
          <p:cNvPr id="353" name="TextBox 23"/>
          <p:cNvSpPr txBox="1"/>
          <p:nvPr/>
        </p:nvSpPr>
        <p:spPr>
          <a:xfrm>
            <a:off x="4126496" y="2936870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16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54" name="Прямоугольник 353"/>
          <p:cNvSpPr/>
          <p:nvPr/>
        </p:nvSpPr>
        <p:spPr>
          <a:xfrm>
            <a:off x="3886272" y="3114131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961/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55" name="TextBox 23"/>
          <p:cNvSpPr txBox="1"/>
          <p:nvPr/>
        </p:nvSpPr>
        <p:spPr>
          <a:xfrm>
            <a:off x="3747997" y="2916744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56" name="TextBox 10"/>
          <p:cNvSpPr txBox="1"/>
          <p:nvPr/>
        </p:nvSpPr>
        <p:spPr>
          <a:xfrm>
            <a:off x="4485011" y="1842570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Каневской р-н</a:t>
            </a:r>
          </a:p>
        </p:txBody>
      </p:sp>
      <p:sp>
        <p:nvSpPr>
          <p:cNvPr id="357" name="TextBox 23"/>
          <p:cNvSpPr txBox="1"/>
          <p:nvPr/>
        </p:nvSpPr>
        <p:spPr>
          <a:xfrm>
            <a:off x="4989793" y="1996352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17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58" name="Прямоугольник 357"/>
          <p:cNvSpPr/>
          <p:nvPr/>
        </p:nvSpPr>
        <p:spPr>
          <a:xfrm>
            <a:off x="4735136" y="2240686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311/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359" name="TextBox 23"/>
          <p:cNvSpPr txBox="1"/>
          <p:nvPr/>
        </p:nvSpPr>
        <p:spPr>
          <a:xfrm>
            <a:off x="4611295" y="1985595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60" name="TextBox 10"/>
          <p:cNvSpPr txBox="1"/>
          <p:nvPr/>
        </p:nvSpPr>
        <p:spPr>
          <a:xfrm>
            <a:off x="5670361" y="1738978"/>
            <a:ext cx="1163751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Ленинградский р-н</a:t>
            </a:r>
          </a:p>
        </p:txBody>
      </p:sp>
      <p:sp>
        <p:nvSpPr>
          <p:cNvPr id="361" name="TextBox 23"/>
          <p:cNvSpPr txBox="1"/>
          <p:nvPr/>
        </p:nvSpPr>
        <p:spPr>
          <a:xfrm>
            <a:off x="6175141" y="1892760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17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62" name="Прямоугольник 361"/>
          <p:cNvSpPr/>
          <p:nvPr/>
        </p:nvSpPr>
        <p:spPr>
          <a:xfrm>
            <a:off x="5920485" y="2108520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173/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63" name="TextBox 23"/>
          <p:cNvSpPr txBox="1"/>
          <p:nvPr/>
        </p:nvSpPr>
        <p:spPr>
          <a:xfrm>
            <a:off x="5796644" y="1882004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64" name="TextBox 10"/>
          <p:cNvSpPr txBox="1"/>
          <p:nvPr/>
        </p:nvSpPr>
        <p:spPr>
          <a:xfrm>
            <a:off x="6698015" y="1951534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Павловский р-н</a:t>
            </a:r>
          </a:p>
        </p:txBody>
      </p:sp>
      <p:sp>
        <p:nvSpPr>
          <p:cNvPr id="365" name="TextBox 23"/>
          <p:cNvSpPr txBox="1"/>
          <p:nvPr/>
        </p:nvSpPr>
        <p:spPr>
          <a:xfrm>
            <a:off x="7202797" y="2105316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17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66" name="Прямоугольник 365"/>
          <p:cNvSpPr/>
          <p:nvPr/>
        </p:nvSpPr>
        <p:spPr>
          <a:xfrm>
            <a:off x="6948140" y="2321075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67" name="TextBox 23"/>
          <p:cNvSpPr txBox="1"/>
          <p:nvPr/>
        </p:nvSpPr>
        <p:spPr>
          <a:xfrm>
            <a:off x="6824299" y="2094559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68" name="TextBox 10"/>
          <p:cNvSpPr txBox="1"/>
          <p:nvPr/>
        </p:nvSpPr>
        <p:spPr>
          <a:xfrm>
            <a:off x="7902982" y="2097341"/>
            <a:ext cx="1247533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Новопокровский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69" name="TextBox 23"/>
          <p:cNvSpPr txBox="1"/>
          <p:nvPr/>
        </p:nvSpPr>
        <p:spPr>
          <a:xfrm>
            <a:off x="8639306" y="2251228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16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70" name="Прямоугольник 369"/>
          <p:cNvSpPr/>
          <p:nvPr/>
        </p:nvSpPr>
        <p:spPr>
          <a:xfrm>
            <a:off x="8418525" y="2457332"/>
            <a:ext cx="83746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11483/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71" name="TextBox 23"/>
          <p:cNvSpPr txBox="1"/>
          <p:nvPr/>
        </p:nvSpPr>
        <p:spPr>
          <a:xfrm>
            <a:off x="8265797" y="2267168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72" name="TextBox 10"/>
          <p:cNvSpPr txBox="1"/>
          <p:nvPr/>
        </p:nvSpPr>
        <p:spPr>
          <a:xfrm>
            <a:off x="7263950" y="2420982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Тихорецкий р-н</a:t>
            </a:r>
          </a:p>
        </p:txBody>
      </p:sp>
      <p:sp>
        <p:nvSpPr>
          <p:cNvPr id="373" name="TextBox 23"/>
          <p:cNvSpPr txBox="1"/>
          <p:nvPr/>
        </p:nvSpPr>
        <p:spPr>
          <a:xfrm>
            <a:off x="7768732" y="2574764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17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74" name="Прямоугольник 373"/>
          <p:cNvSpPr/>
          <p:nvPr/>
        </p:nvSpPr>
        <p:spPr>
          <a:xfrm>
            <a:off x="7514074" y="2790524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628/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75" name="TextBox 23"/>
          <p:cNvSpPr txBox="1"/>
          <p:nvPr/>
        </p:nvSpPr>
        <p:spPr>
          <a:xfrm>
            <a:off x="7390233" y="2564008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76" name="TextBox 10"/>
          <p:cNvSpPr txBox="1"/>
          <p:nvPr/>
        </p:nvSpPr>
        <p:spPr>
          <a:xfrm>
            <a:off x="5011391" y="1145241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Староминский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77" name="TextBox 23"/>
          <p:cNvSpPr txBox="1"/>
          <p:nvPr/>
        </p:nvSpPr>
        <p:spPr>
          <a:xfrm>
            <a:off x="5516173" y="1299023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16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78" name="Прямоугольник 377"/>
          <p:cNvSpPr/>
          <p:nvPr/>
        </p:nvSpPr>
        <p:spPr>
          <a:xfrm>
            <a:off x="5109113" y="1555171"/>
            <a:ext cx="938144" cy="14871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1012/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79" name="TextBox 23"/>
          <p:cNvSpPr txBox="1"/>
          <p:nvPr/>
        </p:nvSpPr>
        <p:spPr>
          <a:xfrm>
            <a:off x="5137675" y="1288266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80" name="TextBox 10"/>
          <p:cNvSpPr txBox="1"/>
          <p:nvPr/>
        </p:nvSpPr>
        <p:spPr>
          <a:xfrm>
            <a:off x="4656964" y="2426422"/>
            <a:ext cx="1286697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Брюховецкий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81" name="TextBox 23"/>
          <p:cNvSpPr txBox="1"/>
          <p:nvPr/>
        </p:nvSpPr>
        <p:spPr>
          <a:xfrm>
            <a:off x="5089694" y="2574763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16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82" name="Прямоугольник 381"/>
          <p:cNvSpPr/>
          <p:nvPr/>
        </p:nvSpPr>
        <p:spPr>
          <a:xfrm>
            <a:off x="4739553" y="2829399"/>
            <a:ext cx="808519" cy="1531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1958/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83" name="TextBox 23"/>
          <p:cNvSpPr txBox="1"/>
          <p:nvPr/>
        </p:nvSpPr>
        <p:spPr>
          <a:xfrm>
            <a:off x="4682401" y="2574764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384" name="TextBox 10"/>
          <p:cNvSpPr txBox="1"/>
          <p:nvPr/>
        </p:nvSpPr>
        <p:spPr>
          <a:xfrm>
            <a:off x="6436226" y="2610174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Выселковский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85" name="TextBox 23"/>
          <p:cNvSpPr txBox="1"/>
          <p:nvPr/>
        </p:nvSpPr>
        <p:spPr>
          <a:xfrm>
            <a:off x="6941008" y="2763956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18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86" name="Прямоугольник 385"/>
          <p:cNvSpPr/>
          <p:nvPr/>
        </p:nvSpPr>
        <p:spPr>
          <a:xfrm>
            <a:off x="6686350" y="2979716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312/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87" name="TextBox 23"/>
          <p:cNvSpPr txBox="1"/>
          <p:nvPr/>
        </p:nvSpPr>
        <p:spPr>
          <a:xfrm>
            <a:off x="6562509" y="2753200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388" name="TextBox 10"/>
          <p:cNvSpPr txBox="1"/>
          <p:nvPr/>
        </p:nvSpPr>
        <p:spPr>
          <a:xfrm>
            <a:off x="8418525" y="2858602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Кавказский р-н</a:t>
            </a:r>
          </a:p>
        </p:txBody>
      </p:sp>
      <p:sp>
        <p:nvSpPr>
          <p:cNvPr id="389" name="TextBox 23"/>
          <p:cNvSpPr txBox="1"/>
          <p:nvPr/>
        </p:nvSpPr>
        <p:spPr>
          <a:xfrm>
            <a:off x="8969388" y="2989487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16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90" name="Прямоугольник 389"/>
          <p:cNvSpPr/>
          <p:nvPr/>
        </p:nvSpPr>
        <p:spPr>
          <a:xfrm>
            <a:off x="8713817" y="3178047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296/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91" name="TextBox 23"/>
          <p:cNvSpPr txBox="1"/>
          <p:nvPr/>
        </p:nvSpPr>
        <p:spPr>
          <a:xfrm>
            <a:off x="8581791" y="2978730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392" name="TextBox 10"/>
          <p:cNvSpPr txBox="1"/>
          <p:nvPr/>
        </p:nvSpPr>
        <p:spPr>
          <a:xfrm>
            <a:off x="9930795" y="4052623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Успенский р-н</a:t>
            </a:r>
          </a:p>
        </p:txBody>
      </p:sp>
      <p:sp>
        <p:nvSpPr>
          <p:cNvPr id="393" name="TextBox 23"/>
          <p:cNvSpPr txBox="1"/>
          <p:nvPr/>
        </p:nvSpPr>
        <p:spPr>
          <a:xfrm>
            <a:off x="10419135" y="4172662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16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94" name="Прямоугольник 393"/>
          <p:cNvSpPr/>
          <p:nvPr/>
        </p:nvSpPr>
        <p:spPr>
          <a:xfrm>
            <a:off x="10139303" y="4434186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206/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95" name="TextBox 23"/>
          <p:cNvSpPr txBox="1"/>
          <p:nvPr/>
        </p:nvSpPr>
        <p:spPr>
          <a:xfrm>
            <a:off x="10109595" y="4175944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96" name="TextBox 10"/>
          <p:cNvSpPr txBox="1"/>
          <p:nvPr/>
        </p:nvSpPr>
        <p:spPr>
          <a:xfrm>
            <a:off x="8826031" y="4542015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Лабинский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97" name="TextBox 23"/>
          <p:cNvSpPr txBox="1"/>
          <p:nvPr/>
        </p:nvSpPr>
        <p:spPr>
          <a:xfrm>
            <a:off x="9458558" y="4734967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14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98" name="Прямоугольник 397"/>
          <p:cNvSpPr/>
          <p:nvPr/>
        </p:nvSpPr>
        <p:spPr>
          <a:xfrm>
            <a:off x="9303654" y="5000487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282/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99" name="TextBox 23"/>
          <p:cNvSpPr txBox="1"/>
          <p:nvPr/>
        </p:nvSpPr>
        <p:spPr>
          <a:xfrm>
            <a:off x="9136415" y="4701310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00" name="TextBox 10"/>
          <p:cNvSpPr txBox="1"/>
          <p:nvPr/>
        </p:nvSpPr>
        <p:spPr>
          <a:xfrm>
            <a:off x="7718807" y="3851140"/>
            <a:ext cx="1250579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Курганинский</a:t>
            </a:r>
            <a:r>
              <a:rPr lang="ru-RU" sz="900" dirty="0">
                <a:solidFill>
                  <a:prstClr val="black"/>
                </a:solidFill>
              </a:rPr>
              <a:t> </a:t>
            </a:r>
          </a:p>
          <a:p>
            <a:r>
              <a:rPr lang="ru-RU" sz="900" dirty="0">
                <a:solidFill>
                  <a:prstClr val="black"/>
                </a:solidFill>
              </a:rPr>
              <a:t>р-н</a:t>
            </a:r>
          </a:p>
        </p:txBody>
      </p:sp>
      <p:sp>
        <p:nvSpPr>
          <p:cNvPr id="401" name="TextBox 23"/>
          <p:cNvSpPr txBox="1"/>
          <p:nvPr/>
        </p:nvSpPr>
        <p:spPr>
          <a:xfrm>
            <a:off x="8291745" y="3999544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19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02" name="Прямоугольник 401"/>
          <p:cNvSpPr/>
          <p:nvPr/>
        </p:nvSpPr>
        <p:spPr>
          <a:xfrm>
            <a:off x="8018856" y="4193599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281/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403" name="TextBox 23"/>
          <p:cNvSpPr txBox="1"/>
          <p:nvPr/>
        </p:nvSpPr>
        <p:spPr>
          <a:xfrm>
            <a:off x="7895015" y="3994379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9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04" name="TextBox 10"/>
          <p:cNvSpPr txBox="1"/>
          <p:nvPr/>
        </p:nvSpPr>
        <p:spPr>
          <a:xfrm>
            <a:off x="6365898" y="3424659"/>
            <a:ext cx="1163751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Усть-Лабинский р-н</a:t>
            </a:r>
          </a:p>
        </p:txBody>
      </p:sp>
      <p:sp>
        <p:nvSpPr>
          <p:cNvPr id="405" name="TextBox 23"/>
          <p:cNvSpPr txBox="1"/>
          <p:nvPr/>
        </p:nvSpPr>
        <p:spPr>
          <a:xfrm>
            <a:off x="6895978" y="3539556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16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06" name="Прямоугольник 405"/>
          <p:cNvSpPr/>
          <p:nvPr/>
        </p:nvSpPr>
        <p:spPr>
          <a:xfrm>
            <a:off x="6568864" y="3741639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254/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407" name="TextBox 23"/>
          <p:cNvSpPr txBox="1"/>
          <p:nvPr/>
        </p:nvSpPr>
        <p:spPr>
          <a:xfrm>
            <a:off x="6465380" y="3535126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408" name="TextBox 10"/>
          <p:cNvSpPr txBox="1"/>
          <p:nvPr/>
        </p:nvSpPr>
        <p:spPr>
          <a:xfrm>
            <a:off x="7177122" y="3136370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Тбилисский р-н</a:t>
            </a:r>
          </a:p>
        </p:txBody>
      </p:sp>
      <p:sp>
        <p:nvSpPr>
          <p:cNvPr id="409" name="TextBox 23"/>
          <p:cNvSpPr txBox="1"/>
          <p:nvPr/>
        </p:nvSpPr>
        <p:spPr>
          <a:xfrm>
            <a:off x="7681902" y="3239994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17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10" name="Прямоугольник 409"/>
          <p:cNvSpPr/>
          <p:nvPr/>
        </p:nvSpPr>
        <p:spPr>
          <a:xfrm>
            <a:off x="7463881" y="3431795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269/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411" name="TextBox 23"/>
          <p:cNvSpPr txBox="1"/>
          <p:nvPr/>
        </p:nvSpPr>
        <p:spPr>
          <a:xfrm>
            <a:off x="7303405" y="3245276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412" name="TextBox 10"/>
          <p:cNvSpPr txBox="1"/>
          <p:nvPr/>
        </p:nvSpPr>
        <p:spPr>
          <a:xfrm>
            <a:off x="8318517" y="3331769"/>
            <a:ext cx="1163751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Гулькевичский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413" name="TextBox 23"/>
          <p:cNvSpPr txBox="1"/>
          <p:nvPr/>
        </p:nvSpPr>
        <p:spPr>
          <a:xfrm>
            <a:off x="8823298" y="3458255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16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14" name="Прямоугольник 413"/>
          <p:cNvSpPr/>
          <p:nvPr/>
        </p:nvSpPr>
        <p:spPr>
          <a:xfrm>
            <a:off x="8568641" y="3653543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583/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415" name="TextBox 23"/>
          <p:cNvSpPr txBox="1"/>
          <p:nvPr/>
        </p:nvSpPr>
        <p:spPr>
          <a:xfrm>
            <a:off x="8444800" y="3447498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16" name="TextBox 10"/>
          <p:cNvSpPr txBox="1"/>
          <p:nvPr/>
        </p:nvSpPr>
        <p:spPr>
          <a:xfrm>
            <a:off x="9493737" y="3535126"/>
            <a:ext cx="1163751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Новокубанский р-н</a:t>
            </a:r>
          </a:p>
        </p:txBody>
      </p:sp>
      <p:sp>
        <p:nvSpPr>
          <p:cNvPr id="417" name="TextBox 23"/>
          <p:cNvSpPr txBox="1"/>
          <p:nvPr/>
        </p:nvSpPr>
        <p:spPr>
          <a:xfrm>
            <a:off x="10008865" y="3687952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16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18" name="Прямоугольник 417"/>
          <p:cNvSpPr/>
          <p:nvPr/>
        </p:nvSpPr>
        <p:spPr>
          <a:xfrm>
            <a:off x="9698670" y="3930108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19" name="TextBox 23"/>
          <p:cNvSpPr txBox="1"/>
          <p:nvPr/>
        </p:nvSpPr>
        <p:spPr>
          <a:xfrm>
            <a:off x="9537165" y="3675155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420" name="TextBox 10"/>
          <p:cNvSpPr txBox="1"/>
          <p:nvPr/>
        </p:nvSpPr>
        <p:spPr>
          <a:xfrm>
            <a:off x="8784055" y="3931561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МО Армавир</a:t>
            </a:r>
          </a:p>
        </p:txBody>
      </p:sp>
      <p:sp>
        <p:nvSpPr>
          <p:cNvPr id="421" name="TextBox 23"/>
          <p:cNvSpPr txBox="1"/>
          <p:nvPr/>
        </p:nvSpPr>
        <p:spPr>
          <a:xfrm>
            <a:off x="9345468" y="4037954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16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22" name="Прямоугольник 421"/>
          <p:cNvSpPr/>
          <p:nvPr/>
        </p:nvSpPr>
        <p:spPr>
          <a:xfrm>
            <a:off x="8956249" y="4300960"/>
            <a:ext cx="782444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380/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423" name="TextBox 23"/>
          <p:cNvSpPr txBox="1"/>
          <p:nvPr/>
        </p:nvSpPr>
        <p:spPr>
          <a:xfrm>
            <a:off x="8937197" y="4062058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424" name="TextBox 10"/>
          <p:cNvSpPr txBox="1"/>
          <p:nvPr/>
        </p:nvSpPr>
        <p:spPr>
          <a:xfrm>
            <a:off x="4656963" y="3763745"/>
            <a:ext cx="1337559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>
                <a:solidFill>
                  <a:prstClr val="black"/>
                </a:solidFill>
              </a:rPr>
              <a:t>Краснодар</a:t>
            </a:r>
            <a:endParaRPr lang="ru-RU" sz="900" dirty="0">
              <a:solidFill>
                <a:prstClr val="black"/>
              </a:solidFill>
            </a:endParaRPr>
          </a:p>
        </p:txBody>
      </p:sp>
      <p:sp>
        <p:nvSpPr>
          <p:cNvPr id="425" name="TextBox 23"/>
          <p:cNvSpPr txBox="1"/>
          <p:nvPr/>
        </p:nvSpPr>
        <p:spPr>
          <a:xfrm>
            <a:off x="5224214" y="3881919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13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26" name="Прямоугольник 425"/>
          <p:cNvSpPr/>
          <p:nvPr/>
        </p:nvSpPr>
        <p:spPr>
          <a:xfrm>
            <a:off x="4936517" y="4082343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296/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427" name="TextBox 23"/>
          <p:cNvSpPr txBox="1"/>
          <p:nvPr/>
        </p:nvSpPr>
        <p:spPr>
          <a:xfrm>
            <a:off x="4810411" y="3889684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428" name="TextBox 10"/>
          <p:cNvSpPr txBox="1"/>
          <p:nvPr/>
        </p:nvSpPr>
        <p:spPr>
          <a:xfrm>
            <a:off x="5611863" y="2876310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Кореновский р-н</a:t>
            </a:r>
          </a:p>
        </p:txBody>
      </p:sp>
      <p:sp>
        <p:nvSpPr>
          <p:cNvPr id="429" name="TextBox 23"/>
          <p:cNvSpPr txBox="1"/>
          <p:nvPr/>
        </p:nvSpPr>
        <p:spPr>
          <a:xfrm>
            <a:off x="6116645" y="3030092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16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30" name="Прямоугольник 429"/>
          <p:cNvSpPr/>
          <p:nvPr/>
        </p:nvSpPr>
        <p:spPr>
          <a:xfrm>
            <a:off x="5861988" y="3245852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206/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31" name="TextBox 23"/>
          <p:cNvSpPr txBox="1"/>
          <p:nvPr/>
        </p:nvSpPr>
        <p:spPr>
          <a:xfrm>
            <a:off x="5738147" y="3019336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432" name="TextBox 10"/>
          <p:cNvSpPr txBox="1"/>
          <p:nvPr/>
        </p:nvSpPr>
        <p:spPr>
          <a:xfrm>
            <a:off x="4574398" y="2918600"/>
            <a:ext cx="1163751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Тимашевский</a:t>
            </a:r>
            <a:r>
              <a:rPr lang="ru-RU" sz="900" dirty="0">
                <a:solidFill>
                  <a:prstClr val="black"/>
                </a:solidFill>
              </a:rPr>
              <a:t> </a:t>
            </a:r>
          </a:p>
          <a:p>
            <a:r>
              <a:rPr lang="ru-RU" sz="900" dirty="0">
                <a:solidFill>
                  <a:prstClr val="black"/>
                </a:solidFill>
              </a:rPr>
              <a:t>р-н</a:t>
            </a:r>
          </a:p>
        </p:txBody>
      </p:sp>
      <p:sp>
        <p:nvSpPr>
          <p:cNvPr id="433" name="TextBox 23"/>
          <p:cNvSpPr txBox="1"/>
          <p:nvPr/>
        </p:nvSpPr>
        <p:spPr>
          <a:xfrm>
            <a:off x="5081000" y="3067003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15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34" name="Прямоугольник 433"/>
          <p:cNvSpPr/>
          <p:nvPr/>
        </p:nvSpPr>
        <p:spPr>
          <a:xfrm>
            <a:off x="4737405" y="3285092"/>
            <a:ext cx="793081" cy="13734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2066/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435" name="TextBox 23"/>
          <p:cNvSpPr txBox="1"/>
          <p:nvPr/>
        </p:nvSpPr>
        <p:spPr>
          <a:xfrm>
            <a:off x="4713567" y="3076364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436" name="TextBox 10"/>
          <p:cNvSpPr txBox="1"/>
          <p:nvPr/>
        </p:nvSpPr>
        <p:spPr>
          <a:xfrm>
            <a:off x="5105385" y="3369433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Динской р-н</a:t>
            </a:r>
          </a:p>
        </p:txBody>
      </p:sp>
      <p:sp>
        <p:nvSpPr>
          <p:cNvPr id="437" name="TextBox 23"/>
          <p:cNvSpPr txBox="1"/>
          <p:nvPr/>
        </p:nvSpPr>
        <p:spPr>
          <a:xfrm>
            <a:off x="5693181" y="3486215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15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38" name="Прямоугольник 437"/>
          <p:cNvSpPr/>
          <p:nvPr/>
        </p:nvSpPr>
        <p:spPr>
          <a:xfrm>
            <a:off x="5457476" y="3669491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439" name="TextBox 23"/>
          <p:cNvSpPr txBox="1"/>
          <p:nvPr/>
        </p:nvSpPr>
        <p:spPr>
          <a:xfrm>
            <a:off x="5334972" y="3485440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440" name="TextBox 10"/>
          <p:cNvSpPr txBox="1"/>
          <p:nvPr/>
        </p:nvSpPr>
        <p:spPr>
          <a:xfrm>
            <a:off x="4989793" y="5076619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Туапсинский р-н</a:t>
            </a:r>
          </a:p>
        </p:txBody>
      </p:sp>
      <p:sp>
        <p:nvSpPr>
          <p:cNvPr id="441" name="TextBox 23"/>
          <p:cNvSpPr txBox="1"/>
          <p:nvPr/>
        </p:nvSpPr>
        <p:spPr>
          <a:xfrm>
            <a:off x="5578904" y="5181890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12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42" name="TextBox 23"/>
          <p:cNvSpPr txBox="1"/>
          <p:nvPr/>
        </p:nvSpPr>
        <p:spPr>
          <a:xfrm>
            <a:off x="5174511" y="5184023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43" name="Прямоугольник 442"/>
          <p:cNvSpPr/>
          <p:nvPr/>
        </p:nvSpPr>
        <p:spPr>
          <a:xfrm>
            <a:off x="5330080" y="5412630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389/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444" name="TextBox 10"/>
          <p:cNvSpPr txBox="1"/>
          <p:nvPr/>
        </p:nvSpPr>
        <p:spPr>
          <a:xfrm>
            <a:off x="3199959" y="4567860"/>
            <a:ext cx="1430099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МО г. Геленджик</a:t>
            </a:r>
          </a:p>
        </p:txBody>
      </p:sp>
      <p:sp>
        <p:nvSpPr>
          <p:cNvPr id="445" name="TextBox 23"/>
          <p:cNvSpPr txBox="1"/>
          <p:nvPr/>
        </p:nvSpPr>
        <p:spPr>
          <a:xfrm>
            <a:off x="3902114" y="4734967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46" name="TextBox 23"/>
          <p:cNvSpPr txBox="1"/>
          <p:nvPr/>
        </p:nvSpPr>
        <p:spPr>
          <a:xfrm>
            <a:off x="3503053" y="4734967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47" name="Прямоугольник 446"/>
          <p:cNvSpPr/>
          <p:nvPr/>
        </p:nvSpPr>
        <p:spPr>
          <a:xfrm>
            <a:off x="3621714" y="4941122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487/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48" name="TextBox 10"/>
          <p:cNvSpPr txBox="1"/>
          <p:nvPr/>
        </p:nvSpPr>
        <p:spPr>
          <a:xfrm>
            <a:off x="6444671" y="4907131"/>
            <a:ext cx="1280293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Апшеронский р-н</a:t>
            </a:r>
          </a:p>
        </p:txBody>
      </p:sp>
      <p:sp>
        <p:nvSpPr>
          <p:cNvPr id="449" name="TextBox 23"/>
          <p:cNvSpPr txBox="1"/>
          <p:nvPr/>
        </p:nvSpPr>
        <p:spPr>
          <a:xfrm>
            <a:off x="6570956" y="5050156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9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50" name="TextBox 23"/>
          <p:cNvSpPr txBox="1"/>
          <p:nvPr/>
        </p:nvSpPr>
        <p:spPr>
          <a:xfrm>
            <a:off x="6879570" y="5060914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3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51" name="Прямоугольник 450"/>
          <p:cNvSpPr/>
          <p:nvPr/>
        </p:nvSpPr>
        <p:spPr>
          <a:xfrm>
            <a:off x="6694796" y="5276673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260/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</a:p>
        </p:txBody>
      </p:sp>
      <p:sp>
        <p:nvSpPr>
          <p:cNvPr id="452" name="TextBox 23"/>
          <p:cNvSpPr txBox="1"/>
          <p:nvPr/>
        </p:nvSpPr>
        <p:spPr>
          <a:xfrm>
            <a:off x="8733820" y="5555340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8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53" name="Прямоугольник 452"/>
          <p:cNvSpPr/>
          <p:nvPr/>
        </p:nvSpPr>
        <p:spPr>
          <a:xfrm>
            <a:off x="8479164" y="5771099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279/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454" name="TextBox 23"/>
          <p:cNvSpPr txBox="1"/>
          <p:nvPr/>
        </p:nvSpPr>
        <p:spPr>
          <a:xfrm>
            <a:off x="8355323" y="5544583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55" name="TextBox 10"/>
          <p:cNvSpPr txBox="1"/>
          <p:nvPr/>
        </p:nvSpPr>
        <p:spPr>
          <a:xfrm>
            <a:off x="8229039" y="5401558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Мостовский р-н</a:t>
            </a:r>
          </a:p>
        </p:txBody>
      </p:sp>
      <p:sp>
        <p:nvSpPr>
          <p:cNvPr id="456" name="Скругленный прямоугольник 455"/>
          <p:cNvSpPr/>
          <p:nvPr/>
        </p:nvSpPr>
        <p:spPr>
          <a:xfrm>
            <a:off x="3704002" y="5134232"/>
            <a:ext cx="313979" cy="2227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33%</a:t>
            </a: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7" name="Скругленный прямоугольник 456"/>
          <p:cNvSpPr/>
          <p:nvPr/>
        </p:nvSpPr>
        <p:spPr>
          <a:xfrm>
            <a:off x="5237058" y="5630058"/>
            <a:ext cx="313979" cy="2227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0%</a:t>
            </a: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8" name="Скругленный прямоугольник 457"/>
          <p:cNvSpPr/>
          <p:nvPr/>
        </p:nvSpPr>
        <p:spPr>
          <a:xfrm>
            <a:off x="6949524" y="6487975"/>
            <a:ext cx="313979" cy="2227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0%</a:t>
            </a: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9" name="TextBox 23"/>
          <p:cNvSpPr txBox="1"/>
          <p:nvPr/>
        </p:nvSpPr>
        <p:spPr>
          <a:xfrm>
            <a:off x="2762245" y="3888790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60" name="TextBox 10"/>
          <p:cNvSpPr txBox="1"/>
          <p:nvPr/>
        </p:nvSpPr>
        <p:spPr>
          <a:xfrm>
            <a:off x="1100921" y="3285094"/>
            <a:ext cx="1271739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Тюмрюкский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461" name="TextBox 23"/>
          <p:cNvSpPr txBox="1"/>
          <p:nvPr/>
        </p:nvSpPr>
        <p:spPr>
          <a:xfrm>
            <a:off x="1713692" y="3396763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19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62" name="Прямоугольник 461"/>
          <p:cNvSpPr/>
          <p:nvPr/>
        </p:nvSpPr>
        <p:spPr>
          <a:xfrm>
            <a:off x="1402981" y="3623466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265/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463" name="TextBox 23"/>
          <p:cNvSpPr txBox="1"/>
          <p:nvPr/>
        </p:nvSpPr>
        <p:spPr>
          <a:xfrm>
            <a:off x="1335193" y="3386006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64" name="TextBox 23"/>
          <p:cNvSpPr txBox="1"/>
          <p:nvPr/>
        </p:nvSpPr>
        <p:spPr>
          <a:xfrm>
            <a:off x="2942125" y="3072488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16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65" name="Прямоугольник 464"/>
          <p:cNvSpPr/>
          <p:nvPr/>
        </p:nvSpPr>
        <p:spPr>
          <a:xfrm>
            <a:off x="2705248" y="3249355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316/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</a:p>
        </p:txBody>
      </p:sp>
      <p:sp>
        <p:nvSpPr>
          <p:cNvPr id="466" name="TextBox 23"/>
          <p:cNvSpPr txBox="1"/>
          <p:nvPr/>
        </p:nvSpPr>
        <p:spPr>
          <a:xfrm>
            <a:off x="2539704" y="3033175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67" name="Полилиния 466"/>
          <p:cNvSpPr/>
          <p:nvPr/>
        </p:nvSpPr>
        <p:spPr>
          <a:xfrm>
            <a:off x="2486687" y="4494377"/>
            <a:ext cx="603564" cy="141169"/>
          </a:xfrm>
          <a:custGeom>
            <a:avLst/>
            <a:gdLst>
              <a:gd name="connsiteX0" fmla="*/ 0 w 452673"/>
              <a:gd name="connsiteY0" fmla="*/ 77624 h 141169"/>
              <a:gd name="connsiteX1" fmla="*/ 58847 w 452673"/>
              <a:gd name="connsiteY1" fmla="*/ 104784 h 141169"/>
              <a:gd name="connsiteX2" fmla="*/ 135802 w 452673"/>
              <a:gd name="connsiteY2" fmla="*/ 122891 h 141169"/>
              <a:gd name="connsiteX3" fmla="*/ 208230 w 452673"/>
              <a:gd name="connsiteY3" fmla="*/ 95731 h 141169"/>
              <a:gd name="connsiteX4" fmla="*/ 244443 w 452673"/>
              <a:gd name="connsiteY4" fmla="*/ 127418 h 141169"/>
              <a:gd name="connsiteX5" fmla="*/ 294237 w 452673"/>
              <a:gd name="connsiteY5" fmla="*/ 140998 h 141169"/>
              <a:gd name="connsiteX6" fmla="*/ 362138 w 452673"/>
              <a:gd name="connsiteY6" fmla="*/ 131945 h 141169"/>
              <a:gd name="connsiteX7" fmla="*/ 425513 w 452673"/>
              <a:gd name="connsiteY7" fmla="*/ 91204 h 141169"/>
              <a:gd name="connsiteX8" fmla="*/ 430039 w 452673"/>
              <a:gd name="connsiteY8" fmla="*/ 82151 h 141169"/>
              <a:gd name="connsiteX9" fmla="*/ 407406 w 452673"/>
              <a:gd name="connsiteY9" fmla="*/ 9723 h 141169"/>
              <a:gd name="connsiteX10" fmla="*/ 407406 w 452673"/>
              <a:gd name="connsiteY10" fmla="*/ 670 h 141169"/>
              <a:gd name="connsiteX11" fmla="*/ 452673 w 452673"/>
              <a:gd name="connsiteY11" fmla="*/ 670 h 141169"/>
              <a:gd name="connsiteX12" fmla="*/ 452673 w 452673"/>
              <a:gd name="connsiteY12" fmla="*/ 670 h 14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2673" h="141169">
                <a:moveTo>
                  <a:pt x="0" y="77624"/>
                </a:moveTo>
                <a:cubicBezTo>
                  <a:pt x="18106" y="87432"/>
                  <a:pt x="36213" y="97240"/>
                  <a:pt x="58847" y="104784"/>
                </a:cubicBezTo>
                <a:cubicBezTo>
                  <a:pt x="81481" y="112329"/>
                  <a:pt x="110905" y="124400"/>
                  <a:pt x="135802" y="122891"/>
                </a:cubicBezTo>
                <a:cubicBezTo>
                  <a:pt x="160699" y="121382"/>
                  <a:pt x="190123" y="94977"/>
                  <a:pt x="208230" y="95731"/>
                </a:cubicBezTo>
                <a:cubicBezTo>
                  <a:pt x="226337" y="96485"/>
                  <a:pt x="230109" y="119874"/>
                  <a:pt x="244443" y="127418"/>
                </a:cubicBezTo>
                <a:cubicBezTo>
                  <a:pt x="258778" y="134963"/>
                  <a:pt x="274621" y="140244"/>
                  <a:pt x="294237" y="140998"/>
                </a:cubicBezTo>
                <a:cubicBezTo>
                  <a:pt x="313853" y="141752"/>
                  <a:pt x="340259" y="140244"/>
                  <a:pt x="362138" y="131945"/>
                </a:cubicBezTo>
                <a:cubicBezTo>
                  <a:pt x="384017" y="123646"/>
                  <a:pt x="414196" y="99503"/>
                  <a:pt x="425513" y="91204"/>
                </a:cubicBezTo>
                <a:cubicBezTo>
                  <a:pt x="436830" y="82905"/>
                  <a:pt x="433057" y="95731"/>
                  <a:pt x="430039" y="82151"/>
                </a:cubicBezTo>
                <a:cubicBezTo>
                  <a:pt x="427021" y="68571"/>
                  <a:pt x="411178" y="23303"/>
                  <a:pt x="407406" y="9723"/>
                </a:cubicBezTo>
                <a:cubicBezTo>
                  <a:pt x="403634" y="-3857"/>
                  <a:pt x="399862" y="2179"/>
                  <a:pt x="407406" y="670"/>
                </a:cubicBezTo>
                <a:cubicBezTo>
                  <a:pt x="414950" y="-839"/>
                  <a:pt x="452673" y="670"/>
                  <a:pt x="452673" y="670"/>
                </a:cubicBezTo>
                <a:lnTo>
                  <a:pt x="452673" y="670"/>
                </a:lnTo>
              </a:path>
            </a:pathLst>
          </a:custGeom>
          <a:solidFill>
            <a:srgbClr val="FF99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prstClr val="white"/>
              </a:solidFill>
            </a:endParaRPr>
          </a:p>
        </p:txBody>
      </p:sp>
      <p:sp>
        <p:nvSpPr>
          <p:cNvPr id="468" name="TextBox 23"/>
          <p:cNvSpPr txBox="1"/>
          <p:nvPr/>
        </p:nvSpPr>
        <p:spPr>
          <a:xfrm>
            <a:off x="2320925" y="4310515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69" name="TextBox 23"/>
          <p:cNvSpPr txBox="1"/>
          <p:nvPr/>
        </p:nvSpPr>
        <p:spPr>
          <a:xfrm>
            <a:off x="2631146" y="4310514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1</a:t>
            </a:r>
            <a:r>
              <a:rPr lang="ru-RU" sz="1200" dirty="0" smtClean="0">
                <a:solidFill>
                  <a:prstClr val="black"/>
                </a:solidFill>
              </a:rPr>
              <a:t>3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70" name="Прямоугольник 469"/>
          <p:cNvSpPr/>
          <p:nvPr/>
        </p:nvSpPr>
        <p:spPr>
          <a:xfrm>
            <a:off x="2386530" y="4544558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471" name="TextBox 10"/>
          <p:cNvSpPr txBox="1"/>
          <p:nvPr/>
        </p:nvSpPr>
        <p:spPr>
          <a:xfrm>
            <a:off x="1576622" y="3798025"/>
            <a:ext cx="1027829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Анапский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472" name="TextBox 23"/>
          <p:cNvSpPr txBox="1"/>
          <p:nvPr/>
        </p:nvSpPr>
        <p:spPr>
          <a:xfrm>
            <a:off x="1993393" y="3899092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16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73" name="TextBox 23"/>
          <p:cNvSpPr txBox="1"/>
          <p:nvPr/>
        </p:nvSpPr>
        <p:spPr>
          <a:xfrm>
            <a:off x="1645117" y="3885394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74" name="Прямоугольник 473"/>
          <p:cNvSpPr/>
          <p:nvPr/>
        </p:nvSpPr>
        <p:spPr>
          <a:xfrm>
            <a:off x="1736793" y="4092807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396/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475" name="TextBox 10"/>
          <p:cNvSpPr txBox="1"/>
          <p:nvPr/>
        </p:nvSpPr>
        <p:spPr>
          <a:xfrm>
            <a:off x="1843080" y="4195818"/>
            <a:ext cx="1393648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МО </a:t>
            </a:r>
            <a:r>
              <a:rPr lang="ru-RU" sz="900" dirty="0" err="1">
                <a:solidFill>
                  <a:prstClr val="black"/>
                </a:solidFill>
              </a:rPr>
              <a:t>г.Новороссийск</a:t>
            </a:r>
            <a:endParaRPr lang="ru-RU" sz="900" dirty="0">
              <a:solidFill>
                <a:prstClr val="black"/>
              </a:solidFill>
            </a:endParaRPr>
          </a:p>
        </p:txBody>
      </p:sp>
      <p:sp>
        <p:nvSpPr>
          <p:cNvPr id="476" name="Скругленный прямоугольник 475"/>
          <p:cNvSpPr/>
          <p:nvPr/>
        </p:nvSpPr>
        <p:spPr>
          <a:xfrm>
            <a:off x="1599232" y="4296454"/>
            <a:ext cx="313979" cy="2227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0%</a:t>
            </a: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7" name="Скругленный прямоугольник 476"/>
          <p:cNvSpPr/>
          <p:nvPr/>
        </p:nvSpPr>
        <p:spPr>
          <a:xfrm>
            <a:off x="2473482" y="4725018"/>
            <a:ext cx="313979" cy="2227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29%</a:t>
            </a: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8" name="TextBox 10"/>
          <p:cNvSpPr txBox="1"/>
          <p:nvPr/>
        </p:nvSpPr>
        <p:spPr>
          <a:xfrm>
            <a:off x="2627347" y="3787567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Крымский р-н</a:t>
            </a:r>
          </a:p>
        </p:txBody>
      </p:sp>
    </p:spTree>
    <p:extLst>
      <p:ext uri="{BB962C8B-B14F-4D97-AF65-F5344CB8AC3E}">
        <p14:creationId xmlns:p14="http://schemas.microsoft.com/office/powerpoint/2010/main" val="28016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30078\Desktop\Сочи\Снимок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68868"/>
            <a:ext cx="12192001" cy="618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-1" y="0"/>
            <a:ext cx="12240684" cy="682261"/>
          </a:xfrm>
          <a:prstGeom prst="rect">
            <a:avLst/>
          </a:prstGeom>
          <a:solidFill>
            <a:srgbClr val="5B9BD5">
              <a:lumMod val="50000"/>
            </a:srgbClr>
          </a:solidFill>
          <a:ln w="9525">
            <a:noFill/>
            <a:miter lim="800000"/>
            <a:headEnd/>
            <a:tailEnd/>
          </a:ln>
        </p:spPr>
        <p:txBody>
          <a:bodyPr lIns="62134" tIns="31069" rIns="62134" bIns="31069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8726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rgbClr val="FFFFFF"/>
                </a:solidFill>
              </a:rPr>
              <a:t>ИНФОРМАЦИОННЫЕ МАТЕРИАЛЫ ПО АВТОМОБИЛЬНОЙ ДОРОГЕ А-147 </a:t>
            </a:r>
          </a:p>
          <a:p>
            <a:pPr defTabSz="8726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rgbClr val="FFFFFF"/>
                </a:solidFill>
              </a:rPr>
              <a:t>В КРАСНОДАРСКОМ КРАЕ  (РИСК НАРУШЕНИЯ ТРАНСПОРТНОГО СООБЩЕНИЯ НА </a:t>
            </a:r>
            <a:r>
              <a:rPr lang="ru-RU" sz="1600" dirty="0" smtClean="0">
                <a:solidFill>
                  <a:srgbClr val="FFFFFF"/>
                </a:solidFill>
              </a:rPr>
              <a:t>23.11.2019</a:t>
            </a:r>
            <a:r>
              <a:rPr lang="ru-RU" sz="1600" dirty="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3" name="правая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482" y="4433484"/>
            <a:ext cx="4505319" cy="2324297"/>
          </a:xfrm>
          <a:prstGeom prst="rect">
            <a:avLst/>
          </a:prstGeom>
        </p:spPr>
      </p:pic>
      <p:sp>
        <p:nvSpPr>
          <p:cNvPr id="373" name="Прямоугольник 372"/>
          <p:cNvSpPr/>
          <p:nvPr/>
        </p:nvSpPr>
        <p:spPr>
          <a:xfrm>
            <a:off x="117482" y="4106127"/>
            <a:ext cx="4505151" cy="3329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379" name="TextBox 378"/>
          <p:cNvSpPr txBox="1"/>
          <p:nvPr/>
        </p:nvSpPr>
        <p:spPr>
          <a:xfrm>
            <a:off x="5840465" y="3097743"/>
            <a:ext cx="511067" cy="26948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3991" tIns="41998" rIns="83991" bIns="41998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sz="1200" dirty="0"/>
              <a:t>А147</a:t>
            </a:r>
          </a:p>
        </p:txBody>
      </p:sp>
      <p:sp>
        <p:nvSpPr>
          <p:cNvPr id="380" name="AutoShape 24"/>
          <p:cNvSpPr>
            <a:spLocks noChangeArrowheads="1"/>
          </p:cNvSpPr>
          <p:nvPr/>
        </p:nvSpPr>
        <p:spPr bwMode="auto">
          <a:xfrm>
            <a:off x="423773" y="2872883"/>
            <a:ext cx="3548153" cy="865007"/>
          </a:xfrm>
          <a:prstGeom prst="wedgeRectCallout">
            <a:avLst>
              <a:gd name="adj1" fmla="val 66990"/>
              <a:gd name="adj2" fmla="val -88362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lIns="116650" tIns="58331" rIns="116650" bIns="58331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109 по 213 км ( боковой ветер)</a:t>
            </a:r>
            <a:endParaRPr lang="en-US" altLang="ru-RU" sz="16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674" y="935524"/>
            <a:ext cx="3070642" cy="249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169879" y="935524"/>
            <a:ext cx="2705987" cy="26160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6" tIns="45718" rIns="91436" bIns="45718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ветра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23.11.2019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2308" y="1957408"/>
            <a:ext cx="161924" cy="147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11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49530"/>
            <a:ext cx="12191999" cy="630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674" y="935524"/>
            <a:ext cx="3070642" cy="249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1" y="1"/>
            <a:ext cx="12204976" cy="631604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58" tIns="44780" rIns="89558" bIns="44780" anchor="ctr"/>
          <a:lstStyle>
            <a:defPPr>
              <a:defRPr lang="ru-RU"/>
            </a:defPPr>
            <a:lvl1pPr algn="ctr" defTabSz="777685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ПО ОСАДКАМ И ПОРЫВАМ ВЕТРА НА ТЕРРИТОРИИ</a:t>
            </a:r>
          </a:p>
          <a:p>
            <a:r>
              <a:rPr lang="ru-RU" dirty="0"/>
              <a:t>КРАСНОДАРСКОГО КРАЯ М 1 : 25 000 (РИСК НАРУШЕНИЯ ЭНЕРГОСНАБЖЕНИЯ НА </a:t>
            </a:r>
            <a:r>
              <a:rPr lang="ru-RU" dirty="0" smtClean="0"/>
              <a:t>23.11.2019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78" name="Text Box 97"/>
          <p:cNvSpPr txBox="1">
            <a:spLocks noChangeArrowheads="1"/>
          </p:cNvSpPr>
          <p:nvPr/>
        </p:nvSpPr>
        <p:spPr bwMode="auto">
          <a:xfrm>
            <a:off x="11477381" y="6302872"/>
            <a:ext cx="1819521" cy="231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6940" tIns="53472" rIns="106940" bIns="53472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69124">
              <a:defRPr/>
            </a:pPr>
            <a:endParaRPr lang="ru-RU" altLang="ru-RU" sz="8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9" name="TextBox 23"/>
          <p:cNvSpPr txBox="1"/>
          <p:nvPr/>
        </p:nvSpPr>
        <p:spPr>
          <a:xfrm>
            <a:off x="2543034" y="1530091"/>
            <a:ext cx="1007788" cy="40011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2000" dirty="0" smtClean="0"/>
              <a:t>13</a:t>
            </a:r>
            <a:endParaRPr lang="ru-RU" sz="2000" dirty="0"/>
          </a:p>
        </p:txBody>
      </p:sp>
      <p:sp>
        <p:nvSpPr>
          <p:cNvPr id="80" name="TextBox 23"/>
          <p:cNvSpPr txBox="1"/>
          <p:nvPr/>
        </p:nvSpPr>
        <p:spPr>
          <a:xfrm>
            <a:off x="1686990" y="1530091"/>
            <a:ext cx="944903" cy="400111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2000" dirty="0"/>
              <a:t>0</a:t>
            </a:r>
          </a:p>
        </p:txBody>
      </p:sp>
      <p:sp>
        <p:nvSpPr>
          <p:cNvPr id="81" name="TextBox 10"/>
          <p:cNvSpPr txBox="1"/>
          <p:nvPr/>
        </p:nvSpPr>
        <p:spPr>
          <a:xfrm>
            <a:off x="1178840" y="1129982"/>
            <a:ext cx="2728387" cy="40011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2000" dirty="0" err="1"/>
              <a:t>г.о</a:t>
            </a:r>
            <a:r>
              <a:rPr lang="ru-RU" sz="2000" dirty="0"/>
              <a:t>. Новороссийск</a:t>
            </a:r>
          </a:p>
        </p:txBody>
      </p:sp>
      <p:sp>
        <p:nvSpPr>
          <p:cNvPr id="156" name="Text Box 97"/>
          <p:cNvSpPr txBox="1">
            <a:spLocks noChangeArrowheads="1"/>
          </p:cNvSpPr>
          <p:nvPr/>
        </p:nvSpPr>
        <p:spPr bwMode="auto">
          <a:xfrm>
            <a:off x="9760729" y="6366201"/>
            <a:ext cx="1689431" cy="20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2" tIns="47989" rIns="95972" bIns="4798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</a:t>
            </a:r>
          </a:p>
        </p:txBody>
      </p:sp>
      <p:sp>
        <p:nvSpPr>
          <p:cNvPr id="157" name="Rectangle 93"/>
          <p:cNvSpPr>
            <a:spLocks noChangeArrowheads="1"/>
          </p:cNvSpPr>
          <p:nvPr/>
        </p:nvSpPr>
        <p:spPr bwMode="auto">
          <a:xfrm>
            <a:off x="9488985" y="4570183"/>
            <a:ext cx="2554327" cy="221077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2" tIns="34288" rIns="68572" bIns="34288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686"/>
            <a:endParaRPr lang="ru-RU" altLang="ru-RU" sz="7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Text Box 97"/>
          <p:cNvSpPr txBox="1">
            <a:spLocks noChangeArrowheads="1"/>
          </p:cNvSpPr>
          <p:nvPr/>
        </p:nvSpPr>
        <p:spPr bwMode="auto">
          <a:xfrm>
            <a:off x="9985707" y="4589969"/>
            <a:ext cx="1757932" cy="24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2" tIns="47989" rIns="95972" bIns="4798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159" name="Text Box 97"/>
          <p:cNvSpPr txBox="1">
            <a:spLocks noChangeArrowheads="1"/>
          </p:cNvSpPr>
          <p:nvPr/>
        </p:nvSpPr>
        <p:spPr bwMode="auto">
          <a:xfrm>
            <a:off x="9815487" y="6380498"/>
            <a:ext cx="1757932" cy="20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2" tIns="47989" rIns="95972" bIns="4798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ru-RU" altLang="ru-RU" sz="7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60" name="Text Box 97"/>
          <p:cNvSpPr txBox="1">
            <a:spLocks noChangeArrowheads="1"/>
          </p:cNvSpPr>
          <p:nvPr/>
        </p:nvSpPr>
        <p:spPr bwMode="auto">
          <a:xfrm>
            <a:off x="10048830" y="6077503"/>
            <a:ext cx="2002597" cy="220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2" tIns="47989" rIns="95972" bIns="4798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порывы ветра, м</a:t>
            </a:r>
            <a:r>
              <a:rPr lang="en-US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/</a:t>
            </a: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с</a:t>
            </a:r>
          </a:p>
        </p:txBody>
      </p:sp>
      <p:cxnSp>
        <p:nvCxnSpPr>
          <p:cNvPr id="161" name="Прямая соединительная линия 160"/>
          <p:cNvCxnSpPr/>
          <p:nvPr/>
        </p:nvCxnSpPr>
        <p:spPr>
          <a:xfrm>
            <a:off x="9554025" y="6364911"/>
            <a:ext cx="404963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 Box 97"/>
          <p:cNvSpPr txBox="1">
            <a:spLocks noChangeArrowheads="1"/>
          </p:cNvSpPr>
          <p:nvPr/>
        </p:nvSpPr>
        <p:spPr bwMode="auto">
          <a:xfrm>
            <a:off x="10051027" y="5913350"/>
            <a:ext cx="2195087" cy="220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2" tIns="47989" rIns="95972" bIns="4798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количество осадков, мм за 24 ч</a:t>
            </a:r>
          </a:p>
        </p:txBody>
      </p:sp>
      <p:grpSp>
        <p:nvGrpSpPr>
          <p:cNvPr id="163" name="Группа 629"/>
          <p:cNvGrpSpPr>
            <a:grpSpLocks/>
          </p:cNvGrpSpPr>
          <p:nvPr/>
        </p:nvGrpSpPr>
        <p:grpSpPr bwMode="auto">
          <a:xfrm>
            <a:off x="9546641" y="4794607"/>
            <a:ext cx="363153" cy="245728"/>
            <a:chOff x="142483" y="3760971"/>
            <a:chExt cx="346075" cy="386605"/>
          </a:xfrm>
        </p:grpSpPr>
        <p:sp>
          <p:nvSpPr>
            <p:cNvPr id="164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15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65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15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66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53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770559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167" name="Text Box 97"/>
          <p:cNvSpPr txBox="1">
            <a:spLocks noChangeArrowheads="1"/>
          </p:cNvSpPr>
          <p:nvPr/>
        </p:nvSpPr>
        <p:spPr bwMode="auto">
          <a:xfrm>
            <a:off x="9927862" y="4892241"/>
            <a:ext cx="2002597" cy="220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2" tIns="47989" rIns="95972" bIns="4798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sp>
        <p:nvSpPr>
          <p:cNvPr id="168" name="Text Box 97"/>
          <p:cNvSpPr txBox="1">
            <a:spLocks noChangeArrowheads="1"/>
          </p:cNvSpPr>
          <p:nvPr/>
        </p:nvSpPr>
        <p:spPr bwMode="auto">
          <a:xfrm>
            <a:off x="10040713" y="6267277"/>
            <a:ext cx="2067603" cy="204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199" tIns="40102" rIns="80199" bIns="40102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01763"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линии электропередач 110 кВт</a:t>
            </a:r>
          </a:p>
        </p:txBody>
      </p:sp>
      <p:sp>
        <p:nvSpPr>
          <p:cNvPr id="169" name="TextBox 23"/>
          <p:cNvSpPr txBox="1"/>
          <p:nvPr/>
        </p:nvSpPr>
        <p:spPr>
          <a:xfrm>
            <a:off x="9488983" y="5913350"/>
            <a:ext cx="562044" cy="21543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32" tIns="45716" rIns="91432" bIns="45716" rtlCol="0" anchor="ctr" anchorCtr="1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293"/>
            <a:r>
              <a:rPr lang="ru-RU" sz="80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170" name="TextBox 23"/>
          <p:cNvSpPr txBox="1"/>
          <p:nvPr/>
        </p:nvSpPr>
        <p:spPr>
          <a:xfrm>
            <a:off x="9528133" y="6081914"/>
            <a:ext cx="447881" cy="21543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32" tIns="45716" rIns="91432" bIns="4571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293"/>
            <a:r>
              <a:rPr lang="ru-RU" sz="800" dirty="0">
                <a:solidFill>
                  <a:prstClr val="black"/>
                </a:solidFill>
              </a:rPr>
              <a:t>3</a:t>
            </a:r>
          </a:p>
        </p:txBody>
      </p:sp>
      <p:grpSp>
        <p:nvGrpSpPr>
          <p:cNvPr id="171" name="Group 316"/>
          <p:cNvGrpSpPr>
            <a:grpSpLocks/>
          </p:cNvGrpSpPr>
          <p:nvPr/>
        </p:nvGrpSpPr>
        <p:grpSpPr bwMode="auto">
          <a:xfrm>
            <a:off x="9548677" y="5144512"/>
            <a:ext cx="238343" cy="155125"/>
            <a:chOff x="4727" y="2506"/>
            <a:chExt cx="706" cy="1172"/>
          </a:xfrm>
        </p:grpSpPr>
        <p:sp>
          <p:nvSpPr>
            <p:cNvPr id="172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73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74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75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76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77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7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7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</p:grpSp>
      <p:sp>
        <p:nvSpPr>
          <p:cNvPr id="250" name="Text Box 97"/>
          <p:cNvSpPr txBox="1">
            <a:spLocks noChangeArrowheads="1"/>
          </p:cNvSpPr>
          <p:nvPr/>
        </p:nvSpPr>
        <p:spPr bwMode="auto">
          <a:xfrm>
            <a:off x="9904351" y="5119755"/>
            <a:ext cx="1971515" cy="220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2" tIns="47989" rIns="95972" bIns="4798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251" name="Группа 119"/>
          <p:cNvGrpSpPr>
            <a:grpSpLocks/>
          </p:cNvGrpSpPr>
          <p:nvPr/>
        </p:nvGrpSpPr>
        <p:grpSpPr bwMode="auto">
          <a:xfrm>
            <a:off x="9562764" y="5377216"/>
            <a:ext cx="258427" cy="172337"/>
            <a:chOff x="214313" y="8958263"/>
            <a:chExt cx="642937" cy="500062"/>
          </a:xfrm>
        </p:grpSpPr>
        <p:sp>
          <p:nvSpPr>
            <p:cNvPr id="252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40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3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40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54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255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56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257" name="Text Box 97"/>
          <p:cNvSpPr txBox="1">
            <a:spLocks noChangeArrowheads="1"/>
          </p:cNvSpPr>
          <p:nvPr/>
        </p:nvSpPr>
        <p:spPr bwMode="auto">
          <a:xfrm>
            <a:off x="9951856" y="5377215"/>
            <a:ext cx="2002597" cy="220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2" tIns="47989" rIns="95972" bIns="4798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258" name="Text Box 97"/>
          <p:cNvSpPr txBox="1">
            <a:spLocks noChangeArrowheads="1"/>
          </p:cNvSpPr>
          <p:nvPr/>
        </p:nvSpPr>
        <p:spPr bwMode="auto">
          <a:xfrm>
            <a:off x="9948365" y="5627427"/>
            <a:ext cx="1961587" cy="220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9" tIns="47991" rIns="95979" bIns="4799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МНИСС ГЛОНАС</a:t>
            </a:r>
          </a:p>
        </p:txBody>
      </p:sp>
      <p:grpSp>
        <p:nvGrpSpPr>
          <p:cNvPr id="259" name="Группа 258"/>
          <p:cNvGrpSpPr/>
          <p:nvPr/>
        </p:nvGrpSpPr>
        <p:grpSpPr>
          <a:xfrm>
            <a:off x="9562763" y="5676429"/>
            <a:ext cx="262180" cy="159147"/>
            <a:chOff x="2569102" y="4634930"/>
            <a:chExt cx="200292" cy="232563"/>
          </a:xfrm>
        </p:grpSpPr>
        <p:sp>
          <p:nvSpPr>
            <p:cNvPr id="260" name="Скругленный прямоугольник 259"/>
            <p:cNvSpPr/>
            <p:nvPr/>
          </p:nvSpPr>
          <p:spPr>
            <a:xfrm>
              <a:off x="2569102" y="4707080"/>
              <a:ext cx="200292" cy="108908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1" name="Овал 260"/>
            <p:cNvSpPr/>
            <p:nvPr/>
          </p:nvSpPr>
          <p:spPr>
            <a:xfrm>
              <a:off x="2593655" y="4744551"/>
              <a:ext cx="45719" cy="58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2" name="Овал 261"/>
            <p:cNvSpPr/>
            <p:nvPr/>
          </p:nvSpPr>
          <p:spPr>
            <a:xfrm>
              <a:off x="2698872" y="4744551"/>
              <a:ext cx="45719" cy="58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3" name="Скругленный прямоугольник 262"/>
            <p:cNvSpPr/>
            <p:nvPr/>
          </p:nvSpPr>
          <p:spPr>
            <a:xfrm>
              <a:off x="2593654" y="4821774"/>
              <a:ext cx="45719" cy="45719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4" name="Скругленный прямоугольник 263"/>
            <p:cNvSpPr/>
            <p:nvPr/>
          </p:nvSpPr>
          <p:spPr>
            <a:xfrm>
              <a:off x="2694588" y="4821774"/>
              <a:ext cx="45719" cy="45719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5" name="Скругленный прямоугольник 264"/>
            <p:cNvSpPr/>
            <p:nvPr/>
          </p:nvSpPr>
          <p:spPr>
            <a:xfrm>
              <a:off x="2595493" y="4634930"/>
              <a:ext cx="146653" cy="81211"/>
            </a:xfrm>
            <a:prstGeom prst="roundRect">
              <a:avLst>
                <a:gd name="adj" fmla="val 3069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6" name="Скругленный прямоугольник 265"/>
            <p:cNvSpPr/>
            <p:nvPr/>
          </p:nvSpPr>
          <p:spPr>
            <a:xfrm>
              <a:off x="2607152" y="4644548"/>
              <a:ext cx="123333" cy="68297"/>
            </a:xfrm>
            <a:prstGeom prst="roundRect">
              <a:avLst>
                <a:gd name="adj" fmla="val 306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6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9588779" y="6468518"/>
            <a:ext cx="307455" cy="26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8" name="Text Box 97"/>
          <p:cNvSpPr txBox="1">
            <a:spLocks noChangeArrowheads="1"/>
          </p:cNvSpPr>
          <p:nvPr/>
        </p:nvSpPr>
        <p:spPr bwMode="auto">
          <a:xfrm>
            <a:off x="10040714" y="6531734"/>
            <a:ext cx="2002597" cy="220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2" tIns="47989" rIns="95972" bIns="4798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</a:t>
            </a:r>
            <a:r>
              <a:rPr lang="ru-RU" altLang="ru-RU" sz="800" b="0" dirty="0" err="1">
                <a:solidFill>
                  <a:srgbClr val="000000"/>
                </a:solidFill>
                <a:cs typeface="Arial" panose="020B0604020202020204" pitchFamily="34" charset="0"/>
              </a:rPr>
              <a:t>пожаровзрывоопасный</a:t>
            </a: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объект</a:t>
            </a:r>
          </a:p>
        </p:txBody>
      </p:sp>
      <p:sp>
        <p:nvSpPr>
          <p:cNvPr id="271" name="Прямоугольник 270"/>
          <p:cNvSpPr/>
          <p:nvPr/>
        </p:nvSpPr>
        <p:spPr bwMode="auto">
          <a:xfrm>
            <a:off x="4882553" y="3758681"/>
            <a:ext cx="1587260" cy="21957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8" rIns="68577" bIns="34288" anchor="ctr"/>
          <a:lstStyle/>
          <a:p>
            <a:pPr algn="ctr">
              <a:defRPr/>
            </a:pP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Новороссийск</a:t>
            </a:r>
          </a:p>
        </p:txBody>
      </p:sp>
      <p:sp>
        <p:nvSpPr>
          <p:cNvPr id="272" name="Прямоугольник 271"/>
          <p:cNvSpPr/>
          <p:nvPr/>
        </p:nvSpPr>
        <p:spPr>
          <a:xfrm>
            <a:off x="170190" y="4453300"/>
            <a:ext cx="2748087" cy="2046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grpSp>
        <p:nvGrpSpPr>
          <p:cNvPr id="274" name="Group 316"/>
          <p:cNvGrpSpPr>
            <a:grpSpLocks/>
          </p:cNvGrpSpPr>
          <p:nvPr/>
        </p:nvGrpSpPr>
        <p:grpSpPr bwMode="auto">
          <a:xfrm>
            <a:off x="626176" y="1418646"/>
            <a:ext cx="427672" cy="312143"/>
            <a:chOff x="4727" y="2506"/>
            <a:chExt cx="706" cy="1172"/>
          </a:xfrm>
        </p:grpSpPr>
        <p:sp>
          <p:nvSpPr>
            <p:cNvPr id="27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7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7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7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7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8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8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8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8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8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8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8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8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8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8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9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9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9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9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9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9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9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9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9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9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0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0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0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0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0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0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0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0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0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0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1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1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1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1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1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1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1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1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1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1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2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2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2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2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2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2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2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2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2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2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3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3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3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3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3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3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3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3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3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3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4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4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4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43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4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4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4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4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4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4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5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5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5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5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</p:grpSp>
      <p:grpSp>
        <p:nvGrpSpPr>
          <p:cNvPr id="354" name="Group 316"/>
          <p:cNvGrpSpPr>
            <a:grpSpLocks/>
          </p:cNvGrpSpPr>
          <p:nvPr/>
        </p:nvGrpSpPr>
        <p:grpSpPr bwMode="auto">
          <a:xfrm>
            <a:off x="4267415" y="3547694"/>
            <a:ext cx="427672" cy="312143"/>
            <a:chOff x="4727" y="2506"/>
            <a:chExt cx="706" cy="1172"/>
          </a:xfrm>
        </p:grpSpPr>
        <p:sp>
          <p:nvSpPr>
            <p:cNvPr id="35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5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5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5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5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6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6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6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6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6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6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6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6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6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6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7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7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7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7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7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7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7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7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7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7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8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8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8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8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8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8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8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8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8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8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9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9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9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9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9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9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9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9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9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9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0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0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0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0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0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0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0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0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0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0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1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1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1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1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1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1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1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1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1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1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2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2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2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23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2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2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2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2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2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2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3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3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3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3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</p:grpSp>
      <p:grpSp>
        <p:nvGrpSpPr>
          <p:cNvPr id="434" name="Group 316"/>
          <p:cNvGrpSpPr>
            <a:grpSpLocks/>
          </p:cNvGrpSpPr>
          <p:nvPr/>
        </p:nvGrpSpPr>
        <p:grpSpPr bwMode="auto">
          <a:xfrm>
            <a:off x="6749941" y="5041782"/>
            <a:ext cx="427672" cy="312143"/>
            <a:chOff x="4727" y="2506"/>
            <a:chExt cx="706" cy="1172"/>
          </a:xfrm>
        </p:grpSpPr>
        <p:sp>
          <p:nvSpPr>
            <p:cNvPr id="43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3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3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3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3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4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4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4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4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4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4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4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4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4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4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5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5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5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5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5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5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5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5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5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5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6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6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6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6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6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6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6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6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6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6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7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7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7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7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7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7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7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7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7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7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8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8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8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8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8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8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8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8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8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8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9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9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9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9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9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9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9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9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9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49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0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0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0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03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0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0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0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0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0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0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1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1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1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1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</p:grpSp>
      <p:grpSp>
        <p:nvGrpSpPr>
          <p:cNvPr id="514" name="Group 316"/>
          <p:cNvGrpSpPr>
            <a:grpSpLocks/>
          </p:cNvGrpSpPr>
          <p:nvPr/>
        </p:nvGrpSpPr>
        <p:grpSpPr bwMode="auto">
          <a:xfrm>
            <a:off x="4834015" y="1698829"/>
            <a:ext cx="427672" cy="312143"/>
            <a:chOff x="4727" y="2506"/>
            <a:chExt cx="706" cy="1172"/>
          </a:xfrm>
        </p:grpSpPr>
        <p:sp>
          <p:nvSpPr>
            <p:cNvPr id="51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1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1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1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1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2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2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2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2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2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2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2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2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2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2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3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3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3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3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3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3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3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3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3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3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4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4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4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4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4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4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4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4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4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4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5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5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5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5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5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5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5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5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5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5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6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6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6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6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6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6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6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6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6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6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7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7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7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7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7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7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7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7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7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7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8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8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8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83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8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8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8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8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8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8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9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9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9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9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</p:grpSp>
      <p:grpSp>
        <p:nvGrpSpPr>
          <p:cNvPr id="594" name="Group 316"/>
          <p:cNvGrpSpPr>
            <a:grpSpLocks/>
          </p:cNvGrpSpPr>
          <p:nvPr/>
        </p:nvGrpSpPr>
        <p:grpSpPr bwMode="auto">
          <a:xfrm>
            <a:off x="4737699" y="4288049"/>
            <a:ext cx="427672" cy="312143"/>
            <a:chOff x="4727" y="2506"/>
            <a:chExt cx="706" cy="1172"/>
          </a:xfrm>
        </p:grpSpPr>
        <p:sp>
          <p:nvSpPr>
            <p:cNvPr id="59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9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9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9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59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0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0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0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0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0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0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0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0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0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0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1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1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1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1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1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1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1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1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1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1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2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2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2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2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2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2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2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2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2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2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3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3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3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3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3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3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3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3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3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3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4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4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4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4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4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4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4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4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4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4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5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5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5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5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5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5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5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5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5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5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6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6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6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63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6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6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6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6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6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6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7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7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7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7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</p:grpSp>
      <p:grpSp>
        <p:nvGrpSpPr>
          <p:cNvPr id="674" name="Group 316"/>
          <p:cNvGrpSpPr>
            <a:grpSpLocks/>
          </p:cNvGrpSpPr>
          <p:nvPr/>
        </p:nvGrpSpPr>
        <p:grpSpPr bwMode="auto">
          <a:xfrm>
            <a:off x="6697845" y="2056675"/>
            <a:ext cx="427672" cy="312143"/>
            <a:chOff x="4727" y="2506"/>
            <a:chExt cx="706" cy="1172"/>
          </a:xfrm>
        </p:grpSpPr>
        <p:sp>
          <p:nvSpPr>
            <p:cNvPr id="67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7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7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7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7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8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8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8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8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8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8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8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8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8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8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9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9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9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9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9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9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9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9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9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69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0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0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0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0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0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0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0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0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0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0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1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1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1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1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1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1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1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1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1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1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2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2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2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2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2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2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2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2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2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2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3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3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3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3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3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3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3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3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3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3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4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4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4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43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4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4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4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4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4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4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5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5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5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5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</p:grpSp>
      <p:grpSp>
        <p:nvGrpSpPr>
          <p:cNvPr id="754" name="Group 316"/>
          <p:cNvGrpSpPr>
            <a:grpSpLocks/>
          </p:cNvGrpSpPr>
          <p:nvPr/>
        </p:nvGrpSpPr>
        <p:grpSpPr bwMode="auto">
          <a:xfrm>
            <a:off x="6042140" y="4062911"/>
            <a:ext cx="427672" cy="312143"/>
            <a:chOff x="4727" y="2506"/>
            <a:chExt cx="706" cy="1172"/>
          </a:xfrm>
        </p:grpSpPr>
        <p:sp>
          <p:nvSpPr>
            <p:cNvPr id="75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5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5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5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5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6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6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6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6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6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6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6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6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6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6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7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7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7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7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7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7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7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7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7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7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8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8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8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8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8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8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8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8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8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8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9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9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9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9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9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9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9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9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9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79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0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0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0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0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0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0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0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0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0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0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1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1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1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1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1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1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1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1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1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1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2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2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2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23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2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2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2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2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2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2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3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3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3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3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</p:grpSp>
      <p:grpSp>
        <p:nvGrpSpPr>
          <p:cNvPr id="834" name="Group 316"/>
          <p:cNvGrpSpPr>
            <a:grpSpLocks/>
          </p:cNvGrpSpPr>
          <p:nvPr/>
        </p:nvGrpSpPr>
        <p:grpSpPr bwMode="auto">
          <a:xfrm>
            <a:off x="2491040" y="2466886"/>
            <a:ext cx="427672" cy="312143"/>
            <a:chOff x="4727" y="2506"/>
            <a:chExt cx="706" cy="1172"/>
          </a:xfrm>
        </p:grpSpPr>
        <p:sp>
          <p:nvSpPr>
            <p:cNvPr id="83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3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3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3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3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4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4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4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4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4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4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4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4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4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4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5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5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5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5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5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5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5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5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5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5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6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6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6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6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6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6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6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6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6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6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7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7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7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7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7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7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7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7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7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7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8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8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8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8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8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8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8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8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8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8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9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9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9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9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9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9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9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9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9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89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90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90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90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903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90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90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90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90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90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90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91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91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91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91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</p:grpSp>
      <p:grpSp>
        <p:nvGrpSpPr>
          <p:cNvPr id="994" name="Group 316"/>
          <p:cNvGrpSpPr>
            <a:grpSpLocks/>
          </p:cNvGrpSpPr>
          <p:nvPr/>
        </p:nvGrpSpPr>
        <p:grpSpPr bwMode="auto">
          <a:xfrm>
            <a:off x="5969827" y="4917627"/>
            <a:ext cx="427672" cy="312143"/>
            <a:chOff x="4727" y="2506"/>
            <a:chExt cx="706" cy="1172"/>
          </a:xfrm>
        </p:grpSpPr>
        <p:sp>
          <p:nvSpPr>
            <p:cNvPr id="99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99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99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99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99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0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0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0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0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0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0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0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0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0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0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1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1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1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1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1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1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1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1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1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1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2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2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2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2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2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2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2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2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3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3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3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3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3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3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3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3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3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3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4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4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4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4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4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4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4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4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4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4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5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5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5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5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5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5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5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5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5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5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6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6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6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6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6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65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6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6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6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6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7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7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7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7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7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7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</p:grpSp>
      <p:grpSp>
        <p:nvGrpSpPr>
          <p:cNvPr id="1076" name="Group 316"/>
          <p:cNvGrpSpPr>
            <a:grpSpLocks/>
          </p:cNvGrpSpPr>
          <p:nvPr/>
        </p:nvGrpSpPr>
        <p:grpSpPr bwMode="auto">
          <a:xfrm>
            <a:off x="5184823" y="3290701"/>
            <a:ext cx="427672" cy="312143"/>
            <a:chOff x="4727" y="2506"/>
            <a:chExt cx="706" cy="1172"/>
          </a:xfrm>
        </p:grpSpPr>
        <p:sp>
          <p:nvSpPr>
            <p:cNvPr id="1077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78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79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80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81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82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83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84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85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86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87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88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89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90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91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92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93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94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95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96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97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98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99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00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01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02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03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04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05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06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07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0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0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1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1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1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1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1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1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1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1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1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1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2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2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2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2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2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2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2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2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2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2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3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3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3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3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3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3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3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3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3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3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4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4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4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4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4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45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4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4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4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4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5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5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5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5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5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5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</p:grpSp>
      <p:grpSp>
        <p:nvGrpSpPr>
          <p:cNvPr id="1156" name="Group 316"/>
          <p:cNvGrpSpPr>
            <a:grpSpLocks/>
          </p:cNvGrpSpPr>
          <p:nvPr/>
        </p:nvGrpSpPr>
        <p:grpSpPr bwMode="auto">
          <a:xfrm>
            <a:off x="3821848" y="2941731"/>
            <a:ext cx="427672" cy="312143"/>
            <a:chOff x="4727" y="2506"/>
            <a:chExt cx="706" cy="1172"/>
          </a:xfrm>
        </p:grpSpPr>
        <p:sp>
          <p:nvSpPr>
            <p:cNvPr id="1157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58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59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60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61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62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63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64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65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66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67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68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69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70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71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72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73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74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75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76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77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78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79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80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81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82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83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84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85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86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87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8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8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9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9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9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9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9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9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9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9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9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9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0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0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0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0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0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0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0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0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0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0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1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1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1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1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1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1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1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1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1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1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2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2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2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2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2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25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2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2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2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2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3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3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3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3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3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3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</p:grpSp>
      <p:grpSp>
        <p:nvGrpSpPr>
          <p:cNvPr id="1236" name="Group 316"/>
          <p:cNvGrpSpPr>
            <a:grpSpLocks/>
          </p:cNvGrpSpPr>
          <p:nvPr/>
        </p:nvGrpSpPr>
        <p:grpSpPr bwMode="auto">
          <a:xfrm>
            <a:off x="5882163" y="2187658"/>
            <a:ext cx="427672" cy="312143"/>
            <a:chOff x="4727" y="2506"/>
            <a:chExt cx="706" cy="1172"/>
          </a:xfrm>
        </p:grpSpPr>
        <p:sp>
          <p:nvSpPr>
            <p:cNvPr id="1237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38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39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40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41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42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43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44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45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46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47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48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49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50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51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52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53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54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55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56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57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58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59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60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61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62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63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64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65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66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67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6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6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7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7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7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7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7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7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7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7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7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7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8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8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8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8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8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8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8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8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8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8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9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9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9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9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9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9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9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9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9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29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0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0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0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0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0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05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0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0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0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0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1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1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1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1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1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1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</p:grpSp>
      <p:grpSp>
        <p:nvGrpSpPr>
          <p:cNvPr id="1316" name="Group 316"/>
          <p:cNvGrpSpPr>
            <a:grpSpLocks/>
          </p:cNvGrpSpPr>
          <p:nvPr/>
        </p:nvGrpSpPr>
        <p:grpSpPr bwMode="auto">
          <a:xfrm>
            <a:off x="2115361" y="650827"/>
            <a:ext cx="427672" cy="312143"/>
            <a:chOff x="4727" y="2506"/>
            <a:chExt cx="706" cy="1172"/>
          </a:xfrm>
        </p:grpSpPr>
        <p:sp>
          <p:nvSpPr>
            <p:cNvPr id="1317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18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19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20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21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22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23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24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25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26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27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28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29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30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31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32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33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34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35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36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37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38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39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40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41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42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43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44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45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46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47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4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4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5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5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5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5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5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5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5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5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5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5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6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6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6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6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6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6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6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6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6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6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7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7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7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7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7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7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7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7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7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7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8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8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8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8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8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85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8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8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8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8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9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9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9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9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9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39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</p:grpSp>
      <p:pic>
        <p:nvPicPr>
          <p:cNvPr id="139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5937636" y="2877408"/>
            <a:ext cx="329707" cy="34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6953944" y="4216688"/>
            <a:ext cx="329707" cy="34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8178895" y="2252451"/>
            <a:ext cx="329707" cy="34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4717699" y="2974645"/>
            <a:ext cx="329707" cy="34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01" name="Группа 629"/>
          <p:cNvGrpSpPr>
            <a:grpSpLocks/>
          </p:cNvGrpSpPr>
          <p:nvPr/>
        </p:nvGrpSpPr>
        <p:grpSpPr bwMode="auto">
          <a:xfrm>
            <a:off x="4452330" y="2598981"/>
            <a:ext cx="430223" cy="462903"/>
            <a:chOff x="142483" y="3760971"/>
            <a:chExt cx="346075" cy="386605"/>
          </a:xfrm>
        </p:grpSpPr>
        <p:sp>
          <p:nvSpPr>
            <p:cNvPr id="1402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15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403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15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404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34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770559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405" name="Группа 629"/>
          <p:cNvGrpSpPr>
            <a:grpSpLocks/>
          </p:cNvGrpSpPr>
          <p:nvPr/>
        </p:nvGrpSpPr>
        <p:grpSpPr bwMode="auto">
          <a:xfrm>
            <a:off x="541689" y="1937361"/>
            <a:ext cx="430223" cy="462903"/>
            <a:chOff x="142483" y="3760971"/>
            <a:chExt cx="346075" cy="386605"/>
          </a:xfrm>
        </p:grpSpPr>
        <p:sp>
          <p:nvSpPr>
            <p:cNvPr id="1406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15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407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15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408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34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770559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409" name="Группа 629"/>
          <p:cNvGrpSpPr>
            <a:grpSpLocks/>
          </p:cNvGrpSpPr>
          <p:nvPr/>
        </p:nvGrpSpPr>
        <p:grpSpPr bwMode="auto">
          <a:xfrm>
            <a:off x="6523722" y="4478207"/>
            <a:ext cx="430223" cy="462903"/>
            <a:chOff x="142483" y="3760971"/>
            <a:chExt cx="346075" cy="386605"/>
          </a:xfrm>
        </p:grpSpPr>
        <p:sp>
          <p:nvSpPr>
            <p:cNvPr id="1410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15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411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15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412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34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770559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413" name="Группа 629"/>
          <p:cNvGrpSpPr>
            <a:grpSpLocks/>
          </p:cNvGrpSpPr>
          <p:nvPr/>
        </p:nvGrpSpPr>
        <p:grpSpPr bwMode="auto">
          <a:xfrm>
            <a:off x="5837121" y="1698750"/>
            <a:ext cx="430223" cy="462903"/>
            <a:chOff x="142483" y="3760971"/>
            <a:chExt cx="346075" cy="386605"/>
          </a:xfrm>
        </p:grpSpPr>
        <p:sp>
          <p:nvSpPr>
            <p:cNvPr id="1414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15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415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15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416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34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770559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417" name="Группа 629"/>
          <p:cNvGrpSpPr>
            <a:grpSpLocks/>
          </p:cNvGrpSpPr>
          <p:nvPr/>
        </p:nvGrpSpPr>
        <p:grpSpPr bwMode="auto">
          <a:xfrm>
            <a:off x="3046927" y="612983"/>
            <a:ext cx="430223" cy="462903"/>
            <a:chOff x="142483" y="3760971"/>
            <a:chExt cx="346075" cy="386605"/>
          </a:xfrm>
        </p:grpSpPr>
        <p:sp>
          <p:nvSpPr>
            <p:cNvPr id="1418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15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419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15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420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34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770559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421" name="Группа 629"/>
          <p:cNvGrpSpPr>
            <a:grpSpLocks/>
          </p:cNvGrpSpPr>
          <p:nvPr/>
        </p:nvGrpSpPr>
        <p:grpSpPr bwMode="auto">
          <a:xfrm>
            <a:off x="3785221" y="6121231"/>
            <a:ext cx="430223" cy="462903"/>
            <a:chOff x="142483" y="3760971"/>
            <a:chExt cx="346075" cy="386605"/>
          </a:xfrm>
        </p:grpSpPr>
        <p:sp>
          <p:nvSpPr>
            <p:cNvPr id="1422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15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423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15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424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34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770559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425" name="Группа 119"/>
          <p:cNvGrpSpPr>
            <a:grpSpLocks/>
          </p:cNvGrpSpPr>
          <p:nvPr/>
        </p:nvGrpSpPr>
        <p:grpSpPr bwMode="auto">
          <a:xfrm>
            <a:off x="4259937" y="3132247"/>
            <a:ext cx="355195" cy="328059"/>
            <a:chOff x="214313" y="8958263"/>
            <a:chExt cx="642937" cy="500062"/>
          </a:xfrm>
        </p:grpSpPr>
        <p:sp>
          <p:nvSpPr>
            <p:cNvPr id="1426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40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27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40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28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429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430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1431" name="Группа 119"/>
          <p:cNvGrpSpPr>
            <a:grpSpLocks/>
          </p:cNvGrpSpPr>
          <p:nvPr/>
        </p:nvGrpSpPr>
        <p:grpSpPr bwMode="auto">
          <a:xfrm>
            <a:off x="6469812" y="1730147"/>
            <a:ext cx="355195" cy="328059"/>
            <a:chOff x="214313" y="8958263"/>
            <a:chExt cx="642937" cy="500062"/>
          </a:xfrm>
        </p:grpSpPr>
        <p:sp>
          <p:nvSpPr>
            <p:cNvPr id="1432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40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33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40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34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435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436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1437" name="Группа 119"/>
          <p:cNvGrpSpPr>
            <a:grpSpLocks/>
          </p:cNvGrpSpPr>
          <p:nvPr/>
        </p:nvGrpSpPr>
        <p:grpSpPr bwMode="auto">
          <a:xfrm>
            <a:off x="6776345" y="3650193"/>
            <a:ext cx="355195" cy="328059"/>
            <a:chOff x="214313" y="8958263"/>
            <a:chExt cx="642937" cy="500062"/>
          </a:xfrm>
        </p:grpSpPr>
        <p:sp>
          <p:nvSpPr>
            <p:cNvPr id="143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40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3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40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4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44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44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1443" name="Группа 119"/>
          <p:cNvGrpSpPr>
            <a:grpSpLocks/>
          </p:cNvGrpSpPr>
          <p:nvPr/>
        </p:nvGrpSpPr>
        <p:grpSpPr bwMode="auto">
          <a:xfrm>
            <a:off x="1248471" y="2064036"/>
            <a:ext cx="355195" cy="328059"/>
            <a:chOff x="214313" y="8958263"/>
            <a:chExt cx="642937" cy="500062"/>
          </a:xfrm>
        </p:grpSpPr>
        <p:sp>
          <p:nvSpPr>
            <p:cNvPr id="1444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40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45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40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46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447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448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1449" name="Группа 119"/>
          <p:cNvGrpSpPr>
            <a:grpSpLocks/>
          </p:cNvGrpSpPr>
          <p:nvPr/>
        </p:nvGrpSpPr>
        <p:grpSpPr bwMode="auto">
          <a:xfrm>
            <a:off x="1189037" y="730573"/>
            <a:ext cx="355195" cy="328059"/>
            <a:chOff x="214313" y="8958263"/>
            <a:chExt cx="642937" cy="500062"/>
          </a:xfrm>
        </p:grpSpPr>
        <p:sp>
          <p:nvSpPr>
            <p:cNvPr id="1450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40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51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40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52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453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454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1455" name="Группа 119"/>
          <p:cNvGrpSpPr>
            <a:grpSpLocks/>
          </p:cNvGrpSpPr>
          <p:nvPr/>
        </p:nvGrpSpPr>
        <p:grpSpPr bwMode="auto">
          <a:xfrm>
            <a:off x="5582441" y="4368995"/>
            <a:ext cx="355195" cy="328059"/>
            <a:chOff x="214313" y="8958263"/>
            <a:chExt cx="642937" cy="500062"/>
          </a:xfrm>
        </p:grpSpPr>
        <p:sp>
          <p:nvSpPr>
            <p:cNvPr id="1456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40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57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40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58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459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460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1461" name="Группа 119"/>
          <p:cNvGrpSpPr>
            <a:grpSpLocks/>
          </p:cNvGrpSpPr>
          <p:nvPr/>
        </p:nvGrpSpPr>
        <p:grpSpPr bwMode="auto">
          <a:xfrm>
            <a:off x="4291569" y="4061893"/>
            <a:ext cx="355195" cy="328059"/>
            <a:chOff x="214313" y="8958263"/>
            <a:chExt cx="642937" cy="500062"/>
          </a:xfrm>
        </p:grpSpPr>
        <p:sp>
          <p:nvSpPr>
            <p:cNvPr id="1462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40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63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40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64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465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466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pic>
        <p:nvPicPr>
          <p:cNvPr id="7" name="МО Новороссийск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0190" y="4655919"/>
            <a:ext cx="2748087" cy="2150325"/>
          </a:xfrm>
          <a:prstGeom prst="rect">
            <a:avLst/>
          </a:prstGeom>
        </p:spPr>
      </p:pic>
      <p:sp>
        <p:nvSpPr>
          <p:cNvPr id="1468" name="TextBox 1467"/>
          <p:cNvSpPr txBox="1"/>
          <p:nvPr/>
        </p:nvSpPr>
        <p:spPr>
          <a:xfrm>
            <a:off x="9169879" y="935524"/>
            <a:ext cx="2705987" cy="26160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6" tIns="45718" rIns="91436" bIns="45718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ветра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23.11.2019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6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2308" y="1957408"/>
            <a:ext cx="161924" cy="147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70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8853"/>
            <a:ext cx="12192000" cy="628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1" y="1"/>
            <a:ext cx="12204976" cy="631604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58" tIns="44780" rIns="89558" bIns="44780" anchor="ctr"/>
          <a:lstStyle>
            <a:defPPr>
              <a:defRPr lang="ru-RU"/>
            </a:defPPr>
            <a:lvl1pPr algn="ctr" defTabSz="777685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ПО ОСАДКАМ И ПОРЫВАМ ВЕТРА НА ТЕРРИТОРИИ</a:t>
            </a:r>
          </a:p>
          <a:p>
            <a:r>
              <a:rPr lang="ru-RU" dirty="0"/>
              <a:t>КРАСНОДАРСКОГО КРАЯ М 1 : 25 000 (РИСК НАРУШЕНИЯ ЭНЕРГОСНАБЖЕНИЯ НА </a:t>
            </a:r>
            <a:r>
              <a:rPr lang="ru-RU" dirty="0" smtClean="0"/>
              <a:t>23.11.2019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78" name="Text Box 97"/>
          <p:cNvSpPr txBox="1">
            <a:spLocks noChangeArrowheads="1"/>
          </p:cNvSpPr>
          <p:nvPr/>
        </p:nvSpPr>
        <p:spPr bwMode="auto">
          <a:xfrm>
            <a:off x="11477381" y="6302872"/>
            <a:ext cx="1819521" cy="231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6940" tIns="53472" rIns="106940" bIns="53472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69124">
              <a:defRPr/>
            </a:pPr>
            <a:endParaRPr lang="ru-RU" altLang="ru-RU" sz="8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9" name="TextBox 23"/>
          <p:cNvSpPr txBox="1"/>
          <p:nvPr/>
        </p:nvSpPr>
        <p:spPr>
          <a:xfrm>
            <a:off x="2543034" y="1530091"/>
            <a:ext cx="1007788" cy="40011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2000" dirty="0"/>
              <a:t>1</a:t>
            </a:r>
            <a:r>
              <a:rPr lang="ru-RU" sz="2000" dirty="0" smtClean="0"/>
              <a:t>3</a:t>
            </a:r>
            <a:endParaRPr lang="ru-RU" sz="2000" dirty="0"/>
          </a:p>
        </p:txBody>
      </p:sp>
      <p:sp>
        <p:nvSpPr>
          <p:cNvPr id="80" name="TextBox 23"/>
          <p:cNvSpPr txBox="1"/>
          <p:nvPr/>
        </p:nvSpPr>
        <p:spPr>
          <a:xfrm>
            <a:off x="1657911" y="1530091"/>
            <a:ext cx="944903" cy="400111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2000" dirty="0"/>
              <a:t>0</a:t>
            </a:r>
          </a:p>
        </p:txBody>
      </p:sp>
      <p:sp>
        <p:nvSpPr>
          <p:cNvPr id="81" name="TextBox 10"/>
          <p:cNvSpPr txBox="1"/>
          <p:nvPr/>
        </p:nvSpPr>
        <p:spPr>
          <a:xfrm>
            <a:off x="1178840" y="1129982"/>
            <a:ext cx="2728387" cy="40011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2000" dirty="0" err="1"/>
              <a:t>г.о</a:t>
            </a:r>
            <a:r>
              <a:rPr lang="ru-RU" sz="2000" dirty="0"/>
              <a:t>. Новороссийск</a:t>
            </a:r>
          </a:p>
        </p:txBody>
      </p:sp>
      <p:sp>
        <p:nvSpPr>
          <p:cNvPr id="156" name="Text Box 97"/>
          <p:cNvSpPr txBox="1">
            <a:spLocks noChangeArrowheads="1"/>
          </p:cNvSpPr>
          <p:nvPr/>
        </p:nvSpPr>
        <p:spPr bwMode="auto">
          <a:xfrm>
            <a:off x="9760729" y="6366201"/>
            <a:ext cx="1689431" cy="20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2" tIns="47989" rIns="95972" bIns="4798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</a:t>
            </a:r>
          </a:p>
        </p:txBody>
      </p:sp>
      <p:sp>
        <p:nvSpPr>
          <p:cNvPr id="157" name="Rectangle 93"/>
          <p:cNvSpPr>
            <a:spLocks noChangeArrowheads="1"/>
          </p:cNvSpPr>
          <p:nvPr/>
        </p:nvSpPr>
        <p:spPr bwMode="auto">
          <a:xfrm>
            <a:off x="9488985" y="4570183"/>
            <a:ext cx="2554327" cy="221077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2" tIns="34288" rIns="68572" bIns="34288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686"/>
            <a:endParaRPr lang="ru-RU" altLang="ru-RU" sz="7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Text Box 97"/>
          <p:cNvSpPr txBox="1">
            <a:spLocks noChangeArrowheads="1"/>
          </p:cNvSpPr>
          <p:nvPr/>
        </p:nvSpPr>
        <p:spPr bwMode="auto">
          <a:xfrm>
            <a:off x="9985707" y="4589969"/>
            <a:ext cx="1757932" cy="24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2" tIns="47989" rIns="95972" bIns="4798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159" name="Text Box 97"/>
          <p:cNvSpPr txBox="1">
            <a:spLocks noChangeArrowheads="1"/>
          </p:cNvSpPr>
          <p:nvPr/>
        </p:nvSpPr>
        <p:spPr bwMode="auto">
          <a:xfrm>
            <a:off x="9815487" y="6380498"/>
            <a:ext cx="1757932" cy="20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2" tIns="47989" rIns="95972" bIns="4798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ru-RU" altLang="ru-RU" sz="7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60" name="Text Box 97"/>
          <p:cNvSpPr txBox="1">
            <a:spLocks noChangeArrowheads="1"/>
          </p:cNvSpPr>
          <p:nvPr/>
        </p:nvSpPr>
        <p:spPr bwMode="auto">
          <a:xfrm>
            <a:off x="10048830" y="6077503"/>
            <a:ext cx="2002597" cy="220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2" tIns="47989" rIns="95972" bIns="4798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порывы ветра, м</a:t>
            </a:r>
            <a:r>
              <a:rPr lang="en-US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/</a:t>
            </a: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с</a:t>
            </a:r>
          </a:p>
        </p:txBody>
      </p:sp>
      <p:cxnSp>
        <p:nvCxnSpPr>
          <p:cNvPr id="161" name="Прямая соединительная линия 160"/>
          <p:cNvCxnSpPr/>
          <p:nvPr/>
        </p:nvCxnSpPr>
        <p:spPr>
          <a:xfrm>
            <a:off x="9554025" y="6364911"/>
            <a:ext cx="404963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 Box 97"/>
          <p:cNvSpPr txBox="1">
            <a:spLocks noChangeArrowheads="1"/>
          </p:cNvSpPr>
          <p:nvPr/>
        </p:nvSpPr>
        <p:spPr bwMode="auto">
          <a:xfrm>
            <a:off x="10051027" y="5913350"/>
            <a:ext cx="2195087" cy="220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2" tIns="47989" rIns="95972" bIns="4798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количество осадков, мм за 24 ч</a:t>
            </a:r>
          </a:p>
        </p:txBody>
      </p:sp>
      <p:grpSp>
        <p:nvGrpSpPr>
          <p:cNvPr id="163" name="Группа 629"/>
          <p:cNvGrpSpPr>
            <a:grpSpLocks/>
          </p:cNvGrpSpPr>
          <p:nvPr/>
        </p:nvGrpSpPr>
        <p:grpSpPr bwMode="auto">
          <a:xfrm>
            <a:off x="9546641" y="4794607"/>
            <a:ext cx="363153" cy="245728"/>
            <a:chOff x="142483" y="3760971"/>
            <a:chExt cx="346075" cy="386605"/>
          </a:xfrm>
        </p:grpSpPr>
        <p:sp>
          <p:nvSpPr>
            <p:cNvPr id="164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15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65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15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66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53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770559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167" name="Text Box 97"/>
          <p:cNvSpPr txBox="1">
            <a:spLocks noChangeArrowheads="1"/>
          </p:cNvSpPr>
          <p:nvPr/>
        </p:nvSpPr>
        <p:spPr bwMode="auto">
          <a:xfrm>
            <a:off x="9927862" y="4892241"/>
            <a:ext cx="2002597" cy="220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2" tIns="47989" rIns="95972" bIns="4798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sp>
        <p:nvSpPr>
          <p:cNvPr id="168" name="Text Box 97"/>
          <p:cNvSpPr txBox="1">
            <a:spLocks noChangeArrowheads="1"/>
          </p:cNvSpPr>
          <p:nvPr/>
        </p:nvSpPr>
        <p:spPr bwMode="auto">
          <a:xfrm>
            <a:off x="10040713" y="6267277"/>
            <a:ext cx="2067603" cy="204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199" tIns="40102" rIns="80199" bIns="40102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01763"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линии электропередач 110 кВт</a:t>
            </a:r>
          </a:p>
        </p:txBody>
      </p:sp>
      <p:sp>
        <p:nvSpPr>
          <p:cNvPr id="169" name="TextBox 23"/>
          <p:cNvSpPr txBox="1"/>
          <p:nvPr/>
        </p:nvSpPr>
        <p:spPr>
          <a:xfrm>
            <a:off x="9488983" y="5913350"/>
            <a:ext cx="562044" cy="21543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32" tIns="45716" rIns="91432" bIns="45716" rtlCol="0" anchor="ctr" anchorCtr="1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293"/>
            <a:r>
              <a:rPr lang="ru-RU" sz="80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170" name="TextBox 23"/>
          <p:cNvSpPr txBox="1"/>
          <p:nvPr/>
        </p:nvSpPr>
        <p:spPr>
          <a:xfrm>
            <a:off x="9528133" y="6081914"/>
            <a:ext cx="447881" cy="21543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32" tIns="45716" rIns="91432" bIns="4571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293"/>
            <a:r>
              <a:rPr lang="ru-RU" sz="800" dirty="0">
                <a:solidFill>
                  <a:prstClr val="black"/>
                </a:solidFill>
              </a:rPr>
              <a:t>3</a:t>
            </a:r>
          </a:p>
        </p:txBody>
      </p:sp>
      <p:grpSp>
        <p:nvGrpSpPr>
          <p:cNvPr id="171" name="Group 316"/>
          <p:cNvGrpSpPr>
            <a:grpSpLocks/>
          </p:cNvGrpSpPr>
          <p:nvPr/>
        </p:nvGrpSpPr>
        <p:grpSpPr bwMode="auto">
          <a:xfrm>
            <a:off x="9548677" y="5144512"/>
            <a:ext cx="238343" cy="155125"/>
            <a:chOff x="4727" y="2506"/>
            <a:chExt cx="706" cy="1172"/>
          </a:xfrm>
        </p:grpSpPr>
        <p:sp>
          <p:nvSpPr>
            <p:cNvPr id="172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73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74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75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76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77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7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7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</p:grpSp>
      <p:sp>
        <p:nvSpPr>
          <p:cNvPr id="250" name="Text Box 97"/>
          <p:cNvSpPr txBox="1">
            <a:spLocks noChangeArrowheads="1"/>
          </p:cNvSpPr>
          <p:nvPr/>
        </p:nvSpPr>
        <p:spPr bwMode="auto">
          <a:xfrm>
            <a:off x="9904351" y="5119755"/>
            <a:ext cx="1971515" cy="220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2" tIns="47989" rIns="95972" bIns="4798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251" name="Группа 119"/>
          <p:cNvGrpSpPr>
            <a:grpSpLocks/>
          </p:cNvGrpSpPr>
          <p:nvPr/>
        </p:nvGrpSpPr>
        <p:grpSpPr bwMode="auto">
          <a:xfrm>
            <a:off x="9562764" y="5377216"/>
            <a:ext cx="258427" cy="172337"/>
            <a:chOff x="214313" y="8958263"/>
            <a:chExt cx="642937" cy="500062"/>
          </a:xfrm>
        </p:grpSpPr>
        <p:sp>
          <p:nvSpPr>
            <p:cNvPr id="252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40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3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40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54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255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56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257" name="Text Box 97"/>
          <p:cNvSpPr txBox="1">
            <a:spLocks noChangeArrowheads="1"/>
          </p:cNvSpPr>
          <p:nvPr/>
        </p:nvSpPr>
        <p:spPr bwMode="auto">
          <a:xfrm>
            <a:off x="9951856" y="5377215"/>
            <a:ext cx="2002597" cy="220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2" tIns="47989" rIns="95972" bIns="4798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258" name="Text Box 97"/>
          <p:cNvSpPr txBox="1">
            <a:spLocks noChangeArrowheads="1"/>
          </p:cNvSpPr>
          <p:nvPr/>
        </p:nvSpPr>
        <p:spPr bwMode="auto">
          <a:xfrm>
            <a:off x="9948365" y="5627427"/>
            <a:ext cx="1961587" cy="220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9" tIns="47991" rIns="95979" bIns="4799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МНИСС ГЛОНАС</a:t>
            </a:r>
          </a:p>
        </p:txBody>
      </p:sp>
      <p:grpSp>
        <p:nvGrpSpPr>
          <p:cNvPr id="259" name="Группа 258"/>
          <p:cNvGrpSpPr/>
          <p:nvPr/>
        </p:nvGrpSpPr>
        <p:grpSpPr>
          <a:xfrm>
            <a:off x="9562763" y="5676429"/>
            <a:ext cx="262180" cy="159147"/>
            <a:chOff x="2569102" y="4634930"/>
            <a:chExt cx="200292" cy="232563"/>
          </a:xfrm>
        </p:grpSpPr>
        <p:sp>
          <p:nvSpPr>
            <p:cNvPr id="260" name="Скругленный прямоугольник 259"/>
            <p:cNvSpPr/>
            <p:nvPr/>
          </p:nvSpPr>
          <p:spPr>
            <a:xfrm>
              <a:off x="2569102" y="4707080"/>
              <a:ext cx="200292" cy="108908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1" name="Овал 260"/>
            <p:cNvSpPr/>
            <p:nvPr/>
          </p:nvSpPr>
          <p:spPr>
            <a:xfrm>
              <a:off x="2593655" y="4744551"/>
              <a:ext cx="45719" cy="58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2" name="Овал 261"/>
            <p:cNvSpPr/>
            <p:nvPr/>
          </p:nvSpPr>
          <p:spPr>
            <a:xfrm>
              <a:off x="2698872" y="4744551"/>
              <a:ext cx="45719" cy="58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3" name="Скругленный прямоугольник 262"/>
            <p:cNvSpPr/>
            <p:nvPr/>
          </p:nvSpPr>
          <p:spPr>
            <a:xfrm>
              <a:off x="2593654" y="4821774"/>
              <a:ext cx="45719" cy="45719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4" name="Скругленный прямоугольник 263"/>
            <p:cNvSpPr/>
            <p:nvPr/>
          </p:nvSpPr>
          <p:spPr>
            <a:xfrm>
              <a:off x="2694588" y="4821774"/>
              <a:ext cx="45719" cy="45719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5" name="Скругленный прямоугольник 264"/>
            <p:cNvSpPr/>
            <p:nvPr/>
          </p:nvSpPr>
          <p:spPr>
            <a:xfrm>
              <a:off x="2595493" y="4634930"/>
              <a:ext cx="146653" cy="81211"/>
            </a:xfrm>
            <a:prstGeom prst="roundRect">
              <a:avLst>
                <a:gd name="adj" fmla="val 3069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6" name="Скругленный прямоугольник 265"/>
            <p:cNvSpPr/>
            <p:nvPr/>
          </p:nvSpPr>
          <p:spPr>
            <a:xfrm>
              <a:off x="2607152" y="4644548"/>
              <a:ext cx="123333" cy="68297"/>
            </a:xfrm>
            <a:prstGeom prst="roundRect">
              <a:avLst>
                <a:gd name="adj" fmla="val 306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6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9588779" y="6468518"/>
            <a:ext cx="307455" cy="26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8" name="Text Box 97"/>
          <p:cNvSpPr txBox="1">
            <a:spLocks noChangeArrowheads="1"/>
          </p:cNvSpPr>
          <p:nvPr/>
        </p:nvSpPr>
        <p:spPr bwMode="auto">
          <a:xfrm>
            <a:off x="10040714" y="6531734"/>
            <a:ext cx="2002597" cy="220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2" tIns="47989" rIns="95972" bIns="4798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</a:t>
            </a:r>
            <a:r>
              <a:rPr lang="ru-RU" altLang="ru-RU" sz="800" b="0" dirty="0" err="1">
                <a:solidFill>
                  <a:srgbClr val="000000"/>
                </a:solidFill>
                <a:cs typeface="Arial" panose="020B0604020202020204" pitchFamily="34" charset="0"/>
              </a:rPr>
              <a:t>пожаровзрывоопасный</a:t>
            </a: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объект</a:t>
            </a:r>
          </a:p>
        </p:txBody>
      </p:sp>
      <p:sp>
        <p:nvSpPr>
          <p:cNvPr id="271" name="Прямоугольник 270"/>
          <p:cNvSpPr/>
          <p:nvPr/>
        </p:nvSpPr>
        <p:spPr bwMode="auto">
          <a:xfrm>
            <a:off x="4882553" y="3758681"/>
            <a:ext cx="1587260" cy="21957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8" rIns="68577" bIns="34288" anchor="ctr"/>
          <a:lstStyle/>
          <a:p>
            <a:pPr algn="ctr">
              <a:defRPr/>
            </a:pP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Гайдук</a:t>
            </a:r>
          </a:p>
        </p:txBody>
      </p:sp>
      <p:sp>
        <p:nvSpPr>
          <p:cNvPr id="272" name="Прямоугольник 271"/>
          <p:cNvSpPr/>
          <p:nvPr/>
        </p:nvSpPr>
        <p:spPr>
          <a:xfrm>
            <a:off x="170190" y="4453300"/>
            <a:ext cx="2748087" cy="2046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grpSp>
        <p:nvGrpSpPr>
          <p:cNvPr id="1076" name="Group 316"/>
          <p:cNvGrpSpPr>
            <a:grpSpLocks/>
          </p:cNvGrpSpPr>
          <p:nvPr/>
        </p:nvGrpSpPr>
        <p:grpSpPr bwMode="auto">
          <a:xfrm>
            <a:off x="4789207" y="3346363"/>
            <a:ext cx="427672" cy="312143"/>
            <a:chOff x="4727" y="2506"/>
            <a:chExt cx="706" cy="1172"/>
          </a:xfrm>
        </p:grpSpPr>
        <p:sp>
          <p:nvSpPr>
            <p:cNvPr id="1077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78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79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80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81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82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83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84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85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86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87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88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89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90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91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92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93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94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95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96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97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98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099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00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01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02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03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04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05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06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07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0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0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1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1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1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1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1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1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1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1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1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1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2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2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2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2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2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2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2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2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2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2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3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3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3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3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3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3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3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3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3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3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4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4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4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4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4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45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4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4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4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4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5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5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5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5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5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15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</p:grpSp>
      <p:pic>
        <p:nvPicPr>
          <p:cNvPr id="139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7637039" y="5021147"/>
            <a:ext cx="329707" cy="34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7" name="Группа 119"/>
          <p:cNvGrpSpPr>
            <a:grpSpLocks/>
          </p:cNvGrpSpPr>
          <p:nvPr/>
        </p:nvGrpSpPr>
        <p:grpSpPr bwMode="auto">
          <a:xfrm>
            <a:off x="6776345" y="3650193"/>
            <a:ext cx="355195" cy="328059"/>
            <a:chOff x="214313" y="8958263"/>
            <a:chExt cx="642937" cy="500062"/>
          </a:xfrm>
        </p:grpSpPr>
        <p:sp>
          <p:nvSpPr>
            <p:cNvPr id="143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40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3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40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4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44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44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pic>
        <p:nvPicPr>
          <p:cNvPr id="7" name="МО Новороссийск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0190" y="4655919"/>
            <a:ext cx="2748087" cy="2150325"/>
          </a:xfrm>
          <a:prstGeom prst="rect">
            <a:avLst/>
          </a:prstGeom>
        </p:spPr>
      </p:pic>
      <p:grpSp>
        <p:nvGrpSpPr>
          <p:cNvPr id="1467" name="Группа 119"/>
          <p:cNvGrpSpPr>
            <a:grpSpLocks/>
          </p:cNvGrpSpPr>
          <p:nvPr/>
        </p:nvGrpSpPr>
        <p:grpSpPr bwMode="auto">
          <a:xfrm>
            <a:off x="1981841" y="2541641"/>
            <a:ext cx="355195" cy="328059"/>
            <a:chOff x="214313" y="8958263"/>
            <a:chExt cx="642937" cy="500062"/>
          </a:xfrm>
        </p:grpSpPr>
        <p:sp>
          <p:nvSpPr>
            <p:cNvPr id="146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40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6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40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7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47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47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1473" name="Group 316"/>
          <p:cNvGrpSpPr>
            <a:grpSpLocks/>
          </p:cNvGrpSpPr>
          <p:nvPr/>
        </p:nvGrpSpPr>
        <p:grpSpPr bwMode="auto">
          <a:xfrm>
            <a:off x="6959845" y="4499847"/>
            <a:ext cx="427672" cy="312143"/>
            <a:chOff x="4727" y="2506"/>
            <a:chExt cx="706" cy="1172"/>
          </a:xfrm>
        </p:grpSpPr>
        <p:sp>
          <p:nvSpPr>
            <p:cNvPr id="147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47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47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47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47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47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48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48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48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48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48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48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48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48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48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48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49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49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49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49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49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49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49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49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49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49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0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0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0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0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0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0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0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0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0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0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1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1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1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1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1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1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1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1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1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1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2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2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2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2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2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2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2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2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2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2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3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3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3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3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3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3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3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3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3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3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4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4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42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4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4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4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4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4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4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4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5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5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5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</p:grpSp>
      <p:grpSp>
        <p:nvGrpSpPr>
          <p:cNvPr id="1553" name="Group 316"/>
          <p:cNvGrpSpPr>
            <a:grpSpLocks/>
          </p:cNvGrpSpPr>
          <p:nvPr/>
        </p:nvGrpSpPr>
        <p:grpSpPr bwMode="auto">
          <a:xfrm>
            <a:off x="2418055" y="2668738"/>
            <a:ext cx="427672" cy="312143"/>
            <a:chOff x="4727" y="2506"/>
            <a:chExt cx="706" cy="1172"/>
          </a:xfrm>
        </p:grpSpPr>
        <p:sp>
          <p:nvSpPr>
            <p:cNvPr id="155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5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5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5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5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5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6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6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6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6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6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6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6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6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6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6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7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7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7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7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7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7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7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7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7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7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8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8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8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8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8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8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8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8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8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8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9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9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9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9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9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9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9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9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9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59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60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60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60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60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60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60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60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60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60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60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61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61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61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61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61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61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61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61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61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61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62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62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622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62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62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62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62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62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62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62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63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63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63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</p:grpSp>
      <p:pic>
        <p:nvPicPr>
          <p:cNvPr id="38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674" y="935524"/>
            <a:ext cx="3070642" cy="249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1" name="TextBox 380"/>
          <p:cNvSpPr txBox="1"/>
          <p:nvPr/>
        </p:nvSpPr>
        <p:spPr>
          <a:xfrm>
            <a:off x="9169879" y="935524"/>
            <a:ext cx="2705987" cy="26160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6" tIns="45718" rIns="91436" bIns="45718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ветра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23.11.2019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2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2308" y="1957408"/>
            <a:ext cx="161924" cy="147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433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883"/>
            <a:ext cx="12192000" cy="617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Text Box 97"/>
          <p:cNvSpPr txBox="1">
            <a:spLocks noChangeArrowheads="1"/>
          </p:cNvSpPr>
          <p:nvPr/>
        </p:nvSpPr>
        <p:spPr bwMode="auto">
          <a:xfrm>
            <a:off x="11477383" y="6302872"/>
            <a:ext cx="1819521" cy="231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6937" tIns="53471" rIns="106937" bIns="5347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69097">
              <a:defRPr/>
            </a:pPr>
            <a:endParaRPr lang="ru-RU" altLang="ru-RU" sz="8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1" name="TextBox 23"/>
          <p:cNvSpPr txBox="1"/>
          <p:nvPr/>
        </p:nvSpPr>
        <p:spPr>
          <a:xfrm>
            <a:off x="1518150" y="1476727"/>
            <a:ext cx="1007788" cy="40010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36" tIns="45718" rIns="91436" bIns="45718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2000" dirty="0" smtClean="0"/>
              <a:t>8</a:t>
            </a:r>
            <a:endParaRPr lang="ru-RU" sz="2000" dirty="0"/>
          </a:p>
        </p:txBody>
      </p:sp>
      <p:sp>
        <p:nvSpPr>
          <p:cNvPr id="22" name="TextBox 23"/>
          <p:cNvSpPr txBox="1"/>
          <p:nvPr/>
        </p:nvSpPr>
        <p:spPr>
          <a:xfrm>
            <a:off x="662106" y="1476727"/>
            <a:ext cx="944903" cy="40010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36" tIns="45718" rIns="91436" bIns="45718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2000" dirty="0"/>
              <a:t>0</a:t>
            </a:r>
          </a:p>
        </p:txBody>
      </p:sp>
      <p:sp>
        <p:nvSpPr>
          <p:cNvPr id="23" name="TextBox 10"/>
          <p:cNvSpPr txBox="1"/>
          <p:nvPr/>
        </p:nvSpPr>
        <p:spPr>
          <a:xfrm>
            <a:off x="356657" y="1036739"/>
            <a:ext cx="2583523" cy="40010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36" tIns="45718" rIns="91436" bIns="45718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16"/>
            <a:r>
              <a:rPr lang="ru-RU" altLang="ru-RU" sz="2000" dirty="0">
                <a:solidFill>
                  <a:prstClr val="black"/>
                </a:solidFill>
              </a:rPr>
              <a:t>ГО Геленджик</a:t>
            </a:r>
          </a:p>
        </p:txBody>
      </p:sp>
      <p:grpSp>
        <p:nvGrpSpPr>
          <p:cNvPr id="259" name="Group 316"/>
          <p:cNvGrpSpPr>
            <a:grpSpLocks/>
          </p:cNvGrpSpPr>
          <p:nvPr/>
        </p:nvGrpSpPr>
        <p:grpSpPr bwMode="auto">
          <a:xfrm>
            <a:off x="3410578" y="1436850"/>
            <a:ext cx="281487" cy="221311"/>
            <a:chOff x="4727" y="2506"/>
            <a:chExt cx="706" cy="1172"/>
          </a:xfrm>
        </p:grpSpPr>
        <p:sp>
          <p:nvSpPr>
            <p:cNvPr id="260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1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2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3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4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5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7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8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9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0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1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2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3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4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5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6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8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9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0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1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2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3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4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5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6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7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8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9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0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1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2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3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4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5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6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7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8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9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0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1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2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3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4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5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6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7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8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9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0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1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2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3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4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5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6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7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8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9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0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1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2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3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4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5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6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7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8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9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0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1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2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3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4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5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6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7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8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340" name="Text Box 97"/>
          <p:cNvSpPr txBox="1">
            <a:spLocks noChangeArrowheads="1"/>
          </p:cNvSpPr>
          <p:nvPr/>
        </p:nvSpPr>
        <p:spPr bwMode="auto">
          <a:xfrm>
            <a:off x="412311" y="5512654"/>
            <a:ext cx="1544952" cy="272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71" tIns="63988" rIns="127971" bIns="6398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</a:t>
            </a:r>
          </a:p>
        </p:txBody>
      </p:sp>
      <p:sp>
        <p:nvSpPr>
          <p:cNvPr id="341" name="Rectangle 93"/>
          <p:cNvSpPr>
            <a:spLocks noChangeArrowheads="1"/>
          </p:cNvSpPr>
          <p:nvPr/>
        </p:nvSpPr>
        <p:spPr bwMode="auto">
          <a:xfrm>
            <a:off x="57969" y="4468827"/>
            <a:ext cx="2335881" cy="235757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8" rIns="91432" bIns="45718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316"/>
            <a:endParaRPr lang="ru-RU" altLang="ru-RU" sz="9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2" name="Text Box 97"/>
          <p:cNvSpPr txBox="1">
            <a:spLocks noChangeArrowheads="1"/>
          </p:cNvSpPr>
          <p:nvPr/>
        </p:nvSpPr>
        <p:spPr bwMode="auto">
          <a:xfrm>
            <a:off x="465360" y="4468830"/>
            <a:ext cx="1607595" cy="272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71" tIns="63988" rIns="127971" bIns="6398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343" name="Text Box 97"/>
          <p:cNvSpPr txBox="1">
            <a:spLocks noChangeArrowheads="1"/>
          </p:cNvSpPr>
          <p:nvPr/>
        </p:nvSpPr>
        <p:spPr bwMode="auto">
          <a:xfrm>
            <a:off x="485321" y="5531718"/>
            <a:ext cx="1607595" cy="272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71" tIns="63988" rIns="127971" bIns="6398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ru-RU" altLang="ru-RU" sz="9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44" name="TextBox 10"/>
          <p:cNvSpPr txBox="1"/>
          <p:nvPr/>
        </p:nvSpPr>
        <p:spPr>
          <a:xfrm>
            <a:off x="-19370" y="5874605"/>
            <a:ext cx="1190996" cy="20005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32" tIns="45718" rIns="91432" bIns="45718" rtlCol="0">
            <a:spAutoFit/>
          </a:bodyPr>
          <a:lstStyle>
            <a:defPPr>
              <a:defRPr lang="ru-RU"/>
            </a:defPPr>
            <a:lvl1pPr algn="ctr">
              <a:defRPr sz="7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16"/>
            <a:r>
              <a:rPr lang="ru-RU" dirty="0">
                <a:solidFill>
                  <a:prstClr val="black"/>
                </a:solidFill>
              </a:rPr>
              <a:t>Мухоршибирский</a:t>
            </a:r>
          </a:p>
        </p:txBody>
      </p:sp>
      <p:sp>
        <p:nvSpPr>
          <p:cNvPr id="345" name="Text Box 97"/>
          <p:cNvSpPr txBox="1">
            <a:spLocks noChangeArrowheads="1"/>
          </p:cNvSpPr>
          <p:nvPr/>
        </p:nvSpPr>
        <p:spPr bwMode="auto">
          <a:xfrm>
            <a:off x="398043" y="5051172"/>
            <a:ext cx="1544952" cy="416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71" tIns="63988" rIns="127971" bIns="6398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 в мм за 24 ч</a:t>
            </a:r>
          </a:p>
        </p:txBody>
      </p:sp>
      <p:sp>
        <p:nvSpPr>
          <p:cNvPr id="346" name="TextBox 23"/>
          <p:cNvSpPr txBox="1"/>
          <p:nvPr/>
        </p:nvSpPr>
        <p:spPr>
          <a:xfrm>
            <a:off x="114852" y="5166390"/>
            <a:ext cx="384021" cy="246217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32" tIns="45718" rIns="91432" bIns="45718" rtlCol="0" anchor="ctr" anchorCtr="1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16"/>
            <a:r>
              <a:rPr lang="ru-RU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347" name="TextBox 23"/>
          <p:cNvSpPr txBox="1"/>
          <p:nvPr/>
        </p:nvSpPr>
        <p:spPr>
          <a:xfrm>
            <a:off x="115749" y="5404912"/>
            <a:ext cx="409579" cy="246217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32" tIns="45718" rIns="91432" bIns="45718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16"/>
            <a:r>
              <a:rPr lang="ru-RU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350" name="Text Box 97"/>
          <p:cNvSpPr txBox="1">
            <a:spLocks noChangeArrowheads="1"/>
          </p:cNvSpPr>
          <p:nvPr/>
        </p:nvSpPr>
        <p:spPr bwMode="auto">
          <a:xfrm>
            <a:off x="454626" y="5381318"/>
            <a:ext cx="1034199" cy="272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71" tIns="63988" rIns="127971" bIns="6398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</a:t>
            </a:r>
          </a:p>
        </p:txBody>
      </p:sp>
      <p:sp>
        <p:nvSpPr>
          <p:cNvPr id="351" name="Text Box 97"/>
          <p:cNvSpPr txBox="1">
            <a:spLocks noChangeArrowheads="1"/>
          </p:cNvSpPr>
          <p:nvPr/>
        </p:nvSpPr>
        <p:spPr bwMode="auto">
          <a:xfrm>
            <a:off x="1003203" y="5856159"/>
            <a:ext cx="1121973" cy="272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71" tIns="63988" rIns="127971" bIns="6398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- район</a:t>
            </a:r>
          </a:p>
        </p:txBody>
      </p:sp>
      <p:sp>
        <p:nvSpPr>
          <p:cNvPr id="352" name="Прямоугольник 351"/>
          <p:cNvSpPr/>
          <p:nvPr/>
        </p:nvSpPr>
        <p:spPr>
          <a:xfrm>
            <a:off x="138491" y="6089354"/>
            <a:ext cx="648453" cy="13788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914316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1600/148</a:t>
            </a: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3" name="Text Box 97"/>
          <p:cNvSpPr txBox="1">
            <a:spLocks noChangeArrowheads="1"/>
          </p:cNvSpPr>
          <p:nvPr/>
        </p:nvSpPr>
        <p:spPr bwMode="auto">
          <a:xfrm>
            <a:off x="727654" y="6009571"/>
            <a:ext cx="1673831" cy="272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71" tIns="63988" rIns="127971" bIns="6398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- кол-во домов /население</a:t>
            </a:r>
          </a:p>
        </p:txBody>
      </p:sp>
      <p:grpSp>
        <p:nvGrpSpPr>
          <p:cNvPr id="354" name="Группа 119"/>
          <p:cNvGrpSpPr>
            <a:grpSpLocks/>
          </p:cNvGrpSpPr>
          <p:nvPr/>
        </p:nvGrpSpPr>
        <p:grpSpPr bwMode="auto">
          <a:xfrm>
            <a:off x="169150" y="4685009"/>
            <a:ext cx="236327" cy="189295"/>
            <a:chOff x="214313" y="8958263"/>
            <a:chExt cx="642936" cy="500076"/>
          </a:xfrm>
        </p:grpSpPr>
        <p:sp>
          <p:nvSpPr>
            <p:cNvPr id="459" name="Прямоугольник 15"/>
            <p:cNvSpPr>
              <a:spLocks noChangeArrowheads="1"/>
            </p:cNvSpPr>
            <p:nvPr/>
          </p:nvSpPr>
          <p:spPr bwMode="auto">
            <a:xfrm>
              <a:off x="214313" y="9172589"/>
              <a:ext cx="642936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277216"/>
              <a:endParaRPr lang="ru-RU" sz="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0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6" cy="214313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277216"/>
              <a:endParaRPr lang="ru-RU" sz="8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61" name="Группа 21"/>
            <p:cNvGrpSpPr>
              <a:grpSpLocks/>
            </p:cNvGrpSpPr>
            <p:nvPr/>
          </p:nvGrpSpPr>
          <p:grpSpPr bwMode="auto">
            <a:xfrm>
              <a:off x="463631" y="9009062"/>
              <a:ext cx="142877" cy="142876"/>
              <a:chOff x="11544336" y="8944798"/>
              <a:chExt cx="142876" cy="142876"/>
            </a:xfrm>
          </p:grpSpPr>
          <p:cxnSp>
            <p:nvCxnSpPr>
              <p:cNvPr id="462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463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355" name="Text Box 97"/>
          <p:cNvSpPr txBox="1">
            <a:spLocks noChangeArrowheads="1"/>
          </p:cNvSpPr>
          <p:nvPr/>
        </p:nvSpPr>
        <p:spPr bwMode="auto">
          <a:xfrm>
            <a:off x="339276" y="4653715"/>
            <a:ext cx="1831336" cy="272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71" tIns="63988" rIns="127971" bIns="6398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grpSp>
        <p:nvGrpSpPr>
          <p:cNvPr id="356" name="Group 316"/>
          <p:cNvGrpSpPr>
            <a:grpSpLocks/>
          </p:cNvGrpSpPr>
          <p:nvPr/>
        </p:nvGrpSpPr>
        <p:grpSpPr bwMode="auto">
          <a:xfrm>
            <a:off x="169263" y="4943635"/>
            <a:ext cx="217976" cy="170380"/>
            <a:chOff x="4727" y="2506"/>
            <a:chExt cx="706" cy="1172"/>
          </a:xfrm>
        </p:grpSpPr>
        <p:sp>
          <p:nvSpPr>
            <p:cNvPr id="38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0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1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2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3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4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5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6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7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8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9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0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1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2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3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4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5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6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7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8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9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0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1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2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3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4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5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6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7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8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357" name="Text Box 97"/>
          <p:cNvSpPr txBox="1">
            <a:spLocks noChangeArrowheads="1"/>
          </p:cNvSpPr>
          <p:nvPr/>
        </p:nvSpPr>
        <p:spPr bwMode="auto">
          <a:xfrm>
            <a:off x="367700" y="4901711"/>
            <a:ext cx="1802912" cy="272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71" tIns="63988" rIns="127971" bIns="6398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sp>
        <p:nvSpPr>
          <p:cNvPr id="365" name="Text Box 97"/>
          <p:cNvSpPr txBox="1">
            <a:spLocks noChangeArrowheads="1"/>
          </p:cNvSpPr>
          <p:nvPr/>
        </p:nvSpPr>
        <p:spPr bwMode="auto">
          <a:xfrm>
            <a:off x="525328" y="6599939"/>
            <a:ext cx="2544696" cy="251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6937" tIns="53471" rIns="106937" bIns="5347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69097">
              <a:defRPr/>
            </a:pPr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линии электропередач 110 кВт</a:t>
            </a:r>
          </a:p>
        </p:txBody>
      </p:sp>
      <p:cxnSp>
        <p:nvCxnSpPr>
          <p:cNvPr id="366" name="Прямая соединительная линия 365"/>
          <p:cNvCxnSpPr/>
          <p:nvPr/>
        </p:nvCxnSpPr>
        <p:spPr>
          <a:xfrm>
            <a:off x="120189" y="6712876"/>
            <a:ext cx="370331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6" name="Прямоугольник 475"/>
          <p:cNvSpPr/>
          <p:nvPr/>
        </p:nvSpPr>
        <p:spPr>
          <a:xfrm>
            <a:off x="78161" y="5699042"/>
            <a:ext cx="649491" cy="18454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914316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321/20</a:t>
            </a:r>
          </a:p>
        </p:txBody>
      </p:sp>
      <p:sp>
        <p:nvSpPr>
          <p:cNvPr id="477" name="Text Box 97"/>
          <p:cNvSpPr txBox="1">
            <a:spLocks noChangeArrowheads="1"/>
          </p:cNvSpPr>
          <p:nvPr/>
        </p:nvSpPr>
        <p:spPr bwMode="auto">
          <a:xfrm>
            <a:off x="666724" y="5647854"/>
            <a:ext cx="1966411" cy="272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79" tIns="63992" rIns="127979" bIns="63992">
            <a:spAutoFit/>
          </a:bodyPr>
          <a:lstStyle>
            <a:lvl1pPr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900" dirty="0">
                <a:solidFill>
                  <a:srgbClr val="000000"/>
                </a:solidFill>
                <a:latin typeface="Times New Roman" pitchFamily="18" charset="0"/>
              </a:rPr>
              <a:t>- протяженность ЛЭП/ТП (шт.)</a:t>
            </a:r>
          </a:p>
        </p:txBody>
      </p:sp>
      <p:sp>
        <p:nvSpPr>
          <p:cNvPr id="348" name="Text Box 182"/>
          <p:cNvSpPr txBox="1">
            <a:spLocks noChangeArrowheads="1"/>
          </p:cNvSpPr>
          <p:nvPr/>
        </p:nvSpPr>
        <p:spPr bwMode="auto">
          <a:xfrm>
            <a:off x="3680414" y="4181033"/>
            <a:ext cx="1688215" cy="2852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940" tIns="26970" rIns="53940" bIns="2697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Архипо-Осиповка</a:t>
            </a:r>
          </a:p>
        </p:txBody>
      </p:sp>
      <p:grpSp>
        <p:nvGrpSpPr>
          <p:cNvPr id="777" name="Group 316"/>
          <p:cNvGrpSpPr>
            <a:grpSpLocks/>
          </p:cNvGrpSpPr>
          <p:nvPr/>
        </p:nvGrpSpPr>
        <p:grpSpPr bwMode="auto">
          <a:xfrm>
            <a:off x="5651341" y="3736646"/>
            <a:ext cx="281487" cy="221311"/>
            <a:chOff x="4727" y="2506"/>
            <a:chExt cx="706" cy="1172"/>
          </a:xfrm>
        </p:grpSpPr>
        <p:sp>
          <p:nvSpPr>
            <p:cNvPr id="77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6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7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8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9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0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1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2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3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4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5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6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857" name="Text Box 2"/>
          <p:cNvSpPr txBox="1">
            <a:spLocks noChangeArrowheads="1"/>
          </p:cNvSpPr>
          <p:nvPr/>
        </p:nvSpPr>
        <p:spPr bwMode="auto">
          <a:xfrm>
            <a:off x="1" y="-1"/>
            <a:ext cx="12204976" cy="633600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58" tIns="44780" rIns="89558" bIns="44780" anchor="ctr"/>
          <a:lstStyle>
            <a:defPPr>
              <a:defRPr lang="ru-RU"/>
            </a:defPPr>
            <a:lvl1pPr algn="ctr" defTabSz="777685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ПО ОСАДКАМ И ПОРЫВАМ ВЕТРА НА ТЕРРИТОРИИ</a:t>
            </a:r>
          </a:p>
          <a:p>
            <a:r>
              <a:rPr lang="ru-RU" dirty="0"/>
              <a:t>КРАСНОДАРСКОГО КРАЯ М 1 : 25 000 (РИСК НАРУШЕНИЯ ЭЛЕКТРОСНАБЖЕНИЯ НА </a:t>
            </a:r>
            <a:r>
              <a:rPr lang="ru-RU" dirty="0" smtClean="0"/>
              <a:t>23.11.2019</a:t>
            </a:r>
            <a:r>
              <a:rPr lang="ru-RU" dirty="0" smtClean="0"/>
              <a:t>)</a:t>
            </a:r>
            <a:endParaRPr lang="ru-RU" dirty="0"/>
          </a:p>
        </p:txBody>
      </p:sp>
      <p:grpSp>
        <p:nvGrpSpPr>
          <p:cNvPr id="1225" name="Группа 119"/>
          <p:cNvGrpSpPr>
            <a:grpSpLocks/>
          </p:cNvGrpSpPr>
          <p:nvPr/>
        </p:nvGrpSpPr>
        <p:grpSpPr bwMode="auto">
          <a:xfrm>
            <a:off x="4459096" y="1860046"/>
            <a:ext cx="223829" cy="189289"/>
            <a:chOff x="214313" y="8958263"/>
            <a:chExt cx="642937" cy="500062"/>
          </a:xfrm>
          <a:solidFill>
            <a:schemeClr val="bg1"/>
          </a:solidFill>
        </p:grpSpPr>
        <p:sp>
          <p:nvSpPr>
            <p:cNvPr id="1226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grp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277216"/>
              <a:endParaRPr lang="ru-RU" sz="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27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grp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277216"/>
              <a:endParaRPr lang="ru-RU" sz="8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228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  <a:grpFill/>
          </p:grpSpPr>
          <p:cxnSp>
            <p:nvCxnSpPr>
              <p:cNvPr id="1229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grp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230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grp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1235" name="Group 316"/>
          <p:cNvGrpSpPr>
            <a:grpSpLocks/>
          </p:cNvGrpSpPr>
          <p:nvPr/>
        </p:nvGrpSpPr>
        <p:grpSpPr bwMode="auto">
          <a:xfrm>
            <a:off x="4524520" y="3733367"/>
            <a:ext cx="217976" cy="170380"/>
            <a:chOff x="4727" y="2506"/>
            <a:chExt cx="706" cy="1172"/>
          </a:xfrm>
        </p:grpSpPr>
        <p:sp>
          <p:nvSpPr>
            <p:cNvPr id="1236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37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38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39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40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41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42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43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44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45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46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47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48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49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50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51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52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53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54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55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56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57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58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59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60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61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62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63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64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65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66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67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68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69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70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71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72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73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74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75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76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77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78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79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80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81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82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83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84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85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86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87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88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89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90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91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92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93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94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95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96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97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98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99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00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01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02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03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0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0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0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0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0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0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1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1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1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1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1472" name="Group 316"/>
          <p:cNvGrpSpPr>
            <a:grpSpLocks/>
          </p:cNvGrpSpPr>
          <p:nvPr/>
        </p:nvGrpSpPr>
        <p:grpSpPr bwMode="auto">
          <a:xfrm>
            <a:off x="3692060" y="5047439"/>
            <a:ext cx="217976" cy="170380"/>
            <a:chOff x="4727" y="2506"/>
            <a:chExt cx="706" cy="1172"/>
          </a:xfrm>
        </p:grpSpPr>
        <p:sp>
          <p:nvSpPr>
            <p:cNvPr id="1473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474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475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476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477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478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479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480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481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482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483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484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485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486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487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488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489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490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491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492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493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494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495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496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497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498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499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00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01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02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03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04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05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06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07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08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09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10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11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12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13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14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15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16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17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18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19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20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21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2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2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2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2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2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2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2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2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3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3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3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3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3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3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3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3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3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3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4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41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42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43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44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45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46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47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48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49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50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1630" name="Group 316"/>
          <p:cNvGrpSpPr>
            <a:grpSpLocks/>
          </p:cNvGrpSpPr>
          <p:nvPr/>
        </p:nvGrpSpPr>
        <p:grpSpPr bwMode="auto">
          <a:xfrm>
            <a:off x="5356981" y="5027127"/>
            <a:ext cx="217976" cy="170380"/>
            <a:chOff x="4727" y="2506"/>
            <a:chExt cx="706" cy="1172"/>
          </a:xfrm>
        </p:grpSpPr>
        <p:sp>
          <p:nvSpPr>
            <p:cNvPr id="163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3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3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3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3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3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3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3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3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5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5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5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5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5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5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5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5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5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5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6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6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6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6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6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6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6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6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6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6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7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7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7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7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7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7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7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7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7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7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80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81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82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83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84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85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86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87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88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89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90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91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92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93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94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95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96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97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98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99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00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01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02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03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04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05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06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07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08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1709" name="Group 316"/>
          <p:cNvGrpSpPr>
            <a:grpSpLocks/>
          </p:cNvGrpSpPr>
          <p:nvPr/>
        </p:nvGrpSpPr>
        <p:grpSpPr bwMode="auto">
          <a:xfrm>
            <a:off x="5631413" y="3238859"/>
            <a:ext cx="217976" cy="170380"/>
            <a:chOff x="4727" y="2506"/>
            <a:chExt cx="706" cy="1172"/>
          </a:xfrm>
        </p:grpSpPr>
        <p:sp>
          <p:nvSpPr>
            <p:cNvPr id="1710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11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12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13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14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15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16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17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18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19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20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21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22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23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24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25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26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27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28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29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30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31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32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33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34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35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36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37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38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39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40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41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42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43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44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45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46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47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48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49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50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51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52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53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54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55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56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57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58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59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60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61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62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63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64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65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66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67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68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69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70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71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72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73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74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75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76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77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78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79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80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81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82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83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84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85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86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87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1788" name="Group 316"/>
          <p:cNvGrpSpPr>
            <a:grpSpLocks/>
          </p:cNvGrpSpPr>
          <p:nvPr/>
        </p:nvGrpSpPr>
        <p:grpSpPr bwMode="auto">
          <a:xfrm>
            <a:off x="15031979" y="3535171"/>
            <a:ext cx="217976" cy="170380"/>
            <a:chOff x="4727" y="2506"/>
            <a:chExt cx="706" cy="1172"/>
          </a:xfrm>
        </p:grpSpPr>
        <p:sp>
          <p:nvSpPr>
            <p:cNvPr id="1789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90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91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92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93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94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95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96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97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98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99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00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01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02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03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04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05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06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07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08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09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10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11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12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13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14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15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16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17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18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19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20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21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22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23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24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25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26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27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28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29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30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31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32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33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34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35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36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37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38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39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40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41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42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43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44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45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46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47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48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49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50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51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52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53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54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55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56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57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58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59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60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61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62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63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64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65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66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1867" name="Прямоугольник 1866"/>
          <p:cNvSpPr/>
          <p:nvPr/>
        </p:nvSpPr>
        <p:spPr>
          <a:xfrm>
            <a:off x="8720028" y="3767343"/>
            <a:ext cx="3299043" cy="2728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pic>
        <p:nvPicPr>
          <p:cNvPr id="4" name="архип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0028" y="4038201"/>
            <a:ext cx="3299043" cy="2561736"/>
          </a:xfrm>
          <a:prstGeom prst="rect">
            <a:avLst/>
          </a:prstGeom>
        </p:spPr>
      </p:pic>
      <p:grpSp>
        <p:nvGrpSpPr>
          <p:cNvPr id="1871" name="Group 316"/>
          <p:cNvGrpSpPr>
            <a:grpSpLocks/>
          </p:cNvGrpSpPr>
          <p:nvPr/>
        </p:nvGrpSpPr>
        <p:grpSpPr bwMode="auto">
          <a:xfrm>
            <a:off x="3474084" y="3080499"/>
            <a:ext cx="217976" cy="170380"/>
            <a:chOff x="4727" y="2506"/>
            <a:chExt cx="706" cy="1172"/>
          </a:xfrm>
        </p:grpSpPr>
        <p:sp>
          <p:nvSpPr>
            <p:cNvPr id="1872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73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74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75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76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77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7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7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8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8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8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8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8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8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8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8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8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8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9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9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9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9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9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9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9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9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9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9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0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0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0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0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0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0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0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0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0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0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1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1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1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1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1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1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1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1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1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1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2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2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2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2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2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2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2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2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2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2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3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3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3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3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3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3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3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3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3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3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4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4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4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4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4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4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4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4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4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4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1950" name="Group 316"/>
          <p:cNvGrpSpPr>
            <a:grpSpLocks/>
          </p:cNvGrpSpPr>
          <p:nvPr/>
        </p:nvGrpSpPr>
        <p:grpSpPr bwMode="auto">
          <a:xfrm>
            <a:off x="5070352" y="1944346"/>
            <a:ext cx="217976" cy="170380"/>
            <a:chOff x="4727" y="2506"/>
            <a:chExt cx="706" cy="1172"/>
          </a:xfrm>
        </p:grpSpPr>
        <p:sp>
          <p:nvSpPr>
            <p:cNvPr id="195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5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5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5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5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5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5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5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5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6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6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6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6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6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6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6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6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6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6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7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7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7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7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7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7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7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7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7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7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8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8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8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8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8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8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8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8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8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8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9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9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9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9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9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9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9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9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9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9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00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01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02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03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04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05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06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07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08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09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10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11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12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13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14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15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16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17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18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19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20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21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22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23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24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25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26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27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28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2029" name="Group 316"/>
          <p:cNvGrpSpPr>
            <a:grpSpLocks/>
          </p:cNvGrpSpPr>
          <p:nvPr/>
        </p:nvGrpSpPr>
        <p:grpSpPr bwMode="auto">
          <a:xfrm>
            <a:off x="3583072" y="2096063"/>
            <a:ext cx="217976" cy="170380"/>
            <a:chOff x="4727" y="2506"/>
            <a:chExt cx="706" cy="1172"/>
          </a:xfrm>
        </p:grpSpPr>
        <p:sp>
          <p:nvSpPr>
            <p:cNvPr id="2030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31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32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33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34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35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36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37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38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39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40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41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42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43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44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45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46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47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48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49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50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51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52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5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5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5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5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5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6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6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6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6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6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6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6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6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6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6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7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7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7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7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7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7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7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7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7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7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8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8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8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8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8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8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8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8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8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8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9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9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9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9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9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9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9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9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9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9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0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0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0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0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0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0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0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0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0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0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2110" name="Group 316"/>
          <p:cNvGrpSpPr>
            <a:grpSpLocks/>
          </p:cNvGrpSpPr>
          <p:nvPr/>
        </p:nvGrpSpPr>
        <p:grpSpPr bwMode="auto">
          <a:xfrm>
            <a:off x="3070029" y="4247519"/>
            <a:ext cx="281487" cy="221311"/>
            <a:chOff x="4727" y="2506"/>
            <a:chExt cx="706" cy="1172"/>
          </a:xfrm>
        </p:grpSpPr>
        <p:sp>
          <p:nvSpPr>
            <p:cNvPr id="211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1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1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1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1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1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1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1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1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2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2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2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2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2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2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2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2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2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2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3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3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3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3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3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3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3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3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3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3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4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4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4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4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4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4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4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4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4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4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5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5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5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5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5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5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5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5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5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5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60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61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62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63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64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65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66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67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68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69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70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71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72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73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74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75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76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77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78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79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8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8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8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8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8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8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8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8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8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8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2191" name="Скругленный прямоугольник 2190"/>
          <p:cNvSpPr/>
          <p:nvPr/>
        </p:nvSpPr>
        <p:spPr>
          <a:xfrm>
            <a:off x="162306" y="6325660"/>
            <a:ext cx="323020" cy="2742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33%</a:t>
            </a:r>
          </a:p>
        </p:txBody>
      </p:sp>
      <p:sp>
        <p:nvSpPr>
          <p:cNvPr id="2192" name="Text Box 97"/>
          <p:cNvSpPr txBox="1">
            <a:spLocks noChangeArrowheads="1"/>
          </p:cNvSpPr>
          <p:nvPr/>
        </p:nvSpPr>
        <p:spPr bwMode="auto">
          <a:xfrm>
            <a:off x="573097" y="6325660"/>
            <a:ext cx="2544696" cy="39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6937" tIns="53471" rIns="106937" bIns="5347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69097">
              <a:defRPr/>
            </a:pPr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износ электроэнергетических</a:t>
            </a:r>
          </a:p>
          <a:p>
            <a:pPr defTabSz="1069097">
              <a:defRPr/>
            </a:pPr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систем </a:t>
            </a:r>
          </a:p>
        </p:txBody>
      </p:sp>
      <p:pic>
        <p:nvPicPr>
          <p:cNvPr id="9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674" y="935524"/>
            <a:ext cx="3070642" cy="249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2" name="TextBox 1001"/>
          <p:cNvSpPr txBox="1"/>
          <p:nvPr/>
        </p:nvSpPr>
        <p:spPr>
          <a:xfrm>
            <a:off x="9169879" y="935524"/>
            <a:ext cx="2705987" cy="26160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6" tIns="45718" rIns="91436" bIns="45718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ветра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23.11.2019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0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2308" y="1957408"/>
            <a:ext cx="161924" cy="147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97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735200"/>
            <a:ext cx="12205773" cy="61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" name="Group 56"/>
          <p:cNvGrpSpPr>
            <a:grpSpLocks/>
          </p:cNvGrpSpPr>
          <p:nvPr/>
        </p:nvGrpSpPr>
        <p:grpSpPr bwMode="auto">
          <a:xfrm rot="3369108">
            <a:off x="4991023" y="5595217"/>
            <a:ext cx="577316" cy="60951"/>
            <a:chOff x="639" y="6436"/>
            <a:chExt cx="1701" cy="118"/>
          </a:xfrm>
        </p:grpSpPr>
        <p:sp>
          <p:nvSpPr>
            <p:cNvPr id="40" name="Rectangle 57"/>
            <p:cNvSpPr>
              <a:spLocks noChangeArrowheads="1"/>
            </p:cNvSpPr>
            <p:nvPr/>
          </p:nvSpPr>
          <p:spPr bwMode="auto">
            <a:xfrm>
              <a:off x="867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Rectangle 58"/>
            <p:cNvSpPr>
              <a:spLocks noChangeArrowheads="1"/>
            </p:cNvSpPr>
            <p:nvPr/>
          </p:nvSpPr>
          <p:spPr bwMode="auto">
            <a:xfrm>
              <a:off x="1380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Rectangle 59"/>
            <p:cNvSpPr>
              <a:spLocks noChangeArrowheads="1"/>
            </p:cNvSpPr>
            <p:nvPr/>
          </p:nvSpPr>
          <p:spPr bwMode="auto">
            <a:xfrm>
              <a:off x="1893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Line 60"/>
            <p:cNvSpPr>
              <a:spLocks noChangeShapeType="1"/>
            </p:cNvSpPr>
            <p:nvPr/>
          </p:nvSpPr>
          <p:spPr bwMode="auto">
            <a:xfrm>
              <a:off x="639" y="6436"/>
              <a:ext cx="170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Line 61"/>
            <p:cNvSpPr>
              <a:spLocks noChangeShapeType="1"/>
            </p:cNvSpPr>
            <p:nvPr/>
          </p:nvSpPr>
          <p:spPr bwMode="auto">
            <a:xfrm>
              <a:off x="639" y="6553"/>
              <a:ext cx="170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97" name="TextBox 196"/>
          <p:cNvSpPr txBox="1"/>
          <p:nvPr/>
        </p:nvSpPr>
        <p:spPr>
          <a:xfrm>
            <a:off x="8637552" y="3847516"/>
            <a:ext cx="3435117" cy="2616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91436" tIns="45718" rIns="91436" bIns="45718" rtlCol="0" anchor="ctr">
            <a:spAutoFit/>
          </a:bodyPr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участка</a:t>
            </a:r>
          </a:p>
        </p:txBody>
      </p:sp>
      <p:grpSp>
        <p:nvGrpSpPr>
          <p:cNvPr id="193" name="Группа 192"/>
          <p:cNvGrpSpPr/>
          <p:nvPr/>
        </p:nvGrpSpPr>
        <p:grpSpPr>
          <a:xfrm>
            <a:off x="11467362" y="61735"/>
            <a:ext cx="625999" cy="610852"/>
            <a:chOff x="11467356" y="61730"/>
            <a:chExt cx="625999" cy="526433"/>
          </a:xfrm>
        </p:grpSpPr>
        <p:sp>
          <p:nvSpPr>
            <p:cNvPr id="195" name="Oval 44"/>
            <p:cNvSpPr>
              <a:spLocks noChangeArrowheads="1"/>
            </p:cNvSpPr>
            <p:nvPr/>
          </p:nvSpPr>
          <p:spPr bwMode="auto">
            <a:xfrm>
              <a:off x="11467356" y="61730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53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8" name="Oval 45"/>
            <p:cNvSpPr>
              <a:spLocks noChangeArrowheads="1"/>
            </p:cNvSpPr>
            <p:nvPr/>
          </p:nvSpPr>
          <p:spPr bwMode="auto">
            <a:xfrm>
              <a:off x="11481946" y="68192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53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9" name="Oval 46"/>
            <p:cNvSpPr>
              <a:spLocks noChangeArrowheads="1"/>
            </p:cNvSpPr>
            <p:nvPr/>
          </p:nvSpPr>
          <p:spPr bwMode="auto">
            <a:xfrm>
              <a:off x="11557375" y="134660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53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0" name="Oval 47"/>
            <p:cNvSpPr>
              <a:spLocks noChangeArrowheads="1"/>
            </p:cNvSpPr>
            <p:nvPr/>
          </p:nvSpPr>
          <p:spPr bwMode="auto">
            <a:xfrm>
              <a:off x="11569487" y="145276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53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1" name="Freeform 48"/>
            <p:cNvSpPr>
              <a:spLocks noEditPoints="1"/>
            </p:cNvSpPr>
            <p:nvPr/>
          </p:nvSpPr>
          <p:spPr bwMode="auto">
            <a:xfrm>
              <a:off x="11606651" y="82963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53">
                <a:defRPr/>
              </a:pPr>
              <a:endParaRPr lang="ru-RU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202" name="Picture 49" descr="original_metal_w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91510" y="251440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3" name="AutoShape 50"/>
            <p:cNvSpPr>
              <a:spLocks noChangeArrowheads="1"/>
            </p:cNvSpPr>
            <p:nvPr/>
          </p:nvSpPr>
          <p:spPr bwMode="auto">
            <a:xfrm>
              <a:off x="11519110" y="177125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780" tIns="50892" rIns="101780" bIns="50892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53">
                <a:defRPr/>
              </a:pPr>
              <a:endParaRPr lang="ru-RU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204" name="Group 51"/>
            <p:cNvGrpSpPr>
              <a:grpSpLocks/>
            </p:cNvGrpSpPr>
            <p:nvPr/>
          </p:nvGrpSpPr>
          <p:grpSpPr bwMode="auto">
            <a:xfrm>
              <a:off x="11698871" y="134429"/>
              <a:ext cx="161042" cy="177940"/>
              <a:chOff x="3374" y="926"/>
              <a:chExt cx="585" cy="771"/>
            </a:xfrm>
          </p:grpSpPr>
          <p:sp>
            <p:nvSpPr>
              <p:cNvPr id="212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1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2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3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4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5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6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7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8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9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0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1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2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3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4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5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6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7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8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9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0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1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2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3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4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5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6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7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8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9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0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1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2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3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4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5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6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7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8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9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0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1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2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3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4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5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6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7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8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9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0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1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2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3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4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5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6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7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8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9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0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1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2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3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4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5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6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7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8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9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0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1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2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3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4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5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6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7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8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9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0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1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2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3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4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5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6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7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8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9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0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1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2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3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4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5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6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7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8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9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0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1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2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3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4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5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6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7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8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9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0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1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2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3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4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5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6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7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8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9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0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1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2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3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4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5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6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7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8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9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0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1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2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3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4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5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6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7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5" name="Freeform 403"/>
            <p:cNvSpPr>
              <a:spLocks noEditPoints="1"/>
            </p:cNvSpPr>
            <p:nvPr/>
          </p:nvSpPr>
          <p:spPr bwMode="auto">
            <a:xfrm>
              <a:off x="11606651" y="468844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53">
                <a:defRPr/>
              </a:pPr>
              <a:endParaRPr lang="ru-RU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206" name="Group 404"/>
            <p:cNvGrpSpPr>
              <a:grpSpLocks/>
            </p:cNvGrpSpPr>
            <p:nvPr/>
          </p:nvGrpSpPr>
          <p:grpSpPr bwMode="auto">
            <a:xfrm>
              <a:off x="11581875" y="197435"/>
              <a:ext cx="399990" cy="272794"/>
              <a:chOff x="4423" y="1252"/>
              <a:chExt cx="1453" cy="1182"/>
            </a:xfrm>
          </p:grpSpPr>
          <p:sp>
            <p:nvSpPr>
              <p:cNvPr id="209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7" name="Oval 408"/>
            <p:cNvSpPr>
              <a:spLocks noChangeArrowheads="1"/>
            </p:cNvSpPr>
            <p:nvPr/>
          </p:nvSpPr>
          <p:spPr bwMode="auto">
            <a:xfrm>
              <a:off x="12021781" y="325523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53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8" name="Oval 409"/>
            <p:cNvSpPr>
              <a:spLocks noChangeArrowheads="1"/>
            </p:cNvSpPr>
            <p:nvPr/>
          </p:nvSpPr>
          <p:spPr bwMode="auto">
            <a:xfrm>
              <a:off x="11495160" y="322985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53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68" name="Group 316"/>
          <p:cNvGrpSpPr>
            <a:grpSpLocks/>
          </p:cNvGrpSpPr>
          <p:nvPr/>
        </p:nvGrpSpPr>
        <p:grpSpPr bwMode="auto">
          <a:xfrm>
            <a:off x="4461453" y="4082933"/>
            <a:ext cx="310321" cy="263099"/>
            <a:chOff x="4727" y="2506"/>
            <a:chExt cx="706" cy="1172"/>
          </a:xfrm>
        </p:grpSpPr>
        <p:sp>
          <p:nvSpPr>
            <p:cNvPr id="569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570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571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572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573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574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575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576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577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578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579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580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581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582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583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584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585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586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587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588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589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590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591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592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593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594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595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596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597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598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599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00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01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02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03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04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05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06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07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08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09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10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11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12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13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14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15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16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17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18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19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20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21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22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23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24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25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26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27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28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29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30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31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32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33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34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35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36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37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38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39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40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41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42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43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44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45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46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</p:grpSp>
      <p:grpSp>
        <p:nvGrpSpPr>
          <p:cNvPr id="647" name="Group 316"/>
          <p:cNvGrpSpPr>
            <a:grpSpLocks/>
          </p:cNvGrpSpPr>
          <p:nvPr/>
        </p:nvGrpSpPr>
        <p:grpSpPr bwMode="auto">
          <a:xfrm>
            <a:off x="3000156" y="3494097"/>
            <a:ext cx="310321" cy="263099"/>
            <a:chOff x="4727" y="2506"/>
            <a:chExt cx="706" cy="1172"/>
          </a:xfrm>
        </p:grpSpPr>
        <p:sp>
          <p:nvSpPr>
            <p:cNvPr id="64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4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5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5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5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5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5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5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5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5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5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5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6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6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6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6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6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6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6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6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6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6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7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7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7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7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7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7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7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7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7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7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8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8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8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8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8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8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8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8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8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8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9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9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9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9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9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9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9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9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9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69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70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70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70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70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70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70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70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70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70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70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71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71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71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71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71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71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71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71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71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71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72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72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72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72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72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72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</p:grpSp>
      <p:grpSp>
        <p:nvGrpSpPr>
          <p:cNvPr id="805" name="Group 316"/>
          <p:cNvGrpSpPr>
            <a:grpSpLocks/>
          </p:cNvGrpSpPr>
          <p:nvPr/>
        </p:nvGrpSpPr>
        <p:grpSpPr bwMode="auto">
          <a:xfrm>
            <a:off x="5455068" y="1857521"/>
            <a:ext cx="310321" cy="263099"/>
            <a:chOff x="4727" y="2506"/>
            <a:chExt cx="706" cy="1172"/>
          </a:xfrm>
        </p:grpSpPr>
        <p:sp>
          <p:nvSpPr>
            <p:cNvPr id="806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07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08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09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10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11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12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13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14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15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16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17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18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19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20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21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22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23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24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25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26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27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28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29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30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31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32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33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34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35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36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37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38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39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40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41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42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43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44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45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46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47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48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49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50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51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52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53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54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55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56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57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58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59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60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61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62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63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64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65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66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67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68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69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70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71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72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73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7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7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7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7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7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7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8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8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8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  <p:sp>
          <p:nvSpPr>
            <p:cNvPr id="88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3200">
                <a:latin typeface="Calibri" pitchFamily="34" charset="0"/>
              </a:endParaRPr>
            </a:p>
          </p:txBody>
        </p:sp>
      </p:grpSp>
      <p:sp>
        <p:nvSpPr>
          <p:cNvPr id="884" name="Text Box 182"/>
          <p:cNvSpPr txBox="1">
            <a:spLocks noChangeArrowheads="1"/>
          </p:cNvSpPr>
          <p:nvPr/>
        </p:nvSpPr>
        <p:spPr bwMode="auto">
          <a:xfrm>
            <a:off x="3600271" y="2072356"/>
            <a:ext cx="697751" cy="2852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940" tIns="26970" rIns="53940" bIns="2697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Туапсе</a:t>
            </a:r>
          </a:p>
        </p:txBody>
      </p:sp>
      <p:pic>
        <p:nvPicPr>
          <p:cNvPr id="4" name="туапсе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37552" y="4106068"/>
            <a:ext cx="3435117" cy="2429221"/>
          </a:xfrm>
          <a:prstGeom prst="rect">
            <a:avLst/>
          </a:prstGeom>
        </p:spPr>
      </p:pic>
      <p:grpSp>
        <p:nvGrpSpPr>
          <p:cNvPr id="218" name="Группа 629"/>
          <p:cNvGrpSpPr>
            <a:grpSpLocks/>
          </p:cNvGrpSpPr>
          <p:nvPr/>
        </p:nvGrpSpPr>
        <p:grpSpPr bwMode="auto">
          <a:xfrm>
            <a:off x="5511590" y="2857651"/>
            <a:ext cx="345999" cy="246044"/>
            <a:chOff x="198223" y="3795140"/>
            <a:chExt cx="270456" cy="352436"/>
          </a:xfrm>
        </p:grpSpPr>
        <p:sp>
          <p:nvSpPr>
            <p:cNvPr id="221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704160">
                <a:buClr>
                  <a:srgbClr val="000000"/>
                </a:buClr>
                <a:buSzPct val="100000"/>
                <a:defRPr/>
              </a:pPr>
              <a:endPara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22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704160">
                <a:defRPr/>
              </a:pPr>
              <a:endParaRPr lang="ru-RU" sz="11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</p:grpSp>
      <p:sp>
        <p:nvSpPr>
          <p:cNvPr id="192" name="Text Box 2"/>
          <p:cNvSpPr txBox="1">
            <a:spLocks noChangeArrowheads="1"/>
          </p:cNvSpPr>
          <p:nvPr/>
        </p:nvSpPr>
        <p:spPr bwMode="auto">
          <a:xfrm>
            <a:off x="1" y="-2"/>
            <a:ext cx="12204976" cy="927855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58" tIns="44780" rIns="89558" bIns="44780" anchor="ctr"/>
          <a:lstStyle>
            <a:defPPr>
              <a:defRPr lang="ru-RU"/>
            </a:defPPr>
            <a:lvl1pPr algn="ctr" defTabSz="777685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ПО ОСАДКАМ И ПОРЫВАМ ВЕТРА НА ТЕРРИТОРИИ Г. ТУАПСЕ КРАСНОДАРСКОГО КРАЯ </a:t>
            </a:r>
          </a:p>
          <a:p>
            <a:r>
              <a:rPr lang="ru-RU" dirty="0"/>
              <a:t>М 1 : 25 000 </a:t>
            </a:r>
            <a:r>
              <a:rPr lang="ru-RU" altLang="ru-RU" dirty="0"/>
              <a:t> (РИСК </a:t>
            </a:r>
            <a:r>
              <a:rPr lang="ru-RU" dirty="0"/>
              <a:t>НАРУШЕНИЯ ЭЛЕКТРОСНАБЖЕНИЯ НА </a:t>
            </a:r>
            <a:r>
              <a:rPr lang="ru-RU" dirty="0" smtClean="0"/>
              <a:t>23.11.2019г</a:t>
            </a:r>
            <a:r>
              <a:rPr lang="ru-RU" dirty="0"/>
              <a:t>.</a:t>
            </a:r>
            <a:r>
              <a:rPr lang="ru-RU" altLang="ru-RU" dirty="0"/>
              <a:t>)</a:t>
            </a:r>
            <a:endParaRPr lang="ru-RU" dirty="0"/>
          </a:p>
        </p:txBody>
      </p:sp>
      <p:sp>
        <p:nvSpPr>
          <p:cNvPr id="1260" name="TextBox 23"/>
          <p:cNvSpPr txBox="1"/>
          <p:nvPr/>
        </p:nvSpPr>
        <p:spPr>
          <a:xfrm>
            <a:off x="1518147" y="1699355"/>
            <a:ext cx="1007788" cy="40011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36" tIns="45718" rIns="91436" bIns="45718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2000" dirty="0"/>
              <a:t>9</a:t>
            </a:r>
            <a:endParaRPr lang="ru-RU" sz="2000" dirty="0"/>
          </a:p>
        </p:txBody>
      </p:sp>
      <p:sp>
        <p:nvSpPr>
          <p:cNvPr id="1261" name="TextBox 23"/>
          <p:cNvSpPr txBox="1"/>
          <p:nvPr/>
        </p:nvSpPr>
        <p:spPr>
          <a:xfrm>
            <a:off x="662103" y="1699355"/>
            <a:ext cx="944903" cy="400111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36" tIns="45718" rIns="91436" bIns="45718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2000" dirty="0"/>
              <a:t>0</a:t>
            </a:r>
          </a:p>
        </p:txBody>
      </p:sp>
      <p:sp>
        <p:nvSpPr>
          <p:cNvPr id="1262" name="TextBox 10"/>
          <p:cNvSpPr txBox="1"/>
          <p:nvPr/>
        </p:nvSpPr>
        <p:spPr>
          <a:xfrm>
            <a:off x="683425" y="1236793"/>
            <a:ext cx="1824203" cy="40011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36" tIns="45718" rIns="91436" bIns="45718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16"/>
            <a:r>
              <a:rPr lang="ru-RU" altLang="ru-RU" sz="2000" dirty="0">
                <a:solidFill>
                  <a:prstClr val="black"/>
                </a:solidFill>
              </a:rPr>
              <a:t>г. Туапсе</a:t>
            </a:r>
          </a:p>
        </p:txBody>
      </p:sp>
      <p:sp>
        <p:nvSpPr>
          <p:cNvPr id="1264" name="Text Box 97"/>
          <p:cNvSpPr txBox="1">
            <a:spLocks noChangeArrowheads="1"/>
          </p:cNvSpPr>
          <p:nvPr/>
        </p:nvSpPr>
        <p:spPr bwMode="auto">
          <a:xfrm>
            <a:off x="412311" y="5512651"/>
            <a:ext cx="1544952" cy="272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71" tIns="63988" rIns="127971" bIns="6398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</a:t>
            </a:r>
          </a:p>
        </p:txBody>
      </p:sp>
      <p:sp>
        <p:nvSpPr>
          <p:cNvPr id="1265" name="Rectangle 93"/>
          <p:cNvSpPr>
            <a:spLocks noChangeArrowheads="1"/>
          </p:cNvSpPr>
          <p:nvPr/>
        </p:nvSpPr>
        <p:spPr bwMode="auto">
          <a:xfrm>
            <a:off x="57966" y="4468827"/>
            <a:ext cx="2335881" cy="235757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8" rIns="91432" bIns="45718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316"/>
            <a:endParaRPr lang="ru-RU" altLang="ru-RU" sz="9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66" name="Text Box 97"/>
          <p:cNvSpPr txBox="1">
            <a:spLocks noChangeArrowheads="1"/>
          </p:cNvSpPr>
          <p:nvPr/>
        </p:nvSpPr>
        <p:spPr bwMode="auto">
          <a:xfrm>
            <a:off x="465360" y="4468827"/>
            <a:ext cx="1607595" cy="272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71" tIns="63988" rIns="127971" bIns="6398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1267" name="Text Box 97"/>
          <p:cNvSpPr txBox="1">
            <a:spLocks noChangeArrowheads="1"/>
          </p:cNvSpPr>
          <p:nvPr/>
        </p:nvSpPr>
        <p:spPr bwMode="auto">
          <a:xfrm>
            <a:off x="485321" y="5531715"/>
            <a:ext cx="1607595" cy="272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71" tIns="63988" rIns="127971" bIns="6398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ru-RU" altLang="ru-RU" sz="9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268" name="TextBox 10"/>
          <p:cNvSpPr txBox="1"/>
          <p:nvPr/>
        </p:nvSpPr>
        <p:spPr>
          <a:xfrm>
            <a:off x="-19370" y="5874605"/>
            <a:ext cx="1190996" cy="20005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32" tIns="45718" rIns="91432" bIns="45718" rtlCol="0">
            <a:spAutoFit/>
          </a:bodyPr>
          <a:lstStyle>
            <a:defPPr>
              <a:defRPr lang="ru-RU"/>
            </a:defPPr>
            <a:lvl1pPr algn="ctr">
              <a:defRPr sz="7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16"/>
            <a:r>
              <a:rPr lang="ru-RU" dirty="0">
                <a:solidFill>
                  <a:prstClr val="black"/>
                </a:solidFill>
              </a:rPr>
              <a:t>Мухоршибирский</a:t>
            </a:r>
          </a:p>
        </p:txBody>
      </p:sp>
      <p:sp>
        <p:nvSpPr>
          <p:cNvPr id="1269" name="Text Box 97"/>
          <p:cNvSpPr txBox="1">
            <a:spLocks noChangeArrowheads="1"/>
          </p:cNvSpPr>
          <p:nvPr/>
        </p:nvSpPr>
        <p:spPr bwMode="auto">
          <a:xfrm>
            <a:off x="398043" y="5242975"/>
            <a:ext cx="1963263" cy="272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71" tIns="63988" rIns="127971" bIns="6398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 в мм за 24 ч</a:t>
            </a:r>
          </a:p>
        </p:txBody>
      </p:sp>
      <p:sp>
        <p:nvSpPr>
          <p:cNvPr id="1270" name="TextBox 23"/>
          <p:cNvSpPr txBox="1"/>
          <p:nvPr/>
        </p:nvSpPr>
        <p:spPr>
          <a:xfrm>
            <a:off x="114852" y="5243802"/>
            <a:ext cx="384021" cy="246217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32" tIns="45718" rIns="91432" bIns="45718" rtlCol="0" anchor="ctr" anchorCtr="1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16"/>
            <a:r>
              <a:rPr lang="ru-RU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1271" name="TextBox 23"/>
          <p:cNvSpPr txBox="1"/>
          <p:nvPr/>
        </p:nvSpPr>
        <p:spPr>
          <a:xfrm>
            <a:off x="115749" y="5404912"/>
            <a:ext cx="409579" cy="246217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32" tIns="45718" rIns="91432" bIns="45718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16"/>
            <a:r>
              <a:rPr lang="ru-RU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1272" name="Text Box 97"/>
          <p:cNvSpPr txBox="1">
            <a:spLocks noChangeArrowheads="1"/>
          </p:cNvSpPr>
          <p:nvPr/>
        </p:nvSpPr>
        <p:spPr bwMode="auto">
          <a:xfrm>
            <a:off x="454623" y="5381315"/>
            <a:ext cx="1034199" cy="272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71" tIns="63988" rIns="127971" bIns="6398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</a:t>
            </a:r>
          </a:p>
        </p:txBody>
      </p:sp>
      <p:sp>
        <p:nvSpPr>
          <p:cNvPr id="1273" name="Text Box 97"/>
          <p:cNvSpPr txBox="1">
            <a:spLocks noChangeArrowheads="1"/>
          </p:cNvSpPr>
          <p:nvPr/>
        </p:nvSpPr>
        <p:spPr bwMode="auto">
          <a:xfrm>
            <a:off x="1003203" y="5856158"/>
            <a:ext cx="1121973" cy="272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71" tIns="63988" rIns="127971" bIns="6398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- район</a:t>
            </a:r>
          </a:p>
        </p:txBody>
      </p:sp>
      <p:sp>
        <p:nvSpPr>
          <p:cNvPr id="1274" name="Прямоугольник 1273"/>
          <p:cNvSpPr/>
          <p:nvPr/>
        </p:nvSpPr>
        <p:spPr>
          <a:xfrm>
            <a:off x="138491" y="6089353"/>
            <a:ext cx="648453" cy="13788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914316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1600/148</a:t>
            </a: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5" name="Text Box 97"/>
          <p:cNvSpPr txBox="1">
            <a:spLocks noChangeArrowheads="1"/>
          </p:cNvSpPr>
          <p:nvPr/>
        </p:nvSpPr>
        <p:spPr bwMode="auto">
          <a:xfrm>
            <a:off x="727651" y="6009570"/>
            <a:ext cx="1673831" cy="272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71" tIns="63988" rIns="127971" bIns="6398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- кол-во домов /население</a:t>
            </a:r>
          </a:p>
        </p:txBody>
      </p:sp>
      <p:grpSp>
        <p:nvGrpSpPr>
          <p:cNvPr id="1276" name="Группа 119"/>
          <p:cNvGrpSpPr>
            <a:grpSpLocks/>
          </p:cNvGrpSpPr>
          <p:nvPr/>
        </p:nvGrpSpPr>
        <p:grpSpPr bwMode="auto">
          <a:xfrm>
            <a:off x="169150" y="4685007"/>
            <a:ext cx="236327" cy="189295"/>
            <a:chOff x="214313" y="8958263"/>
            <a:chExt cx="642936" cy="500076"/>
          </a:xfrm>
        </p:grpSpPr>
        <p:sp>
          <p:nvSpPr>
            <p:cNvPr id="1277" name="Прямоугольник 15"/>
            <p:cNvSpPr>
              <a:spLocks noChangeArrowheads="1"/>
            </p:cNvSpPr>
            <p:nvPr/>
          </p:nvSpPr>
          <p:spPr bwMode="auto">
            <a:xfrm>
              <a:off x="214313" y="9172589"/>
              <a:ext cx="642936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277216"/>
              <a:endParaRPr lang="ru-RU" sz="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78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6" cy="214313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277216"/>
              <a:endParaRPr lang="ru-RU" sz="8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279" name="Группа 21"/>
            <p:cNvGrpSpPr>
              <a:grpSpLocks/>
            </p:cNvGrpSpPr>
            <p:nvPr/>
          </p:nvGrpSpPr>
          <p:grpSpPr bwMode="auto">
            <a:xfrm>
              <a:off x="463631" y="9009062"/>
              <a:ext cx="142877" cy="142876"/>
              <a:chOff x="11544336" y="8944798"/>
              <a:chExt cx="142876" cy="142876"/>
            </a:xfrm>
          </p:grpSpPr>
          <p:cxnSp>
            <p:nvCxnSpPr>
              <p:cNvPr id="1280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281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282" name="Text Box 97"/>
          <p:cNvSpPr txBox="1">
            <a:spLocks noChangeArrowheads="1"/>
          </p:cNvSpPr>
          <p:nvPr/>
        </p:nvSpPr>
        <p:spPr bwMode="auto">
          <a:xfrm>
            <a:off x="339276" y="4653714"/>
            <a:ext cx="1831336" cy="272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71" tIns="63988" rIns="127971" bIns="6398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grpSp>
        <p:nvGrpSpPr>
          <p:cNvPr id="1283" name="Group 316"/>
          <p:cNvGrpSpPr>
            <a:grpSpLocks/>
          </p:cNvGrpSpPr>
          <p:nvPr/>
        </p:nvGrpSpPr>
        <p:grpSpPr bwMode="auto">
          <a:xfrm>
            <a:off x="169263" y="4890803"/>
            <a:ext cx="217976" cy="170380"/>
            <a:chOff x="4727" y="2506"/>
            <a:chExt cx="706" cy="1172"/>
          </a:xfrm>
        </p:grpSpPr>
        <p:sp>
          <p:nvSpPr>
            <p:cNvPr id="128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8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8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8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8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8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9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9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9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9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9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9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9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9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9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9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0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0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0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0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0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0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0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0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0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0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1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1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1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1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1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1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1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1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1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1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2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2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2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2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2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2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2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2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2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2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3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3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3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3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3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3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3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3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3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3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4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4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4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4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4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4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4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4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4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4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5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5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5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5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5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5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5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5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5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5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6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6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1362" name="Text Box 97"/>
          <p:cNvSpPr txBox="1">
            <a:spLocks noChangeArrowheads="1"/>
          </p:cNvSpPr>
          <p:nvPr/>
        </p:nvSpPr>
        <p:spPr bwMode="auto">
          <a:xfrm>
            <a:off x="367700" y="4773151"/>
            <a:ext cx="1802912" cy="272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71" tIns="63988" rIns="127971" bIns="6398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sp>
        <p:nvSpPr>
          <p:cNvPr id="1363" name="Text Box 97"/>
          <p:cNvSpPr txBox="1">
            <a:spLocks noChangeArrowheads="1"/>
          </p:cNvSpPr>
          <p:nvPr/>
        </p:nvSpPr>
        <p:spPr bwMode="auto">
          <a:xfrm>
            <a:off x="525328" y="6599939"/>
            <a:ext cx="2544696" cy="251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6937" tIns="53471" rIns="106937" bIns="5347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69097">
              <a:defRPr/>
            </a:pPr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линии электропередач 110 кВт</a:t>
            </a:r>
          </a:p>
        </p:txBody>
      </p:sp>
      <p:cxnSp>
        <p:nvCxnSpPr>
          <p:cNvPr id="1364" name="Прямая соединительная линия 1363"/>
          <p:cNvCxnSpPr/>
          <p:nvPr/>
        </p:nvCxnSpPr>
        <p:spPr>
          <a:xfrm>
            <a:off x="120189" y="6712876"/>
            <a:ext cx="370331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5" name="Прямоугольник 1364"/>
          <p:cNvSpPr/>
          <p:nvPr/>
        </p:nvSpPr>
        <p:spPr>
          <a:xfrm>
            <a:off x="78161" y="5699041"/>
            <a:ext cx="649491" cy="18454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914316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321/20</a:t>
            </a:r>
          </a:p>
        </p:txBody>
      </p:sp>
      <p:sp>
        <p:nvSpPr>
          <p:cNvPr id="1366" name="Text Box 97"/>
          <p:cNvSpPr txBox="1">
            <a:spLocks noChangeArrowheads="1"/>
          </p:cNvSpPr>
          <p:nvPr/>
        </p:nvSpPr>
        <p:spPr bwMode="auto">
          <a:xfrm>
            <a:off x="666724" y="5647851"/>
            <a:ext cx="1966411" cy="272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79" tIns="63992" rIns="127979" bIns="63992">
            <a:spAutoFit/>
          </a:bodyPr>
          <a:lstStyle>
            <a:lvl1pPr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900" dirty="0">
                <a:solidFill>
                  <a:srgbClr val="000000"/>
                </a:solidFill>
                <a:latin typeface="Times New Roman" pitchFamily="18" charset="0"/>
              </a:rPr>
              <a:t>- протяженность ЛЭП/ТП (шт.)</a:t>
            </a:r>
          </a:p>
        </p:txBody>
      </p:sp>
      <p:sp>
        <p:nvSpPr>
          <p:cNvPr id="1367" name="Скругленный прямоугольник 1366"/>
          <p:cNvSpPr/>
          <p:nvPr/>
        </p:nvSpPr>
        <p:spPr>
          <a:xfrm>
            <a:off x="162303" y="6325658"/>
            <a:ext cx="323020" cy="2742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33%</a:t>
            </a:r>
          </a:p>
        </p:txBody>
      </p:sp>
      <p:sp>
        <p:nvSpPr>
          <p:cNvPr id="1368" name="Text Box 97"/>
          <p:cNvSpPr txBox="1">
            <a:spLocks noChangeArrowheads="1"/>
          </p:cNvSpPr>
          <p:nvPr/>
        </p:nvSpPr>
        <p:spPr bwMode="auto">
          <a:xfrm>
            <a:off x="573097" y="6325658"/>
            <a:ext cx="2544696" cy="39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6937" tIns="53471" rIns="106937" bIns="5347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69097">
              <a:defRPr/>
            </a:pPr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износ электроэнергетических</a:t>
            </a:r>
          </a:p>
          <a:p>
            <a:pPr defTabSz="1069097">
              <a:defRPr/>
            </a:pPr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систем </a:t>
            </a:r>
          </a:p>
        </p:txBody>
      </p:sp>
      <p:pic>
        <p:nvPicPr>
          <p:cNvPr id="1369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156067" y="5066836"/>
            <a:ext cx="301592" cy="24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0" name="Text Box 97"/>
          <p:cNvSpPr txBox="1">
            <a:spLocks noChangeArrowheads="1"/>
          </p:cNvSpPr>
          <p:nvPr/>
        </p:nvSpPr>
        <p:spPr bwMode="auto">
          <a:xfrm>
            <a:off x="424058" y="5002420"/>
            <a:ext cx="2615497" cy="315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0630" tIns="85317" rIns="170630" bIns="8531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</a:t>
            </a:r>
            <a:r>
              <a:rPr lang="ru-RU" altLang="ru-RU" sz="900" b="0" dirty="0" err="1">
                <a:solidFill>
                  <a:srgbClr val="000000"/>
                </a:solidFill>
                <a:cs typeface="Arial" panose="020B0604020202020204" pitchFamily="34" charset="0"/>
              </a:rPr>
              <a:t>пожаровзрывоопасный</a:t>
            </a:r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объект</a:t>
            </a:r>
          </a:p>
        </p:txBody>
      </p:sp>
      <p:pic>
        <p:nvPicPr>
          <p:cNvPr id="88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674" y="935524"/>
            <a:ext cx="3070642" cy="249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9" name="TextBox 888"/>
          <p:cNvSpPr txBox="1"/>
          <p:nvPr/>
        </p:nvSpPr>
        <p:spPr>
          <a:xfrm>
            <a:off x="9169879" y="935524"/>
            <a:ext cx="2705987" cy="26160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6" tIns="45718" rIns="91436" bIns="45718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ветра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23.11.2019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90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2308" y="1957408"/>
            <a:ext cx="161924" cy="147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46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2"/>
          <a:stretch/>
        </p:blipFill>
        <p:spPr bwMode="auto">
          <a:xfrm>
            <a:off x="0" y="855861"/>
            <a:ext cx="12192000" cy="600214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386374"/>
              </p:ext>
            </p:extLst>
          </p:nvPr>
        </p:nvGraphicFramePr>
        <p:xfrm>
          <a:off x="11028807" y="26527"/>
          <a:ext cx="1086397" cy="234147"/>
        </p:xfrm>
        <a:graphic>
          <a:graphicData uri="http://schemas.openxmlformats.org/drawingml/2006/table">
            <a:tbl>
              <a:tblPr/>
              <a:tblGrid>
                <a:gridCol w="1086397"/>
              </a:tblGrid>
              <a:tr h="1066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917" marR="80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80917" marR="80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3" name="Text Box 22"/>
          <p:cNvSpPr txBox="1">
            <a:spLocks noChangeArrowheads="1"/>
          </p:cNvSpPr>
          <p:nvPr/>
        </p:nvSpPr>
        <p:spPr bwMode="auto">
          <a:xfrm>
            <a:off x="4831397" y="2902067"/>
            <a:ext cx="1078868" cy="28500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49" tIns="26823" rIns="53649" bIns="26823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500" b="1" dirty="0">
                <a:latin typeface="Times New Roman" pitchFamily="18" charset="0"/>
                <a:cs typeface="Times New Roman" pitchFamily="18" charset="0"/>
              </a:rPr>
              <a:t>п. Горный </a:t>
            </a:r>
          </a:p>
        </p:txBody>
      </p:sp>
      <p:grpSp>
        <p:nvGrpSpPr>
          <p:cNvPr id="69" name="Группа 68"/>
          <p:cNvGrpSpPr/>
          <p:nvPr/>
        </p:nvGrpSpPr>
        <p:grpSpPr>
          <a:xfrm>
            <a:off x="5861530" y="5950646"/>
            <a:ext cx="3477717" cy="953925"/>
            <a:chOff x="6428209" y="4993020"/>
            <a:chExt cx="2608288" cy="949172"/>
          </a:xfrm>
        </p:grpSpPr>
        <p:sp>
          <p:nvSpPr>
            <p:cNvPr id="70" name="Text Box 830"/>
            <p:cNvSpPr txBox="1">
              <a:spLocks noChangeArrowheads="1"/>
            </p:cNvSpPr>
            <p:nvPr/>
          </p:nvSpPr>
          <p:spPr bwMode="auto">
            <a:xfrm>
              <a:off x="6428209" y="5235015"/>
              <a:ext cx="2608287" cy="70717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    В </a:t>
              </a:r>
              <a:r>
                <a:rPr lang="ru-RU" altLang="ru-RU" sz="1100" dirty="0">
                  <a:latin typeface="Times New Roman" pitchFamily="18" charset="0"/>
                  <a:cs typeface="Times New Roman" pitchFamily="18" charset="0"/>
                </a:rPr>
                <a:t>п. Горный 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проживает </a:t>
              </a: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1075 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456 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1 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СЗО,</a:t>
              </a: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 0 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ПОО.</a:t>
              </a:r>
            </a:p>
            <a:p>
              <a:pPr algn="just">
                <a:lnSpc>
                  <a:spcPct val="85000"/>
                </a:lnSpc>
              </a:pP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     Для размещения пострадавших предусмотрено </a:t>
              </a: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38 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ПВР вместимостью </a:t>
              </a: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10240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чел.</a:t>
              </a:r>
            </a:p>
          </p:txBody>
        </p:sp>
        <p:sp>
          <p:nvSpPr>
            <p:cNvPr id="71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284" eaLnBrk="0" hangingPunct="0"/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</a:p>
          </p:txBody>
        </p:sp>
      </p:grpSp>
      <p:grpSp>
        <p:nvGrpSpPr>
          <p:cNvPr id="39" name="Group 5"/>
          <p:cNvGrpSpPr>
            <a:grpSpLocks/>
          </p:cNvGrpSpPr>
          <p:nvPr/>
        </p:nvGrpSpPr>
        <p:grpSpPr bwMode="auto">
          <a:xfrm>
            <a:off x="5711959" y="3356993"/>
            <a:ext cx="531284" cy="253987"/>
            <a:chOff x="0" y="2252"/>
            <a:chExt cx="20000" cy="15534"/>
          </a:xfrm>
        </p:grpSpPr>
        <p:sp>
          <p:nvSpPr>
            <p:cNvPr id="40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42" name="Group 5"/>
          <p:cNvGrpSpPr>
            <a:grpSpLocks/>
          </p:cNvGrpSpPr>
          <p:nvPr/>
        </p:nvGrpSpPr>
        <p:grpSpPr bwMode="auto">
          <a:xfrm>
            <a:off x="6142874" y="2213484"/>
            <a:ext cx="531284" cy="253987"/>
            <a:chOff x="0" y="2252"/>
            <a:chExt cx="20000" cy="15534"/>
          </a:xfrm>
        </p:grpSpPr>
        <p:sp>
          <p:nvSpPr>
            <p:cNvPr id="45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2" name="Group 5"/>
          <p:cNvGrpSpPr>
            <a:grpSpLocks/>
          </p:cNvGrpSpPr>
          <p:nvPr/>
        </p:nvGrpSpPr>
        <p:grpSpPr bwMode="auto">
          <a:xfrm rot="1806237">
            <a:off x="6864087" y="1907722"/>
            <a:ext cx="531284" cy="253987"/>
            <a:chOff x="0" y="2252"/>
            <a:chExt cx="20000" cy="15534"/>
          </a:xfrm>
        </p:grpSpPr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5" name="Group 5"/>
          <p:cNvGrpSpPr>
            <a:grpSpLocks/>
          </p:cNvGrpSpPr>
          <p:nvPr/>
        </p:nvGrpSpPr>
        <p:grpSpPr bwMode="auto">
          <a:xfrm rot="21157459">
            <a:off x="7753423" y="2085376"/>
            <a:ext cx="531284" cy="253987"/>
            <a:chOff x="0" y="2252"/>
            <a:chExt cx="20000" cy="15534"/>
          </a:xfrm>
        </p:grpSpPr>
        <p:sp>
          <p:nvSpPr>
            <p:cNvPr id="56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8" name="Group 5"/>
          <p:cNvGrpSpPr>
            <a:grpSpLocks/>
          </p:cNvGrpSpPr>
          <p:nvPr/>
        </p:nvGrpSpPr>
        <p:grpSpPr bwMode="auto">
          <a:xfrm rot="1504638">
            <a:off x="4294187" y="5541761"/>
            <a:ext cx="531284" cy="253987"/>
            <a:chOff x="0" y="2252"/>
            <a:chExt cx="20000" cy="15534"/>
          </a:xfrm>
        </p:grpSpPr>
        <p:sp>
          <p:nvSpPr>
            <p:cNvPr id="59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59" name="Text Box 2"/>
          <p:cNvSpPr txBox="1">
            <a:spLocks noChangeArrowheads="1"/>
          </p:cNvSpPr>
          <p:nvPr/>
        </p:nvSpPr>
        <p:spPr bwMode="auto">
          <a:xfrm>
            <a:off x="-2677" y="-4894"/>
            <a:ext cx="12192000" cy="863153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58" tIns="44780" rIns="89558" bIns="44780" anchor="ctr"/>
          <a:lstStyle>
            <a:defPPr>
              <a:defRPr lang="ru-RU"/>
            </a:defPPr>
            <a:lvl1pPr algn="ctr" defTabSz="777685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ПО ОСАДКАМ И ПОРЫВАМ ВЕТРА НА ТЕРРИТОРИИ</a:t>
            </a:r>
          </a:p>
          <a:p>
            <a:r>
              <a:rPr lang="ru-RU" dirty="0"/>
              <a:t>КРАСНОДАРСКОГО КРАЯ М 1 : 25 000 (РИСК НАРУШЕНИЯ ЭНЕРГОСНАБЖЕНИЯ НА </a:t>
            </a:r>
            <a:r>
              <a:rPr lang="ru-RU" dirty="0" smtClean="0"/>
              <a:t>23.11.2019</a:t>
            </a:r>
            <a:r>
              <a:rPr lang="ru-RU" dirty="0" smtClean="0"/>
              <a:t>)</a:t>
            </a:r>
            <a:endParaRPr lang="ru-RU" dirty="0"/>
          </a:p>
        </p:txBody>
      </p:sp>
      <p:grpSp>
        <p:nvGrpSpPr>
          <p:cNvPr id="162" name="Group 316"/>
          <p:cNvGrpSpPr>
            <a:grpSpLocks/>
          </p:cNvGrpSpPr>
          <p:nvPr/>
        </p:nvGrpSpPr>
        <p:grpSpPr bwMode="auto">
          <a:xfrm>
            <a:off x="4775979" y="3321318"/>
            <a:ext cx="427672" cy="312143"/>
            <a:chOff x="4727" y="2506"/>
            <a:chExt cx="706" cy="1172"/>
          </a:xfrm>
        </p:grpSpPr>
        <p:sp>
          <p:nvSpPr>
            <p:cNvPr id="163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64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65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66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67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68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69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70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71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72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73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74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75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76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77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78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79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0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1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2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2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399" y="4400549"/>
            <a:ext cx="2828925" cy="245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" name="Прямоугольник 243"/>
          <p:cNvSpPr/>
          <p:nvPr/>
        </p:nvSpPr>
        <p:spPr>
          <a:xfrm>
            <a:off x="170190" y="4453300"/>
            <a:ext cx="2748087" cy="2046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245" name="TextBox 23"/>
          <p:cNvSpPr txBox="1"/>
          <p:nvPr/>
        </p:nvSpPr>
        <p:spPr>
          <a:xfrm>
            <a:off x="2543034" y="1530091"/>
            <a:ext cx="1007788" cy="40011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2000" dirty="0" smtClean="0"/>
              <a:t>10</a:t>
            </a:r>
            <a:endParaRPr lang="ru-RU" sz="2000" dirty="0"/>
          </a:p>
        </p:txBody>
      </p:sp>
      <p:sp>
        <p:nvSpPr>
          <p:cNvPr id="246" name="TextBox 23"/>
          <p:cNvSpPr txBox="1"/>
          <p:nvPr/>
        </p:nvSpPr>
        <p:spPr>
          <a:xfrm>
            <a:off x="1686990" y="1530091"/>
            <a:ext cx="944903" cy="400111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2000" dirty="0"/>
              <a:t>0</a:t>
            </a:r>
          </a:p>
        </p:txBody>
      </p:sp>
      <p:pic>
        <p:nvPicPr>
          <p:cNvPr id="247" name="Туапсин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0190" y="4653586"/>
            <a:ext cx="2748087" cy="1945623"/>
          </a:xfrm>
          <a:prstGeom prst="rect">
            <a:avLst/>
          </a:prstGeom>
        </p:spPr>
      </p:pic>
      <p:pic>
        <p:nvPicPr>
          <p:cNvPr id="11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674" y="935524"/>
            <a:ext cx="3070642" cy="249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" name="TextBox 115"/>
          <p:cNvSpPr txBox="1"/>
          <p:nvPr/>
        </p:nvSpPr>
        <p:spPr>
          <a:xfrm>
            <a:off x="9169879" y="935524"/>
            <a:ext cx="2705987" cy="26160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6" tIns="45718" rIns="91436" bIns="45718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ветра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23.11.2019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2308" y="1957408"/>
            <a:ext cx="161924" cy="147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6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Picture 2" descr="C:\Users\30078\Desktop\Сочи\туапсе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5940"/>
            <a:ext cx="12192000" cy="619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-1" y="3"/>
            <a:ext cx="12240684" cy="682261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58" tIns="44780" rIns="89558" bIns="44780" anchor="ctr"/>
          <a:lstStyle>
            <a:defPPr>
              <a:defRPr lang="ru-RU"/>
            </a:defPPr>
            <a:lvl1pPr algn="ctr" defTabSz="777685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ПО АВТОМОБИЛЬНОЙ ДОРОГЕ А-147 </a:t>
            </a:r>
          </a:p>
          <a:p>
            <a:r>
              <a:rPr lang="ru-RU" dirty="0"/>
              <a:t>В КРАСНОДАРСКОМ КРАЕ  (РИСК НАРУШЕНИЯ ТРАНСПОРТНОГО СООБЩЕНИЯ)</a:t>
            </a:r>
          </a:p>
        </p:txBody>
      </p:sp>
      <p:pic>
        <p:nvPicPr>
          <p:cNvPr id="2" name="туапсе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" y="4272605"/>
            <a:ext cx="4505151" cy="2585395"/>
          </a:xfrm>
          <a:prstGeom prst="rect">
            <a:avLst/>
          </a:prstGeom>
        </p:spPr>
      </p:pic>
      <p:sp>
        <p:nvSpPr>
          <p:cNvPr id="373" name="Прямоугольник 372"/>
          <p:cNvSpPr/>
          <p:nvPr/>
        </p:nvSpPr>
        <p:spPr>
          <a:xfrm>
            <a:off x="2" y="3939649"/>
            <a:ext cx="4505151" cy="3329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375" name="AutoShape 24"/>
          <p:cNvSpPr>
            <a:spLocks noChangeArrowheads="1"/>
          </p:cNvSpPr>
          <p:nvPr/>
        </p:nvSpPr>
        <p:spPr bwMode="auto">
          <a:xfrm>
            <a:off x="1276691" y="2258394"/>
            <a:ext cx="3548153" cy="865007"/>
          </a:xfrm>
          <a:prstGeom prst="wedgeRectCallout">
            <a:avLst>
              <a:gd name="adj1" fmla="val 80323"/>
              <a:gd name="adj2" fmla="val -22660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lIns="116650" tIns="58331" rIns="116650" bIns="58331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25 по 80 км  боковой ветер)</a:t>
            </a:r>
            <a:endParaRPr lang="en-US" altLang="ru-RU" sz="16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0" name="Text Box 182"/>
          <p:cNvSpPr txBox="1">
            <a:spLocks noChangeArrowheads="1"/>
          </p:cNvSpPr>
          <p:nvPr/>
        </p:nvSpPr>
        <p:spPr bwMode="auto">
          <a:xfrm>
            <a:off x="6718876" y="2347850"/>
            <a:ext cx="823381" cy="34304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890" tIns="47943" rIns="95890" bIns="47943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Туапсе</a:t>
            </a:r>
          </a:p>
        </p:txBody>
      </p:sp>
      <p:sp>
        <p:nvSpPr>
          <p:cNvPr id="381" name="TextBox 380"/>
          <p:cNvSpPr txBox="1"/>
          <p:nvPr/>
        </p:nvSpPr>
        <p:spPr>
          <a:xfrm>
            <a:off x="7183288" y="2865929"/>
            <a:ext cx="511067" cy="26948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3991" tIns="41998" rIns="83991" bIns="41998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sz="1200" dirty="0"/>
              <a:t>А147</a:t>
            </a:r>
          </a:p>
        </p:txBody>
      </p:sp>
      <p:sp>
        <p:nvSpPr>
          <p:cNvPr id="3" name="Полилиния 2"/>
          <p:cNvSpPr/>
          <p:nvPr/>
        </p:nvSpPr>
        <p:spPr>
          <a:xfrm>
            <a:off x="3642350" y="809628"/>
            <a:ext cx="2396503" cy="1238259"/>
          </a:xfrm>
          <a:custGeom>
            <a:avLst/>
            <a:gdLst>
              <a:gd name="connsiteX0" fmla="*/ 100977 w 2396502"/>
              <a:gd name="connsiteY0" fmla="*/ 0 h 1238259"/>
              <a:gd name="connsiteX1" fmla="*/ 100977 w 2396502"/>
              <a:gd name="connsiteY1" fmla="*/ 0 h 1238259"/>
              <a:gd name="connsiteX2" fmla="*/ 62877 w 2396502"/>
              <a:gd name="connsiteY2" fmla="*/ 85725 h 1238259"/>
              <a:gd name="connsiteX3" fmla="*/ 43827 w 2396502"/>
              <a:gd name="connsiteY3" fmla="*/ 114300 h 1238259"/>
              <a:gd name="connsiteX4" fmla="*/ 15252 w 2396502"/>
              <a:gd name="connsiteY4" fmla="*/ 171450 h 1238259"/>
              <a:gd name="connsiteX5" fmla="*/ 15252 w 2396502"/>
              <a:gd name="connsiteY5" fmla="*/ 314325 h 1238259"/>
              <a:gd name="connsiteX6" fmla="*/ 72402 w 2396502"/>
              <a:gd name="connsiteY6" fmla="*/ 333375 h 1238259"/>
              <a:gd name="connsiteX7" fmla="*/ 129552 w 2396502"/>
              <a:gd name="connsiteY7" fmla="*/ 361950 h 1238259"/>
              <a:gd name="connsiteX8" fmla="*/ 158127 w 2396502"/>
              <a:gd name="connsiteY8" fmla="*/ 390525 h 1238259"/>
              <a:gd name="connsiteX9" fmla="*/ 215277 w 2396502"/>
              <a:gd name="connsiteY9" fmla="*/ 409575 h 1238259"/>
              <a:gd name="connsiteX10" fmla="*/ 243852 w 2396502"/>
              <a:gd name="connsiteY10" fmla="*/ 419100 h 1238259"/>
              <a:gd name="connsiteX11" fmla="*/ 329577 w 2396502"/>
              <a:gd name="connsiteY11" fmla="*/ 447675 h 1238259"/>
              <a:gd name="connsiteX12" fmla="*/ 358152 w 2396502"/>
              <a:gd name="connsiteY12" fmla="*/ 457200 h 1238259"/>
              <a:gd name="connsiteX13" fmla="*/ 396252 w 2396502"/>
              <a:gd name="connsiteY13" fmla="*/ 466725 h 1238259"/>
              <a:gd name="connsiteX14" fmla="*/ 453402 w 2396502"/>
              <a:gd name="connsiteY14" fmla="*/ 476250 h 1238259"/>
              <a:gd name="connsiteX15" fmla="*/ 539127 w 2396502"/>
              <a:gd name="connsiteY15" fmla="*/ 514350 h 1238259"/>
              <a:gd name="connsiteX16" fmla="*/ 596277 w 2396502"/>
              <a:gd name="connsiteY16" fmla="*/ 533400 h 1238259"/>
              <a:gd name="connsiteX17" fmla="*/ 634377 w 2396502"/>
              <a:gd name="connsiteY17" fmla="*/ 542925 h 1238259"/>
              <a:gd name="connsiteX18" fmla="*/ 720102 w 2396502"/>
              <a:gd name="connsiteY18" fmla="*/ 571500 h 1238259"/>
              <a:gd name="connsiteX19" fmla="*/ 748677 w 2396502"/>
              <a:gd name="connsiteY19" fmla="*/ 581025 h 1238259"/>
              <a:gd name="connsiteX20" fmla="*/ 777252 w 2396502"/>
              <a:gd name="connsiteY20" fmla="*/ 590550 h 1238259"/>
              <a:gd name="connsiteX21" fmla="*/ 862977 w 2396502"/>
              <a:gd name="connsiteY21" fmla="*/ 628650 h 1238259"/>
              <a:gd name="connsiteX22" fmla="*/ 891552 w 2396502"/>
              <a:gd name="connsiteY22" fmla="*/ 638175 h 1238259"/>
              <a:gd name="connsiteX23" fmla="*/ 1043952 w 2396502"/>
              <a:gd name="connsiteY23" fmla="*/ 647700 h 1238259"/>
              <a:gd name="connsiteX24" fmla="*/ 1120152 w 2396502"/>
              <a:gd name="connsiteY24" fmla="*/ 714375 h 1238259"/>
              <a:gd name="connsiteX25" fmla="*/ 1205877 w 2396502"/>
              <a:gd name="connsiteY25" fmla="*/ 704850 h 1238259"/>
              <a:gd name="connsiteX26" fmla="*/ 1263027 w 2396502"/>
              <a:gd name="connsiteY26" fmla="*/ 685800 h 1238259"/>
              <a:gd name="connsiteX27" fmla="*/ 1310652 w 2396502"/>
              <a:gd name="connsiteY27" fmla="*/ 695325 h 1238259"/>
              <a:gd name="connsiteX28" fmla="*/ 1320177 w 2396502"/>
              <a:gd name="connsiteY28" fmla="*/ 723900 h 1238259"/>
              <a:gd name="connsiteX29" fmla="*/ 1386852 w 2396502"/>
              <a:gd name="connsiteY29" fmla="*/ 809625 h 1238259"/>
              <a:gd name="connsiteX30" fmla="*/ 1605927 w 2396502"/>
              <a:gd name="connsiteY30" fmla="*/ 828675 h 1238259"/>
              <a:gd name="connsiteX31" fmla="*/ 1634502 w 2396502"/>
              <a:gd name="connsiteY31" fmla="*/ 847725 h 1238259"/>
              <a:gd name="connsiteX32" fmla="*/ 1672602 w 2396502"/>
              <a:gd name="connsiteY32" fmla="*/ 933450 h 1238259"/>
              <a:gd name="connsiteX33" fmla="*/ 1701177 w 2396502"/>
              <a:gd name="connsiteY33" fmla="*/ 942975 h 1238259"/>
              <a:gd name="connsiteX34" fmla="*/ 1758327 w 2396502"/>
              <a:gd name="connsiteY34" fmla="*/ 981075 h 1238259"/>
              <a:gd name="connsiteX35" fmla="*/ 1786902 w 2396502"/>
              <a:gd name="connsiteY35" fmla="*/ 1000125 h 1238259"/>
              <a:gd name="connsiteX36" fmla="*/ 1844052 w 2396502"/>
              <a:gd name="connsiteY36" fmla="*/ 1028700 h 1238259"/>
              <a:gd name="connsiteX37" fmla="*/ 1910727 w 2396502"/>
              <a:gd name="connsiteY37" fmla="*/ 1104900 h 1238259"/>
              <a:gd name="connsiteX38" fmla="*/ 1939302 w 2396502"/>
              <a:gd name="connsiteY38" fmla="*/ 1133475 h 1238259"/>
              <a:gd name="connsiteX39" fmla="*/ 2072652 w 2396502"/>
              <a:gd name="connsiteY39" fmla="*/ 1143000 h 1238259"/>
              <a:gd name="connsiteX40" fmla="*/ 2139327 w 2396502"/>
              <a:gd name="connsiteY40" fmla="*/ 1162050 h 1238259"/>
              <a:gd name="connsiteX41" fmla="*/ 2167902 w 2396502"/>
              <a:gd name="connsiteY41" fmla="*/ 1181100 h 1238259"/>
              <a:gd name="connsiteX42" fmla="*/ 2225052 w 2396502"/>
              <a:gd name="connsiteY42" fmla="*/ 1200150 h 1238259"/>
              <a:gd name="connsiteX43" fmla="*/ 2244102 w 2396502"/>
              <a:gd name="connsiteY43" fmla="*/ 1228725 h 1238259"/>
              <a:gd name="connsiteX44" fmla="*/ 2358402 w 2396502"/>
              <a:gd name="connsiteY44" fmla="*/ 1228725 h 1238259"/>
              <a:gd name="connsiteX45" fmla="*/ 2396502 w 2396502"/>
              <a:gd name="connsiteY45" fmla="*/ 1228725 h 123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396502" h="1238259">
                <a:moveTo>
                  <a:pt x="100977" y="0"/>
                </a:moveTo>
                <a:lnTo>
                  <a:pt x="100977" y="0"/>
                </a:lnTo>
                <a:cubicBezTo>
                  <a:pt x="88277" y="28575"/>
                  <a:pt x="76861" y="57756"/>
                  <a:pt x="62877" y="85725"/>
                </a:cubicBezTo>
                <a:cubicBezTo>
                  <a:pt x="57757" y="95964"/>
                  <a:pt x="48947" y="104061"/>
                  <a:pt x="43827" y="114300"/>
                </a:cubicBezTo>
                <a:cubicBezTo>
                  <a:pt x="4392" y="193170"/>
                  <a:pt x="69847" y="89558"/>
                  <a:pt x="15252" y="171450"/>
                </a:cubicBezTo>
                <a:cubicBezTo>
                  <a:pt x="3462" y="218609"/>
                  <a:pt x="-12177" y="263386"/>
                  <a:pt x="15252" y="314325"/>
                </a:cubicBezTo>
                <a:cubicBezTo>
                  <a:pt x="24772" y="332005"/>
                  <a:pt x="55694" y="322236"/>
                  <a:pt x="72402" y="333375"/>
                </a:cubicBezTo>
                <a:cubicBezTo>
                  <a:pt x="109331" y="357994"/>
                  <a:pt x="90117" y="348805"/>
                  <a:pt x="129552" y="361950"/>
                </a:cubicBezTo>
                <a:cubicBezTo>
                  <a:pt x="139077" y="371475"/>
                  <a:pt x="146352" y="383983"/>
                  <a:pt x="158127" y="390525"/>
                </a:cubicBezTo>
                <a:cubicBezTo>
                  <a:pt x="175680" y="400277"/>
                  <a:pt x="196227" y="403225"/>
                  <a:pt x="215277" y="409575"/>
                </a:cubicBezTo>
                <a:lnTo>
                  <a:pt x="243852" y="419100"/>
                </a:lnTo>
                <a:lnTo>
                  <a:pt x="329577" y="447675"/>
                </a:lnTo>
                <a:cubicBezTo>
                  <a:pt x="339102" y="450850"/>
                  <a:pt x="348412" y="454765"/>
                  <a:pt x="358152" y="457200"/>
                </a:cubicBezTo>
                <a:cubicBezTo>
                  <a:pt x="370852" y="460375"/>
                  <a:pt x="383415" y="464158"/>
                  <a:pt x="396252" y="466725"/>
                </a:cubicBezTo>
                <a:cubicBezTo>
                  <a:pt x="415190" y="470513"/>
                  <a:pt x="434666" y="471566"/>
                  <a:pt x="453402" y="476250"/>
                </a:cubicBezTo>
                <a:cubicBezTo>
                  <a:pt x="583044" y="508660"/>
                  <a:pt x="458709" y="478608"/>
                  <a:pt x="539127" y="514350"/>
                </a:cubicBezTo>
                <a:cubicBezTo>
                  <a:pt x="557477" y="522505"/>
                  <a:pt x="576796" y="528530"/>
                  <a:pt x="596277" y="533400"/>
                </a:cubicBezTo>
                <a:cubicBezTo>
                  <a:pt x="608977" y="536575"/>
                  <a:pt x="621838" y="539163"/>
                  <a:pt x="634377" y="542925"/>
                </a:cubicBezTo>
                <a:lnTo>
                  <a:pt x="720102" y="571500"/>
                </a:lnTo>
                <a:lnTo>
                  <a:pt x="748677" y="581025"/>
                </a:lnTo>
                <a:cubicBezTo>
                  <a:pt x="758202" y="584200"/>
                  <a:pt x="768898" y="584981"/>
                  <a:pt x="777252" y="590550"/>
                </a:cubicBezTo>
                <a:cubicBezTo>
                  <a:pt x="822535" y="620739"/>
                  <a:pt x="794967" y="605980"/>
                  <a:pt x="862977" y="628650"/>
                </a:cubicBezTo>
                <a:cubicBezTo>
                  <a:pt x="872502" y="631825"/>
                  <a:pt x="881531" y="637549"/>
                  <a:pt x="891552" y="638175"/>
                </a:cubicBezTo>
                <a:lnTo>
                  <a:pt x="1043952" y="647700"/>
                </a:lnTo>
                <a:cubicBezTo>
                  <a:pt x="1110627" y="692150"/>
                  <a:pt x="1088402" y="666750"/>
                  <a:pt x="1120152" y="714375"/>
                </a:cubicBezTo>
                <a:cubicBezTo>
                  <a:pt x="1148727" y="711200"/>
                  <a:pt x="1177684" y="710489"/>
                  <a:pt x="1205877" y="704850"/>
                </a:cubicBezTo>
                <a:cubicBezTo>
                  <a:pt x="1225568" y="700912"/>
                  <a:pt x="1263027" y="685800"/>
                  <a:pt x="1263027" y="685800"/>
                </a:cubicBezTo>
                <a:cubicBezTo>
                  <a:pt x="1278902" y="688975"/>
                  <a:pt x="1297182" y="686345"/>
                  <a:pt x="1310652" y="695325"/>
                </a:cubicBezTo>
                <a:cubicBezTo>
                  <a:pt x="1319006" y="700894"/>
                  <a:pt x="1317742" y="714160"/>
                  <a:pt x="1320177" y="723900"/>
                </a:cubicBezTo>
                <a:cubicBezTo>
                  <a:pt x="1331335" y="768531"/>
                  <a:pt x="1320272" y="798528"/>
                  <a:pt x="1386852" y="809625"/>
                </a:cubicBezTo>
                <a:cubicBezTo>
                  <a:pt x="1497335" y="828039"/>
                  <a:pt x="1424723" y="818016"/>
                  <a:pt x="1605927" y="828675"/>
                </a:cubicBezTo>
                <a:cubicBezTo>
                  <a:pt x="1615452" y="835025"/>
                  <a:pt x="1628435" y="838017"/>
                  <a:pt x="1634502" y="847725"/>
                </a:cubicBezTo>
                <a:cubicBezTo>
                  <a:pt x="1650510" y="873337"/>
                  <a:pt x="1646212" y="912338"/>
                  <a:pt x="1672602" y="933450"/>
                </a:cubicBezTo>
                <a:cubicBezTo>
                  <a:pt x="1680442" y="939722"/>
                  <a:pt x="1692400" y="938099"/>
                  <a:pt x="1701177" y="942975"/>
                </a:cubicBezTo>
                <a:cubicBezTo>
                  <a:pt x="1721191" y="954094"/>
                  <a:pt x="1739277" y="968375"/>
                  <a:pt x="1758327" y="981075"/>
                </a:cubicBezTo>
                <a:cubicBezTo>
                  <a:pt x="1767852" y="987425"/>
                  <a:pt x="1776042" y="996505"/>
                  <a:pt x="1786902" y="1000125"/>
                </a:cubicBezTo>
                <a:cubicBezTo>
                  <a:pt x="1826337" y="1013270"/>
                  <a:pt x="1807123" y="1004081"/>
                  <a:pt x="1844052" y="1028700"/>
                </a:cubicBezTo>
                <a:cubicBezTo>
                  <a:pt x="1912314" y="1131094"/>
                  <a:pt x="1851196" y="1055291"/>
                  <a:pt x="1910727" y="1104900"/>
                </a:cubicBezTo>
                <a:cubicBezTo>
                  <a:pt x="1921075" y="1113524"/>
                  <a:pt x="1926190" y="1130390"/>
                  <a:pt x="1939302" y="1133475"/>
                </a:cubicBezTo>
                <a:cubicBezTo>
                  <a:pt x="1982681" y="1143682"/>
                  <a:pt x="2028202" y="1139825"/>
                  <a:pt x="2072652" y="1143000"/>
                </a:cubicBezTo>
                <a:cubicBezTo>
                  <a:pt x="2084859" y="1146052"/>
                  <a:pt x="2125662" y="1155218"/>
                  <a:pt x="2139327" y="1162050"/>
                </a:cubicBezTo>
                <a:cubicBezTo>
                  <a:pt x="2149566" y="1167170"/>
                  <a:pt x="2157441" y="1176451"/>
                  <a:pt x="2167902" y="1181100"/>
                </a:cubicBezTo>
                <a:cubicBezTo>
                  <a:pt x="2186252" y="1189255"/>
                  <a:pt x="2225052" y="1200150"/>
                  <a:pt x="2225052" y="1200150"/>
                </a:cubicBezTo>
                <a:cubicBezTo>
                  <a:pt x="2231402" y="1209675"/>
                  <a:pt x="2234577" y="1222375"/>
                  <a:pt x="2244102" y="1228725"/>
                </a:cubicBezTo>
                <a:cubicBezTo>
                  <a:pt x="2274606" y="1249061"/>
                  <a:pt x="2332623" y="1230873"/>
                  <a:pt x="2358402" y="1228725"/>
                </a:cubicBezTo>
                <a:cubicBezTo>
                  <a:pt x="2371058" y="1227670"/>
                  <a:pt x="2383802" y="1228725"/>
                  <a:pt x="2396502" y="1228725"/>
                </a:cubicBezTo>
              </a:path>
            </a:pathLst>
          </a:cu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377" name="Полилиния 376"/>
          <p:cNvSpPr/>
          <p:nvPr/>
        </p:nvSpPr>
        <p:spPr>
          <a:xfrm>
            <a:off x="7533855" y="3905249"/>
            <a:ext cx="1276772" cy="924523"/>
          </a:xfrm>
          <a:custGeom>
            <a:avLst/>
            <a:gdLst>
              <a:gd name="connsiteX0" fmla="*/ 28997 w 1276772"/>
              <a:gd name="connsiteY0" fmla="*/ 0 h 924522"/>
              <a:gd name="connsiteX1" fmla="*/ 28997 w 1276772"/>
              <a:gd name="connsiteY1" fmla="*/ 0 h 924522"/>
              <a:gd name="connsiteX2" fmla="*/ 422 w 1276772"/>
              <a:gd name="connsiteY2" fmla="*/ 76200 h 924522"/>
              <a:gd name="connsiteX3" fmla="*/ 9947 w 1276772"/>
              <a:gd name="connsiteY3" fmla="*/ 114300 h 924522"/>
              <a:gd name="connsiteX4" fmla="*/ 28997 w 1276772"/>
              <a:gd name="connsiteY4" fmla="*/ 142875 h 924522"/>
              <a:gd name="connsiteX5" fmla="*/ 105197 w 1276772"/>
              <a:gd name="connsiteY5" fmla="*/ 161925 h 924522"/>
              <a:gd name="connsiteX6" fmla="*/ 124247 w 1276772"/>
              <a:gd name="connsiteY6" fmla="*/ 247650 h 924522"/>
              <a:gd name="connsiteX7" fmla="*/ 133772 w 1276772"/>
              <a:gd name="connsiteY7" fmla="*/ 276225 h 924522"/>
              <a:gd name="connsiteX8" fmla="*/ 171872 w 1276772"/>
              <a:gd name="connsiteY8" fmla="*/ 295275 h 924522"/>
              <a:gd name="connsiteX9" fmla="*/ 276647 w 1276772"/>
              <a:gd name="connsiteY9" fmla="*/ 285750 h 924522"/>
              <a:gd name="connsiteX10" fmla="*/ 305222 w 1276772"/>
              <a:gd name="connsiteY10" fmla="*/ 276225 h 924522"/>
              <a:gd name="connsiteX11" fmla="*/ 352847 w 1276772"/>
              <a:gd name="connsiteY11" fmla="*/ 266700 h 924522"/>
              <a:gd name="connsiteX12" fmla="*/ 381422 w 1276772"/>
              <a:gd name="connsiteY12" fmla="*/ 333375 h 924522"/>
              <a:gd name="connsiteX13" fmla="*/ 400472 w 1276772"/>
              <a:gd name="connsiteY13" fmla="*/ 390525 h 924522"/>
              <a:gd name="connsiteX14" fmla="*/ 457622 w 1276772"/>
              <a:gd name="connsiteY14" fmla="*/ 409575 h 924522"/>
              <a:gd name="connsiteX15" fmla="*/ 495722 w 1276772"/>
              <a:gd name="connsiteY15" fmla="*/ 419100 h 924522"/>
              <a:gd name="connsiteX16" fmla="*/ 552872 w 1276772"/>
              <a:gd name="connsiteY16" fmla="*/ 438150 h 924522"/>
              <a:gd name="connsiteX17" fmla="*/ 629072 w 1276772"/>
              <a:gd name="connsiteY17" fmla="*/ 504825 h 924522"/>
              <a:gd name="connsiteX18" fmla="*/ 733847 w 1276772"/>
              <a:gd name="connsiteY18" fmla="*/ 514350 h 924522"/>
              <a:gd name="connsiteX19" fmla="*/ 771947 w 1276772"/>
              <a:gd name="connsiteY19" fmla="*/ 581025 h 924522"/>
              <a:gd name="connsiteX20" fmla="*/ 800522 w 1276772"/>
              <a:gd name="connsiteY20" fmla="*/ 600075 h 924522"/>
              <a:gd name="connsiteX21" fmla="*/ 895772 w 1276772"/>
              <a:gd name="connsiteY21" fmla="*/ 619125 h 924522"/>
              <a:gd name="connsiteX22" fmla="*/ 924347 w 1276772"/>
              <a:gd name="connsiteY22" fmla="*/ 628650 h 924522"/>
              <a:gd name="connsiteX23" fmla="*/ 943397 w 1276772"/>
              <a:gd name="connsiteY23" fmla="*/ 685800 h 924522"/>
              <a:gd name="connsiteX24" fmla="*/ 991022 w 1276772"/>
              <a:gd name="connsiteY24" fmla="*/ 752475 h 924522"/>
              <a:gd name="connsiteX25" fmla="*/ 1019597 w 1276772"/>
              <a:gd name="connsiteY25" fmla="*/ 781050 h 924522"/>
              <a:gd name="connsiteX26" fmla="*/ 1095797 w 1276772"/>
              <a:gd name="connsiteY26" fmla="*/ 790575 h 924522"/>
              <a:gd name="connsiteX27" fmla="*/ 1133897 w 1276772"/>
              <a:gd name="connsiteY27" fmla="*/ 800100 h 924522"/>
              <a:gd name="connsiteX28" fmla="*/ 1200572 w 1276772"/>
              <a:gd name="connsiteY28" fmla="*/ 866775 h 924522"/>
              <a:gd name="connsiteX29" fmla="*/ 1276772 w 1276772"/>
              <a:gd name="connsiteY29" fmla="*/ 923925 h 92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76772" h="924522">
                <a:moveTo>
                  <a:pt x="28997" y="0"/>
                </a:moveTo>
                <a:lnTo>
                  <a:pt x="28997" y="0"/>
                </a:lnTo>
                <a:cubicBezTo>
                  <a:pt x="19472" y="25400"/>
                  <a:pt x="4882" y="49442"/>
                  <a:pt x="422" y="76200"/>
                </a:cubicBezTo>
                <a:cubicBezTo>
                  <a:pt x="-1730" y="89113"/>
                  <a:pt x="4790" y="102268"/>
                  <a:pt x="9947" y="114300"/>
                </a:cubicBezTo>
                <a:cubicBezTo>
                  <a:pt x="14456" y="124822"/>
                  <a:pt x="20058" y="135724"/>
                  <a:pt x="28997" y="142875"/>
                </a:cubicBezTo>
                <a:cubicBezTo>
                  <a:pt x="38760" y="150685"/>
                  <a:pt x="102825" y="161451"/>
                  <a:pt x="105197" y="161925"/>
                </a:cubicBezTo>
                <a:cubicBezTo>
                  <a:pt x="126639" y="226251"/>
                  <a:pt x="101896" y="147070"/>
                  <a:pt x="124247" y="247650"/>
                </a:cubicBezTo>
                <a:cubicBezTo>
                  <a:pt x="126425" y="257451"/>
                  <a:pt x="126672" y="269125"/>
                  <a:pt x="133772" y="276225"/>
                </a:cubicBezTo>
                <a:cubicBezTo>
                  <a:pt x="143812" y="286265"/>
                  <a:pt x="159172" y="288925"/>
                  <a:pt x="171872" y="295275"/>
                </a:cubicBezTo>
                <a:cubicBezTo>
                  <a:pt x="206797" y="292100"/>
                  <a:pt x="241930" y="290710"/>
                  <a:pt x="276647" y="285750"/>
                </a:cubicBezTo>
                <a:cubicBezTo>
                  <a:pt x="286586" y="284330"/>
                  <a:pt x="295482" y="278660"/>
                  <a:pt x="305222" y="276225"/>
                </a:cubicBezTo>
                <a:cubicBezTo>
                  <a:pt x="320928" y="272298"/>
                  <a:pt x="336972" y="269875"/>
                  <a:pt x="352847" y="266700"/>
                </a:cubicBezTo>
                <a:cubicBezTo>
                  <a:pt x="383070" y="312035"/>
                  <a:pt x="364647" y="277459"/>
                  <a:pt x="381422" y="333375"/>
                </a:cubicBezTo>
                <a:cubicBezTo>
                  <a:pt x="387192" y="352609"/>
                  <a:pt x="381422" y="384175"/>
                  <a:pt x="400472" y="390525"/>
                </a:cubicBezTo>
                <a:cubicBezTo>
                  <a:pt x="419522" y="396875"/>
                  <a:pt x="438141" y="404705"/>
                  <a:pt x="457622" y="409575"/>
                </a:cubicBezTo>
                <a:cubicBezTo>
                  <a:pt x="470322" y="412750"/>
                  <a:pt x="483183" y="415338"/>
                  <a:pt x="495722" y="419100"/>
                </a:cubicBezTo>
                <a:cubicBezTo>
                  <a:pt x="514956" y="424870"/>
                  <a:pt x="552872" y="438150"/>
                  <a:pt x="552872" y="438150"/>
                </a:cubicBezTo>
                <a:cubicBezTo>
                  <a:pt x="589229" y="492685"/>
                  <a:pt x="573909" y="497470"/>
                  <a:pt x="629072" y="504825"/>
                </a:cubicBezTo>
                <a:cubicBezTo>
                  <a:pt x="663833" y="509460"/>
                  <a:pt x="698922" y="511175"/>
                  <a:pt x="733847" y="514350"/>
                </a:cubicBezTo>
                <a:cubicBezTo>
                  <a:pt x="794688" y="534630"/>
                  <a:pt x="733950" y="505031"/>
                  <a:pt x="771947" y="581025"/>
                </a:cubicBezTo>
                <a:cubicBezTo>
                  <a:pt x="777067" y="591264"/>
                  <a:pt x="790000" y="595566"/>
                  <a:pt x="800522" y="600075"/>
                </a:cubicBezTo>
                <a:cubicBezTo>
                  <a:pt x="820959" y="608834"/>
                  <a:pt x="879408" y="615489"/>
                  <a:pt x="895772" y="619125"/>
                </a:cubicBezTo>
                <a:cubicBezTo>
                  <a:pt x="905573" y="621303"/>
                  <a:pt x="914822" y="625475"/>
                  <a:pt x="924347" y="628650"/>
                </a:cubicBezTo>
                <a:cubicBezTo>
                  <a:pt x="930697" y="647700"/>
                  <a:pt x="932258" y="669092"/>
                  <a:pt x="943397" y="685800"/>
                </a:cubicBezTo>
                <a:cubicBezTo>
                  <a:pt x="958474" y="708415"/>
                  <a:pt x="973300" y="731800"/>
                  <a:pt x="991022" y="752475"/>
                </a:cubicBezTo>
                <a:cubicBezTo>
                  <a:pt x="999788" y="762702"/>
                  <a:pt x="1006938" y="776447"/>
                  <a:pt x="1019597" y="781050"/>
                </a:cubicBezTo>
                <a:cubicBezTo>
                  <a:pt x="1043654" y="789798"/>
                  <a:pt x="1070548" y="786367"/>
                  <a:pt x="1095797" y="790575"/>
                </a:cubicBezTo>
                <a:cubicBezTo>
                  <a:pt x="1108710" y="792727"/>
                  <a:pt x="1121197" y="796925"/>
                  <a:pt x="1133897" y="800100"/>
                </a:cubicBezTo>
                <a:cubicBezTo>
                  <a:pt x="1177566" y="865604"/>
                  <a:pt x="1150277" y="850010"/>
                  <a:pt x="1200572" y="866775"/>
                </a:cubicBezTo>
                <a:cubicBezTo>
                  <a:pt x="1245717" y="934492"/>
                  <a:pt x="1215777" y="923925"/>
                  <a:pt x="1276772" y="923925"/>
                </a:cubicBezTo>
              </a:path>
            </a:pathLst>
          </a:cu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382" name="Полилиния 381"/>
          <p:cNvSpPr/>
          <p:nvPr/>
        </p:nvSpPr>
        <p:spPr>
          <a:xfrm>
            <a:off x="9220200" y="5132368"/>
            <a:ext cx="1019360" cy="887435"/>
          </a:xfrm>
          <a:custGeom>
            <a:avLst/>
            <a:gdLst>
              <a:gd name="connsiteX0" fmla="*/ 0 w 1019360"/>
              <a:gd name="connsiteY0" fmla="*/ 11135 h 887435"/>
              <a:gd name="connsiteX1" fmla="*/ 0 w 1019360"/>
              <a:gd name="connsiteY1" fmla="*/ 11135 h 887435"/>
              <a:gd name="connsiteX2" fmla="*/ 85725 w 1019360"/>
              <a:gd name="connsiteY2" fmla="*/ 20660 h 887435"/>
              <a:gd name="connsiteX3" fmla="*/ 142875 w 1019360"/>
              <a:gd name="connsiteY3" fmla="*/ 39710 h 887435"/>
              <a:gd name="connsiteX4" fmla="*/ 209550 w 1019360"/>
              <a:gd name="connsiteY4" fmla="*/ 58760 h 887435"/>
              <a:gd name="connsiteX5" fmla="*/ 247650 w 1019360"/>
              <a:gd name="connsiteY5" fmla="*/ 106385 h 887435"/>
              <a:gd name="connsiteX6" fmla="*/ 276225 w 1019360"/>
              <a:gd name="connsiteY6" fmla="*/ 125435 h 887435"/>
              <a:gd name="connsiteX7" fmla="*/ 304800 w 1019360"/>
              <a:gd name="connsiteY7" fmla="*/ 154010 h 887435"/>
              <a:gd name="connsiteX8" fmla="*/ 333375 w 1019360"/>
              <a:gd name="connsiteY8" fmla="*/ 173060 h 887435"/>
              <a:gd name="connsiteX9" fmla="*/ 390525 w 1019360"/>
              <a:gd name="connsiteY9" fmla="*/ 192110 h 887435"/>
              <a:gd name="connsiteX10" fmla="*/ 428625 w 1019360"/>
              <a:gd name="connsiteY10" fmla="*/ 182585 h 887435"/>
              <a:gd name="connsiteX11" fmla="*/ 447675 w 1019360"/>
              <a:gd name="connsiteY11" fmla="*/ 125435 h 887435"/>
              <a:gd name="connsiteX12" fmla="*/ 457200 w 1019360"/>
              <a:gd name="connsiteY12" fmla="*/ 96860 h 887435"/>
              <a:gd name="connsiteX13" fmla="*/ 485775 w 1019360"/>
              <a:gd name="connsiteY13" fmla="*/ 77810 h 887435"/>
              <a:gd name="connsiteX14" fmla="*/ 533400 w 1019360"/>
              <a:gd name="connsiteY14" fmla="*/ 68285 h 887435"/>
              <a:gd name="connsiteX15" fmla="*/ 571500 w 1019360"/>
              <a:gd name="connsiteY15" fmla="*/ 58760 h 887435"/>
              <a:gd name="connsiteX16" fmla="*/ 600075 w 1019360"/>
              <a:gd name="connsiteY16" fmla="*/ 30185 h 887435"/>
              <a:gd name="connsiteX17" fmla="*/ 609600 w 1019360"/>
              <a:gd name="connsiteY17" fmla="*/ 1610 h 887435"/>
              <a:gd name="connsiteX18" fmla="*/ 771525 w 1019360"/>
              <a:gd name="connsiteY18" fmla="*/ 11135 h 887435"/>
              <a:gd name="connsiteX19" fmla="*/ 809625 w 1019360"/>
              <a:gd name="connsiteY19" fmla="*/ 49235 h 887435"/>
              <a:gd name="connsiteX20" fmla="*/ 838200 w 1019360"/>
              <a:gd name="connsiteY20" fmla="*/ 58760 h 887435"/>
              <a:gd name="connsiteX21" fmla="*/ 1019175 w 1019360"/>
              <a:gd name="connsiteY21" fmla="*/ 68285 h 887435"/>
              <a:gd name="connsiteX22" fmla="*/ 971550 w 1019360"/>
              <a:gd name="connsiteY22" fmla="*/ 154010 h 887435"/>
              <a:gd name="connsiteX23" fmla="*/ 942975 w 1019360"/>
              <a:gd name="connsiteY23" fmla="*/ 163535 h 887435"/>
              <a:gd name="connsiteX24" fmla="*/ 942975 w 1019360"/>
              <a:gd name="connsiteY24" fmla="*/ 315935 h 887435"/>
              <a:gd name="connsiteX25" fmla="*/ 962025 w 1019360"/>
              <a:gd name="connsiteY25" fmla="*/ 439760 h 887435"/>
              <a:gd name="connsiteX26" fmla="*/ 1009650 w 1019360"/>
              <a:gd name="connsiteY26" fmla="*/ 525485 h 887435"/>
              <a:gd name="connsiteX27" fmla="*/ 1009650 w 1019360"/>
              <a:gd name="connsiteY27" fmla="*/ 668360 h 887435"/>
              <a:gd name="connsiteX28" fmla="*/ 1000125 w 1019360"/>
              <a:gd name="connsiteY28" fmla="*/ 696935 h 887435"/>
              <a:gd name="connsiteX29" fmla="*/ 942975 w 1019360"/>
              <a:gd name="connsiteY29" fmla="*/ 725510 h 887435"/>
              <a:gd name="connsiteX30" fmla="*/ 914400 w 1019360"/>
              <a:gd name="connsiteY30" fmla="*/ 744560 h 887435"/>
              <a:gd name="connsiteX31" fmla="*/ 904875 w 1019360"/>
              <a:gd name="connsiteY31" fmla="*/ 773135 h 887435"/>
              <a:gd name="connsiteX32" fmla="*/ 914400 w 1019360"/>
              <a:gd name="connsiteY32" fmla="*/ 868385 h 887435"/>
              <a:gd name="connsiteX33" fmla="*/ 914400 w 1019360"/>
              <a:gd name="connsiteY33" fmla="*/ 887435 h 88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19360" h="887435">
                <a:moveTo>
                  <a:pt x="0" y="11135"/>
                </a:moveTo>
                <a:lnTo>
                  <a:pt x="0" y="11135"/>
                </a:lnTo>
                <a:cubicBezTo>
                  <a:pt x="28575" y="14310"/>
                  <a:pt x="57532" y="15021"/>
                  <a:pt x="85725" y="20660"/>
                </a:cubicBezTo>
                <a:cubicBezTo>
                  <a:pt x="105416" y="24598"/>
                  <a:pt x="123825" y="33360"/>
                  <a:pt x="142875" y="39710"/>
                </a:cubicBezTo>
                <a:cubicBezTo>
                  <a:pt x="183869" y="53375"/>
                  <a:pt x="161710" y="46800"/>
                  <a:pt x="209550" y="58760"/>
                </a:cubicBezTo>
                <a:cubicBezTo>
                  <a:pt x="291442" y="113355"/>
                  <a:pt x="195070" y="40660"/>
                  <a:pt x="247650" y="106385"/>
                </a:cubicBezTo>
                <a:cubicBezTo>
                  <a:pt x="254801" y="115324"/>
                  <a:pt x="267431" y="118106"/>
                  <a:pt x="276225" y="125435"/>
                </a:cubicBezTo>
                <a:cubicBezTo>
                  <a:pt x="286573" y="134059"/>
                  <a:pt x="294452" y="145386"/>
                  <a:pt x="304800" y="154010"/>
                </a:cubicBezTo>
                <a:cubicBezTo>
                  <a:pt x="313594" y="161339"/>
                  <a:pt x="322914" y="168411"/>
                  <a:pt x="333375" y="173060"/>
                </a:cubicBezTo>
                <a:cubicBezTo>
                  <a:pt x="351725" y="181215"/>
                  <a:pt x="390525" y="192110"/>
                  <a:pt x="390525" y="192110"/>
                </a:cubicBezTo>
                <a:cubicBezTo>
                  <a:pt x="403225" y="188935"/>
                  <a:pt x="420106" y="192524"/>
                  <a:pt x="428625" y="182585"/>
                </a:cubicBezTo>
                <a:cubicBezTo>
                  <a:pt x="441693" y="167339"/>
                  <a:pt x="441325" y="144485"/>
                  <a:pt x="447675" y="125435"/>
                </a:cubicBezTo>
                <a:cubicBezTo>
                  <a:pt x="450850" y="115910"/>
                  <a:pt x="448846" y="102429"/>
                  <a:pt x="457200" y="96860"/>
                </a:cubicBezTo>
                <a:cubicBezTo>
                  <a:pt x="466725" y="90510"/>
                  <a:pt x="475056" y="81830"/>
                  <a:pt x="485775" y="77810"/>
                </a:cubicBezTo>
                <a:cubicBezTo>
                  <a:pt x="500934" y="72126"/>
                  <a:pt x="517596" y="71797"/>
                  <a:pt x="533400" y="68285"/>
                </a:cubicBezTo>
                <a:cubicBezTo>
                  <a:pt x="546179" y="65445"/>
                  <a:pt x="558800" y="61935"/>
                  <a:pt x="571500" y="58760"/>
                </a:cubicBezTo>
                <a:cubicBezTo>
                  <a:pt x="581025" y="49235"/>
                  <a:pt x="592603" y="41393"/>
                  <a:pt x="600075" y="30185"/>
                </a:cubicBezTo>
                <a:cubicBezTo>
                  <a:pt x="605644" y="21831"/>
                  <a:pt x="599621" y="2719"/>
                  <a:pt x="609600" y="1610"/>
                </a:cubicBezTo>
                <a:cubicBezTo>
                  <a:pt x="663338" y="-4361"/>
                  <a:pt x="717550" y="7960"/>
                  <a:pt x="771525" y="11135"/>
                </a:cubicBezTo>
                <a:cubicBezTo>
                  <a:pt x="847725" y="36535"/>
                  <a:pt x="758825" y="-1565"/>
                  <a:pt x="809625" y="49235"/>
                </a:cubicBezTo>
                <a:cubicBezTo>
                  <a:pt x="816725" y="56335"/>
                  <a:pt x="828201" y="57851"/>
                  <a:pt x="838200" y="58760"/>
                </a:cubicBezTo>
                <a:cubicBezTo>
                  <a:pt x="898360" y="64229"/>
                  <a:pt x="958850" y="65110"/>
                  <a:pt x="1019175" y="68285"/>
                </a:cubicBezTo>
                <a:cubicBezTo>
                  <a:pt x="1010788" y="93446"/>
                  <a:pt x="996114" y="145822"/>
                  <a:pt x="971550" y="154010"/>
                </a:cubicBezTo>
                <a:lnTo>
                  <a:pt x="942975" y="163535"/>
                </a:lnTo>
                <a:cubicBezTo>
                  <a:pt x="920716" y="230312"/>
                  <a:pt x="931209" y="186512"/>
                  <a:pt x="942975" y="315935"/>
                </a:cubicBezTo>
                <a:cubicBezTo>
                  <a:pt x="943456" y="321223"/>
                  <a:pt x="950303" y="416316"/>
                  <a:pt x="962025" y="439760"/>
                </a:cubicBezTo>
                <a:cubicBezTo>
                  <a:pt x="1027529" y="570768"/>
                  <a:pt x="983310" y="446464"/>
                  <a:pt x="1009650" y="525485"/>
                </a:cubicBezTo>
                <a:cubicBezTo>
                  <a:pt x="1020636" y="602386"/>
                  <a:pt x="1024422" y="587116"/>
                  <a:pt x="1009650" y="668360"/>
                </a:cubicBezTo>
                <a:cubicBezTo>
                  <a:pt x="1007854" y="678238"/>
                  <a:pt x="1006397" y="689095"/>
                  <a:pt x="1000125" y="696935"/>
                </a:cubicBezTo>
                <a:cubicBezTo>
                  <a:pt x="981927" y="719683"/>
                  <a:pt x="965982" y="714006"/>
                  <a:pt x="942975" y="725510"/>
                </a:cubicBezTo>
                <a:cubicBezTo>
                  <a:pt x="932736" y="730630"/>
                  <a:pt x="923925" y="738210"/>
                  <a:pt x="914400" y="744560"/>
                </a:cubicBezTo>
                <a:cubicBezTo>
                  <a:pt x="911225" y="754085"/>
                  <a:pt x="904875" y="763095"/>
                  <a:pt x="904875" y="773135"/>
                </a:cubicBezTo>
                <a:cubicBezTo>
                  <a:pt x="904875" y="805043"/>
                  <a:pt x="911750" y="836587"/>
                  <a:pt x="914400" y="868385"/>
                </a:cubicBezTo>
                <a:cubicBezTo>
                  <a:pt x="914927" y="874713"/>
                  <a:pt x="914400" y="881085"/>
                  <a:pt x="914400" y="887435"/>
                </a:cubicBezTo>
              </a:path>
            </a:pathLst>
          </a:cu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674" y="935524"/>
            <a:ext cx="3070642" cy="249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9169879" y="935524"/>
            <a:ext cx="2705987" cy="26160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6" tIns="45718" rIns="91436" bIns="45718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ветра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23.11.2019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2308" y="1957408"/>
            <a:ext cx="161924" cy="147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294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2505076" y="676275"/>
            <a:ext cx="9667875" cy="5486400"/>
          </a:xfrm>
          <a:custGeom>
            <a:avLst/>
            <a:gdLst>
              <a:gd name="connsiteX0" fmla="*/ 0 w 9667875"/>
              <a:gd name="connsiteY0" fmla="*/ 0 h 5486400"/>
              <a:gd name="connsiteX1" fmla="*/ 0 w 9667875"/>
              <a:gd name="connsiteY1" fmla="*/ 0 h 5486400"/>
              <a:gd name="connsiteX2" fmla="*/ 66675 w 9667875"/>
              <a:gd name="connsiteY2" fmla="*/ 47625 h 5486400"/>
              <a:gd name="connsiteX3" fmla="*/ 133350 w 9667875"/>
              <a:gd name="connsiteY3" fmla="*/ 114300 h 5486400"/>
              <a:gd name="connsiteX4" fmla="*/ 161925 w 9667875"/>
              <a:gd name="connsiteY4" fmla="*/ 133350 h 5486400"/>
              <a:gd name="connsiteX5" fmla="*/ 190500 w 9667875"/>
              <a:gd name="connsiteY5" fmla="*/ 161925 h 5486400"/>
              <a:gd name="connsiteX6" fmla="*/ 276225 w 9667875"/>
              <a:gd name="connsiteY6" fmla="*/ 209550 h 5486400"/>
              <a:gd name="connsiteX7" fmla="*/ 314325 w 9667875"/>
              <a:gd name="connsiteY7" fmla="*/ 257175 h 5486400"/>
              <a:gd name="connsiteX8" fmla="*/ 381000 w 9667875"/>
              <a:gd name="connsiteY8" fmla="*/ 333375 h 5486400"/>
              <a:gd name="connsiteX9" fmla="*/ 447675 w 9667875"/>
              <a:gd name="connsiteY9" fmla="*/ 400050 h 5486400"/>
              <a:gd name="connsiteX10" fmla="*/ 476250 w 9667875"/>
              <a:gd name="connsiteY10" fmla="*/ 419100 h 5486400"/>
              <a:gd name="connsiteX11" fmla="*/ 571500 w 9667875"/>
              <a:gd name="connsiteY11" fmla="*/ 447675 h 5486400"/>
              <a:gd name="connsiteX12" fmla="*/ 609600 w 9667875"/>
              <a:gd name="connsiteY12" fmla="*/ 466725 h 5486400"/>
              <a:gd name="connsiteX13" fmla="*/ 733425 w 9667875"/>
              <a:gd name="connsiteY13" fmla="*/ 485775 h 5486400"/>
              <a:gd name="connsiteX14" fmla="*/ 762000 w 9667875"/>
              <a:gd name="connsiteY14" fmla="*/ 495300 h 5486400"/>
              <a:gd name="connsiteX15" fmla="*/ 828675 w 9667875"/>
              <a:gd name="connsiteY15" fmla="*/ 504825 h 5486400"/>
              <a:gd name="connsiteX16" fmla="*/ 885825 w 9667875"/>
              <a:gd name="connsiteY16" fmla="*/ 542925 h 5486400"/>
              <a:gd name="connsiteX17" fmla="*/ 895350 w 9667875"/>
              <a:gd name="connsiteY17" fmla="*/ 571500 h 5486400"/>
              <a:gd name="connsiteX18" fmla="*/ 952500 w 9667875"/>
              <a:gd name="connsiteY18" fmla="*/ 600075 h 5486400"/>
              <a:gd name="connsiteX19" fmla="*/ 981075 w 9667875"/>
              <a:gd name="connsiteY19" fmla="*/ 619125 h 5486400"/>
              <a:gd name="connsiteX20" fmla="*/ 1047750 w 9667875"/>
              <a:gd name="connsiteY20" fmla="*/ 695325 h 5486400"/>
              <a:gd name="connsiteX21" fmla="*/ 1095375 w 9667875"/>
              <a:gd name="connsiteY21" fmla="*/ 781050 h 5486400"/>
              <a:gd name="connsiteX22" fmla="*/ 1133475 w 9667875"/>
              <a:gd name="connsiteY22" fmla="*/ 838200 h 5486400"/>
              <a:gd name="connsiteX23" fmla="*/ 1152525 w 9667875"/>
              <a:gd name="connsiteY23" fmla="*/ 866775 h 5486400"/>
              <a:gd name="connsiteX24" fmla="*/ 1181100 w 9667875"/>
              <a:gd name="connsiteY24" fmla="*/ 885825 h 5486400"/>
              <a:gd name="connsiteX25" fmla="*/ 1219200 w 9667875"/>
              <a:gd name="connsiteY25" fmla="*/ 971550 h 5486400"/>
              <a:gd name="connsiteX26" fmla="*/ 1238250 w 9667875"/>
              <a:gd name="connsiteY26" fmla="*/ 1047750 h 5486400"/>
              <a:gd name="connsiteX27" fmla="*/ 1257300 w 9667875"/>
              <a:gd name="connsiteY27" fmla="*/ 1104900 h 5486400"/>
              <a:gd name="connsiteX28" fmla="*/ 1285875 w 9667875"/>
              <a:gd name="connsiteY28" fmla="*/ 1171575 h 5486400"/>
              <a:gd name="connsiteX29" fmla="*/ 1304925 w 9667875"/>
              <a:gd name="connsiteY29" fmla="*/ 1200150 h 5486400"/>
              <a:gd name="connsiteX30" fmla="*/ 1323975 w 9667875"/>
              <a:gd name="connsiteY30" fmla="*/ 1257300 h 5486400"/>
              <a:gd name="connsiteX31" fmla="*/ 1352550 w 9667875"/>
              <a:gd name="connsiteY31" fmla="*/ 1285875 h 5486400"/>
              <a:gd name="connsiteX32" fmla="*/ 1371600 w 9667875"/>
              <a:gd name="connsiteY32" fmla="*/ 1314450 h 5486400"/>
              <a:gd name="connsiteX33" fmla="*/ 1428750 w 9667875"/>
              <a:gd name="connsiteY33" fmla="*/ 1343025 h 5486400"/>
              <a:gd name="connsiteX34" fmla="*/ 1533525 w 9667875"/>
              <a:gd name="connsiteY34" fmla="*/ 1314450 h 5486400"/>
              <a:gd name="connsiteX35" fmla="*/ 1552575 w 9667875"/>
              <a:gd name="connsiteY35" fmla="*/ 1285875 h 5486400"/>
              <a:gd name="connsiteX36" fmla="*/ 1628775 w 9667875"/>
              <a:gd name="connsiteY36" fmla="*/ 1190625 h 5486400"/>
              <a:gd name="connsiteX37" fmla="*/ 1685925 w 9667875"/>
              <a:gd name="connsiteY37" fmla="*/ 1162050 h 5486400"/>
              <a:gd name="connsiteX38" fmla="*/ 1771650 w 9667875"/>
              <a:gd name="connsiteY38" fmla="*/ 1171575 h 5486400"/>
              <a:gd name="connsiteX39" fmla="*/ 1800225 w 9667875"/>
              <a:gd name="connsiteY39" fmla="*/ 1228725 h 5486400"/>
              <a:gd name="connsiteX40" fmla="*/ 1847850 w 9667875"/>
              <a:gd name="connsiteY40" fmla="*/ 1285875 h 5486400"/>
              <a:gd name="connsiteX41" fmla="*/ 1914525 w 9667875"/>
              <a:gd name="connsiteY41" fmla="*/ 1352550 h 5486400"/>
              <a:gd name="connsiteX42" fmla="*/ 1962150 w 9667875"/>
              <a:gd name="connsiteY42" fmla="*/ 1400175 h 5486400"/>
              <a:gd name="connsiteX43" fmla="*/ 1981200 w 9667875"/>
              <a:gd name="connsiteY43" fmla="*/ 1428750 h 5486400"/>
              <a:gd name="connsiteX44" fmla="*/ 2038350 w 9667875"/>
              <a:gd name="connsiteY44" fmla="*/ 1466850 h 5486400"/>
              <a:gd name="connsiteX45" fmla="*/ 2066925 w 9667875"/>
              <a:gd name="connsiteY45" fmla="*/ 1485900 h 5486400"/>
              <a:gd name="connsiteX46" fmla="*/ 2085975 w 9667875"/>
              <a:gd name="connsiteY46" fmla="*/ 1514475 h 5486400"/>
              <a:gd name="connsiteX47" fmla="*/ 2114550 w 9667875"/>
              <a:gd name="connsiteY47" fmla="*/ 1524000 h 5486400"/>
              <a:gd name="connsiteX48" fmla="*/ 2143125 w 9667875"/>
              <a:gd name="connsiteY48" fmla="*/ 1543050 h 5486400"/>
              <a:gd name="connsiteX49" fmla="*/ 2171700 w 9667875"/>
              <a:gd name="connsiteY49" fmla="*/ 1571625 h 5486400"/>
              <a:gd name="connsiteX50" fmla="*/ 2200275 w 9667875"/>
              <a:gd name="connsiteY50" fmla="*/ 1590675 h 5486400"/>
              <a:gd name="connsiteX51" fmla="*/ 2257425 w 9667875"/>
              <a:gd name="connsiteY51" fmla="*/ 1638300 h 5486400"/>
              <a:gd name="connsiteX52" fmla="*/ 2305050 w 9667875"/>
              <a:gd name="connsiteY52" fmla="*/ 1724025 h 5486400"/>
              <a:gd name="connsiteX53" fmla="*/ 2333625 w 9667875"/>
              <a:gd name="connsiteY53" fmla="*/ 1743075 h 5486400"/>
              <a:gd name="connsiteX54" fmla="*/ 2371725 w 9667875"/>
              <a:gd name="connsiteY54" fmla="*/ 1800225 h 5486400"/>
              <a:gd name="connsiteX55" fmla="*/ 2390775 w 9667875"/>
              <a:gd name="connsiteY55" fmla="*/ 1828800 h 5486400"/>
              <a:gd name="connsiteX56" fmla="*/ 2419350 w 9667875"/>
              <a:gd name="connsiteY56" fmla="*/ 1857375 h 5486400"/>
              <a:gd name="connsiteX57" fmla="*/ 2466975 w 9667875"/>
              <a:gd name="connsiteY57" fmla="*/ 1914525 h 5486400"/>
              <a:gd name="connsiteX58" fmla="*/ 2476500 w 9667875"/>
              <a:gd name="connsiteY58" fmla="*/ 1943100 h 5486400"/>
              <a:gd name="connsiteX59" fmla="*/ 2543175 w 9667875"/>
              <a:gd name="connsiteY59" fmla="*/ 2028825 h 5486400"/>
              <a:gd name="connsiteX60" fmla="*/ 2581275 w 9667875"/>
              <a:gd name="connsiteY60" fmla="*/ 2076450 h 5486400"/>
              <a:gd name="connsiteX61" fmla="*/ 2600325 w 9667875"/>
              <a:gd name="connsiteY61" fmla="*/ 2105025 h 5486400"/>
              <a:gd name="connsiteX62" fmla="*/ 2628900 w 9667875"/>
              <a:gd name="connsiteY62" fmla="*/ 2114550 h 5486400"/>
              <a:gd name="connsiteX63" fmla="*/ 2686050 w 9667875"/>
              <a:gd name="connsiteY63" fmla="*/ 2152650 h 5486400"/>
              <a:gd name="connsiteX64" fmla="*/ 2714625 w 9667875"/>
              <a:gd name="connsiteY64" fmla="*/ 2171700 h 5486400"/>
              <a:gd name="connsiteX65" fmla="*/ 2743200 w 9667875"/>
              <a:gd name="connsiteY65" fmla="*/ 2190750 h 5486400"/>
              <a:gd name="connsiteX66" fmla="*/ 2752725 w 9667875"/>
              <a:gd name="connsiteY66" fmla="*/ 2219325 h 5486400"/>
              <a:gd name="connsiteX67" fmla="*/ 2809875 w 9667875"/>
              <a:gd name="connsiteY67" fmla="*/ 2257425 h 5486400"/>
              <a:gd name="connsiteX68" fmla="*/ 2828925 w 9667875"/>
              <a:gd name="connsiteY68" fmla="*/ 2286000 h 5486400"/>
              <a:gd name="connsiteX69" fmla="*/ 2857500 w 9667875"/>
              <a:gd name="connsiteY69" fmla="*/ 2305050 h 5486400"/>
              <a:gd name="connsiteX70" fmla="*/ 2895600 w 9667875"/>
              <a:gd name="connsiteY70" fmla="*/ 2362200 h 5486400"/>
              <a:gd name="connsiteX71" fmla="*/ 2914650 w 9667875"/>
              <a:gd name="connsiteY71" fmla="*/ 2390775 h 5486400"/>
              <a:gd name="connsiteX72" fmla="*/ 2971800 w 9667875"/>
              <a:gd name="connsiteY72" fmla="*/ 2428875 h 5486400"/>
              <a:gd name="connsiteX73" fmla="*/ 2990850 w 9667875"/>
              <a:gd name="connsiteY73" fmla="*/ 2457450 h 5486400"/>
              <a:gd name="connsiteX74" fmla="*/ 3048000 w 9667875"/>
              <a:gd name="connsiteY74" fmla="*/ 2505075 h 5486400"/>
              <a:gd name="connsiteX75" fmla="*/ 3095625 w 9667875"/>
              <a:gd name="connsiteY75" fmla="*/ 2552700 h 5486400"/>
              <a:gd name="connsiteX76" fmla="*/ 3114675 w 9667875"/>
              <a:gd name="connsiteY76" fmla="*/ 2581275 h 5486400"/>
              <a:gd name="connsiteX77" fmla="*/ 3143250 w 9667875"/>
              <a:gd name="connsiteY77" fmla="*/ 2590800 h 5486400"/>
              <a:gd name="connsiteX78" fmla="*/ 3181350 w 9667875"/>
              <a:gd name="connsiteY78" fmla="*/ 2628900 h 5486400"/>
              <a:gd name="connsiteX79" fmla="*/ 3219450 w 9667875"/>
              <a:gd name="connsiteY79" fmla="*/ 2676525 h 5486400"/>
              <a:gd name="connsiteX80" fmla="*/ 3257550 w 9667875"/>
              <a:gd name="connsiteY80" fmla="*/ 2733675 h 5486400"/>
              <a:gd name="connsiteX81" fmla="*/ 3286125 w 9667875"/>
              <a:gd name="connsiteY81" fmla="*/ 2762250 h 5486400"/>
              <a:gd name="connsiteX82" fmla="*/ 3352800 w 9667875"/>
              <a:gd name="connsiteY82" fmla="*/ 2838450 h 5486400"/>
              <a:gd name="connsiteX83" fmla="*/ 3371850 w 9667875"/>
              <a:gd name="connsiteY83" fmla="*/ 2867025 h 5486400"/>
              <a:gd name="connsiteX84" fmla="*/ 3429000 w 9667875"/>
              <a:gd name="connsiteY84" fmla="*/ 2895600 h 5486400"/>
              <a:gd name="connsiteX85" fmla="*/ 3448050 w 9667875"/>
              <a:gd name="connsiteY85" fmla="*/ 2924175 h 5486400"/>
              <a:gd name="connsiteX86" fmla="*/ 3476625 w 9667875"/>
              <a:gd name="connsiteY86" fmla="*/ 2943225 h 5486400"/>
              <a:gd name="connsiteX87" fmla="*/ 3514725 w 9667875"/>
              <a:gd name="connsiteY87" fmla="*/ 3000375 h 5486400"/>
              <a:gd name="connsiteX88" fmla="*/ 3562350 w 9667875"/>
              <a:gd name="connsiteY88" fmla="*/ 3057525 h 5486400"/>
              <a:gd name="connsiteX89" fmla="*/ 3590925 w 9667875"/>
              <a:gd name="connsiteY89" fmla="*/ 3086100 h 5486400"/>
              <a:gd name="connsiteX90" fmla="*/ 3638550 w 9667875"/>
              <a:gd name="connsiteY90" fmla="*/ 3124200 h 5486400"/>
              <a:gd name="connsiteX91" fmla="*/ 3676650 w 9667875"/>
              <a:gd name="connsiteY91" fmla="*/ 3181350 h 5486400"/>
              <a:gd name="connsiteX92" fmla="*/ 3733800 w 9667875"/>
              <a:gd name="connsiteY92" fmla="*/ 3219450 h 5486400"/>
              <a:gd name="connsiteX93" fmla="*/ 3762375 w 9667875"/>
              <a:gd name="connsiteY93" fmla="*/ 3238500 h 5486400"/>
              <a:gd name="connsiteX94" fmla="*/ 3790950 w 9667875"/>
              <a:gd name="connsiteY94" fmla="*/ 3248025 h 5486400"/>
              <a:gd name="connsiteX95" fmla="*/ 3819525 w 9667875"/>
              <a:gd name="connsiteY95" fmla="*/ 3267075 h 5486400"/>
              <a:gd name="connsiteX96" fmla="*/ 3886200 w 9667875"/>
              <a:gd name="connsiteY96" fmla="*/ 3286125 h 5486400"/>
              <a:gd name="connsiteX97" fmla="*/ 3943350 w 9667875"/>
              <a:gd name="connsiteY97" fmla="*/ 3314700 h 5486400"/>
              <a:gd name="connsiteX98" fmla="*/ 4000500 w 9667875"/>
              <a:gd name="connsiteY98" fmla="*/ 3333750 h 5486400"/>
              <a:gd name="connsiteX99" fmla="*/ 4124325 w 9667875"/>
              <a:gd name="connsiteY99" fmla="*/ 3352800 h 5486400"/>
              <a:gd name="connsiteX100" fmla="*/ 4210050 w 9667875"/>
              <a:gd name="connsiteY100" fmla="*/ 3371850 h 5486400"/>
              <a:gd name="connsiteX101" fmla="*/ 4629150 w 9667875"/>
              <a:gd name="connsiteY101" fmla="*/ 3362325 h 5486400"/>
              <a:gd name="connsiteX102" fmla="*/ 4667250 w 9667875"/>
              <a:gd name="connsiteY102" fmla="*/ 3352800 h 5486400"/>
              <a:gd name="connsiteX103" fmla="*/ 4791075 w 9667875"/>
              <a:gd name="connsiteY103" fmla="*/ 3362325 h 5486400"/>
              <a:gd name="connsiteX104" fmla="*/ 4838700 w 9667875"/>
              <a:gd name="connsiteY104" fmla="*/ 3400425 h 5486400"/>
              <a:gd name="connsiteX105" fmla="*/ 4867275 w 9667875"/>
              <a:gd name="connsiteY105" fmla="*/ 3409950 h 5486400"/>
              <a:gd name="connsiteX106" fmla="*/ 4914900 w 9667875"/>
              <a:gd name="connsiteY106" fmla="*/ 3829050 h 5486400"/>
              <a:gd name="connsiteX107" fmla="*/ 4933950 w 9667875"/>
              <a:gd name="connsiteY107" fmla="*/ 3895725 h 5486400"/>
              <a:gd name="connsiteX108" fmla="*/ 4962525 w 9667875"/>
              <a:gd name="connsiteY108" fmla="*/ 3905250 h 5486400"/>
              <a:gd name="connsiteX109" fmla="*/ 4991100 w 9667875"/>
              <a:gd name="connsiteY109" fmla="*/ 3924300 h 5486400"/>
              <a:gd name="connsiteX110" fmla="*/ 5019675 w 9667875"/>
              <a:gd name="connsiteY110" fmla="*/ 3933825 h 5486400"/>
              <a:gd name="connsiteX111" fmla="*/ 5048250 w 9667875"/>
              <a:gd name="connsiteY111" fmla="*/ 3952875 h 5486400"/>
              <a:gd name="connsiteX112" fmla="*/ 5105400 w 9667875"/>
              <a:gd name="connsiteY112" fmla="*/ 3971925 h 5486400"/>
              <a:gd name="connsiteX113" fmla="*/ 5305425 w 9667875"/>
              <a:gd name="connsiteY113" fmla="*/ 3990975 h 5486400"/>
              <a:gd name="connsiteX114" fmla="*/ 5343525 w 9667875"/>
              <a:gd name="connsiteY114" fmla="*/ 4000500 h 5486400"/>
              <a:gd name="connsiteX115" fmla="*/ 5400675 w 9667875"/>
              <a:gd name="connsiteY115" fmla="*/ 4019550 h 5486400"/>
              <a:gd name="connsiteX116" fmla="*/ 5429250 w 9667875"/>
              <a:gd name="connsiteY116" fmla="*/ 4029075 h 5486400"/>
              <a:gd name="connsiteX117" fmla="*/ 5467350 w 9667875"/>
              <a:gd name="connsiteY117" fmla="*/ 4038600 h 5486400"/>
              <a:gd name="connsiteX118" fmla="*/ 5553075 w 9667875"/>
              <a:gd name="connsiteY118" fmla="*/ 4076700 h 5486400"/>
              <a:gd name="connsiteX119" fmla="*/ 5581650 w 9667875"/>
              <a:gd name="connsiteY119" fmla="*/ 4086225 h 5486400"/>
              <a:gd name="connsiteX120" fmla="*/ 5857875 w 9667875"/>
              <a:gd name="connsiteY120" fmla="*/ 4286250 h 5486400"/>
              <a:gd name="connsiteX121" fmla="*/ 5972175 w 9667875"/>
              <a:gd name="connsiteY121" fmla="*/ 4381500 h 5486400"/>
              <a:gd name="connsiteX122" fmla="*/ 5991225 w 9667875"/>
              <a:gd name="connsiteY122" fmla="*/ 4438650 h 5486400"/>
              <a:gd name="connsiteX123" fmla="*/ 6000750 w 9667875"/>
              <a:gd name="connsiteY123" fmla="*/ 4467225 h 5486400"/>
              <a:gd name="connsiteX124" fmla="*/ 6010275 w 9667875"/>
              <a:gd name="connsiteY124" fmla="*/ 4495800 h 5486400"/>
              <a:gd name="connsiteX125" fmla="*/ 6067425 w 9667875"/>
              <a:gd name="connsiteY125" fmla="*/ 4524375 h 5486400"/>
              <a:gd name="connsiteX126" fmla="*/ 6124575 w 9667875"/>
              <a:gd name="connsiteY126" fmla="*/ 4552950 h 5486400"/>
              <a:gd name="connsiteX127" fmla="*/ 6219825 w 9667875"/>
              <a:gd name="connsiteY127" fmla="*/ 4562475 h 5486400"/>
              <a:gd name="connsiteX128" fmla="*/ 6276975 w 9667875"/>
              <a:gd name="connsiteY128" fmla="*/ 4591050 h 5486400"/>
              <a:gd name="connsiteX129" fmla="*/ 6286500 w 9667875"/>
              <a:gd name="connsiteY129" fmla="*/ 4619625 h 5486400"/>
              <a:gd name="connsiteX130" fmla="*/ 6315075 w 9667875"/>
              <a:gd name="connsiteY130" fmla="*/ 4629150 h 5486400"/>
              <a:gd name="connsiteX131" fmla="*/ 6343650 w 9667875"/>
              <a:gd name="connsiteY131" fmla="*/ 4648200 h 5486400"/>
              <a:gd name="connsiteX132" fmla="*/ 6400800 w 9667875"/>
              <a:gd name="connsiteY132" fmla="*/ 4667250 h 5486400"/>
              <a:gd name="connsiteX133" fmla="*/ 6553200 w 9667875"/>
              <a:gd name="connsiteY133" fmla="*/ 4667250 h 5486400"/>
              <a:gd name="connsiteX134" fmla="*/ 6581775 w 9667875"/>
              <a:gd name="connsiteY134" fmla="*/ 4686300 h 5486400"/>
              <a:gd name="connsiteX135" fmla="*/ 6610350 w 9667875"/>
              <a:gd name="connsiteY135" fmla="*/ 4743450 h 5486400"/>
              <a:gd name="connsiteX136" fmla="*/ 6638925 w 9667875"/>
              <a:gd name="connsiteY136" fmla="*/ 4762500 h 5486400"/>
              <a:gd name="connsiteX137" fmla="*/ 6677025 w 9667875"/>
              <a:gd name="connsiteY137" fmla="*/ 4819650 h 5486400"/>
              <a:gd name="connsiteX138" fmla="*/ 6696075 w 9667875"/>
              <a:gd name="connsiteY138" fmla="*/ 4848225 h 5486400"/>
              <a:gd name="connsiteX139" fmla="*/ 6753225 w 9667875"/>
              <a:gd name="connsiteY139" fmla="*/ 4876800 h 5486400"/>
              <a:gd name="connsiteX140" fmla="*/ 6877050 w 9667875"/>
              <a:gd name="connsiteY140" fmla="*/ 4886325 h 5486400"/>
              <a:gd name="connsiteX141" fmla="*/ 6896100 w 9667875"/>
              <a:gd name="connsiteY141" fmla="*/ 4914900 h 5486400"/>
              <a:gd name="connsiteX142" fmla="*/ 6905625 w 9667875"/>
              <a:gd name="connsiteY142" fmla="*/ 5029200 h 5486400"/>
              <a:gd name="connsiteX143" fmla="*/ 6915150 w 9667875"/>
              <a:gd name="connsiteY143" fmla="*/ 5057775 h 5486400"/>
              <a:gd name="connsiteX144" fmla="*/ 6943725 w 9667875"/>
              <a:gd name="connsiteY144" fmla="*/ 5076825 h 5486400"/>
              <a:gd name="connsiteX145" fmla="*/ 6991350 w 9667875"/>
              <a:gd name="connsiteY145" fmla="*/ 5086350 h 5486400"/>
              <a:gd name="connsiteX146" fmla="*/ 7058025 w 9667875"/>
              <a:gd name="connsiteY146" fmla="*/ 5095875 h 5486400"/>
              <a:gd name="connsiteX147" fmla="*/ 7086600 w 9667875"/>
              <a:gd name="connsiteY147" fmla="*/ 5191125 h 5486400"/>
              <a:gd name="connsiteX148" fmla="*/ 7115175 w 9667875"/>
              <a:gd name="connsiteY148" fmla="*/ 5210175 h 5486400"/>
              <a:gd name="connsiteX149" fmla="*/ 7172325 w 9667875"/>
              <a:gd name="connsiteY149" fmla="*/ 5229225 h 5486400"/>
              <a:gd name="connsiteX150" fmla="*/ 7200900 w 9667875"/>
              <a:gd name="connsiteY150" fmla="*/ 5238750 h 5486400"/>
              <a:gd name="connsiteX151" fmla="*/ 7229475 w 9667875"/>
              <a:gd name="connsiteY151" fmla="*/ 5257800 h 5486400"/>
              <a:gd name="connsiteX152" fmla="*/ 7267575 w 9667875"/>
              <a:gd name="connsiteY152" fmla="*/ 5305425 h 5486400"/>
              <a:gd name="connsiteX153" fmla="*/ 7286625 w 9667875"/>
              <a:gd name="connsiteY153" fmla="*/ 5334000 h 5486400"/>
              <a:gd name="connsiteX154" fmla="*/ 7315200 w 9667875"/>
              <a:gd name="connsiteY154" fmla="*/ 5343525 h 5486400"/>
              <a:gd name="connsiteX155" fmla="*/ 7343775 w 9667875"/>
              <a:gd name="connsiteY155" fmla="*/ 5362575 h 5486400"/>
              <a:gd name="connsiteX156" fmla="*/ 7419975 w 9667875"/>
              <a:gd name="connsiteY156" fmla="*/ 5457825 h 5486400"/>
              <a:gd name="connsiteX157" fmla="*/ 7477125 w 9667875"/>
              <a:gd name="connsiteY157" fmla="*/ 5476875 h 5486400"/>
              <a:gd name="connsiteX158" fmla="*/ 7505700 w 9667875"/>
              <a:gd name="connsiteY158" fmla="*/ 5486400 h 5486400"/>
              <a:gd name="connsiteX159" fmla="*/ 7600950 w 9667875"/>
              <a:gd name="connsiteY159" fmla="*/ 5476875 h 5486400"/>
              <a:gd name="connsiteX160" fmla="*/ 7686675 w 9667875"/>
              <a:gd name="connsiteY160" fmla="*/ 5457825 h 5486400"/>
              <a:gd name="connsiteX161" fmla="*/ 7772400 w 9667875"/>
              <a:gd name="connsiteY161" fmla="*/ 5419725 h 5486400"/>
              <a:gd name="connsiteX162" fmla="*/ 7839075 w 9667875"/>
              <a:gd name="connsiteY162" fmla="*/ 5400675 h 5486400"/>
              <a:gd name="connsiteX163" fmla="*/ 7924800 w 9667875"/>
              <a:gd name="connsiteY163" fmla="*/ 5353050 h 5486400"/>
              <a:gd name="connsiteX164" fmla="*/ 7953375 w 9667875"/>
              <a:gd name="connsiteY164" fmla="*/ 5295900 h 5486400"/>
              <a:gd name="connsiteX165" fmla="*/ 7972425 w 9667875"/>
              <a:gd name="connsiteY165" fmla="*/ 5238750 h 5486400"/>
              <a:gd name="connsiteX166" fmla="*/ 8153400 w 9667875"/>
              <a:gd name="connsiteY166" fmla="*/ 5210175 h 5486400"/>
              <a:gd name="connsiteX167" fmla="*/ 8239125 w 9667875"/>
              <a:gd name="connsiteY167" fmla="*/ 5191125 h 5486400"/>
              <a:gd name="connsiteX168" fmla="*/ 8267700 w 9667875"/>
              <a:gd name="connsiteY168" fmla="*/ 5162550 h 5486400"/>
              <a:gd name="connsiteX169" fmla="*/ 8296275 w 9667875"/>
              <a:gd name="connsiteY169" fmla="*/ 5153025 h 5486400"/>
              <a:gd name="connsiteX170" fmla="*/ 8324850 w 9667875"/>
              <a:gd name="connsiteY170" fmla="*/ 5133975 h 5486400"/>
              <a:gd name="connsiteX171" fmla="*/ 8382000 w 9667875"/>
              <a:gd name="connsiteY171" fmla="*/ 5114925 h 5486400"/>
              <a:gd name="connsiteX172" fmla="*/ 8410575 w 9667875"/>
              <a:gd name="connsiteY172" fmla="*/ 5095875 h 5486400"/>
              <a:gd name="connsiteX173" fmla="*/ 8477250 w 9667875"/>
              <a:gd name="connsiteY173" fmla="*/ 5076825 h 5486400"/>
              <a:gd name="connsiteX174" fmla="*/ 8534400 w 9667875"/>
              <a:gd name="connsiteY174" fmla="*/ 5057775 h 5486400"/>
              <a:gd name="connsiteX175" fmla="*/ 8582025 w 9667875"/>
              <a:gd name="connsiteY175" fmla="*/ 5048250 h 5486400"/>
              <a:gd name="connsiteX176" fmla="*/ 8639175 w 9667875"/>
              <a:gd name="connsiteY176" fmla="*/ 5029200 h 5486400"/>
              <a:gd name="connsiteX177" fmla="*/ 8667750 w 9667875"/>
              <a:gd name="connsiteY177" fmla="*/ 5019675 h 5486400"/>
              <a:gd name="connsiteX178" fmla="*/ 8734425 w 9667875"/>
              <a:gd name="connsiteY178" fmla="*/ 5000625 h 5486400"/>
              <a:gd name="connsiteX179" fmla="*/ 8763000 w 9667875"/>
              <a:gd name="connsiteY179" fmla="*/ 4981575 h 5486400"/>
              <a:gd name="connsiteX180" fmla="*/ 8801100 w 9667875"/>
              <a:gd name="connsiteY180" fmla="*/ 4972050 h 5486400"/>
              <a:gd name="connsiteX181" fmla="*/ 8829675 w 9667875"/>
              <a:gd name="connsiteY181" fmla="*/ 4962525 h 5486400"/>
              <a:gd name="connsiteX182" fmla="*/ 8943975 w 9667875"/>
              <a:gd name="connsiteY182" fmla="*/ 4953000 h 5486400"/>
              <a:gd name="connsiteX183" fmla="*/ 8982075 w 9667875"/>
              <a:gd name="connsiteY183" fmla="*/ 4943475 h 5486400"/>
              <a:gd name="connsiteX184" fmla="*/ 9105900 w 9667875"/>
              <a:gd name="connsiteY184" fmla="*/ 4924425 h 5486400"/>
              <a:gd name="connsiteX185" fmla="*/ 9172575 w 9667875"/>
              <a:gd name="connsiteY185" fmla="*/ 4905375 h 5486400"/>
              <a:gd name="connsiteX186" fmla="*/ 9201150 w 9667875"/>
              <a:gd name="connsiteY186" fmla="*/ 4895850 h 5486400"/>
              <a:gd name="connsiteX187" fmla="*/ 9305925 w 9667875"/>
              <a:gd name="connsiteY187" fmla="*/ 4876800 h 5486400"/>
              <a:gd name="connsiteX188" fmla="*/ 9363075 w 9667875"/>
              <a:gd name="connsiteY188" fmla="*/ 4914900 h 5486400"/>
              <a:gd name="connsiteX189" fmla="*/ 9505950 w 9667875"/>
              <a:gd name="connsiteY189" fmla="*/ 4943475 h 5486400"/>
              <a:gd name="connsiteX190" fmla="*/ 9534525 w 9667875"/>
              <a:gd name="connsiteY190" fmla="*/ 4953000 h 5486400"/>
              <a:gd name="connsiteX191" fmla="*/ 9591675 w 9667875"/>
              <a:gd name="connsiteY191" fmla="*/ 4991100 h 5486400"/>
              <a:gd name="connsiteX192" fmla="*/ 9620250 w 9667875"/>
              <a:gd name="connsiteY192" fmla="*/ 5010150 h 5486400"/>
              <a:gd name="connsiteX193" fmla="*/ 9667875 w 9667875"/>
              <a:gd name="connsiteY193" fmla="*/ 5019675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9667875" h="5486400">
                <a:moveTo>
                  <a:pt x="0" y="0"/>
                </a:moveTo>
                <a:lnTo>
                  <a:pt x="0" y="0"/>
                </a:lnTo>
                <a:cubicBezTo>
                  <a:pt x="22225" y="15875"/>
                  <a:pt x="45938" y="29850"/>
                  <a:pt x="66675" y="47625"/>
                </a:cubicBezTo>
                <a:cubicBezTo>
                  <a:pt x="90539" y="68080"/>
                  <a:pt x="107198" y="96865"/>
                  <a:pt x="133350" y="114300"/>
                </a:cubicBezTo>
                <a:cubicBezTo>
                  <a:pt x="142875" y="120650"/>
                  <a:pt x="153131" y="126021"/>
                  <a:pt x="161925" y="133350"/>
                </a:cubicBezTo>
                <a:cubicBezTo>
                  <a:pt x="172273" y="141974"/>
                  <a:pt x="179867" y="153655"/>
                  <a:pt x="190500" y="161925"/>
                </a:cubicBezTo>
                <a:cubicBezTo>
                  <a:pt x="239628" y="200136"/>
                  <a:pt x="233111" y="195179"/>
                  <a:pt x="276225" y="209550"/>
                </a:cubicBezTo>
                <a:cubicBezTo>
                  <a:pt x="297675" y="273900"/>
                  <a:pt x="267927" y="204149"/>
                  <a:pt x="314325" y="257175"/>
                </a:cubicBezTo>
                <a:cubicBezTo>
                  <a:pt x="392113" y="346075"/>
                  <a:pt x="316706" y="290512"/>
                  <a:pt x="381000" y="333375"/>
                </a:cubicBezTo>
                <a:cubicBezTo>
                  <a:pt x="397765" y="383670"/>
                  <a:pt x="382171" y="356381"/>
                  <a:pt x="447675" y="400050"/>
                </a:cubicBezTo>
                <a:cubicBezTo>
                  <a:pt x="457200" y="406400"/>
                  <a:pt x="465144" y="416324"/>
                  <a:pt x="476250" y="419100"/>
                </a:cubicBezTo>
                <a:cubicBezTo>
                  <a:pt x="503595" y="425936"/>
                  <a:pt x="548310" y="436080"/>
                  <a:pt x="571500" y="447675"/>
                </a:cubicBezTo>
                <a:cubicBezTo>
                  <a:pt x="584200" y="454025"/>
                  <a:pt x="596000" y="462645"/>
                  <a:pt x="609600" y="466725"/>
                </a:cubicBezTo>
                <a:cubicBezTo>
                  <a:pt x="621614" y="470329"/>
                  <a:pt x="725844" y="484692"/>
                  <a:pt x="733425" y="485775"/>
                </a:cubicBezTo>
                <a:cubicBezTo>
                  <a:pt x="742950" y="488950"/>
                  <a:pt x="752155" y="493331"/>
                  <a:pt x="762000" y="495300"/>
                </a:cubicBezTo>
                <a:cubicBezTo>
                  <a:pt x="784015" y="499703"/>
                  <a:pt x="807721" y="496766"/>
                  <a:pt x="828675" y="504825"/>
                </a:cubicBezTo>
                <a:cubicBezTo>
                  <a:pt x="850044" y="513044"/>
                  <a:pt x="885825" y="542925"/>
                  <a:pt x="885825" y="542925"/>
                </a:cubicBezTo>
                <a:cubicBezTo>
                  <a:pt x="889000" y="552450"/>
                  <a:pt x="889078" y="563660"/>
                  <a:pt x="895350" y="571500"/>
                </a:cubicBezTo>
                <a:cubicBezTo>
                  <a:pt x="913548" y="594248"/>
                  <a:pt x="929493" y="588571"/>
                  <a:pt x="952500" y="600075"/>
                </a:cubicBezTo>
                <a:cubicBezTo>
                  <a:pt x="962739" y="605195"/>
                  <a:pt x="971550" y="612775"/>
                  <a:pt x="981075" y="619125"/>
                </a:cubicBezTo>
                <a:cubicBezTo>
                  <a:pt x="1025525" y="685800"/>
                  <a:pt x="1000125" y="663575"/>
                  <a:pt x="1047750" y="695325"/>
                </a:cubicBezTo>
                <a:cubicBezTo>
                  <a:pt x="1064515" y="745620"/>
                  <a:pt x="1051706" y="715546"/>
                  <a:pt x="1095375" y="781050"/>
                </a:cubicBezTo>
                <a:lnTo>
                  <a:pt x="1133475" y="838200"/>
                </a:lnTo>
                <a:cubicBezTo>
                  <a:pt x="1139825" y="847725"/>
                  <a:pt x="1143000" y="860425"/>
                  <a:pt x="1152525" y="866775"/>
                </a:cubicBezTo>
                <a:lnTo>
                  <a:pt x="1181100" y="885825"/>
                </a:lnTo>
                <a:cubicBezTo>
                  <a:pt x="1230247" y="1033267"/>
                  <a:pt x="1173917" y="880984"/>
                  <a:pt x="1219200" y="971550"/>
                </a:cubicBezTo>
                <a:cubicBezTo>
                  <a:pt x="1230760" y="994671"/>
                  <a:pt x="1231729" y="1023839"/>
                  <a:pt x="1238250" y="1047750"/>
                </a:cubicBezTo>
                <a:cubicBezTo>
                  <a:pt x="1243534" y="1067123"/>
                  <a:pt x="1249390" y="1086443"/>
                  <a:pt x="1257300" y="1104900"/>
                </a:cubicBezTo>
                <a:cubicBezTo>
                  <a:pt x="1266825" y="1127125"/>
                  <a:pt x="1275061" y="1149948"/>
                  <a:pt x="1285875" y="1171575"/>
                </a:cubicBezTo>
                <a:cubicBezTo>
                  <a:pt x="1290995" y="1181814"/>
                  <a:pt x="1300276" y="1189689"/>
                  <a:pt x="1304925" y="1200150"/>
                </a:cubicBezTo>
                <a:cubicBezTo>
                  <a:pt x="1313080" y="1218500"/>
                  <a:pt x="1309776" y="1243101"/>
                  <a:pt x="1323975" y="1257300"/>
                </a:cubicBezTo>
                <a:cubicBezTo>
                  <a:pt x="1333500" y="1266825"/>
                  <a:pt x="1343926" y="1275527"/>
                  <a:pt x="1352550" y="1285875"/>
                </a:cubicBezTo>
                <a:cubicBezTo>
                  <a:pt x="1359879" y="1294669"/>
                  <a:pt x="1363505" y="1306355"/>
                  <a:pt x="1371600" y="1314450"/>
                </a:cubicBezTo>
                <a:cubicBezTo>
                  <a:pt x="1390064" y="1332914"/>
                  <a:pt x="1405509" y="1335278"/>
                  <a:pt x="1428750" y="1343025"/>
                </a:cubicBezTo>
                <a:cubicBezTo>
                  <a:pt x="1473825" y="1337391"/>
                  <a:pt x="1502651" y="1345324"/>
                  <a:pt x="1533525" y="1314450"/>
                </a:cubicBezTo>
                <a:cubicBezTo>
                  <a:pt x="1541620" y="1306355"/>
                  <a:pt x="1546895" y="1295814"/>
                  <a:pt x="1552575" y="1285875"/>
                </a:cubicBezTo>
                <a:cubicBezTo>
                  <a:pt x="1572497" y="1251012"/>
                  <a:pt x="1582791" y="1205953"/>
                  <a:pt x="1628775" y="1190625"/>
                </a:cubicBezTo>
                <a:cubicBezTo>
                  <a:pt x="1668210" y="1177480"/>
                  <a:pt x="1648996" y="1186669"/>
                  <a:pt x="1685925" y="1162050"/>
                </a:cubicBezTo>
                <a:cubicBezTo>
                  <a:pt x="1714500" y="1165225"/>
                  <a:pt x="1744630" y="1161750"/>
                  <a:pt x="1771650" y="1171575"/>
                </a:cubicBezTo>
                <a:cubicBezTo>
                  <a:pt x="1788332" y="1177641"/>
                  <a:pt x="1794042" y="1216358"/>
                  <a:pt x="1800225" y="1228725"/>
                </a:cubicBezTo>
                <a:cubicBezTo>
                  <a:pt x="1820647" y="1269569"/>
                  <a:pt x="1818358" y="1247957"/>
                  <a:pt x="1847850" y="1285875"/>
                </a:cubicBezTo>
                <a:cubicBezTo>
                  <a:pt x="1901345" y="1354654"/>
                  <a:pt x="1859921" y="1334349"/>
                  <a:pt x="1914525" y="1352550"/>
                </a:cubicBezTo>
                <a:cubicBezTo>
                  <a:pt x="1965325" y="1428750"/>
                  <a:pt x="1898650" y="1336675"/>
                  <a:pt x="1962150" y="1400175"/>
                </a:cubicBezTo>
                <a:cubicBezTo>
                  <a:pt x="1970245" y="1408270"/>
                  <a:pt x="1972585" y="1421212"/>
                  <a:pt x="1981200" y="1428750"/>
                </a:cubicBezTo>
                <a:cubicBezTo>
                  <a:pt x="1998430" y="1443827"/>
                  <a:pt x="2019300" y="1454150"/>
                  <a:pt x="2038350" y="1466850"/>
                </a:cubicBezTo>
                <a:lnTo>
                  <a:pt x="2066925" y="1485900"/>
                </a:lnTo>
                <a:cubicBezTo>
                  <a:pt x="2073275" y="1495425"/>
                  <a:pt x="2077036" y="1507324"/>
                  <a:pt x="2085975" y="1514475"/>
                </a:cubicBezTo>
                <a:cubicBezTo>
                  <a:pt x="2093815" y="1520747"/>
                  <a:pt x="2105570" y="1519510"/>
                  <a:pt x="2114550" y="1524000"/>
                </a:cubicBezTo>
                <a:cubicBezTo>
                  <a:pt x="2124789" y="1529120"/>
                  <a:pt x="2134331" y="1535721"/>
                  <a:pt x="2143125" y="1543050"/>
                </a:cubicBezTo>
                <a:cubicBezTo>
                  <a:pt x="2153473" y="1551674"/>
                  <a:pt x="2161352" y="1563001"/>
                  <a:pt x="2171700" y="1571625"/>
                </a:cubicBezTo>
                <a:cubicBezTo>
                  <a:pt x="2180494" y="1578954"/>
                  <a:pt x="2191481" y="1583346"/>
                  <a:pt x="2200275" y="1590675"/>
                </a:cubicBezTo>
                <a:cubicBezTo>
                  <a:pt x="2273614" y="1651791"/>
                  <a:pt x="2186479" y="1591002"/>
                  <a:pt x="2257425" y="1638300"/>
                </a:cubicBezTo>
                <a:cubicBezTo>
                  <a:pt x="2267351" y="1668077"/>
                  <a:pt x="2276977" y="1705310"/>
                  <a:pt x="2305050" y="1724025"/>
                </a:cubicBezTo>
                <a:lnTo>
                  <a:pt x="2333625" y="1743075"/>
                </a:lnTo>
                <a:lnTo>
                  <a:pt x="2371725" y="1800225"/>
                </a:lnTo>
                <a:cubicBezTo>
                  <a:pt x="2378075" y="1809750"/>
                  <a:pt x="2382680" y="1820705"/>
                  <a:pt x="2390775" y="1828800"/>
                </a:cubicBezTo>
                <a:cubicBezTo>
                  <a:pt x="2400300" y="1838325"/>
                  <a:pt x="2410726" y="1847027"/>
                  <a:pt x="2419350" y="1857375"/>
                </a:cubicBezTo>
                <a:cubicBezTo>
                  <a:pt x="2485655" y="1936941"/>
                  <a:pt x="2383493" y="1831043"/>
                  <a:pt x="2466975" y="1914525"/>
                </a:cubicBezTo>
                <a:cubicBezTo>
                  <a:pt x="2470150" y="1924050"/>
                  <a:pt x="2471624" y="1934323"/>
                  <a:pt x="2476500" y="1943100"/>
                </a:cubicBezTo>
                <a:cubicBezTo>
                  <a:pt x="2504983" y="1994369"/>
                  <a:pt x="2508465" y="1994115"/>
                  <a:pt x="2543175" y="2028825"/>
                </a:cubicBezTo>
                <a:cubicBezTo>
                  <a:pt x="2561718" y="2084455"/>
                  <a:pt x="2538191" y="2033366"/>
                  <a:pt x="2581275" y="2076450"/>
                </a:cubicBezTo>
                <a:cubicBezTo>
                  <a:pt x="2589370" y="2084545"/>
                  <a:pt x="2591386" y="2097874"/>
                  <a:pt x="2600325" y="2105025"/>
                </a:cubicBezTo>
                <a:cubicBezTo>
                  <a:pt x="2608165" y="2111297"/>
                  <a:pt x="2620123" y="2109674"/>
                  <a:pt x="2628900" y="2114550"/>
                </a:cubicBezTo>
                <a:cubicBezTo>
                  <a:pt x="2648914" y="2125669"/>
                  <a:pt x="2667000" y="2139950"/>
                  <a:pt x="2686050" y="2152650"/>
                </a:cubicBezTo>
                <a:lnTo>
                  <a:pt x="2714625" y="2171700"/>
                </a:lnTo>
                <a:lnTo>
                  <a:pt x="2743200" y="2190750"/>
                </a:lnTo>
                <a:cubicBezTo>
                  <a:pt x="2746375" y="2200275"/>
                  <a:pt x="2745625" y="2212225"/>
                  <a:pt x="2752725" y="2219325"/>
                </a:cubicBezTo>
                <a:cubicBezTo>
                  <a:pt x="2768914" y="2235514"/>
                  <a:pt x="2809875" y="2257425"/>
                  <a:pt x="2809875" y="2257425"/>
                </a:cubicBezTo>
                <a:cubicBezTo>
                  <a:pt x="2816225" y="2266950"/>
                  <a:pt x="2820830" y="2277905"/>
                  <a:pt x="2828925" y="2286000"/>
                </a:cubicBezTo>
                <a:cubicBezTo>
                  <a:pt x="2837020" y="2294095"/>
                  <a:pt x="2849962" y="2296435"/>
                  <a:pt x="2857500" y="2305050"/>
                </a:cubicBezTo>
                <a:cubicBezTo>
                  <a:pt x="2872577" y="2322280"/>
                  <a:pt x="2882900" y="2343150"/>
                  <a:pt x="2895600" y="2362200"/>
                </a:cubicBezTo>
                <a:cubicBezTo>
                  <a:pt x="2901950" y="2371725"/>
                  <a:pt x="2905125" y="2384425"/>
                  <a:pt x="2914650" y="2390775"/>
                </a:cubicBezTo>
                <a:lnTo>
                  <a:pt x="2971800" y="2428875"/>
                </a:lnTo>
                <a:cubicBezTo>
                  <a:pt x="2978150" y="2438400"/>
                  <a:pt x="2982755" y="2449355"/>
                  <a:pt x="2990850" y="2457450"/>
                </a:cubicBezTo>
                <a:cubicBezTo>
                  <a:pt x="3065775" y="2532375"/>
                  <a:pt x="2969979" y="2411450"/>
                  <a:pt x="3048000" y="2505075"/>
                </a:cubicBezTo>
                <a:cubicBezTo>
                  <a:pt x="3087688" y="2552700"/>
                  <a:pt x="3043238" y="2517775"/>
                  <a:pt x="3095625" y="2552700"/>
                </a:cubicBezTo>
                <a:cubicBezTo>
                  <a:pt x="3101975" y="2562225"/>
                  <a:pt x="3105736" y="2574124"/>
                  <a:pt x="3114675" y="2581275"/>
                </a:cubicBezTo>
                <a:cubicBezTo>
                  <a:pt x="3122515" y="2587547"/>
                  <a:pt x="3136150" y="2583700"/>
                  <a:pt x="3143250" y="2590800"/>
                </a:cubicBezTo>
                <a:cubicBezTo>
                  <a:pt x="3194050" y="2641600"/>
                  <a:pt x="3105150" y="2603500"/>
                  <a:pt x="3181350" y="2628900"/>
                </a:cubicBezTo>
                <a:cubicBezTo>
                  <a:pt x="3202800" y="2693250"/>
                  <a:pt x="3173052" y="2623499"/>
                  <a:pt x="3219450" y="2676525"/>
                </a:cubicBezTo>
                <a:cubicBezTo>
                  <a:pt x="3234527" y="2693755"/>
                  <a:pt x="3241361" y="2717486"/>
                  <a:pt x="3257550" y="2733675"/>
                </a:cubicBezTo>
                <a:cubicBezTo>
                  <a:pt x="3267075" y="2743200"/>
                  <a:pt x="3277855" y="2751617"/>
                  <a:pt x="3286125" y="2762250"/>
                </a:cubicBezTo>
                <a:cubicBezTo>
                  <a:pt x="3345962" y="2839183"/>
                  <a:pt x="3297482" y="2801571"/>
                  <a:pt x="3352800" y="2838450"/>
                </a:cubicBezTo>
                <a:cubicBezTo>
                  <a:pt x="3359150" y="2847975"/>
                  <a:pt x="3363755" y="2858930"/>
                  <a:pt x="3371850" y="2867025"/>
                </a:cubicBezTo>
                <a:cubicBezTo>
                  <a:pt x="3390314" y="2885489"/>
                  <a:pt x="3405759" y="2887853"/>
                  <a:pt x="3429000" y="2895600"/>
                </a:cubicBezTo>
                <a:cubicBezTo>
                  <a:pt x="3435350" y="2905125"/>
                  <a:pt x="3439955" y="2916080"/>
                  <a:pt x="3448050" y="2924175"/>
                </a:cubicBezTo>
                <a:cubicBezTo>
                  <a:pt x="3456145" y="2932270"/>
                  <a:pt x="3469087" y="2934610"/>
                  <a:pt x="3476625" y="2943225"/>
                </a:cubicBezTo>
                <a:cubicBezTo>
                  <a:pt x="3491702" y="2960455"/>
                  <a:pt x="3498536" y="2984186"/>
                  <a:pt x="3514725" y="3000375"/>
                </a:cubicBezTo>
                <a:cubicBezTo>
                  <a:pt x="3598207" y="3083857"/>
                  <a:pt x="3496045" y="2977959"/>
                  <a:pt x="3562350" y="3057525"/>
                </a:cubicBezTo>
                <a:cubicBezTo>
                  <a:pt x="3570974" y="3067873"/>
                  <a:pt x="3582301" y="3075752"/>
                  <a:pt x="3590925" y="3086100"/>
                </a:cubicBezTo>
                <a:cubicBezTo>
                  <a:pt x="3624066" y="3125870"/>
                  <a:pt x="3591640" y="3108563"/>
                  <a:pt x="3638550" y="3124200"/>
                </a:cubicBezTo>
                <a:cubicBezTo>
                  <a:pt x="3651250" y="3143250"/>
                  <a:pt x="3657600" y="3168650"/>
                  <a:pt x="3676650" y="3181350"/>
                </a:cubicBezTo>
                <a:lnTo>
                  <a:pt x="3733800" y="3219450"/>
                </a:lnTo>
                <a:cubicBezTo>
                  <a:pt x="3743325" y="3225800"/>
                  <a:pt x="3751515" y="3234880"/>
                  <a:pt x="3762375" y="3238500"/>
                </a:cubicBezTo>
                <a:cubicBezTo>
                  <a:pt x="3771900" y="3241675"/>
                  <a:pt x="3781970" y="3243535"/>
                  <a:pt x="3790950" y="3248025"/>
                </a:cubicBezTo>
                <a:cubicBezTo>
                  <a:pt x="3801189" y="3253145"/>
                  <a:pt x="3809286" y="3261955"/>
                  <a:pt x="3819525" y="3267075"/>
                </a:cubicBezTo>
                <a:cubicBezTo>
                  <a:pt x="3834750" y="3274688"/>
                  <a:pt x="3871958" y="3282056"/>
                  <a:pt x="3886200" y="3286125"/>
                </a:cubicBezTo>
                <a:cubicBezTo>
                  <a:pt x="3959149" y="3306968"/>
                  <a:pt x="3868209" y="3281304"/>
                  <a:pt x="3943350" y="3314700"/>
                </a:cubicBezTo>
                <a:cubicBezTo>
                  <a:pt x="3961700" y="3322855"/>
                  <a:pt x="3980809" y="3329812"/>
                  <a:pt x="4000500" y="3333750"/>
                </a:cubicBezTo>
                <a:cubicBezTo>
                  <a:pt x="4109696" y="3355589"/>
                  <a:pt x="3974395" y="3329734"/>
                  <a:pt x="4124325" y="3352800"/>
                </a:cubicBezTo>
                <a:cubicBezTo>
                  <a:pt x="4155765" y="3357637"/>
                  <a:pt x="4179711" y="3364265"/>
                  <a:pt x="4210050" y="3371850"/>
                </a:cubicBezTo>
                <a:lnTo>
                  <a:pt x="4629150" y="3362325"/>
                </a:lnTo>
                <a:cubicBezTo>
                  <a:pt x="4642230" y="3361780"/>
                  <a:pt x="4654159" y="3352800"/>
                  <a:pt x="4667250" y="3352800"/>
                </a:cubicBezTo>
                <a:cubicBezTo>
                  <a:pt x="4708647" y="3352800"/>
                  <a:pt x="4749800" y="3359150"/>
                  <a:pt x="4791075" y="3362325"/>
                </a:cubicBezTo>
                <a:cubicBezTo>
                  <a:pt x="4862899" y="3386266"/>
                  <a:pt x="4777152" y="3351186"/>
                  <a:pt x="4838700" y="3400425"/>
                </a:cubicBezTo>
                <a:cubicBezTo>
                  <a:pt x="4846540" y="3406697"/>
                  <a:pt x="4857750" y="3406775"/>
                  <a:pt x="4867275" y="3409950"/>
                </a:cubicBezTo>
                <a:cubicBezTo>
                  <a:pt x="4973998" y="3570034"/>
                  <a:pt x="4895944" y="3430969"/>
                  <a:pt x="4914900" y="3829050"/>
                </a:cubicBezTo>
                <a:cubicBezTo>
                  <a:pt x="4914912" y="3829310"/>
                  <a:pt x="4929449" y="3891224"/>
                  <a:pt x="4933950" y="3895725"/>
                </a:cubicBezTo>
                <a:cubicBezTo>
                  <a:pt x="4941050" y="3902825"/>
                  <a:pt x="4953545" y="3900760"/>
                  <a:pt x="4962525" y="3905250"/>
                </a:cubicBezTo>
                <a:cubicBezTo>
                  <a:pt x="4972764" y="3910370"/>
                  <a:pt x="4980861" y="3919180"/>
                  <a:pt x="4991100" y="3924300"/>
                </a:cubicBezTo>
                <a:cubicBezTo>
                  <a:pt x="5000080" y="3928790"/>
                  <a:pt x="5010695" y="3929335"/>
                  <a:pt x="5019675" y="3933825"/>
                </a:cubicBezTo>
                <a:cubicBezTo>
                  <a:pt x="5029914" y="3938945"/>
                  <a:pt x="5037789" y="3948226"/>
                  <a:pt x="5048250" y="3952875"/>
                </a:cubicBezTo>
                <a:cubicBezTo>
                  <a:pt x="5066600" y="3961030"/>
                  <a:pt x="5086350" y="3965575"/>
                  <a:pt x="5105400" y="3971925"/>
                </a:cubicBezTo>
                <a:cubicBezTo>
                  <a:pt x="5188276" y="3999550"/>
                  <a:pt x="5123950" y="3980893"/>
                  <a:pt x="5305425" y="3990975"/>
                </a:cubicBezTo>
                <a:cubicBezTo>
                  <a:pt x="5318125" y="3994150"/>
                  <a:pt x="5330986" y="3996738"/>
                  <a:pt x="5343525" y="4000500"/>
                </a:cubicBezTo>
                <a:cubicBezTo>
                  <a:pt x="5362759" y="4006270"/>
                  <a:pt x="5381625" y="4013200"/>
                  <a:pt x="5400675" y="4019550"/>
                </a:cubicBezTo>
                <a:cubicBezTo>
                  <a:pt x="5410200" y="4022725"/>
                  <a:pt x="5419510" y="4026640"/>
                  <a:pt x="5429250" y="4029075"/>
                </a:cubicBezTo>
                <a:lnTo>
                  <a:pt x="5467350" y="4038600"/>
                </a:lnTo>
                <a:cubicBezTo>
                  <a:pt x="5512633" y="4068789"/>
                  <a:pt x="5485065" y="4054030"/>
                  <a:pt x="5553075" y="4076700"/>
                </a:cubicBezTo>
                <a:lnTo>
                  <a:pt x="5581650" y="4086225"/>
                </a:lnTo>
                <a:lnTo>
                  <a:pt x="5857875" y="4286250"/>
                </a:lnTo>
                <a:cubicBezTo>
                  <a:pt x="5896080" y="4312994"/>
                  <a:pt x="5951247" y="4334412"/>
                  <a:pt x="5972175" y="4381500"/>
                </a:cubicBezTo>
                <a:cubicBezTo>
                  <a:pt x="5980330" y="4399850"/>
                  <a:pt x="5984875" y="4419600"/>
                  <a:pt x="5991225" y="4438650"/>
                </a:cubicBezTo>
                <a:lnTo>
                  <a:pt x="6000750" y="4467225"/>
                </a:lnTo>
                <a:cubicBezTo>
                  <a:pt x="6003925" y="4476750"/>
                  <a:pt x="6001921" y="4490231"/>
                  <a:pt x="6010275" y="4495800"/>
                </a:cubicBezTo>
                <a:cubicBezTo>
                  <a:pt x="6092167" y="4550395"/>
                  <a:pt x="5988555" y="4484940"/>
                  <a:pt x="6067425" y="4524375"/>
                </a:cubicBezTo>
                <a:cubicBezTo>
                  <a:pt x="6098820" y="4540073"/>
                  <a:pt x="6089993" y="4547630"/>
                  <a:pt x="6124575" y="4552950"/>
                </a:cubicBezTo>
                <a:cubicBezTo>
                  <a:pt x="6156112" y="4557802"/>
                  <a:pt x="6188075" y="4559300"/>
                  <a:pt x="6219825" y="4562475"/>
                </a:cubicBezTo>
                <a:cubicBezTo>
                  <a:pt x="6238649" y="4568750"/>
                  <a:pt x="6263546" y="4574264"/>
                  <a:pt x="6276975" y="4591050"/>
                </a:cubicBezTo>
                <a:cubicBezTo>
                  <a:pt x="6283247" y="4598890"/>
                  <a:pt x="6279400" y="4612525"/>
                  <a:pt x="6286500" y="4619625"/>
                </a:cubicBezTo>
                <a:cubicBezTo>
                  <a:pt x="6293600" y="4626725"/>
                  <a:pt x="6306095" y="4624660"/>
                  <a:pt x="6315075" y="4629150"/>
                </a:cubicBezTo>
                <a:cubicBezTo>
                  <a:pt x="6325314" y="4634270"/>
                  <a:pt x="6333189" y="4643551"/>
                  <a:pt x="6343650" y="4648200"/>
                </a:cubicBezTo>
                <a:cubicBezTo>
                  <a:pt x="6362000" y="4656355"/>
                  <a:pt x="6400800" y="4667250"/>
                  <a:pt x="6400800" y="4667250"/>
                </a:cubicBezTo>
                <a:cubicBezTo>
                  <a:pt x="6458950" y="4661435"/>
                  <a:pt x="6498662" y="4649071"/>
                  <a:pt x="6553200" y="4667250"/>
                </a:cubicBezTo>
                <a:cubicBezTo>
                  <a:pt x="6564060" y="4670870"/>
                  <a:pt x="6572250" y="4679950"/>
                  <a:pt x="6581775" y="4686300"/>
                </a:cubicBezTo>
                <a:cubicBezTo>
                  <a:pt x="6589522" y="4709541"/>
                  <a:pt x="6591886" y="4724986"/>
                  <a:pt x="6610350" y="4743450"/>
                </a:cubicBezTo>
                <a:cubicBezTo>
                  <a:pt x="6618445" y="4751545"/>
                  <a:pt x="6629400" y="4756150"/>
                  <a:pt x="6638925" y="4762500"/>
                </a:cubicBezTo>
                <a:lnTo>
                  <a:pt x="6677025" y="4819650"/>
                </a:lnTo>
                <a:cubicBezTo>
                  <a:pt x="6683375" y="4829175"/>
                  <a:pt x="6686550" y="4841875"/>
                  <a:pt x="6696075" y="4848225"/>
                </a:cubicBezTo>
                <a:cubicBezTo>
                  <a:pt x="6715711" y="4861315"/>
                  <a:pt x="6728957" y="4873767"/>
                  <a:pt x="6753225" y="4876800"/>
                </a:cubicBezTo>
                <a:cubicBezTo>
                  <a:pt x="6794302" y="4881935"/>
                  <a:pt x="6835775" y="4883150"/>
                  <a:pt x="6877050" y="4886325"/>
                </a:cubicBezTo>
                <a:cubicBezTo>
                  <a:pt x="6883400" y="4895850"/>
                  <a:pt x="6893855" y="4903675"/>
                  <a:pt x="6896100" y="4914900"/>
                </a:cubicBezTo>
                <a:cubicBezTo>
                  <a:pt x="6903598" y="4952390"/>
                  <a:pt x="6900572" y="4991303"/>
                  <a:pt x="6905625" y="5029200"/>
                </a:cubicBezTo>
                <a:cubicBezTo>
                  <a:pt x="6906952" y="5039152"/>
                  <a:pt x="6908878" y="5049935"/>
                  <a:pt x="6915150" y="5057775"/>
                </a:cubicBezTo>
                <a:cubicBezTo>
                  <a:pt x="6922301" y="5066714"/>
                  <a:pt x="6933006" y="5072805"/>
                  <a:pt x="6943725" y="5076825"/>
                </a:cubicBezTo>
                <a:cubicBezTo>
                  <a:pt x="6958884" y="5082509"/>
                  <a:pt x="6975381" y="5083688"/>
                  <a:pt x="6991350" y="5086350"/>
                </a:cubicBezTo>
                <a:cubicBezTo>
                  <a:pt x="7013495" y="5090041"/>
                  <a:pt x="7035800" y="5092700"/>
                  <a:pt x="7058025" y="5095875"/>
                </a:cubicBezTo>
                <a:cubicBezTo>
                  <a:pt x="7061838" y="5111126"/>
                  <a:pt x="7079643" y="5186487"/>
                  <a:pt x="7086600" y="5191125"/>
                </a:cubicBezTo>
                <a:cubicBezTo>
                  <a:pt x="7096125" y="5197475"/>
                  <a:pt x="7104714" y="5205526"/>
                  <a:pt x="7115175" y="5210175"/>
                </a:cubicBezTo>
                <a:cubicBezTo>
                  <a:pt x="7133525" y="5218330"/>
                  <a:pt x="7153275" y="5222875"/>
                  <a:pt x="7172325" y="5229225"/>
                </a:cubicBezTo>
                <a:cubicBezTo>
                  <a:pt x="7181850" y="5232400"/>
                  <a:pt x="7192546" y="5233181"/>
                  <a:pt x="7200900" y="5238750"/>
                </a:cubicBezTo>
                <a:lnTo>
                  <a:pt x="7229475" y="5257800"/>
                </a:lnTo>
                <a:cubicBezTo>
                  <a:pt x="7248018" y="5313430"/>
                  <a:pt x="7224491" y="5262341"/>
                  <a:pt x="7267575" y="5305425"/>
                </a:cubicBezTo>
                <a:cubicBezTo>
                  <a:pt x="7275670" y="5313520"/>
                  <a:pt x="7277686" y="5326849"/>
                  <a:pt x="7286625" y="5334000"/>
                </a:cubicBezTo>
                <a:cubicBezTo>
                  <a:pt x="7294465" y="5340272"/>
                  <a:pt x="7306220" y="5339035"/>
                  <a:pt x="7315200" y="5343525"/>
                </a:cubicBezTo>
                <a:cubicBezTo>
                  <a:pt x="7325439" y="5348645"/>
                  <a:pt x="7334250" y="5356225"/>
                  <a:pt x="7343775" y="5362575"/>
                </a:cubicBezTo>
                <a:cubicBezTo>
                  <a:pt x="7361968" y="5417154"/>
                  <a:pt x="7355349" y="5436283"/>
                  <a:pt x="7419975" y="5457825"/>
                </a:cubicBezTo>
                <a:lnTo>
                  <a:pt x="7477125" y="5476875"/>
                </a:lnTo>
                <a:lnTo>
                  <a:pt x="7505700" y="5486400"/>
                </a:lnTo>
                <a:cubicBezTo>
                  <a:pt x="7537450" y="5483225"/>
                  <a:pt x="7569322" y="5481092"/>
                  <a:pt x="7600950" y="5476875"/>
                </a:cubicBezTo>
                <a:cubicBezTo>
                  <a:pt x="7626862" y="5473420"/>
                  <a:pt x="7660806" y="5464292"/>
                  <a:pt x="7686675" y="5457825"/>
                </a:cubicBezTo>
                <a:cubicBezTo>
                  <a:pt x="7724204" y="5432806"/>
                  <a:pt x="7717992" y="5433327"/>
                  <a:pt x="7772400" y="5419725"/>
                </a:cubicBezTo>
                <a:cubicBezTo>
                  <a:pt x="7781368" y="5417483"/>
                  <a:pt x="7827895" y="5406886"/>
                  <a:pt x="7839075" y="5400675"/>
                </a:cubicBezTo>
                <a:cubicBezTo>
                  <a:pt x="7937331" y="5346088"/>
                  <a:pt x="7860142" y="5374603"/>
                  <a:pt x="7924800" y="5353050"/>
                </a:cubicBezTo>
                <a:cubicBezTo>
                  <a:pt x="7959538" y="5248837"/>
                  <a:pt x="7904136" y="5406687"/>
                  <a:pt x="7953375" y="5295900"/>
                </a:cubicBezTo>
                <a:cubicBezTo>
                  <a:pt x="7961530" y="5277550"/>
                  <a:pt x="7953375" y="5245100"/>
                  <a:pt x="7972425" y="5238750"/>
                </a:cubicBezTo>
                <a:cubicBezTo>
                  <a:pt x="8068848" y="5206609"/>
                  <a:pt x="8009554" y="5221240"/>
                  <a:pt x="8153400" y="5210175"/>
                </a:cubicBezTo>
                <a:cubicBezTo>
                  <a:pt x="8160315" y="5209022"/>
                  <a:pt x="8223493" y="5201546"/>
                  <a:pt x="8239125" y="5191125"/>
                </a:cubicBezTo>
                <a:cubicBezTo>
                  <a:pt x="8250333" y="5183653"/>
                  <a:pt x="8256492" y="5170022"/>
                  <a:pt x="8267700" y="5162550"/>
                </a:cubicBezTo>
                <a:cubicBezTo>
                  <a:pt x="8276054" y="5156981"/>
                  <a:pt x="8287295" y="5157515"/>
                  <a:pt x="8296275" y="5153025"/>
                </a:cubicBezTo>
                <a:cubicBezTo>
                  <a:pt x="8306514" y="5147905"/>
                  <a:pt x="8314389" y="5138624"/>
                  <a:pt x="8324850" y="5133975"/>
                </a:cubicBezTo>
                <a:cubicBezTo>
                  <a:pt x="8343200" y="5125820"/>
                  <a:pt x="8365292" y="5126064"/>
                  <a:pt x="8382000" y="5114925"/>
                </a:cubicBezTo>
                <a:cubicBezTo>
                  <a:pt x="8391525" y="5108575"/>
                  <a:pt x="8400336" y="5100995"/>
                  <a:pt x="8410575" y="5095875"/>
                </a:cubicBezTo>
                <a:cubicBezTo>
                  <a:pt x="8426580" y="5087872"/>
                  <a:pt x="8461991" y="5081403"/>
                  <a:pt x="8477250" y="5076825"/>
                </a:cubicBezTo>
                <a:cubicBezTo>
                  <a:pt x="8496484" y="5071055"/>
                  <a:pt x="8514709" y="5061713"/>
                  <a:pt x="8534400" y="5057775"/>
                </a:cubicBezTo>
                <a:cubicBezTo>
                  <a:pt x="8550275" y="5054600"/>
                  <a:pt x="8566406" y="5052510"/>
                  <a:pt x="8582025" y="5048250"/>
                </a:cubicBezTo>
                <a:cubicBezTo>
                  <a:pt x="8601398" y="5042966"/>
                  <a:pt x="8620125" y="5035550"/>
                  <a:pt x="8639175" y="5029200"/>
                </a:cubicBezTo>
                <a:cubicBezTo>
                  <a:pt x="8648700" y="5026025"/>
                  <a:pt x="8658010" y="5022110"/>
                  <a:pt x="8667750" y="5019675"/>
                </a:cubicBezTo>
                <a:cubicBezTo>
                  <a:pt x="8679957" y="5016623"/>
                  <a:pt x="8720760" y="5007457"/>
                  <a:pt x="8734425" y="5000625"/>
                </a:cubicBezTo>
                <a:cubicBezTo>
                  <a:pt x="8744664" y="4995505"/>
                  <a:pt x="8752478" y="4986084"/>
                  <a:pt x="8763000" y="4981575"/>
                </a:cubicBezTo>
                <a:cubicBezTo>
                  <a:pt x="8775032" y="4976418"/>
                  <a:pt x="8788513" y="4975646"/>
                  <a:pt x="8801100" y="4972050"/>
                </a:cubicBezTo>
                <a:cubicBezTo>
                  <a:pt x="8810754" y="4969292"/>
                  <a:pt x="8819723" y="4963852"/>
                  <a:pt x="8829675" y="4962525"/>
                </a:cubicBezTo>
                <a:cubicBezTo>
                  <a:pt x="8867572" y="4957472"/>
                  <a:pt x="8905875" y="4956175"/>
                  <a:pt x="8943975" y="4953000"/>
                </a:cubicBezTo>
                <a:cubicBezTo>
                  <a:pt x="8956675" y="4949825"/>
                  <a:pt x="8969238" y="4946042"/>
                  <a:pt x="8982075" y="4943475"/>
                </a:cubicBezTo>
                <a:cubicBezTo>
                  <a:pt x="9015115" y="4936867"/>
                  <a:pt x="9073877" y="4929000"/>
                  <a:pt x="9105900" y="4924425"/>
                </a:cubicBezTo>
                <a:cubicBezTo>
                  <a:pt x="9174413" y="4901587"/>
                  <a:pt x="9088854" y="4929295"/>
                  <a:pt x="9172575" y="4905375"/>
                </a:cubicBezTo>
                <a:cubicBezTo>
                  <a:pt x="9182229" y="4902617"/>
                  <a:pt x="9191625" y="4899025"/>
                  <a:pt x="9201150" y="4895850"/>
                </a:cubicBezTo>
                <a:cubicBezTo>
                  <a:pt x="9231462" y="4850382"/>
                  <a:pt x="9220592" y="4848356"/>
                  <a:pt x="9305925" y="4876800"/>
                </a:cubicBezTo>
                <a:cubicBezTo>
                  <a:pt x="9327645" y="4884040"/>
                  <a:pt x="9341355" y="4907660"/>
                  <a:pt x="9363075" y="4914900"/>
                </a:cubicBezTo>
                <a:cubicBezTo>
                  <a:pt x="9447500" y="4943042"/>
                  <a:pt x="9400267" y="4931732"/>
                  <a:pt x="9505950" y="4943475"/>
                </a:cubicBezTo>
                <a:cubicBezTo>
                  <a:pt x="9515475" y="4946650"/>
                  <a:pt x="9525748" y="4948124"/>
                  <a:pt x="9534525" y="4953000"/>
                </a:cubicBezTo>
                <a:cubicBezTo>
                  <a:pt x="9554539" y="4964119"/>
                  <a:pt x="9572625" y="4978400"/>
                  <a:pt x="9591675" y="4991100"/>
                </a:cubicBezTo>
                <a:cubicBezTo>
                  <a:pt x="9601200" y="4997450"/>
                  <a:pt x="9609144" y="5007374"/>
                  <a:pt x="9620250" y="5010150"/>
                </a:cubicBezTo>
                <a:cubicBezTo>
                  <a:pt x="9661430" y="5020445"/>
                  <a:pt x="9645259" y="5019675"/>
                  <a:pt x="9667875" y="5019675"/>
                </a:cubicBezTo>
              </a:path>
            </a:pathLst>
          </a:cu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30078\Desktop\Сочи\аше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82261"/>
            <a:ext cx="12192001" cy="617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-1" y="0"/>
            <a:ext cx="12240684" cy="682261"/>
          </a:xfrm>
          <a:prstGeom prst="rect">
            <a:avLst/>
          </a:prstGeom>
          <a:solidFill>
            <a:srgbClr val="5B9BD5">
              <a:lumMod val="50000"/>
            </a:srgbClr>
          </a:solidFill>
          <a:ln w="9525">
            <a:noFill/>
            <a:miter lim="800000"/>
            <a:headEnd/>
            <a:tailEnd/>
          </a:ln>
        </p:spPr>
        <p:txBody>
          <a:bodyPr lIns="62134" tIns="31069" rIns="62134" bIns="31069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8726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rgbClr val="FFFFFF"/>
                </a:solidFill>
              </a:rPr>
              <a:t>ИНФОРМАЦИОННЫЕ МАТЕРИАЛЫ ПО АВТОМОБИЛЬНОЙ ДОРОГЕ А-147 </a:t>
            </a:r>
          </a:p>
          <a:p>
            <a:pPr defTabSz="8726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rgbClr val="FFFFFF"/>
                </a:solidFill>
              </a:rPr>
              <a:t>В КРАСНОДАРСКОМ КРАЕ  (РИСК НАРУШЕНИЯ ТРАНСПОРТНОГО СООБЩЕНИЯ НА </a:t>
            </a:r>
            <a:r>
              <a:rPr lang="ru-RU" sz="1600" dirty="0" smtClean="0">
                <a:solidFill>
                  <a:srgbClr val="FFFFFF"/>
                </a:solidFill>
              </a:rPr>
              <a:t>23.11.2019г</a:t>
            </a:r>
            <a:r>
              <a:rPr lang="ru-RU" sz="1600" dirty="0">
                <a:solidFill>
                  <a:srgbClr val="FFFFFF"/>
                </a:solidFill>
              </a:rPr>
              <a:t>.)</a:t>
            </a:r>
          </a:p>
        </p:txBody>
      </p:sp>
      <p:pic>
        <p:nvPicPr>
          <p:cNvPr id="374" name="Аше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82" y="4287103"/>
            <a:ext cx="4505151" cy="2524125"/>
          </a:xfrm>
          <a:prstGeom prst="rect">
            <a:avLst/>
          </a:prstGeom>
        </p:spPr>
      </p:pic>
      <p:sp>
        <p:nvSpPr>
          <p:cNvPr id="373" name="Прямоугольник 372"/>
          <p:cNvSpPr/>
          <p:nvPr/>
        </p:nvSpPr>
        <p:spPr>
          <a:xfrm>
            <a:off x="92082" y="3954145"/>
            <a:ext cx="4505151" cy="3329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375" name="AutoShape 24"/>
          <p:cNvSpPr>
            <a:spLocks noChangeArrowheads="1"/>
          </p:cNvSpPr>
          <p:nvPr/>
        </p:nvSpPr>
        <p:spPr bwMode="auto">
          <a:xfrm>
            <a:off x="570581" y="2227395"/>
            <a:ext cx="3548153" cy="865007"/>
          </a:xfrm>
          <a:prstGeom prst="wedgeRectCallout">
            <a:avLst>
              <a:gd name="adj1" fmla="val 72091"/>
              <a:gd name="adj2" fmla="val -7978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lIns="116650" tIns="58331" rIns="116650" bIns="58331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95 по 96 км (боковой ветер)</a:t>
            </a:r>
            <a:endParaRPr lang="en-US" altLang="ru-RU" sz="16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" name="Text Box 182"/>
          <p:cNvSpPr txBox="1">
            <a:spLocks noChangeArrowheads="1"/>
          </p:cNvSpPr>
          <p:nvPr/>
        </p:nvSpPr>
        <p:spPr bwMode="auto">
          <a:xfrm>
            <a:off x="7175248" y="4705734"/>
            <a:ext cx="605629" cy="34304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890" tIns="47943" rIns="95890" bIns="47943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Аше</a:t>
            </a:r>
          </a:p>
        </p:txBody>
      </p:sp>
      <p:sp>
        <p:nvSpPr>
          <p:cNvPr id="382" name="TextBox 381"/>
          <p:cNvSpPr txBox="1"/>
          <p:nvPr/>
        </p:nvSpPr>
        <p:spPr>
          <a:xfrm>
            <a:off x="5640236" y="2822919"/>
            <a:ext cx="511067" cy="26948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3991" tIns="41998" rIns="83991" bIns="41998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sz="1200" dirty="0"/>
              <a:t>А147</a:t>
            </a:r>
          </a:p>
        </p:txBody>
      </p:sp>
      <p:sp>
        <p:nvSpPr>
          <p:cNvPr id="3" name="Полилиния 2"/>
          <p:cNvSpPr/>
          <p:nvPr/>
        </p:nvSpPr>
        <p:spPr>
          <a:xfrm>
            <a:off x="2581276" y="704851"/>
            <a:ext cx="2133733" cy="1638300"/>
          </a:xfrm>
          <a:custGeom>
            <a:avLst/>
            <a:gdLst>
              <a:gd name="connsiteX0" fmla="*/ 0 w 2133733"/>
              <a:gd name="connsiteY0" fmla="*/ 0 h 1638300"/>
              <a:gd name="connsiteX1" fmla="*/ 0 w 2133733"/>
              <a:gd name="connsiteY1" fmla="*/ 0 h 1638300"/>
              <a:gd name="connsiteX2" fmla="*/ 95250 w 2133733"/>
              <a:gd name="connsiteY2" fmla="*/ 95250 h 1638300"/>
              <a:gd name="connsiteX3" fmla="*/ 152400 w 2133733"/>
              <a:gd name="connsiteY3" fmla="*/ 133350 h 1638300"/>
              <a:gd name="connsiteX4" fmla="*/ 180975 w 2133733"/>
              <a:gd name="connsiteY4" fmla="*/ 152400 h 1638300"/>
              <a:gd name="connsiteX5" fmla="*/ 238125 w 2133733"/>
              <a:gd name="connsiteY5" fmla="*/ 200025 h 1638300"/>
              <a:gd name="connsiteX6" fmla="*/ 276225 w 2133733"/>
              <a:gd name="connsiteY6" fmla="*/ 257175 h 1638300"/>
              <a:gd name="connsiteX7" fmla="*/ 295275 w 2133733"/>
              <a:gd name="connsiteY7" fmla="*/ 285750 h 1638300"/>
              <a:gd name="connsiteX8" fmla="*/ 333375 w 2133733"/>
              <a:gd name="connsiteY8" fmla="*/ 371475 h 1638300"/>
              <a:gd name="connsiteX9" fmla="*/ 419100 w 2133733"/>
              <a:gd name="connsiteY9" fmla="*/ 409575 h 1638300"/>
              <a:gd name="connsiteX10" fmla="*/ 447675 w 2133733"/>
              <a:gd name="connsiteY10" fmla="*/ 419100 h 1638300"/>
              <a:gd name="connsiteX11" fmla="*/ 476250 w 2133733"/>
              <a:gd name="connsiteY11" fmla="*/ 428625 h 1638300"/>
              <a:gd name="connsiteX12" fmla="*/ 533400 w 2133733"/>
              <a:gd name="connsiteY12" fmla="*/ 457200 h 1638300"/>
              <a:gd name="connsiteX13" fmla="*/ 581025 w 2133733"/>
              <a:gd name="connsiteY13" fmla="*/ 466725 h 1638300"/>
              <a:gd name="connsiteX14" fmla="*/ 609600 w 2133733"/>
              <a:gd name="connsiteY14" fmla="*/ 476250 h 1638300"/>
              <a:gd name="connsiteX15" fmla="*/ 647700 w 2133733"/>
              <a:gd name="connsiteY15" fmla="*/ 485775 h 1638300"/>
              <a:gd name="connsiteX16" fmla="*/ 676275 w 2133733"/>
              <a:gd name="connsiteY16" fmla="*/ 495300 h 1638300"/>
              <a:gd name="connsiteX17" fmla="*/ 714375 w 2133733"/>
              <a:gd name="connsiteY17" fmla="*/ 504825 h 1638300"/>
              <a:gd name="connsiteX18" fmla="*/ 771525 w 2133733"/>
              <a:gd name="connsiteY18" fmla="*/ 523875 h 1638300"/>
              <a:gd name="connsiteX19" fmla="*/ 838200 w 2133733"/>
              <a:gd name="connsiteY19" fmla="*/ 609600 h 1638300"/>
              <a:gd name="connsiteX20" fmla="*/ 895350 w 2133733"/>
              <a:gd name="connsiteY20" fmla="*/ 647700 h 1638300"/>
              <a:gd name="connsiteX21" fmla="*/ 904875 w 2133733"/>
              <a:gd name="connsiteY21" fmla="*/ 676275 h 1638300"/>
              <a:gd name="connsiteX22" fmla="*/ 933450 w 2133733"/>
              <a:gd name="connsiteY22" fmla="*/ 685800 h 1638300"/>
              <a:gd name="connsiteX23" fmla="*/ 962025 w 2133733"/>
              <a:gd name="connsiteY23" fmla="*/ 704850 h 1638300"/>
              <a:gd name="connsiteX24" fmla="*/ 981075 w 2133733"/>
              <a:gd name="connsiteY24" fmla="*/ 733425 h 1638300"/>
              <a:gd name="connsiteX25" fmla="*/ 1038225 w 2133733"/>
              <a:gd name="connsiteY25" fmla="*/ 771525 h 1638300"/>
              <a:gd name="connsiteX26" fmla="*/ 1076325 w 2133733"/>
              <a:gd name="connsiteY26" fmla="*/ 819150 h 1638300"/>
              <a:gd name="connsiteX27" fmla="*/ 1095375 w 2133733"/>
              <a:gd name="connsiteY27" fmla="*/ 876300 h 1638300"/>
              <a:gd name="connsiteX28" fmla="*/ 1123950 w 2133733"/>
              <a:gd name="connsiteY28" fmla="*/ 962025 h 1638300"/>
              <a:gd name="connsiteX29" fmla="*/ 1133475 w 2133733"/>
              <a:gd name="connsiteY29" fmla="*/ 990600 h 1638300"/>
              <a:gd name="connsiteX30" fmla="*/ 1190625 w 2133733"/>
              <a:gd name="connsiteY30" fmla="*/ 1076325 h 1638300"/>
              <a:gd name="connsiteX31" fmla="*/ 1209675 w 2133733"/>
              <a:gd name="connsiteY31" fmla="*/ 1104900 h 1638300"/>
              <a:gd name="connsiteX32" fmla="*/ 1219200 w 2133733"/>
              <a:gd name="connsiteY32" fmla="*/ 1133475 h 1638300"/>
              <a:gd name="connsiteX33" fmla="*/ 1238250 w 2133733"/>
              <a:gd name="connsiteY33" fmla="*/ 1228725 h 1638300"/>
              <a:gd name="connsiteX34" fmla="*/ 1247775 w 2133733"/>
              <a:gd name="connsiteY34" fmla="*/ 1257300 h 1638300"/>
              <a:gd name="connsiteX35" fmla="*/ 1276350 w 2133733"/>
              <a:gd name="connsiteY35" fmla="*/ 1276350 h 1638300"/>
              <a:gd name="connsiteX36" fmla="*/ 1295400 w 2133733"/>
              <a:gd name="connsiteY36" fmla="*/ 1304925 h 1638300"/>
              <a:gd name="connsiteX37" fmla="*/ 1352550 w 2133733"/>
              <a:gd name="connsiteY37" fmla="*/ 1323975 h 1638300"/>
              <a:gd name="connsiteX38" fmla="*/ 1400175 w 2133733"/>
              <a:gd name="connsiteY38" fmla="*/ 1314450 h 1638300"/>
              <a:gd name="connsiteX39" fmla="*/ 1428750 w 2133733"/>
              <a:gd name="connsiteY39" fmla="*/ 1257300 h 1638300"/>
              <a:gd name="connsiteX40" fmla="*/ 1447800 w 2133733"/>
              <a:gd name="connsiteY40" fmla="*/ 1228725 h 1638300"/>
              <a:gd name="connsiteX41" fmla="*/ 1466850 w 2133733"/>
              <a:gd name="connsiteY41" fmla="*/ 1171575 h 1638300"/>
              <a:gd name="connsiteX42" fmla="*/ 1590675 w 2133733"/>
              <a:gd name="connsiteY42" fmla="*/ 1152525 h 1638300"/>
              <a:gd name="connsiteX43" fmla="*/ 1666875 w 2133733"/>
              <a:gd name="connsiteY43" fmla="*/ 1162050 h 1638300"/>
              <a:gd name="connsiteX44" fmla="*/ 1695450 w 2133733"/>
              <a:gd name="connsiteY44" fmla="*/ 1190625 h 1638300"/>
              <a:gd name="connsiteX45" fmla="*/ 1762125 w 2133733"/>
              <a:gd name="connsiteY45" fmla="*/ 1266825 h 1638300"/>
              <a:gd name="connsiteX46" fmla="*/ 1771650 w 2133733"/>
              <a:gd name="connsiteY46" fmla="*/ 1295400 h 1638300"/>
              <a:gd name="connsiteX47" fmla="*/ 1828800 w 2133733"/>
              <a:gd name="connsiteY47" fmla="*/ 1333500 h 1638300"/>
              <a:gd name="connsiteX48" fmla="*/ 1876425 w 2133733"/>
              <a:gd name="connsiteY48" fmla="*/ 1381125 h 1638300"/>
              <a:gd name="connsiteX49" fmla="*/ 1895475 w 2133733"/>
              <a:gd name="connsiteY49" fmla="*/ 1409700 h 1638300"/>
              <a:gd name="connsiteX50" fmla="*/ 1924050 w 2133733"/>
              <a:gd name="connsiteY50" fmla="*/ 1438275 h 1638300"/>
              <a:gd name="connsiteX51" fmla="*/ 1943100 w 2133733"/>
              <a:gd name="connsiteY51" fmla="*/ 1466850 h 1638300"/>
              <a:gd name="connsiteX52" fmla="*/ 1971675 w 2133733"/>
              <a:gd name="connsiteY52" fmla="*/ 1476375 h 1638300"/>
              <a:gd name="connsiteX53" fmla="*/ 2019300 w 2133733"/>
              <a:gd name="connsiteY53" fmla="*/ 1524000 h 1638300"/>
              <a:gd name="connsiteX54" fmla="*/ 2076450 w 2133733"/>
              <a:gd name="connsiteY54" fmla="*/ 1543050 h 1638300"/>
              <a:gd name="connsiteX55" fmla="*/ 2095500 w 2133733"/>
              <a:gd name="connsiteY55" fmla="*/ 1571625 h 1638300"/>
              <a:gd name="connsiteX56" fmla="*/ 2124075 w 2133733"/>
              <a:gd name="connsiteY56" fmla="*/ 1590675 h 1638300"/>
              <a:gd name="connsiteX57" fmla="*/ 2133600 w 2133733"/>
              <a:gd name="connsiteY57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133733" h="1638300">
                <a:moveTo>
                  <a:pt x="0" y="0"/>
                </a:moveTo>
                <a:lnTo>
                  <a:pt x="0" y="0"/>
                </a:lnTo>
                <a:cubicBezTo>
                  <a:pt x="31750" y="31750"/>
                  <a:pt x="57890" y="70343"/>
                  <a:pt x="95250" y="95250"/>
                </a:cubicBezTo>
                <a:lnTo>
                  <a:pt x="152400" y="133350"/>
                </a:lnTo>
                <a:cubicBezTo>
                  <a:pt x="161925" y="139700"/>
                  <a:pt x="172880" y="144305"/>
                  <a:pt x="180975" y="152400"/>
                </a:cubicBezTo>
                <a:cubicBezTo>
                  <a:pt x="217645" y="189070"/>
                  <a:pt x="198342" y="173503"/>
                  <a:pt x="238125" y="200025"/>
                </a:cubicBezTo>
                <a:lnTo>
                  <a:pt x="276225" y="257175"/>
                </a:lnTo>
                <a:cubicBezTo>
                  <a:pt x="282575" y="266700"/>
                  <a:pt x="291655" y="274890"/>
                  <a:pt x="295275" y="285750"/>
                </a:cubicBezTo>
                <a:cubicBezTo>
                  <a:pt x="304706" y="314044"/>
                  <a:pt x="310734" y="348834"/>
                  <a:pt x="333375" y="371475"/>
                </a:cubicBezTo>
                <a:cubicBezTo>
                  <a:pt x="356016" y="394116"/>
                  <a:pt x="390806" y="400144"/>
                  <a:pt x="419100" y="409575"/>
                </a:cubicBezTo>
                <a:lnTo>
                  <a:pt x="447675" y="419100"/>
                </a:lnTo>
                <a:cubicBezTo>
                  <a:pt x="457200" y="422275"/>
                  <a:pt x="467896" y="423056"/>
                  <a:pt x="476250" y="428625"/>
                </a:cubicBezTo>
                <a:cubicBezTo>
                  <a:pt x="504186" y="447249"/>
                  <a:pt x="501852" y="449313"/>
                  <a:pt x="533400" y="457200"/>
                </a:cubicBezTo>
                <a:cubicBezTo>
                  <a:pt x="549106" y="461127"/>
                  <a:pt x="565319" y="462798"/>
                  <a:pt x="581025" y="466725"/>
                </a:cubicBezTo>
                <a:cubicBezTo>
                  <a:pt x="590765" y="469160"/>
                  <a:pt x="599946" y="473492"/>
                  <a:pt x="609600" y="476250"/>
                </a:cubicBezTo>
                <a:cubicBezTo>
                  <a:pt x="622187" y="479846"/>
                  <a:pt x="635113" y="482179"/>
                  <a:pt x="647700" y="485775"/>
                </a:cubicBezTo>
                <a:cubicBezTo>
                  <a:pt x="657354" y="488533"/>
                  <a:pt x="666621" y="492542"/>
                  <a:pt x="676275" y="495300"/>
                </a:cubicBezTo>
                <a:cubicBezTo>
                  <a:pt x="688862" y="498896"/>
                  <a:pt x="701836" y="501063"/>
                  <a:pt x="714375" y="504825"/>
                </a:cubicBezTo>
                <a:cubicBezTo>
                  <a:pt x="733609" y="510595"/>
                  <a:pt x="771525" y="523875"/>
                  <a:pt x="771525" y="523875"/>
                </a:cubicBezTo>
                <a:cubicBezTo>
                  <a:pt x="793686" y="557117"/>
                  <a:pt x="807209" y="585496"/>
                  <a:pt x="838200" y="609600"/>
                </a:cubicBezTo>
                <a:cubicBezTo>
                  <a:pt x="856272" y="623656"/>
                  <a:pt x="895350" y="647700"/>
                  <a:pt x="895350" y="647700"/>
                </a:cubicBezTo>
                <a:cubicBezTo>
                  <a:pt x="898525" y="657225"/>
                  <a:pt x="897775" y="669175"/>
                  <a:pt x="904875" y="676275"/>
                </a:cubicBezTo>
                <a:cubicBezTo>
                  <a:pt x="911975" y="683375"/>
                  <a:pt x="924470" y="681310"/>
                  <a:pt x="933450" y="685800"/>
                </a:cubicBezTo>
                <a:cubicBezTo>
                  <a:pt x="943689" y="690920"/>
                  <a:pt x="952500" y="698500"/>
                  <a:pt x="962025" y="704850"/>
                </a:cubicBezTo>
                <a:cubicBezTo>
                  <a:pt x="968375" y="714375"/>
                  <a:pt x="972460" y="725887"/>
                  <a:pt x="981075" y="733425"/>
                </a:cubicBezTo>
                <a:cubicBezTo>
                  <a:pt x="998305" y="748502"/>
                  <a:pt x="1038225" y="771525"/>
                  <a:pt x="1038225" y="771525"/>
                </a:cubicBezTo>
                <a:cubicBezTo>
                  <a:pt x="1072963" y="875738"/>
                  <a:pt x="1014777" y="720673"/>
                  <a:pt x="1076325" y="819150"/>
                </a:cubicBezTo>
                <a:cubicBezTo>
                  <a:pt x="1086968" y="836178"/>
                  <a:pt x="1089025" y="857250"/>
                  <a:pt x="1095375" y="876300"/>
                </a:cubicBezTo>
                <a:lnTo>
                  <a:pt x="1123950" y="962025"/>
                </a:lnTo>
                <a:cubicBezTo>
                  <a:pt x="1127125" y="971550"/>
                  <a:pt x="1127906" y="982246"/>
                  <a:pt x="1133475" y="990600"/>
                </a:cubicBezTo>
                <a:lnTo>
                  <a:pt x="1190625" y="1076325"/>
                </a:lnTo>
                <a:cubicBezTo>
                  <a:pt x="1196975" y="1085850"/>
                  <a:pt x="1206055" y="1094040"/>
                  <a:pt x="1209675" y="1104900"/>
                </a:cubicBezTo>
                <a:cubicBezTo>
                  <a:pt x="1212850" y="1114425"/>
                  <a:pt x="1216942" y="1123692"/>
                  <a:pt x="1219200" y="1133475"/>
                </a:cubicBezTo>
                <a:cubicBezTo>
                  <a:pt x="1226481" y="1165025"/>
                  <a:pt x="1228011" y="1198008"/>
                  <a:pt x="1238250" y="1228725"/>
                </a:cubicBezTo>
                <a:cubicBezTo>
                  <a:pt x="1241425" y="1238250"/>
                  <a:pt x="1241503" y="1249460"/>
                  <a:pt x="1247775" y="1257300"/>
                </a:cubicBezTo>
                <a:cubicBezTo>
                  <a:pt x="1254926" y="1266239"/>
                  <a:pt x="1266825" y="1270000"/>
                  <a:pt x="1276350" y="1276350"/>
                </a:cubicBezTo>
                <a:cubicBezTo>
                  <a:pt x="1282700" y="1285875"/>
                  <a:pt x="1285692" y="1298858"/>
                  <a:pt x="1295400" y="1304925"/>
                </a:cubicBezTo>
                <a:cubicBezTo>
                  <a:pt x="1312428" y="1315568"/>
                  <a:pt x="1352550" y="1323975"/>
                  <a:pt x="1352550" y="1323975"/>
                </a:cubicBezTo>
                <a:cubicBezTo>
                  <a:pt x="1368425" y="1320800"/>
                  <a:pt x="1386119" y="1322482"/>
                  <a:pt x="1400175" y="1314450"/>
                </a:cubicBezTo>
                <a:cubicBezTo>
                  <a:pt x="1419283" y="1303531"/>
                  <a:pt x="1420439" y="1273923"/>
                  <a:pt x="1428750" y="1257300"/>
                </a:cubicBezTo>
                <a:cubicBezTo>
                  <a:pt x="1433870" y="1247061"/>
                  <a:pt x="1443151" y="1239186"/>
                  <a:pt x="1447800" y="1228725"/>
                </a:cubicBezTo>
                <a:cubicBezTo>
                  <a:pt x="1455955" y="1210375"/>
                  <a:pt x="1447159" y="1175513"/>
                  <a:pt x="1466850" y="1171575"/>
                </a:cubicBezTo>
                <a:cubicBezTo>
                  <a:pt x="1539576" y="1157030"/>
                  <a:pt x="1498411" y="1164058"/>
                  <a:pt x="1590675" y="1152525"/>
                </a:cubicBezTo>
                <a:cubicBezTo>
                  <a:pt x="1616075" y="1155700"/>
                  <a:pt x="1642818" y="1153302"/>
                  <a:pt x="1666875" y="1162050"/>
                </a:cubicBezTo>
                <a:cubicBezTo>
                  <a:pt x="1679534" y="1166653"/>
                  <a:pt x="1687180" y="1179992"/>
                  <a:pt x="1695450" y="1190625"/>
                </a:cubicBezTo>
                <a:cubicBezTo>
                  <a:pt x="1755287" y="1267558"/>
                  <a:pt x="1706807" y="1229946"/>
                  <a:pt x="1762125" y="1266825"/>
                </a:cubicBezTo>
                <a:cubicBezTo>
                  <a:pt x="1765300" y="1276350"/>
                  <a:pt x="1764550" y="1288300"/>
                  <a:pt x="1771650" y="1295400"/>
                </a:cubicBezTo>
                <a:cubicBezTo>
                  <a:pt x="1787839" y="1311589"/>
                  <a:pt x="1828800" y="1333500"/>
                  <a:pt x="1828800" y="1333500"/>
                </a:cubicBezTo>
                <a:cubicBezTo>
                  <a:pt x="1879600" y="1409700"/>
                  <a:pt x="1812925" y="1317625"/>
                  <a:pt x="1876425" y="1381125"/>
                </a:cubicBezTo>
                <a:cubicBezTo>
                  <a:pt x="1884520" y="1389220"/>
                  <a:pt x="1888146" y="1400906"/>
                  <a:pt x="1895475" y="1409700"/>
                </a:cubicBezTo>
                <a:cubicBezTo>
                  <a:pt x="1904099" y="1420048"/>
                  <a:pt x="1915426" y="1427927"/>
                  <a:pt x="1924050" y="1438275"/>
                </a:cubicBezTo>
                <a:cubicBezTo>
                  <a:pt x="1931379" y="1447069"/>
                  <a:pt x="1934161" y="1459699"/>
                  <a:pt x="1943100" y="1466850"/>
                </a:cubicBezTo>
                <a:cubicBezTo>
                  <a:pt x="1950940" y="1473122"/>
                  <a:pt x="1962150" y="1473200"/>
                  <a:pt x="1971675" y="1476375"/>
                </a:cubicBezTo>
                <a:cubicBezTo>
                  <a:pt x="1989054" y="1502443"/>
                  <a:pt x="1989221" y="1510632"/>
                  <a:pt x="2019300" y="1524000"/>
                </a:cubicBezTo>
                <a:cubicBezTo>
                  <a:pt x="2037650" y="1532155"/>
                  <a:pt x="2076450" y="1543050"/>
                  <a:pt x="2076450" y="1543050"/>
                </a:cubicBezTo>
                <a:cubicBezTo>
                  <a:pt x="2082800" y="1552575"/>
                  <a:pt x="2087405" y="1563530"/>
                  <a:pt x="2095500" y="1571625"/>
                </a:cubicBezTo>
                <a:cubicBezTo>
                  <a:pt x="2103595" y="1579720"/>
                  <a:pt x="2116924" y="1581736"/>
                  <a:pt x="2124075" y="1590675"/>
                </a:cubicBezTo>
                <a:cubicBezTo>
                  <a:pt x="2135608" y="1605091"/>
                  <a:pt x="2133600" y="1621975"/>
                  <a:pt x="2133600" y="1638300"/>
                </a:cubicBezTo>
              </a:path>
            </a:pathLst>
          </a:cu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1024" name="Полилиния 1023"/>
          <p:cNvSpPr/>
          <p:nvPr/>
        </p:nvSpPr>
        <p:spPr>
          <a:xfrm>
            <a:off x="5210177" y="2743200"/>
            <a:ext cx="733425" cy="857251"/>
          </a:xfrm>
          <a:custGeom>
            <a:avLst/>
            <a:gdLst>
              <a:gd name="connsiteX0" fmla="*/ 0 w 733425"/>
              <a:gd name="connsiteY0" fmla="*/ 0 h 857250"/>
              <a:gd name="connsiteX1" fmla="*/ 0 w 733425"/>
              <a:gd name="connsiteY1" fmla="*/ 0 h 857250"/>
              <a:gd name="connsiteX2" fmla="*/ 28575 w 733425"/>
              <a:gd name="connsiteY2" fmla="*/ 76200 h 857250"/>
              <a:gd name="connsiteX3" fmla="*/ 38100 w 733425"/>
              <a:gd name="connsiteY3" fmla="*/ 104775 h 857250"/>
              <a:gd name="connsiteX4" fmla="*/ 57150 w 733425"/>
              <a:gd name="connsiteY4" fmla="*/ 133350 h 857250"/>
              <a:gd name="connsiteX5" fmla="*/ 66675 w 733425"/>
              <a:gd name="connsiteY5" fmla="*/ 161925 h 857250"/>
              <a:gd name="connsiteX6" fmla="*/ 104775 w 733425"/>
              <a:gd name="connsiteY6" fmla="*/ 219075 h 857250"/>
              <a:gd name="connsiteX7" fmla="*/ 123825 w 733425"/>
              <a:gd name="connsiteY7" fmla="*/ 247650 h 857250"/>
              <a:gd name="connsiteX8" fmla="*/ 152400 w 733425"/>
              <a:gd name="connsiteY8" fmla="*/ 266700 h 857250"/>
              <a:gd name="connsiteX9" fmla="*/ 171450 w 733425"/>
              <a:gd name="connsiteY9" fmla="*/ 295275 h 857250"/>
              <a:gd name="connsiteX10" fmla="*/ 200025 w 733425"/>
              <a:gd name="connsiteY10" fmla="*/ 304800 h 857250"/>
              <a:gd name="connsiteX11" fmla="*/ 228600 w 733425"/>
              <a:gd name="connsiteY11" fmla="*/ 323850 h 857250"/>
              <a:gd name="connsiteX12" fmla="*/ 247650 w 733425"/>
              <a:gd name="connsiteY12" fmla="*/ 352425 h 857250"/>
              <a:gd name="connsiteX13" fmla="*/ 304800 w 733425"/>
              <a:gd name="connsiteY13" fmla="*/ 390525 h 857250"/>
              <a:gd name="connsiteX14" fmla="*/ 323850 w 733425"/>
              <a:gd name="connsiteY14" fmla="*/ 419100 h 857250"/>
              <a:gd name="connsiteX15" fmla="*/ 352425 w 733425"/>
              <a:gd name="connsiteY15" fmla="*/ 438150 h 857250"/>
              <a:gd name="connsiteX16" fmla="*/ 361950 w 733425"/>
              <a:gd name="connsiteY16" fmla="*/ 466725 h 857250"/>
              <a:gd name="connsiteX17" fmla="*/ 400050 w 733425"/>
              <a:gd name="connsiteY17" fmla="*/ 523875 h 857250"/>
              <a:gd name="connsiteX18" fmla="*/ 419100 w 733425"/>
              <a:gd name="connsiteY18" fmla="*/ 552450 h 857250"/>
              <a:gd name="connsiteX19" fmla="*/ 476250 w 733425"/>
              <a:gd name="connsiteY19" fmla="*/ 609600 h 857250"/>
              <a:gd name="connsiteX20" fmla="*/ 495300 w 733425"/>
              <a:gd name="connsiteY20" fmla="*/ 638175 h 857250"/>
              <a:gd name="connsiteX21" fmla="*/ 552450 w 733425"/>
              <a:gd name="connsiteY21" fmla="*/ 676275 h 857250"/>
              <a:gd name="connsiteX22" fmla="*/ 571500 w 733425"/>
              <a:gd name="connsiteY22" fmla="*/ 704850 h 857250"/>
              <a:gd name="connsiteX23" fmla="*/ 600075 w 733425"/>
              <a:gd name="connsiteY23" fmla="*/ 714375 h 857250"/>
              <a:gd name="connsiteX24" fmla="*/ 628650 w 733425"/>
              <a:gd name="connsiteY24" fmla="*/ 742950 h 857250"/>
              <a:gd name="connsiteX25" fmla="*/ 647700 w 733425"/>
              <a:gd name="connsiteY25" fmla="*/ 771525 h 857250"/>
              <a:gd name="connsiteX26" fmla="*/ 676275 w 733425"/>
              <a:gd name="connsiteY26" fmla="*/ 800100 h 857250"/>
              <a:gd name="connsiteX27" fmla="*/ 695325 w 733425"/>
              <a:gd name="connsiteY27" fmla="*/ 828675 h 857250"/>
              <a:gd name="connsiteX28" fmla="*/ 723900 w 733425"/>
              <a:gd name="connsiteY28" fmla="*/ 847725 h 857250"/>
              <a:gd name="connsiteX29" fmla="*/ 733425 w 733425"/>
              <a:gd name="connsiteY29" fmla="*/ 857250 h 8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33425" h="857250">
                <a:moveTo>
                  <a:pt x="0" y="0"/>
                </a:moveTo>
                <a:lnTo>
                  <a:pt x="0" y="0"/>
                </a:lnTo>
                <a:cubicBezTo>
                  <a:pt x="9525" y="25400"/>
                  <a:pt x="19304" y="50706"/>
                  <a:pt x="28575" y="76200"/>
                </a:cubicBezTo>
                <a:cubicBezTo>
                  <a:pt x="32006" y="85636"/>
                  <a:pt x="33610" y="95795"/>
                  <a:pt x="38100" y="104775"/>
                </a:cubicBezTo>
                <a:cubicBezTo>
                  <a:pt x="43220" y="115014"/>
                  <a:pt x="52030" y="123111"/>
                  <a:pt x="57150" y="133350"/>
                </a:cubicBezTo>
                <a:cubicBezTo>
                  <a:pt x="61640" y="142330"/>
                  <a:pt x="61799" y="153148"/>
                  <a:pt x="66675" y="161925"/>
                </a:cubicBezTo>
                <a:cubicBezTo>
                  <a:pt x="77794" y="181939"/>
                  <a:pt x="92075" y="200025"/>
                  <a:pt x="104775" y="219075"/>
                </a:cubicBezTo>
                <a:cubicBezTo>
                  <a:pt x="111125" y="228600"/>
                  <a:pt x="114300" y="241300"/>
                  <a:pt x="123825" y="247650"/>
                </a:cubicBezTo>
                <a:lnTo>
                  <a:pt x="152400" y="266700"/>
                </a:lnTo>
                <a:cubicBezTo>
                  <a:pt x="158750" y="276225"/>
                  <a:pt x="162511" y="288124"/>
                  <a:pt x="171450" y="295275"/>
                </a:cubicBezTo>
                <a:cubicBezTo>
                  <a:pt x="179290" y="301547"/>
                  <a:pt x="191045" y="300310"/>
                  <a:pt x="200025" y="304800"/>
                </a:cubicBezTo>
                <a:cubicBezTo>
                  <a:pt x="210264" y="309920"/>
                  <a:pt x="219075" y="317500"/>
                  <a:pt x="228600" y="323850"/>
                </a:cubicBezTo>
                <a:cubicBezTo>
                  <a:pt x="234950" y="333375"/>
                  <a:pt x="239035" y="344887"/>
                  <a:pt x="247650" y="352425"/>
                </a:cubicBezTo>
                <a:cubicBezTo>
                  <a:pt x="264880" y="367502"/>
                  <a:pt x="304800" y="390525"/>
                  <a:pt x="304800" y="390525"/>
                </a:cubicBezTo>
                <a:cubicBezTo>
                  <a:pt x="311150" y="400050"/>
                  <a:pt x="315755" y="411005"/>
                  <a:pt x="323850" y="419100"/>
                </a:cubicBezTo>
                <a:cubicBezTo>
                  <a:pt x="331945" y="427195"/>
                  <a:pt x="345274" y="429211"/>
                  <a:pt x="352425" y="438150"/>
                </a:cubicBezTo>
                <a:cubicBezTo>
                  <a:pt x="358697" y="445990"/>
                  <a:pt x="357074" y="457948"/>
                  <a:pt x="361950" y="466725"/>
                </a:cubicBezTo>
                <a:cubicBezTo>
                  <a:pt x="373069" y="486739"/>
                  <a:pt x="387350" y="504825"/>
                  <a:pt x="400050" y="523875"/>
                </a:cubicBezTo>
                <a:cubicBezTo>
                  <a:pt x="406400" y="533400"/>
                  <a:pt x="411005" y="544355"/>
                  <a:pt x="419100" y="552450"/>
                </a:cubicBezTo>
                <a:cubicBezTo>
                  <a:pt x="438150" y="571500"/>
                  <a:pt x="461306" y="587184"/>
                  <a:pt x="476250" y="609600"/>
                </a:cubicBezTo>
                <a:cubicBezTo>
                  <a:pt x="482600" y="619125"/>
                  <a:pt x="486685" y="630637"/>
                  <a:pt x="495300" y="638175"/>
                </a:cubicBezTo>
                <a:cubicBezTo>
                  <a:pt x="512530" y="653252"/>
                  <a:pt x="552450" y="676275"/>
                  <a:pt x="552450" y="676275"/>
                </a:cubicBezTo>
                <a:cubicBezTo>
                  <a:pt x="558800" y="685800"/>
                  <a:pt x="562561" y="697699"/>
                  <a:pt x="571500" y="704850"/>
                </a:cubicBezTo>
                <a:cubicBezTo>
                  <a:pt x="579340" y="711122"/>
                  <a:pt x="591721" y="708806"/>
                  <a:pt x="600075" y="714375"/>
                </a:cubicBezTo>
                <a:cubicBezTo>
                  <a:pt x="611283" y="721847"/>
                  <a:pt x="620026" y="732602"/>
                  <a:pt x="628650" y="742950"/>
                </a:cubicBezTo>
                <a:cubicBezTo>
                  <a:pt x="635979" y="751744"/>
                  <a:pt x="640371" y="762731"/>
                  <a:pt x="647700" y="771525"/>
                </a:cubicBezTo>
                <a:cubicBezTo>
                  <a:pt x="656324" y="781873"/>
                  <a:pt x="667651" y="789752"/>
                  <a:pt x="676275" y="800100"/>
                </a:cubicBezTo>
                <a:cubicBezTo>
                  <a:pt x="683604" y="808894"/>
                  <a:pt x="687230" y="820580"/>
                  <a:pt x="695325" y="828675"/>
                </a:cubicBezTo>
                <a:cubicBezTo>
                  <a:pt x="703420" y="836770"/>
                  <a:pt x="714742" y="840856"/>
                  <a:pt x="723900" y="847725"/>
                </a:cubicBezTo>
                <a:cubicBezTo>
                  <a:pt x="727492" y="850419"/>
                  <a:pt x="730250" y="854075"/>
                  <a:pt x="733425" y="857250"/>
                </a:cubicBezTo>
              </a:path>
            </a:pathLst>
          </a:cu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1025" name="Полилиния 1024"/>
          <p:cNvSpPr/>
          <p:nvPr/>
        </p:nvSpPr>
        <p:spPr>
          <a:xfrm>
            <a:off x="7639051" y="4610101"/>
            <a:ext cx="3667803" cy="2352675"/>
          </a:xfrm>
          <a:custGeom>
            <a:avLst/>
            <a:gdLst>
              <a:gd name="connsiteX0" fmla="*/ 0 w 3667803"/>
              <a:gd name="connsiteY0" fmla="*/ 0 h 2352675"/>
              <a:gd name="connsiteX1" fmla="*/ 0 w 3667803"/>
              <a:gd name="connsiteY1" fmla="*/ 0 h 2352675"/>
              <a:gd name="connsiteX2" fmla="*/ 209550 w 3667803"/>
              <a:gd name="connsiteY2" fmla="*/ 38100 h 2352675"/>
              <a:gd name="connsiteX3" fmla="*/ 238125 w 3667803"/>
              <a:gd name="connsiteY3" fmla="*/ 47625 h 2352675"/>
              <a:gd name="connsiteX4" fmla="*/ 333375 w 3667803"/>
              <a:gd name="connsiteY4" fmla="*/ 66675 h 2352675"/>
              <a:gd name="connsiteX5" fmla="*/ 390525 w 3667803"/>
              <a:gd name="connsiteY5" fmla="*/ 85725 h 2352675"/>
              <a:gd name="connsiteX6" fmla="*/ 419100 w 3667803"/>
              <a:gd name="connsiteY6" fmla="*/ 95250 h 2352675"/>
              <a:gd name="connsiteX7" fmla="*/ 476250 w 3667803"/>
              <a:gd name="connsiteY7" fmla="*/ 123825 h 2352675"/>
              <a:gd name="connsiteX8" fmla="*/ 533400 w 3667803"/>
              <a:gd name="connsiteY8" fmla="*/ 161925 h 2352675"/>
              <a:gd name="connsiteX9" fmla="*/ 676275 w 3667803"/>
              <a:gd name="connsiteY9" fmla="*/ 257175 h 2352675"/>
              <a:gd name="connsiteX10" fmla="*/ 762000 w 3667803"/>
              <a:gd name="connsiteY10" fmla="*/ 314325 h 2352675"/>
              <a:gd name="connsiteX11" fmla="*/ 790575 w 3667803"/>
              <a:gd name="connsiteY11" fmla="*/ 333375 h 2352675"/>
              <a:gd name="connsiteX12" fmla="*/ 857250 w 3667803"/>
              <a:gd name="connsiteY12" fmla="*/ 419100 h 2352675"/>
              <a:gd name="connsiteX13" fmla="*/ 876300 w 3667803"/>
              <a:gd name="connsiteY13" fmla="*/ 447675 h 2352675"/>
              <a:gd name="connsiteX14" fmla="*/ 895350 w 3667803"/>
              <a:gd name="connsiteY14" fmla="*/ 476250 h 2352675"/>
              <a:gd name="connsiteX15" fmla="*/ 914400 w 3667803"/>
              <a:gd name="connsiteY15" fmla="*/ 552450 h 2352675"/>
              <a:gd name="connsiteX16" fmla="*/ 923925 w 3667803"/>
              <a:gd name="connsiteY16" fmla="*/ 581025 h 2352675"/>
              <a:gd name="connsiteX17" fmla="*/ 952500 w 3667803"/>
              <a:gd name="connsiteY17" fmla="*/ 590550 h 2352675"/>
              <a:gd name="connsiteX18" fmla="*/ 1076325 w 3667803"/>
              <a:gd name="connsiteY18" fmla="*/ 600075 h 2352675"/>
              <a:gd name="connsiteX19" fmla="*/ 1143000 w 3667803"/>
              <a:gd name="connsiteY19" fmla="*/ 666750 h 2352675"/>
              <a:gd name="connsiteX20" fmla="*/ 1152525 w 3667803"/>
              <a:gd name="connsiteY20" fmla="*/ 695325 h 2352675"/>
              <a:gd name="connsiteX21" fmla="*/ 1209675 w 3667803"/>
              <a:gd name="connsiteY21" fmla="*/ 714375 h 2352675"/>
              <a:gd name="connsiteX22" fmla="*/ 1238250 w 3667803"/>
              <a:gd name="connsiteY22" fmla="*/ 723900 h 2352675"/>
              <a:gd name="connsiteX23" fmla="*/ 1438275 w 3667803"/>
              <a:gd name="connsiteY23" fmla="*/ 723900 h 2352675"/>
              <a:gd name="connsiteX24" fmla="*/ 1447800 w 3667803"/>
              <a:gd name="connsiteY24" fmla="*/ 752475 h 2352675"/>
              <a:gd name="connsiteX25" fmla="*/ 1457325 w 3667803"/>
              <a:gd name="connsiteY25" fmla="*/ 809625 h 2352675"/>
              <a:gd name="connsiteX26" fmla="*/ 1504950 w 3667803"/>
              <a:gd name="connsiteY26" fmla="*/ 847725 h 2352675"/>
              <a:gd name="connsiteX27" fmla="*/ 1552575 w 3667803"/>
              <a:gd name="connsiteY27" fmla="*/ 904875 h 2352675"/>
              <a:gd name="connsiteX28" fmla="*/ 1571625 w 3667803"/>
              <a:gd name="connsiteY28" fmla="*/ 933450 h 2352675"/>
              <a:gd name="connsiteX29" fmla="*/ 1628775 w 3667803"/>
              <a:gd name="connsiteY29" fmla="*/ 971550 h 2352675"/>
              <a:gd name="connsiteX30" fmla="*/ 1790700 w 3667803"/>
              <a:gd name="connsiteY30" fmla="*/ 971550 h 2352675"/>
              <a:gd name="connsiteX31" fmla="*/ 1819275 w 3667803"/>
              <a:gd name="connsiteY31" fmla="*/ 1028700 h 2352675"/>
              <a:gd name="connsiteX32" fmla="*/ 1809750 w 3667803"/>
              <a:gd name="connsiteY32" fmla="*/ 1066800 h 2352675"/>
              <a:gd name="connsiteX33" fmla="*/ 1800225 w 3667803"/>
              <a:gd name="connsiteY33" fmla="*/ 1095375 h 2352675"/>
              <a:gd name="connsiteX34" fmla="*/ 1809750 w 3667803"/>
              <a:gd name="connsiteY34" fmla="*/ 1152525 h 2352675"/>
              <a:gd name="connsiteX35" fmla="*/ 1924050 w 3667803"/>
              <a:gd name="connsiteY35" fmla="*/ 1162050 h 2352675"/>
              <a:gd name="connsiteX36" fmla="*/ 1943100 w 3667803"/>
              <a:gd name="connsiteY36" fmla="*/ 1190625 h 2352675"/>
              <a:gd name="connsiteX37" fmla="*/ 1952625 w 3667803"/>
              <a:gd name="connsiteY37" fmla="*/ 1257300 h 2352675"/>
              <a:gd name="connsiteX38" fmla="*/ 1981200 w 3667803"/>
              <a:gd name="connsiteY38" fmla="*/ 1276350 h 2352675"/>
              <a:gd name="connsiteX39" fmla="*/ 2105025 w 3667803"/>
              <a:gd name="connsiteY39" fmla="*/ 1295400 h 2352675"/>
              <a:gd name="connsiteX40" fmla="*/ 2124075 w 3667803"/>
              <a:gd name="connsiteY40" fmla="*/ 1323975 h 2352675"/>
              <a:gd name="connsiteX41" fmla="*/ 2162175 w 3667803"/>
              <a:gd name="connsiteY41" fmla="*/ 1409700 h 2352675"/>
              <a:gd name="connsiteX42" fmla="*/ 2257425 w 3667803"/>
              <a:gd name="connsiteY42" fmla="*/ 1438275 h 2352675"/>
              <a:gd name="connsiteX43" fmla="*/ 2295525 w 3667803"/>
              <a:gd name="connsiteY43" fmla="*/ 1562100 h 2352675"/>
              <a:gd name="connsiteX44" fmla="*/ 2324100 w 3667803"/>
              <a:gd name="connsiteY44" fmla="*/ 1581150 h 2352675"/>
              <a:gd name="connsiteX45" fmla="*/ 2381250 w 3667803"/>
              <a:gd name="connsiteY45" fmla="*/ 1571625 h 2352675"/>
              <a:gd name="connsiteX46" fmla="*/ 2438400 w 3667803"/>
              <a:gd name="connsiteY46" fmla="*/ 1552575 h 2352675"/>
              <a:gd name="connsiteX47" fmla="*/ 2466975 w 3667803"/>
              <a:gd name="connsiteY47" fmla="*/ 1524000 h 2352675"/>
              <a:gd name="connsiteX48" fmla="*/ 2552700 w 3667803"/>
              <a:gd name="connsiteY48" fmla="*/ 1514475 h 2352675"/>
              <a:gd name="connsiteX49" fmla="*/ 2638425 w 3667803"/>
              <a:gd name="connsiteY49" fmla="*/ 1495425 h 2352675"/>
              <a:gd name="connsiteX50" fmla="*/ 2705100 w 3667803"/>
              <a:gd name="connsiteY50" fmla="*/ 1457325 h 2352675"/>
              <a:gd name="connsiteX51" fmla="*/ 2733675 w 3667803"/>
              <a:gd name="connsiteY51" fmla="*/ 1438275 h 2352675"/>
              <a:gd name="connsiteX52" fmla="*/ 2762250 w 3667803"/>
              <a:gd name="connsiteY52" fmla="*/ 1428750 h 2352675"/>
              <a:gd name="connsiteX53" fmla="*/ 2781300 w 3667803"/>
              <a:gd name="connsiteY53" fmla="*/ 1400175 h 2352675"/>
              <a:gd name="connsiteX54" fmla="*/ 2790825 w 3667803"/>
              <a:gd name="connsiteY54" fmla="*/ 1362075 h 2352675"/>
              <a:gd name="connsiteX55" fmla="*/ 2819400 w 3667803"/>
              <a:gd name="connsiteY55" fmla="*/ 1352550 h 2352675"/>
              <a:gd name="connsiteX56" fmla="*/ 2886075 w 3667803"/>
              <a:gd name="connsiteY56" fmla="*/ 1333500 h 2352675"/>
              <a:gd name="connsiteX57" fmla="*/ 2895600 w 3667803"/>
              <a:gd name="connsiteY57" fmla="*/ 1304925 h 2352675"/>
              <a:gd name="connsiteX58" fmla="*/ 2924175 w 3667803"/>
              <a:gd name="connsiteY58" fmla="*/ 1285875 h 2352675"/>
              <a:gd name="connsiteX59" fmla="*/ 3095625 w 3667803"/>
              <a:gd name="connsiteY59" fmla="*/ 1257300 h 2352675"/>
              <a:gd name="connsiteX60" fmla="*/ 3200400 w 3667803"/>
              <a:gd name="connsiteY60" fmla="*/ 1238250 h 2352675"/>
              <a:gd name="connsiteX61" fmla="*/ 3228975 w 3667803"/>
              <a:gd name="connsiteY61" fmla="*/ 1228725 h 2352675"/>
              <a:gd name="connsiteX62" fmla="*/ 3238500 w 3667803"/>
              <a:gd name="connsiteY62" fmla="*/ 1200150 h 2352675"/>
              <a:gd name="connsiteX63" fmla="*/ 3324225 w 3667803"/>
              <a:gd name="connsiteY63" fmla="*/ 1133475 h 2352675"/>
              <a:gd name="connsiteX64" fmla="*/ 3381375 w 3667803"/>
              <a:gd name="connsiteY64" fmla="*/ 1104900 h 2352675"/>
              <a:gd name="connsiteX65" fmla="*/ 3438525 w 3667803"/>
              <a:gd name="connsiteY65" fmla="*/ 1095375 h 2352675"/>
              <a:gd name="connsiteX66" fmla="*/ 3467100 w 3667803"/>
              <a:gd name="connsiteY66" fmla="*/ 1085850 h 2352675"/>
              <a:gd name="connsiteX67" fmla="*/ 3533775 w 3667803"/>
              <a:gd name="connsiteY67" fmla="*/ 1076325 h 2352675"/>
              <a:gd name="connsiteX68" fmla="*/ 3571875 w 3667803"/>
              <a:gd name="connsiteY68" fmla="*/ 1066800 h 2352675"/>
              <a:gd name="connsiteX69" fmla="*/ 3648075 w 3667803"/>
              <a:gd name="connsiteY69" fmla="*/ 1047750 h 2352675"/>
              <a:gd name="connsiteX70" fmla="*/ 3667125 w 3667803"/>
              <a:gd name="connsiteY70" fmla="*/ 1076325 h 2352675"/>
              <a:gd name="connsiteX71" fmla="*/ 3600450 w 3667803"/>
              <a:gd name="connsiteY71" fmla="*/ 1114425 h 2352675"/>
              <a:gd name="connsiteX72" fmla="*/ 3505200 w 3667803"/>
              <a:gd name="connsiteY72" fmla="*/ 1123950 h 2352675"/>
              <a:gd name="connsiteX73" fmla="*/ 3400425 w 3667803"/>
              <a:gd name="connsiteY73" fmla="*/ 1143000 h 2352675"/>
              <a:gd name="connsiteX74" fmla="*/ 3371850 w 3667803"/>
              <a:gd name="connsiteY74" fmla="*/ 1162050 h 2352675"/>
              <a:gd name="connsiteX75" fmla="*/ 3314700 w 3667803"/>
              <a:gd name="connsiteY75" fmla="*/ 1209675 h 2352675"/>
              <a:gd name="connsiteX76" fmla="*/ 3276600 w 3667803"/>
              <a:gd name="connsiteY76" fmla="*/ 1295400 h 2352675"/>
              <a:gd name="connsiteX77" fmla="*/ 3248025 w 3667803"/>
              <a:gd name="connsiteY77" fmla="*/ 1314450 h 2352675"/>
              <a:gd name="connsiteX78" fmla="*/ 3181350 w 3667803"/>
              <a:gd name="connsiteY78" fmla="*/ 1390650 h 2352675"/>
              <a:gd name="connsiteX79" fmla="*/ 3162300 w 3667803"/>
              <a:gd name="connsiteY79" fmla="*/ 1419225 h 2352675"/>
              <a:gd name="connsiteX80" fmla="*/ 3133725 w 3667803"/>
              <a:gd name="connsiteY80" fmla="*/ 1428750 h 2352675"/>
              <a:gd name="connsiteX81" fmla="*/ 3105150 w 3667803"/>
              <a:gd name="connsiteY81" fmla="*/ 1447800 h 2352675"/>
              <a:gd name="connsiteX82" fmla="*/ 3076575 w 3667803"/>
              <a:gd name="connsiteY82" fmla="*/ 1504950 h 2352675"/>
              <a:gd name="connsiteX83" fmla="*/ 3067050 w 3667803"/>
              <a:gd name="connsiteY83" fmla="*/ 1533525 h 2352675"/>
              <a:gd name="connsiteX84" fmla="*/ 3038475 w 3667803"/>
              <a:gd name="connsiteY84" fmla="*/ 1552575 h 2352675"/>
              <a:gd name="connsiteX85" fmla="*/ 3009900 w 3667803"/>
              <a:gd name="connsiteY85" fmla="*/ 1609725 h 2352675"/>
              <a:gd name="connsiteX86" fmla="*/ 2952750 w 3667803"/>
              <a:gd name="connsiteY86" fmla="*/ 1628775 h 2352675"/>
              <a:gd name="connsiteX87" fmla="*/ 2895600 w 3667803"/>
              <a:gd name="connsiteY87" fmla="*/ 1647825 h 2352675"/>
              <a:gd name="connsiteX88" fmla="*/ 2867025 w 3667803"/>
              <a:gd name="connsiteY88" fmla="*/ 1657350 h 2352675"/>
              <a:gd name="connsiteX89" fmla="*/ 2838450 w 3667803"/>
              <a:gd name="connsiteY89" fmla="*/ 1676400 h 2352675"/>
              <a:gd name="connsiteX90" fmla="*/ 2819400 w 3667803"/>
              <a:gd name="connsiteY90" fmla="*/ 1704975 h 2352675"/>
              <a:gd name="connsiteX91" fmla="*/ 2838450 w 3667803"/>
              <a:gd name="connsiteY91" fmla="*/ 1781175 h 2352675"/>
              <a:gd name="connsiteX92" fmla="*/ 2828925 w 3667803"/>
              <a:gd name="connsiteY92" fmla="*/ 1914525 h 2352675"/>
              <a:gd name="connsiteX93" fmla="*/ 2819400 w 3667803"/>
              <a:gd name="connsiteY93" fmla="*/ 1971675 h 2352675"/>
              <a:gd name="connsiteX94" fmla="*/ 2790825 w 3667803"/>
              <a:gd name="connsiteY94" fmla="*/ 1990725 h 2352675"/>
              <a:gd name="connsiteX95" fmla="*/ 2676525 w 3667803"/>
              <a:gd name="connsiteY95" fmla="*/ 2009775 h 2352675"/>
              <a:gd name="connsiteX96" fmla="*/ 2647950 w 3667803"/>
              <a:gd name="connsiteY96" fmla="*/ 2038350 h 2352675"/>
              <a:gd name="connsiteX97" fmla="*/ 2676525 w 3667803"/>
              <a:gd name="connsiteY97" fmla="*/ 2133600 h 2352675"/>
              <a:gd name="connsiteX98" fmla="*/ 2705100 w 3667803"/>
              <a:gd name="connsiteY98" fmla="*/ 2152650 h 2352675"/>
              <a:gd name="connsiteX99" fmla="*/ 2733675 w 3667803"/>
              <a:gd name="connsiteY99" fmla="*/ 2162175 h 2352675"/>
              <a:gd name="connsiteX100" fmla="*/ 2762250 w 3667803"/>
              <a:gd name="connsiteY100" fmla="*/ 2190750 h 2352675"/>
              <a:gd name="connsiteX101" fmla="*/ 2771775 w 3667803"/>
              <a:gd name="connsiteY101" fmla="*/ 2219325 h 2352675"/>
              <a:gd name="connsiteX102" fmla="*/ 2809875 w 3667803"/>
              <a:gd name="connsiteY102" fmla="*/ 2276475 h 2352675"/>
              <a:gd name="connsiteX103" fmla="*/ 2809875 w 3667803"/>
              <a:gd name="connsiteY103" fmla="*/ 2276475 h 2352675"/>
              <a:gd name="connsiteX104" fmla="*/ 2838450 w 3667803"/>
              <a:gd name="connsiteY104" fmla="*/ 2305050 h 2352675"/>
              <a:gd name="connsiteX105" fmla="*/ 2867025 w 3667803"/>
              <a:gd name="connsiteY105" fmla="*/ 2352675 h 235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667803" h="2352675">
                <a:moveTo>
                  <a:pt x="0" y="0"/>
                </a:moveTo>
                <a:lnTo>
                  <a:pt x="0" y="0"/>
                </a:lnTo>
                <a:cubicBezTo>
                  <a:pt x="164890" y="32978"/>
                  <a:pt x="94795" y="21706"/>
                  <a:pt x="209550" y="38100"/>
                </a:cubicBezTo>
                <a:cubicBezTo>
                  <a:pt x="219075" y="41275"/>
                  <a:pt x="228342" y="45367"/>
                  <a:pt x="238125" y="47625"/>
                </a:cubicBezTo>
                <a:cubicBezTo>
                  <a:pt x="269675" y="54906"/>
                  <a:pt x="302658" y="56436"/>
                  <a:pt x="333375" y="66675"/>
                </a:cubicBezTo>
                <a:lnTo>
                  <a:pt x="390525" y="85725"/>
                </a:lnTo>
                <a:cubicBezTo>
                  <a:pt x="400050" y="88900"/>
                  <a:pt x="410746" y="89681"/>
                  <a:pt x="419100" y="95250"/>
                </a:cubicBezTo>
                <a:cubicBezTo>
                  <a:pt x="545955" y="179820"/>
                  <a:pt x="357944" y="58100"/>
                  <a:pt x="476250" y="123825"/>
                </a:cubicBezTo>
                <a:cubicBezTo>
                  <a:pt x="496264" y="134944"/>
                  <a:pt x="514350" y="149225"/>
                  <a:pt x="533400" y="161925"/>
                </a:cubicBezTo>
                <a:lnTo>
                  <a:pt x="676275" y="257175"/>
                </a:lnTo>
                <a:lnTo>
                  <a:pt x="762000" y="314325"/>
                </a:lnTo>
                <a:cubicBezTo>
                  <a:pt x="771525" y="320675"/>
                  <a:pt x="782480" y="325280"/>
                  <a:pt x="790575" y="333375"/>
                </a:cubicBezTo>
                <a:cubicBezTo>
                  <a:pt x="835339" y="378139"/>
                  <a:pt x="811678" y="350742"/>
                  <a:pt x="857250" y="419100"/>
                </a:cubicBezTo>
                <a:lnTo>
                  <a:pt x="876300" y="447675"/>
                </a:lnTo>
                <a:cubicBezTo>
                  <a:pt x="882650" y="457200"/>
                  <a:pt x="891730" y="465390"/>
                  <a:pt x="895350" y="476250"/>
                </a:cubicBezTo>
                <a:cubicBezTo>
                  <a:pt x="917123" y="541569"/>
                  <a:pt x="891412" y="460498"/>
                  <a:pt x="914400" y="552450"/>
                </a:cubicBezTo>
                <a:cubicBezTo>
                  <a:pt x="916835" y="562190"/>
                  <a:pt x="916825" y="573925"/>
                  <a:pt x="923925" y="581025"/>
                </a:cubicBezTo>
                <a:cubicBezTo>
                  <a:pt x="931025" y="588125"/>
                  <a:pt x="942537" y="589305"/>
                  <a:pt x="952500" y="590550"/>
                </a:cubicBezTo>
                <a:cubicBezTo>
                  <a:pt x="993577" y="595685"/>
                  <a:pt x="1035050" y="596900"/>
                  <a:pt x="1076325" y="600075"/>
                </a:cubicBezTo>
                <a:cubicBezTo>
                  <a:pt x="1115848" y="613249"/>
                  <a:pt x="1123895" y="609434"/>
                  <a:pt x="1143000" y="666750"/>
                </a:cubicBezTo>
                <a:cubicBezTo>
                  <a:pt x="1146175" y="676275"/>
                  <a:pt x="1144355" y="689489"/>
                  <a:pt x="1152525" y="695325"/>
                </a:cubicBezTo>
                <a:cubicBezTo>
                  <a:pt x="1168865" y="706997"/>
                  <a:pt x="1190625" y="708025"/>
                  <a:pt x="1209675" y="714375"/>
                </a:cubicBezTo>
                <a:lnTo>
                  <a:pt x="1238250" y="723900"/>
                </a:lnTo>
                <a:cubicBezTo>
                  <a:pt x="1304384" y="716552"/>
                  <a:pt x="1371905" y="703478"/>
                  <a:pt x="1438275" y="723900"/>
                </a:cubicBezTo>
                <a:cubicBezTo>
                  <a:pt x="1447871" y="726853"/>
                  <a:pt x="1445622" y="742674"/>
                  <a:pt x="1447800" y="752475"/>
                </a:cubicBezTo>
                <a:cubicBezTo>
                  <a:pt x="1451990" y="771328"/>
                  <a:pt x="1451218" y="791303"/>
                  <a:pt x="1457325" y="809625"/>
                </a:cubicBezTo>
                <a:cubicBezTo>
                  <a:pt x="1468096" y="841938"/>
                  <a:pt x="1477661" y="838629"/>
                  <a:pt x="1504950" y="847725"/>
                </a:cubicBezTo>
                <a:cubicBezTo>
                  <a:pt x="1552248" y="918671"/>
                  <a:pt x="1491459" y="831536"/>
                  <a:pt x="1552575" y="904875"/>
                </a:cubicBezTo>
                <a:cubicBezTo>
                  <a:pt x="1559904" y="913669"/>
                  <a:pt x="1563010" y="925912"/>
                  <a:pt x="1571625" y="933450"/>
                </a:cubicBezTo>
                <a:cubicBezTo>
                  <a:pt x="1588855" y="948527"/>
                  <a:pt x="1628775" y="971550"/>
                  <a:pt x="1628775" y="971550"/>
                </a:cubicBezTo>
                <a:cubicBezTo>
                  <a:pt x="1682354" y="964853"/>
                  <a:pt x="1736984" y="952017"/>
                  <a:pt x="1790700" y="971550"/>
                </a:cubicBezTo>
                <a:cubicBezTo>
                  <a:pt x="1804708" y="976644"/>
                  <a:pt x="1815437" y="1017186"/>
                  <a:pt x="1819275" y="1028700"/>
                </a:cubicBezTo>
                <a:cubicBezTo>
                  <a:pt x="1816100" y="1041400"/>
                  <a:pt x="1813346" y="1054213"/>
                  <a:pt x="1809750" y="1066800"/>
                </a:cubicBezTo>
                <a:cubicBezTo>
                  <a:pt x="1806992" y="1076454"/>
                  <a:pt x="1800225" y="1085335"/>
                  <a:pt x="1800225" y="1095375"/>
                </a:cubicBezTo>
                <a:cubicBezTo>
                  <a:pt x="1800225" y="1114688"/>
                  <a:pt x="1792746" y="1143369"/>
                  <a:pt x="1809750" y="1152525"/>
                </a:cubicBezTo>
                <a:cubicBezTo>
                  <a:pt x="1843412" y="1170651"/>
                  <a:pt x="1885950" y="1158875"/>
                  <a:pt x="1924050" y="1162050"/>
                </a:cubicBezTo>
                <a:cubicBezTo>
                  <a:pt x="1930400" y="1171575"/>
                  <a:pt x="1939811" y="1179660"/>
                  <a:pt x="1943100" y="1190625"/>
                </a:cubicBezTo>
                <a:cubicBezTo>
                  <a:pt x="1949551" y="1212129"/>
                  <a:pt x="1943507" y="1236784"/>
                  <a:pt x="1952625" y="1257300"/>
                </a:cubicBezTo>
                <a:cubicBezTo>
                  <a:pt x="1957274" y="1267761"/>
                  <a:pt x="1970961" y="1271230"/>
                  <a:pt x="1981200" y="1276350"/>
                </a:cubicBezTo>
                <a:cubicBezTo>
                  <a:pt x="2015527" y="1293513"/>
                  <a:pt x="2077708" y="1292668"/>
                  <a:pt x="2105025" y="1295400"/>
                </a:cubicBezTo>
                <a:cubicBezTo>
                  <a:pt x="2111375" y="1304925"/>
                  <a:pt x="2119426" y="1313514"/>
                  <a:pt x="2124075" y="1323975"/>
                </a:cubicBezTo>
                <a:cubicBezTo>
                  <a:pt x="2128694" y="1334368"/>
                  <a:pt x="2142277" y="1397264"/>
                  <a:pt x="2162175" y="1409700"/>
                </a:cubicBezTo>
                <a:cubicBezTo>
                  <a:pt x="2177635" y="1419362"/>
                  <a:pt x="2235119" y="1432699"/>
                  <a:pt x="2257425" y="1438275"/>
                </a:cubicBezTo>
                <a:cubicBezTo>
                  <a:pt x="2265635" y="1479324"/>
                  <a:pt x="2263141" y="1529716"/>
                  <a:pt x="2295525" y="1562100"/>
                </a:cubicBezTo>
                <a:cubicBezTo>
                  <a:pt x="2303620" y="1570195"/>
                  <a:pt x="2314575" y="1574800"/>
                  <a:pt x="2324100" y="1581150"/>
                </a:cubicBezTo>
                <a:cubicBezTo>
                  <a:pt x="2343150" y="1577975"/>
                  <a:pt x="2362514" y="1576309"/>
                  <a:pt x="2381250" y="1571625"/>
                </a:cubicBezTo>
                <a:cubicBezTo>
                  <a:pt x="2400731" y="1566755"/>
                  <a:pt x="2438400" y="1552575"/>
                  <a:pt x="2438400" y="1552575"/>
                </a:cubicBezTo>
                <a:cubicBezTo>
                  <a:pt x="2447925" y="1543050"/>
                  <a:pt x="2454196" y="1528260"/>
                  <a:pt x="2466975" y="1524000"/>
                </a:cubicBezTo>
                <a:cubicBezTo>
                  <a:pt x="2494250" y="1514908"/>
                  <a:pt x="2524201" y="1518275"/>
                  <a:pt x="2552700" y="1514475"/>
                </a:cubicBezTo>
                <a:cubicBezTo>
                  <a:pt x="2608578" y="1507025"/>
                  <a:pt x="2597338" y="1509121"/>
                  <a:pt x="2638425" y="1495425"/>
                </a:cubicBezTo>
                <a:cubicBezTo>
                  <a:pt x="2692710" y="1441140"/>
                  <a:pt x="2637942" y="1486107"/>
                  <a:pt x="2705100" y="1457325"/>
                </a:cubicBezTo>
                <a:cubicBezTo>
                  <a:pt x="2715622" y="1452816"/>
                  <a:pt x="2723436" y="1443395"/>
                  <a:pt x="2733675" y="1438275"/>
                </a:cubicBezTo>
                <a:cubicBezTo>
                  <a:pt x="2742655" y="1433785"/>
                  <a:pt x="2752725" y="1431925"/>
                  <a:pt x="2762250" y="1428750"/>
                </a:cubicBezTo>
                <a:cubicBezTo>
                  <a:pt x="2768600" y="1419225"/>
                  <a:pt x="2776791" y="1410697"/>
                  <a:pt x="2781300" y="1400175"/>
                </a:cubicBezTo>
                <a:cubicBezTo>
                  <a:pt x="2786457" y="1388143"/>
                  <a:pt x="2782647" y="1372297"/>
                  <a:pt x="2790825" y="1362075"/>
                </a:cubicBezTo>
                <a:cubicBezTo>
                  <a:pt x="2797097" y="1354235"/>
                  <a:pt x="2809746" y="1355308"/>
                  <a:pt x="2819400" y="1352550"/>
                </a:cubicBezTo>
                <a:cubicBezTo>
                  <a:pt x="2903121" y="1328630"/>
                  <a:pt x="2817562" y="1356338"/>
                  <a:pt x="2886075" y="1333500"/>
                </a:cubicBezTo>
                <a:cubicBezTo>
                  <a:pt x="2889250" y="1323975"/>
                  <a:pt x="2889328" y="1312765"/>
                  <a:pt x="2895600" y="1304925"/>
                </a:cubicBezTo>
                <a:cubicBezTo>
                  <a:pt x="2902751" y="1295986"/>
                  <a:pt x="2913714" y="1290524"/>
                  <a:pt x="2924175" y="1285875"/>
                </a:cubicBezTo>
                <a:cubicBezTo>
                  <a:pt x="2988850" y="1257130"/>
                  <a:pt x="3016042" y="1263932"/>
                  <a:pt x="3095625" y="1257300"/>
                </a:cubicBezTo>
                <a:cubicBezTo>
                  <a:pt x="3161158" y="1235456"/>
                  <a:pt x="3081926" y="1259791"/>
                  <a:pt x="3200400" y="1238250"/>
                </a:cubicBezTo>
                <a:cubicBezTo>
                  <a:pt x="3210278" y="1236454"/>
                  <a:pt x="3219450" y="1231900"/>
                  <a:pt x="3228975" y="1228725"/>
                </a:cubicBezTo>
                <a:cubicBezTo>
                  <a:pt x="3232150" y="1219200"/>
                  <a:pt x="3232931" y="1208504"/>
                  <a:pt x="3238500" y="1200150"/>
                </a:cubicBezTo>
                <a:cubicBezTo>
                  <a:pt x="3256406" y="1173291"/>
                  <a:pt x="3301518" y="1148613"/>
                  <a:pt x="3324225" y="1133475"/>
                </a:cubicBezTo>
                <a:cubicBezTo>
                  <a:pt x="3349913" y="1116350"/>
                  <a:pt x="3351799" y="1111473"/>
                  <a:pt x="3381375" y="1104900"/>
                </a:cubicBezTo>
                <a:cubicBezTo>
                  <a:pt x="3400228" y="1100710"/>
                  <a:pt x="3419672" y="1099565"/>
                  <a:pt x="3438525" y="1095375"/>
                </a:cubicBezTo>
                <a:cubicBezTo>
                  <a:pt x="3448326" y="1093197"/>
                  <a:pt x="3457255" y="1087819"/>
                  <a:pt x="3467100" y="1085850"/>
                </a:cubicBezTo>
                <a:cubicBezTo>
                  <a:pt x="3489115" y="1081447"/>
                  <a:pt x="3511686" y="1080341"/>
                  <a:pt x="3533775" y="1076325"/>
                </a:cubicBezTo>
                <a:cubicBezTo>
                  <a:pt x="3546655" y="1073983"/>
                  <a:pt x="3559096" y="1069640"/>
                  <a:pt x="3571875" y="1066800"/>
                </a:cubicBezTo>
                <a:cubicBezTo>
                  <a:pt x="3640839" y="1051475"/>
                  <a:pt x="3597013" y="1064771"/>
                  <a:pt x="3648075" y="1047750"/>
                </a:cubicBezTo>
                <a:cubicBezTo>
                  <a:pt x="3654425" y="1057275"/>
                  <a:pt x="3665243" y="1065033"/>
                  <a:pt x="3667125" y="1076325"/>
                </a:cubicBezTo>
                <a:cubicBezTo>
                  <a:pt x="3674225" y="1118928"/>
                  <a:pt x="3623776" y="1111509"/>
                  <a:pt x="3600450" y="1114425"/>
                </a:cubicBezTo>
                <a:cubicBezTo>
                  <a:pt x="3568788" y="1118383"/>
                  <a:pt x="3536862" y="1119992"/>
                  <a:pt x="3505200" y="1123950"/>
                </a:cubicBezTo>
                <a:cubicBezTo>
                  <a:pt x="3472703" y="1128012"/>
                  <a:pt x="3432936" y="1136498"/>
                  <a:pt x="3400425" y="1143000"/>
                </a:cubicBezTo>
                <a:cubicBezTo>
                  <a:pt x="3390900" y="1149350"/>
                  <a:pt x="3380644" y="1154721"/>
                  <a:pt x="3371850" y="1162050"/>
                </a:cubicBezTo>
                <a:cubicBezTo>
                  <a:pt x="3298511" y="1223166"/>
                  <a:pt x="3385646" y="1162377"/>
                  <a:pt x="3314700" y="1209675"/>
                </a:cubicBezTo>
                <a:cubicBezTo>
                  <a:pt x="3305269" y="1237969"/>
                  <a:pt x="3299241" y="1272759"/>
                  <a:pt x="3276600" y="1295400"/>
                </a:cubicBezTo>
                <a:cubicBezTo>
                  <a:pt x="3268505" y="1303495"/>
                  <a:pt x="3257550" y="1308100"/>
                  <a:pt x="3248025" y="1314450"/>
                </a:cubicBezTo>
                <a:cubicBezTo>
                  <a:pt x="3203575" y="1381125"/>
                  <a:pt x="3228975" y="1358900"/>
                  <a:pt x="3181350" y="1390650"/>
                </a:cubicBezTo>
                <a:cubicBezTo>
                  <a:pt x="3175000" y="1400175"/>
                  <a:pt x="3171239" y="1412074"/>
                  <a:pt x="3162300" y="1419225"/>
                </a:cubicBezTo>
                <a:cubicBezTo>
                  <a:pt x="3154460" y="1425497"/>
                  <a:pt x="3142705" y="1424260"/>
                  <a:pt x="3133725" y="1428750"/>
                </a:cubicBezTo>
                <a:cubicBezTo>
                  <a:pt x="3123486" y="1433870"/>
                  <a:pt x="3114675" y="1441450"/>
                  <a:pt x="3105150" y="1447800"/>
                </a:cubicBezTo>
                <a:cubicBezTo>
                  <a:pt x="3081209" y="1519624"/>
                  <a:pt x="3113504" y="1431092"/>
                  <a:pt x="3076575" y="1504950"/>
                </a:cubicBezTo>
                <a:cubicBezTo>
                  <a:pt x="3072085" y="1513930"/>
                  <a:pt x="3073322" y="1525685"/>
                  <a:pt x="3067050" y="1533525"/>
                </a:cubicBezTo>
                <a:cubicBezTo>
                  <a:pt x="3059899" y="1542464"/>
                  <a:pt x="3048000" y="1546225"/>
                  <a:pt x="3038475" y="1552575"/>
                </a:cubicBezTo>
                <a:cubicBezTo>
                  <a:pt x="3033285" y="1568145"/>
                  <a:pt x="3025449" y="1600007"/>
                  <a:pt x="3009900" y="1609725"/>
                </a:cubicBezTo>
                <a:cubicBezTo>
                  <a:pt x="2992872" y="1620368"/>
                  <a:pt x="2971800" y="1622425"/>
                  <a:pt x="2952750" y="1628775"/>
                </a:cubicBezTo>
                <a:lnTo>
                  <a:pt x="2895600" y="1647825"/>
                </a:lnTo>
                <a:cubicBezTo>
                  <a:pt x="2886075" y="1651000"/>
                  <a:pt x="2875379" y="1651781"/>
                  <a:pt x="2867025" y="1657350"/>
                </a:cubicBezTo>
                <a:lnTo>
                  <a:pt x="2838450" y="1676400"/>
                </a:lnTo>
                <a:cubicBezTo>
                  <a:pt x="2832100" y="1685925"/>
                  <a:pt x="2820820" y="1693616"/>
                  <a:pt x="2819400" y="1704975"/>
                </a:cubicBezTo>
                <a:cubicBezTo>
                  <a:pt x="2817310" y="1721694"/>
                  <a:pt x="2832230" y="1762514"/>
                  <a:pt x="2838450" y="1781175"/>
                </a:cubicBezTo>
                <a:cubicBezTo>
                  <a:pt x="2835275" y="1825625"/>
                  <a:pt x="2833359" y="1870183"/>
                  <a:pt x="2828925" y="1914525"/>
                </a:cubicBezTo>
                <a:cubicBezTo>
                  <a:pt x="2827003" y="1933742"/>
                  <a:pt x="2828037" y="1954401"/>
                  <a:pt x="2819400" y="1971675"/>
                </a:cubicBezTo>
                <a:cubicBezTo>
                  <a:pt x="2814280" y="1981914"/>
                  <a:pt x="2801544" y="1986705"/>
                  <a:pt x="2790825" y="1990725"/>
                </a:cubicBezTo>
                <a:cubicBezTo>
                  <a:pt x="2773683" y="1997153"/>
                  <a:pt x="2686426" y="2008361"/>
                  <a:pt x="2676525" y="2009775"/>
                </a:cubicBezTo>
                <a:cubicBezTo>
                  <a:pt x="2667000" y="2019300"/>
                  <a:pt x="2650592" y="2025141"/>
                  <a:pt x="2647950" y="2038350"/>
                </a:cubicBezTo>
                <a:cubicBezTo>
                  <a:pt x="2641955" y="2068327"/>
                  <a:pt x="2653761" y="2110836"/>
                  <a:pt x="2676525" y="2133600"/>
                </a:cubicBezTo>
                <a:cubicBezTo>
                  <a:pt x="2684620" y="2141695"/>
                  <a:pt x="2694861" y="2147530"/>
                  <a:pt x="2705100" y="2152650"/>
                </a:cubicBezTo>
                <a:cubicBezTo>
                  <a:pt x="2714080" y="2157140"/>
                  <a:pt x="2724150" y="2159000"/>
                  <a:pt x="2733675" y="2162175"/>
                </a:cubicBezTo>
                <a:cubicBezTo>
                  <a:pt x="2743200" y="2171700"/>
                  <a:pt x="2754778" y="2179542"/>
                  <a:pt x="2762250" y="2190750"/>
                </a:cubicBezTo>
                <a:cubicBezTo>
                  <a:pt x="2767819" y="2199104"/>
                  <a:pt x="2766899" y="2210548"/>
                  <a:pt x="2771775" y="2219325"/>
                </a:cubicBezTo>
                <a:cubicBezTo>
                  <a:pt x="2782894" y="2239339"/>
                  <a:pt x="2797175" y="2257425"/>
                  <a:pt x="2809875" y="2276475"/>
                </a:cubicBezTo>
                <a:lnTo>
                  <a:pt x="2809875" y="2276475"/>
                </a:lnTo>
                <a:cubicBezTo>
                  <a:pt x="2819400" y="2286000"/>
                  <a:pt x="2829826" y="2294702"/>
                  <a:pt x="2838450" y="2305050"/>
                </a:cubicBezTo>
                <a:cubicBezTo>
                  <a:pt x="2852818" y="2322291"/>
                  <a:pt x="2857727" y="2334078"/>
                  <a:pt x="2867025" y="2352675"/>
                </a:cubicBezTo>
              </a:path>
            </a:pathLst>
          </a:cu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376" name="Text Box 182"/>
          <p:cNvSpPr txBox="1">
            <a:spLocks noChangeArrowheads="1"/>
          </p:cNvSpPr>
          <p:nvPr/>
        </p:nvSpPr>
        <p:spPr bwMode="auto">
          <a:xfrm>
            <a:off x="4375702" y="1959022"/>
            <a:ext cx="1404375" cy="34304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890" tIns="47943" rIns="95890" bIns="47943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Голубая дача</a:t>
            </a:r>
          </a:p>
        </p:txBody>
      </p:sp>
      <p:sp>
        <p:nvSpPr>
          <p:cNvPr id="387" name="AutoShape 24"/>
          <p:cNvSpPr>
            <a:spLocks noChangeArrowheads="1"/>
          </p:cNvSpPr>
          <p:nvPr/>
        </p:nvSpPr>
        <p:spPr bwMode="auto">
          <a:xfrm>
            <a:off x="5323557" y="5549165"/>
            <a:ext cx="3548153" cy="865007"/>
          </a:xfrm>
          <a:prstGeom prst="wedgeRectCallout">
            <a:avLst>
              <a:gd name="adj1" fmla="val -21598"/>
              <a:gd name="adj2" fmla="val -212792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lIns="116650" tIns="58331" rIns="116650" bIns="58331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97 по 98 км ( боковой ветер)</a:t>
            </a:r>
            <a:endParaRPr lang="en-US" altLang="ru-RU" sz="16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674" y="935524"/>
            <a:ext cx="3070642" cy="249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9169879" y="935524"/>
            <a:ext cx="2705987" cy="26160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6" tIns="45718" rIns="91436" bIns="45718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ветра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23.11.2019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2308" y="1957408"/>
            <a:ext cx="161924" cy="147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816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7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30078\Desktop\Сочи\Снимо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82261"/>
            <a:ext cx="12192001" cy="617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-1" y="0"/>
            <a:ext cx="12240684" cy="682261"/>
          </a:xfrm>
          <a:prstGeom prst="rect">
            <a:avLst/>
          </a:prstGeom>
          <a:solidFill>
            <a:srgbClr val="5B9BD5">
              <a:lumMod val="50000"/>
            </a:srgbClr>
          </a:solidFill>
          <a:ln w="9525">
            <a:noFill/>
            <a:miter lim="800000"/>
            <a:headEnd/>
            <a:tailEnd/>
          </a:ln>
        </p:spPr>
        <p:txBody>
          <a:bodyPr lIns="62134" tIns="31069" rIns="62134" bIns="31069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8726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rgbClr val="FFFFFF"/>
                </a:solidFill>
              </a:rPr>
              <a:t>ИНФОРМАЦИОННЫЕ МАТЕРИАЛЫ ПО АВТОМОБИЛЬНОЙ ДОРОГЕ А-147 </a:t>
            </a:r>
          </a:p>
          <a:p>
            <a:pPr defTabSz="8726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rgbClr val="FFFFFF"/>
                </a:solidFill>
              </a:rPr>
              <a:t>В КРАСНОДАРСКОМ КРАЕ  (РИСК НАРУШЕНИЯ ТРАНСПОРТНОГО СООБЩЕНИЯ НА </a:t>
            </a:r>
            <a:r>
              <a:rPr lang="ru-RU" sz="1600" dirty="0" smtClean="0">
                <a:solidFill>
                  <a:srgbClr val="FFFFFF"/>
                </a:solidFill>
              </a:rPr>
              <a:t>23.11.2019г</a:t>
            </a:r>
            <a:r>
              <a:rPr lang="ru-RU" sz="1600" dirty="0">
                <a:solidFill>
                  <a:srgbClr val="FFFFFF"/>
                </a:solidFill>
              </a:rPr>
              <a:t>.)</a:t>
            </a:r>
          </a:p>
        </p:txBody>
      </p:sp>
      <p:pic>
        <p:nvPicPr>
          <p:cNvPr id="2" name="Голубая дача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782" y="4272606"/>
            <a:ext cx="4505151" cy="2499669"/>
          </a:xfrm>
          <a:prstGeom prst="rect">
            <a:avLst/>
          </a:prstGeom>
        </p:spPr>
      </p:pic>
      <p:sp>
        <p:nvSpPr>
          <p:cNvPr id="373" name="Прямоугольник 372"/>
          <p:cNvSpPr/>
          <p:nvPr/>
        </p:nvSpPr>
        <p:spPr>
          <a:xfrm>
            <a:off x="104782" y="3939647"/>
            <a:ext cx="4505151" cy="3329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3" name="Полилиния 2"/>
          <p:cNvSpPr/>
          <p:nvPr/>
        </p:nvSpPr>
        <p:spPr>
          <a:xfrm>
            <a:off x="3390901" y="676275"/>
            <a:ext cx="1866900" cy="2171700"/>
          </a:xfrm>
          <a:custGeom>
            <a:avLst/>
            <a:gdLst>
              <a:gd name="connsiteX0" fmla="*/ 0 w 1866900"/>
              <a:gd name="connsiteY0" fmla="*/ 0 h 2171700"/>
              <a:gd name="connsiteX1" fmla="*/ 0 w 1866900"/>
              <a:gd name="connsiteY1" fmla="*/ 0 h 2171700"/>
              <a:gd name="connsiteX2" fmla="*/ 9525 w 1866900"/>
              <a:gd name="connsiteY2" fmla="*/ 276225 h 2171700"/>
              <a:gd name="connsiteX3" fmla="*/ 19050 w 1866900"/>
              <a:gd name="connsiteY3" fmla="*/ 314325 h 2171700"/>
              <a:gd name="connsiteX4" fmla="*/ 38100 w 1866900"/>
              <a:gd name="connsiteY4" fmla="*/ 409575 h 2171700"/>
              <a:gd name="connsiteX5" fmla="*/ 47625 w 1866900"/>
              <a:gd name="connsiteY5" fmla="*/ 438150 h 2171700"/>
              <a:gd name="connsiteX6" fmla="*/ 57150 w 1866900"/>
              <a:gd name="connsiteY6" fmla="*/ 476250 h 2171700"/>
              <a:gd name="connsiteX7" fmla="*/ 114300 w 1866900"/>
              <a:gd name="connsiteY7" fmla="*/ 561975 h 2171700"/>
              <a:gd name="connsiteX8" fmla="*/ 133350 w 1866900"/>
              <a:gd name="connsiteY8" fmla="*/ 590550 h 2171700"/>
              <a:gd name="connsiteX9" fmla="*/ 190500 w 1866900"/>
              <a:gd name="connsiteY9" fmla="*/ 647700 h 2171700"/>
              <a:gd name="connsiteX10" fmla="*/ 238125 w 1866900"/>
              <a:gd name="connsiteY10" fmla="*/ 714375 h 2171700"/>
              <a:gd name="connsiteX11" fmla="*/ 266700 w 1866900"/>
              <a:gd name="connsiteY11" fmla="*/ 733425 h 2171700"/>
              <a:gd name="connsiteX12" fmla="*/ 285750 w 1866900"/>
              <a:gd name="connsiteY12" fmla="*/ 762000 h 2171700"/>
              <a:gd name="connsiteX13" fmla="*/ 314325 w 1866900"/>
              <a:gd name="connsiteY13" fmla="*/ 781050 h 2171700"/>
              <a:gd name="connsiteX14" fmla="*/ 352425 w 1866900"/>
              <a:gd name="connsiteY14" fmla="*/ 809625 h 2171700"/>
              <a:gd name="connsiteX15" fmla="*/ 409575 w 1866900"/>
              <a:gd name="connsiteY15" fmla="*/ 866775 h 2171700"/>
              <a:gd name="connsiteX16" fmla="*/ 504825 w 1866900"/>
              <a:gd name="connsiteY16" fmla="*/ 923925 h 2171700"/>
              <a:gd name="connsiteX17" fmla="*/ 561975 w 1866900"/>
              <a:gd name="connsiteY17" fmla="*/ 981075 h 2171700"/>
              <a:gd name="connsiteX18" fmla="*/ 600075 w 1866900"/>
              <a:gd name="connsiteY18" fmla="*/ 1000125 h 2171700"/>
              <a:gd name="connsiteX19" fmla="*/ 628650 w 1866900"/>
              <a:gd name="connsiteY19" fmla="*/ 1028700 h 2171700"/>
              <a:gd name="connsiteX20" fmla="*/ 657225 w 1866900"/>
              <a:gd name="connsiteY20" fmla="*/ 1047750 h 2171700"/>
              <a:gd name="connsiteX21" fmla="*/ 723900 w 1866900"/>
              <a:gd name="connsiteY21" fmla="*/ 1085850 h 2171700"/>
              <a:gd name="connsiteX22" fmla="*/ 809625 w 1866900"/>
              <a:gd name="connsiteY22" fmla="*/ 1152525 h 2171700"/>
              <a:gd name="connsiteX23" fmla="*/ 838200 w 1866900"/>
              <a:gd name="connsiteY23" fmla="*/ 1171575 h 2171700"/>
              <a:gd name="connsiteX24" fmla="*/ 914400 w 1866900"/>
              <a:gd name="connsiteY24" fmla="*/ 1238250 h 2171700"/>
              <a:gd name="connsiteX25" fmla="*/ 942975 w 1866900"/>
              <a:gd name="connsiteY25" fmla="*/ 1266825 h 2171700"/>
              <a:gd name="connsiteX26" fmla="*/ 990600 w 1866900"/>
              <a:gd name="connsiteY26" fmla="*/ 1323975 h 2171700"/>
              <a:gd name="connsiteX27" fmla="*/ 1028700 w 1866900"/>
              <a:gd name="connsiteY27" fmla="*/ 1352550 h 2171700"/>
              <a:gd name="connsiteX28" fmla="*/ 1085850 w 1866900"/>
              <a:gd name="connsiteY28" fmla="*/ 1390650 h 2171700"/>
              <a:gd name="connsiteX29" fmla="*/ 1123950 w 1866900"/>
              <a:gd name="connsiteY29" fmla="*/ 1447800 h 2171700"/>
              <a:gd name="connsiteX30" fmla="*/ 1143000 w 1866900"/>
              <a:gd name="connsiteY30" fmla="*/ 1476375 h 2171700"/>
              <a:gd name="connsiteX31" fmla="*/ 1200150 w 1866900"/>
              <a:gd name="connsiteY31" fmla="*/ 1533525 h 2171700"/>
              <a:gd name="connsiteX32" fmla="*/ 1247775 w 1866900"/>
              <a:gd name="connsiteY32" fmla="*/ 1590675 h 2171700"/>
              <a:gd name="connsiteX33" fmla="*/ 1276350 w 1866900"/>
              <a:gd name="connsiteY33" fmla="*/ 1609725 h 2171700"/>
              <a:gd name="connsiteX34" fmla="*/ 1314450 w 1866900"/>
              <a:gd name="connsiteY34" fmla="*/ 1638300 h 2171700"/>
              <a:gd name="connsiteX35" fmla="*/ 1371600 w 1866900"/>
              <a:gd name="connsiteY35" fmla="*/ 1676400 h 2171700"/>
              <a:gd name="connsiteX36" fmla="*/ 1390650 w 1866900"/>
              <a:gd name="connsiteY36" fmla="*/ 1704975 h 2171700"/>
              <a:gd name="connsiteX37" fmla="*/ 1419225 w 1866900"/>
              <a:gd name="connsiteY37" fmla="*/ 1714500 h 2171700"/>
              <a:gd name="connsiteX38" fmla="*/ 1447800 w 1866900"/>
              <a:gd name="connsiteY38" fmla="*/ 1733550 h 2171700"/>
              <a:gd name="connsiteX39" fmla="*/ 1485900 w 1866900"/>
              <a:gd name="connsiteY39" fmla="*/ 1752600 h 2171700"/>
              <a:gd name="connsiteX40" fmla="*/ 1514475 w 1866900"/>
              <a:gd name="connsiteY40" fmla="*/ 1781175 h 2171700"/>
              <a:gd name="connsiteX41" fmla="*/ 1552575 w 1866900"/>
              <a:gd name="connsiteY41" fmla="*/ 1800225 h 2171700"/>
              <a:gd name="connsiteX42" fmla="*/ 1600200 w 1866900"/>
              <a:gd name="connsiteY42" fmla="*/ 1857375 h 2171700"/>
              <a:gd name="connsiteX43" fmla="*/ 1628775 w 1866900"/>
              <a:gd name="connsiteY43" fmla="*/ 1876425 h 2171700"/>
              <a:gd name="connsiteX44" fmla="*/ 1676400 w 1866900"/>
              <a:gd name="connsiteY44" fmla="*/ 1924050 h 2171700"/>
              <a:gd name="connsiteX45" fmla="*/ 1695450 w 1866900"/>
              <a:gd name="connsiteY45" fmla="*/ 1952625 h 2171700"/>
              <a:gd name="connsiteX46" fmla="*/ 1781175 w 1866900"/>
              <a:gd name="connsiteY46" fmla="*/ 2019300 h 2171700"/>
              <a:gd name="connsiteX47" fmla="*/ 1819275 w 1866900"/>
              <a:gd name="connsiteY47" fmla="*/ 2076450 h 2171700"/>
              <a:gd name="connsiteX48" fmla="*/ 1838325 w 1866900"/>
              <a:gd name="connsiteY48" fmla="*/ 2105025 h 2171700"/>
              <a:gd name="connsiteX49" fmla="*/ 1866900 w 1866900"/>
              <a:gd name="connsiteY49" fmla="*/ 2171700 h 217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866900" h="2171700">
                <a:moveTo>
                  <a:pt x="0" y="0"/>
                </a:moveTo>
                <a:lnTo>
                  <a:pt x="0" y="0"/>
                </a:lnTo>
                <a:cubicBezTo>
                  <a:pt x="3175" y="92075"/>
                  <a:pt x="3952" y="184264"/>
                  <a:pt x="9525" y="276225"/>
                </a:cubicBezTo>
                <a:cubicBezTo>
                  <a:pt x="10317" y="289292"/>
                  <a:pt x="16483" y="301488"/>
                  <a:pt x="19050" y="314325"/>
                </a:cubicBezTo>
                <a:cubicBezTo>
                  <a:pt x="31524" y="376697"/>
                  <a:pt x="23351" y="357952"/>
                  <a:pt x="38100" y="409575"/>
                </a:cubicBezTo>
                <a:cubicBezTo>
                  <a:pt x="40858" y="419229"/>
                  <a:pt x="44867" y="428496"/>
                  <a:pt x="47625" y="438150"/>
                </a:cubicBezTo>
                <a:cubicBezTo>
                  <a:pt x="51221" y="450737"/>
                  <a:pt x="51296" y="464541"/>
                  <a:pt x="57150" y="476250"/>
                </a:cubicBezTo>
                <a:lnTo>
                  <a:pt x="114300" y="561975"/>
                </a:lnTo>
                <a:cubicBezTo>
                  <a:pt x="120650" y="571500"/>
                  <a:pt x="125255" y="582455"/>
                  <a:pt x="133350" y="590550"/>
                </a:cubicBezTo>
                <a:cubicBezTo>
                  <a:pt x="152400" y="609600"/>
                  <a:pt x="175556" y="625284"/>
                  <a:pt x="190500" y="647700"/>
                </a:cubicBezTo>
                <a:cubicBezTo>
                  <a:pt x="201317" y="663925"/>
                  <a:pt x="226310" y="702560"/>
                  <a:pt x="238125" y="714375"/>
                </a:cubicBezTo>
                <a:cubicBezTo>
                  <a:pt x="246220" y="722470"/>
                  <a:pt x="257175" y="727075"/>
                  <a:pt x="266700" y="733425"/>
                </a:cubicBezTo>
                <a:cubicBezTo>
                  <a:pt x="273050" y="742950"/>
                  <a:pt x="277655" y="753905"/>
                  <a:pt x="285750" y="762000"/>
                </a:cubicBezTo>
                <a:cubicBezTo>
                  <a:pt x="293845" y="770095"/>
                  <a:pt x="305010" y="774396"/>
                  <a:pt x="314325" y="781050"/>
                </a:cubicBezTo>
                <a:cubicBezTo>
                  <a:pt x="327243" y="790277"/>
                  <a:pt x="340625" y="799005"/>
                  <a:pt x="352425" y="809625"/>
                </a:cubicBezTo>
                <a:cubicBezTo>
                  <a:pt x="372450" y="827647"/>
                  <a:pt x="385478" y="854727"/>
                  <a:pt x="409575" y="866775"/>
                </a:cubicBezTo>
                <a:cubicBezTo>
                  <a:pt x="439640" y="881807"/>
                  <a:pt x="481837" y="900937"/>
                  <a:pt x="504825" y="923925"/>
                </a:cubicBezTo>
                <a:cubicBezTo>
                  <a:pt x="523875" y="942975"/>
                  <a:pt x="537878" y="969027"/>
                  <a:pt x="561975" y="981075"/>
                </a:cubicBezTo>
                <a:cubicBezTo>
                  <a:pt x="574675" y="987425"/>
                  <a:pt x="588521" y="991872"/>
                  <a:pt x="600075" y="1000125"/>
                </a:cubicBezTo>
                <a:cubicBezTo>
                  <a:pt x="611036" y="1007955"/>
                  <a:pt x="618302" y="1020076"/>
                  <a:pt x="628650" y="1028700"/>
                </a:cubicBezTo>
                <a:cubicBezTo>
                  <a:pt x="637444" y="1036029"/>
                  <a:pt x="647910" y="1041096"/>
                  <a:pt x="657225" y="1047750"/>
                </a:cubicBezTo>
                <a:cubicBezTo>
                  <a:pt x="707682" y="1083791"/>
                  <a:pt x="677529" y="1070393"/>
                  <a:pt x="723900" y="1085850"/>
                </a:cubicBezTo>
                <a:cubicBezTo>
                  <a:pt x="768664" y="1130614"/>
                  <a:pt x="741267" y="1106953"/>
                  <a:pt x="809625" y="1152525"/>
                </a:cubicBezTo>
                <a:lnTo>
                  <a:pt x="838200" y="1171575"/>
                </a:lnTo>
                <a:cubicBezTo>
                  <a:pt x="892175" y="1252538"/>
                  <a:pt x="803275" y="1127125"/>
                  <a:pt x="914400" y="1238250"/>
                </a:cubicBezTo>
                <a:cubicBezTo>
                  <a:pt x="923925" y="1247775"/>
                  <a:pt x="934351" y="1256477"/>
                  <a:pt x="942975" y="1266825"/>
                </a:cubicBezTo>
                <a:cubicBezTo>
                  <a:pt x="979719" y="1310918"/>
                  <a:pt x="941902" y="1282234"/>
                  <a:pt x="990600" y="1323975"/>
                </a:cubicBezTo>
                <a:cubicBezTo>
                  <a:pt x="1002653" y="1334306"/>
                  <a:pt x="1015695" y="1343446"/>
                  <a:pt x="1028700" y="1352550"/>
                </a:cubicBezTo>
                <a:cubicBezTo>
                  <a:pt x="1047457" y="1365680"/>
                  <a:pt x="1085850" y="1390650"/>
                  <a:pt x="1085850" y="1390650"/>
                </a:cubicBezTo>
                <a:lnTo>
                  <a:pt x="1123950" y="1447800"/>
                </a:lnTo>
                <a:cubicBezTo>
                  <a:pt x="1130300" y="1457325"/>
                  <a:pt x="1134905" y="1468280"/>
                  <a:pt x="1143000" y="1476375"/>
                </a:cubicBezTo>
                <a:cubicBezTo>
                  <a:pt x="1162050" y="1495425"/>
                  <a:pt x="1185206" y="1511109"/>
                  <a:pt x="1200150" y="1533525"/>
                </a:cubicBezTo>
                <a:cubicBezTo>
                  <a:pt x="1218881" y="1561622"/>
                  <a:pt x="1220273" y="1567756"/>
                  <a:pt x="1247775" y="1590675"/>
                </a:cubicBezTo>
                <a:cubicBezTo>
                  <a:pt x="1256569" y="1598004"/>
                  <a:pt x="1267035" y="1603071"/>
                  <a:pt x="1276350" y="1609725"/>
                </a:cubicBezTo>
                <a:cubicBezTo>
                  <a:pt x="1289268" y="1618952"/>
                  <a:pt x="1301445" y="1629196"/>
                  <a:pt x="1314450" y="1638300"/>
                </a:cubicBezTo>
                <a:cubicBezTo>
                  <a:pt x="1333207" y="1651430"/>
                  <a:pt x="1371600" y="1676400"/>
                  <a:pt x="1371600" y="1676400"/>
                </a:cubicBezTo>
                <a:cubicBezTo>
                  <a:pt x="1377950" y="1685925"/>
                  <a:pt x="1381711" y="1697824"/>
                  <a:pt x="1390650" y="1704975"/>
                </a:cubicBezTo>
                <a:cubicBezTo>
                  <a:pt x="1398490" y="1711247"/>
                  <a:pt x="1410245" y="1710010"/>
                  <a:pt x="1419225" y="1714500"/>
                </a:cubicBezTo>
                <a:cubicBezTo>
                  <a:pt x="1429464" y="1719620"/>
                  <a:pt x="1437861" y="1727870"/>
                  <a:pt x="1447800" y="1733550"/>
                </a:cubicBezTo>
                <a:cubicBezTo>
                  <a:pt x="1460128" y="1740595"/>
                  <a:pt x="1474346" y="1744347"/>
                  <a:pt x="1485900" y="1752600"/>
                </a:cubicBezTo>
                <a:cubicBezTo>
                  <a:pt x="1496861" y="1760430"/>
                  <a:pt x="1503514" y="1773345"/>
                  <a:pt x="1514475" y="1781175"/>
                </a:cubicBezTo>
                <a:cubicBezTo>
                  <a:pt x="1526029" y="1789428"/>
                  <a:pt x="1541021" y="1791972"/>
                  <a:pt x="1552575" y="1800225"/>
                </a:cubicBezTo>
                <a:cubicBezTo>
                  <a:pt x="1607190" y="1839235"/>
                  <a:pt x="1558428" y="1815603"/>
                  <a:pt x="1600200" y="1857375"/>
                </a:cubicBezTo>
                <a:cubicBezTo>
                  <a:pt x="1608295" y="1865470"/>
                  <a:pt x="1619250" y="1870075"/>
                  <a:pt x="1628775" y="1876425"/>
                </a:cubicBezTo>
                <a:cubicBezTo>
                  <a:pt x="1679575" y="1952625"/>
                  <a:pt x="1612900" y="1860550"/>
                  <a:pt x="1676400" y="1924050"/>
                </a:cubicBezTo>
                <a:cubicBezTo>
                  <a:pt x="1684495" y="1932145"/>
                  <a:pt x="1686835" y="1945087"/>
                  <a:pt x="1695450" y="1952625"/>
                </a:cubicBezTo>
                <a:cubicBezTo>
                  <a:pt x="1745554" y="1996466"/>
                  <a:pt x="1747150" y="1975554"/>
                  <a:pt x="1781175" y="2019300"/>
                </a:cubicBezTo>
                <a:cubicBezTo>
                  <a:pt x="1795231" y="2037372"/>
                  <a:pt x="1806575" y="2057400"/>
                  <a:pt x="1819275" y="2076450"/>
                </a:cubicBezTo>
                <a:cubicBezTo>
                  <a:pt x="1825625" y="2085975"/>
                  <a:pt x="1834705" y="2094165"/>
                  <a:pt x="1838325" y="2105025"/>
                </a:cubicBezTo>
                <a:cubicBezTo>
                  <a:pt x="1858795" y="2166435"/>
                  <a:pt x="1843176" y="2147976"/>
                  <a:pt x="1866900" y="2171700"/>
                </a:cubicBezTo>
              </a:path>
            </a:pathLst>
          </a:cu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2048" name="Полилиния 2047"/>
          <p:cNvSpPr/>
          <p:nvPr/>
        </p:nvSpPr>
        <p:spPr>
          <a:xfrm>
            <a:off x="7105651" y="4419600"/>
            <a:ext cx="2428875" cy="2505152"/>
          </a:xfrm>
          <a:custGeom>
            <a:avLst/>
            <a:gdLst>
              <a:gd name="connsiteX0" fmla="*/ 0 w 2428875"/>
              <a:gd name="connsiteY0" fmla="*/ 0 h 2505152"/>
              <a:gd name="connsiteX1" fmla="*/ 0 w 2428875"/>
              <a:gd name="connsiteY1" fmla="*/ 0 h 2505152"/>
              <a:gd name="connsiteX2" fmla="*/ 38100 w 2428875"/>
              <a:gd name="connsiteY2" fmla="*/ 76200 h 2505152"/>
              <a:gd name="connsiteX3" fmla="*/ 57150 w 2428875"/>
              <a:gd name="connsiteY3" fmla="*/ 104775 h 2505152"/>
              <a:gd name="connsiteX4" fmla="*/ 85725 w 2428875"/>
              <a:gd name="connsiteY4" fmla="*/ 161925 h 2505152"/>
              <a:gd name="connsiteX5" fmla="*/ 123825 w 2428875"/>
              <a:gd name="connsiteY5" fmla="*/ 190500 h 2505152"/>
              <a:gd name="connsiteX6" fmla="*/ 171450 w 2428875"/>
              <a:gd name="connsiteY6" fmla="*/ 247650 h 2505152"/>
              <a:gd name="connsiteX7" fmla="*/ 209550 w 2428875"/>
              <a:gd name="connsiteY7" fmla="*/ 276225 h 2505152"/>
              <a:gd name="connsiteX8" fmla="*/ 247650 w 2428875"/>
              <a:gd name="connsiteY8" fmla="*/ 314325 h 2505152"/>
              <a:gd name="connsiteX9" fmla="*/ 304800 w 2428875"/>
              <a:gd name="connsiteY9" fmla="*/ 352425 h 2505152"/>
              <a:gd name="connsiteX10" fmla="*/ 352425 w 2428875"/>
              <a:gd name="connsiteY10" fmla="*/ 400050 h 2505152"/>
              <a:gd name="connsiteX11" fmla="*/ 381000 w 2428875"/>
              <a:gd name="connsiteY11" fmla="*/ 438150 h 2505152"/>
              <a:gd name="connsiteX12" fmla="*/ 400050 w 2428875"/>
              <a:gd name="connsiteY12" fmla="*/ 466725 h 2505152"/>
              <a:gd name="connsiteX13" fmla="*/ 428625 w 2428875"/>
              <a:gd name="connsiteY13" fmla="*/ 485775 h 2505152"/>
              <a:gd name="connsiteX14" fmla="*/ 466725 w 2428875"/>
              <a:gd name="connsiteY14" fmla="*/ 542925 h 2505152"/>
              <a:gd name="connsiteX15" fmla="*/ 485775 w 2428875"/>
              <a:gd name="connsiteY15" fmla="*/ 571500 h 2505152"/>
              <a:gd name="connsiteX16" fmla="*/ 514350 w 2428875"/>
              <a:gd name="connsiteY16" fmla="*/ 600075 h 2505152"/>
              <a:gd name="connsiteX17" fmla="*/ 561975 w 2428875"/>
              <a:gd name="connsiteY17" fmla="*/ 647700 h 2505152"/>
              <a:gd name="connsiteX18" fmla="*/ 609600 w 2428875"/>
              <a:gd name="connsiteY18" fmla="*/ 685800 h 2505152"/>
              <a:gd name="connsiteX19" fmla="*/ 628650 w 2428875"/>
              <a:gd name="connsiteY19" fmla="*/ 714375 h 2505152"/>
              <a:gd name="connsiteX20" fmla="*/ 666750 w 2428875"/>
              <a:gd name="connsiteY20" fmla="*/ 733425 h 2505152"/>
              <a:gd name="connsiteX21" fmla="*/ 752475 w 2428875"/>
              <a:gd name="connsiteY21" fmla="*/ 819150 h 2505152"/>
              <a:gd name="connsiteX22" fmla="*/ 781050 w 2428875"/>
              <a:gd name="connsiteY22" fmla="*/ 847725 h 2505152"/>
              <a:gd name="connsiteX23" fmla="*/ 809625 w 2428875"/>
              <a:gd name="connsiteY23" fmla="*/ 866775 h 2505152"/>
              <a:gd name="connsiteX24" fmla="*/ 838200 w 2428875"/>
              <a:gd name="connsiteY24" fmla="*/ 904875 h 2505152"/>
              <a:gd name="connsiteX25" fmla="*/ 866775 w 2428875"/>
              <a:gd name="connsiteY25" fmla="*/ 933450 h 2505152"/>
              <a:gd name="connsiteX26" fmla="*/ 904875 w 2428875"/>
              <a:gd name="connsiteY26" fmla="*/ 990600 h 2505152"/>
              <a:gd name="connsiteX27" fmla="*/ 962025 w 2428875"/>
              <a:gd name="connsiteY27" fmla="*/ 1028700 h 2505152"/>
              <a:gd name="connsiteX28" fmla="*/ 1000125 w 2428875"/>
              <a:gd name="connsiteY28" fmla="*/ 1066800 h 2505152"/>
              <a:gd name="connsiteX29" fmla="*/ 1019175 w 2428875"/>
              <a:gd name="connsiteY29" fmla="*/ 1095375 h 2505152"/>
              <a:gd name="connsiteX30" fmla="*/ 1076325 w 2428875"/>
              <a:gd name="connsiteY30" fmla="*/ 1143000 h 2505152"/>
              <a:gd name="connsiteX31" fmla="*/ 1095375 w 2428875"/>
              <a:gd name="connsiteY31" fmla="*/ 1171575 h 2505152"/>
              <a:gd name="connsiteX32" fmla="*/ 1123950 w 2428875"/>
              <a:gd name="connsiteY32" fmla="*/ 1190625 h 2505152"/>
              <a:gd name="connsiteX33" fmla="*/ 1152525 w 2428875"/>
              <a:gd name="connsiteY33" fmla="*/ 1219200 h 2505152"/>
              <a:gd name="connsiteX34" fmla="*/ 1162050 w 2428875"/>
              <a:gd name="connsiteY34" fmla="*/ 1247775 h 2505152"/>
              <a:gd name="connsiteX35" fmla="*/ 1190625 w 2428875"/>
              <a:gd name="connsiteY35" fmla="*/ 1266825 h 2505152"/>
              <a:gd name="connsiteX36" fmla="*/ 1219200 w 2428875"/>
              <a:gd name="connsiteY36" fmla="*/ 1295400 h 2505152"/>
              <a:gd name="connsiteX37" fmla="*/ 1314450 w 2428875"/>
              <a:gd name="connsiteY37" fmla="*/ 1409700 h 2505152"/>
              <a:gd name="connsiteX38" fmla="*/ 1343025 w 2428875"/>
              <a:gd name="connsiteY38" fmla="*/ 1438275 h 2505152"/>
              <a:gd name="connsiteX39" fmla="*/ 1400175 w 2428875"/>
              <a:gd name="connsiteY39" fmla="*/ 1476375 h 2505152"/>
              <a:gd name="connsiteX40" fmla="*/ 1428750 w 2428875"/>
              <a:gd name="connsiteY40" fmla="*/ 1495425 h 2505152"/>
              <a:gd name="connsiteX41" fmla="*/ 1457325 w 2428875"/>
              <a:gd name="connsiteY41" fmla="*/ 1524000 h 2505152"/>
              <a:gd name="connsiteX42" fmla="*/ 1514475 w 2428875"/>
              <a:gd name="connsiteY42" fmla="*/ 1562100 h 2505152"/>
              <a:gd name="connsiteX43" fmla="*/ 1543050 w 2428875"/>
              <a:gd name="connsiteY43" fmla="*/ 1590675 h 2505152"/>
              <a:gd name="connsiteX44" fmla="*/ 1562100 w 2428875"/>
              <a:gd name="connsiteY44" fmla="*/ 1619250 h 2505152"/>
              <a:gd name="connsiteX45" fmla="*/ 1590675 w 2428875"/>
              <a:gd name="connsiteY45" fmla="*/ 1657350 h 2505152"/>
              <a:gd name="connsiteX46" fmla="*/ 1619250 w 2428875"/>
              <a:gd name="connsiteY46" fmla="*/ 1685925 h 2505152"/>
              <a:gd name="connsiteX47" fmla="*/ 1685925 w 2428875"/>
              <a:gd name="connsiteY47" fmla="*/ 1762125 h 2505152"/>
              <a:gd name="connsiteX48" fmla="*/ 1762125 w 2428875"/>
              <a:gd name="connsiteY48" fmla="*/ 1876425 h 2505152"/>
              <a:gd name="connsiteX49" fmla="*/ 1781175 w 2428875"/>
              <a:gd name="connsiteY49" fmla="*/ 1905000 h 2505152"/>
              <a:gd name="connsiteX50" fmla="*/ 1809750 w 2428875"/>
              <a:gd name="connsiteY50" fmla="*/ 1924050 h 2505152"/>
              <a:gd name="connsiteX51" fmla="*/ 1819275 w 2428875"/>
              <a:gd name="connsiteY51" fmla="*/ 1952625 h 2505152"/>
              <a:gd name="connsiteX52" fmla="*/ 1876425 w 2428875"/>
              <a:gd name="connsiteY52" fmla="*/ 2000250 h 2505152"/>
              <a:gd name="connsiteX53" fmla="*/ 1905000 w 2428875"/>
              <a:gd name="connsiteY53" fmla="*/ 2028825 h 2505152"/>
              <a:gd name="connsiteX54" fmla="*/ 1933575 w 2428875"/>
              <a:gd name="connsiteY54" fmla="*/ 2038350 h 2505152"/>
              <a:gd name="connsiteX55" fmla="*/ 1962150 w 2428875"/>
              <a:gd name="connsiteY55" fmla="*/ 2057400 h 2505152"/>
              <a:gd name="connsiteX56" fmla="*/ 2000250 w 2428875"/>
              <a:gd name="connsiteY56" fmla="*/ 2114550 h 2505152"/>
              <a:gd name="connsiteX57" fmla="*/ 2028825 w 2428875"/>
              <a:gd name="connsiteY57" fmla="*/ 2143125 h 2505152"/>
              <a:gd name="connsiteX58" fmla="*/ 2066925 w 2428875"/>
              <a:gd name="connsiteY58" fmla="*/ 2200275 h 2505152"/>
              <a:gd name="connsiteX59" fmla="*/ 2085975 w 2428875"/>
              <a:gd name="connsiteY59" fmla="*/ 2228850 h 2505152"/>
              <a:gd name="connsiteX60" fmla="*/ 2114550 w 2428875"/>
              <a:gd name="connsiteY60" fmla="*/ 2257425 h 2505152"/>
              <a:gd name="connsiteX61" fmla="*/ 2162175 w 2428875"/>
              <a:gd name="connsiteY61" fmla="*/ 2295525 h 2505152"/>
              <a:gd name="connsiteX62" fmla="*/ 2190750 w 2428875"/>
              <a:gd name="connsiteY62" fmla="*/ 2324100 h 2505152"/>
              <a:gd name="connsiteX63" fmla="*/ 2247900 w 2428875"/>
              <a:gd name="connsiteY63" fmla="*/ 2362200 h 2505152"/>
              <a:gd name="connsiteX64" fmla="*/ 2305050 w 2428875"/>
              <a:gd name="connsiteY64" fmla="*/ 2400300 h 2505152"/>
              <a:gd name="connsiteX65" fmla="*/ 2333625 w 2428875"/>
              <a:gd name="connsiteY65" fmla="*/ 2419350 h 2505152"/>
              <a:gd name="connsiteX66" fmla="*/ 2362200 w 2428875"/>
              <a:gd name="connsiteY66" fmla="*/ 2438400 h 2505152"/>
              <a:gd name="connsiteX67" fmla="*/ 2381250 w 2428875"/>
              <a:gd name="connsiteY67" fmla="*/ 2466975 h 2505152"/>
              <a:gd name="connsiteX68" fmla="*/ 2409825 w 2428875"/>
              <a:gd name="connsiteY68" fmla="*/ 2476500 h 2505152"/>
              <a:gd name="connsiteX69" fmla="*/ 2428875 w 2428875"/>
              <a:gd name="connsiteY69" fmla="*/ 2505075 h 2505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2428875" h="2505152">
                <a:moveTo>
                  <a:pt x="0" y="0"/>
                </a:moveTo>
                <a:lnTo>
                  <a:pt x="0" y="0"/>
                </a:lnTo>
                <a:cubicBezTo>
                  <a:pt x="12700" y="25400"/>
                  <a:pt x="24502" y="51269"/>
                  <a:pt x="38100" y="76200"/>
                </a:cubicBezTo>
                <a:cubicBezTo>
                  <a:pt x="43582" y="86250"/>
                  <a:pt x="52030" y="94536"/>
                  <a:pt x="57150" y="104775"/>
                </a:cubicBezTo>
                <a:cubicBezTo>
                  <a:pt x="72644" y="135763"/>
                  <a:pt x="58428" y="134628"/>
                  <a:pt x="85725" y="161925"/>
                </a:cubicBezTo>
                <a:cubicBezTo>
                  <a:pt x="96950" y="173150"/>
                  <a:pt x="112600" y="179275"/>
                  <a:pt x="123825" y="190500"/>
                </a:cubicBezTo>
                <a:cubicBezTo>
                  <a:pt x="212011" y="278686"/>
                  <a:pt x="62221" y="154025"/>
                  <a:pt x="171450" y="247650"/>
                </a:cubicBezTo>
                <a:cubicBezTo>
                  <a:pt x="183503" y="257981"/>
                  <a:pt x="197603" y="265771"/>
                  <a:pt x="209550" y="276225"/>
                </a:cubicBezTo>
                <a:cubicBezTo>
                  <a:pt x="223067" y="288052"/>
                  <a:pt x="233625" y="303105"/>
                  <a:pt x="247650" y="314325"/>
                </a:cubicBezTo>
                <a:cubicBezTo>
                  <a:pt x="265528" y="328628"/>
                  <a:pt x="304800" y="352425"/>
                  <a:pt x="304800" y="352425"/>
                </a:cubicBezTo>
                <a:cubicBezTo>
                  <a:pt x="355600" y="428625"/>
                  <a:pt x="288925" y="336550"/>
                  <a:pt x="352425" y="400050"/>
                </a:cubicBezTo>
                <a:cubicBezTo>
                  <a:pt x="363650" y="411275"/>
                  <a:pt x="371773" y="425232"/>
                  <a:pt x="381000" y="438150"/>
                </a:cubicBezTo>
                <a:cubicBezTo>
                  <a:pt x="387654" y="447465"/>
                  <a:pt x="391955" y="458630"/>
                  <a:pt x="400050" y="466725"/>
                </a:cubicBezTo>
                <a:cubicBezTo>
                  <a:pt x="408145" y="474820"/>
                  <a:pt x="419100" y="479425"/>
                  <a:pt x="428625" y="485775"/>
                </a:cubicBezTo>
                <a:lnTo>
                  <a:pt x="466725" y="542925"/>
                </a:lnTo>
                <a:cubicBezTo>
                  <a:pt x="473075" y="552450"/>
                  <a:pt x="477680" y="563405"/>
                  <a:pt x="485775" y="571500"/>
                </a:cubicBezTo>
                <a:cubicBezTo>
                  <a:pt x="495300" y="581025"/>
                  <a:pt x="505726" y="589727"/>
                  <a:pt x="514350" y="600075"/>
                </a:cubicBezTo>
                <a:cubicBezTo>
                  <a:pt x="554037" y="647700"/>
                  <a:pt x="509588" y="612775"/>
                  <a:pt x="561975" y="647700"/>
                </a:cubicBezTo>
                <a:cubicBezTo>
                  <a:pt x="616570" y="729592"/>
                  <a:pt x="543875" y="633220"/>
                  <a:pt x="609600" y="685800"/>
                </a:cubicBezTo>
                <a:cubicBezTo>
                  <a:pt x="618539" y="692951"/>
                  <a:pt x="619856" y="707046"/>
                  <a:pt x="628650" y="714375"/>
                </a:cubicBezTo>
                <a:cubicBezTo>
                  <a:pt x="639558" y="723465"/>
                  <a:pt x="655662" y="724555"/>
                  <a:pt x="666750" y="733425"/>
                </a:cubicBezTo>
                <a:lnTo>
                  <a:pt x="752475" y="819150"/>
                </a:lnTo>
                <a:cubicBezTo>
                  <a:pt x="762000" y="828675"/>
                  <a:pt x="769842" y="840253"/>
                  <a:pt x="781050" y="847725"/>
                </a:cubicBezTo>
                <a:cubicBezTo>
                  <a:pt x="790575" y="854075"/>
                  <a:pt x="801530" y="858680"/>
                  <a:pt x="809625" y="866775"/>
                </a:cubicBezTo>
                <a:cubicBezTo>
                  <a:pt x="820850" y="878000"/>
                  <a:pt x="827869" y="892822"/>
                  <a:pt x="838200" y="904875"/>
                </a:cubicBezTo>
                <a:cubicBezTo>
                  <a:pt x="846966" y="915102"/>
                  <a:pt x="858505" y="922817"/>
                  <a:pt x="866775" y="933450"/>
                </a:cubicBezTo>
                <a:cubicBezTo>
                  <a:pt x="880831" y="951522"/>
                  <a:pt x="885825" y="977900"/>
                  <a:pt x="904875" y="990600"/>
                </a:cubicBezTo>
                <a:lnTo>
                  <a:pt x="962025" y="1028700"/>
                </a:lnTo>
                <a:cubicBezTo>
                  <a:pt x="982807" y="1091045"/>
                  <a:pt x="953943" y="1029855"/>
                  <a:pt x="1000125" y="1066800"/>
                </a:cubicBezTo>
                <a:cubicBezTo>
                  <a:pt x="1009064" y="1073951"/>
                  <a:pt x="1011846" y="1086581"/>
                  <a:pt x="1019175" y="1095375"/>
                </a:cubicBezTo>
                <a:cubicBezTo>
                  <a:pt x="1042094" y="1122877"/>
                  <a:pt x="1048228" y="1124269"/>
                  <a:pt x="1076325" y="1143000"/>
                </a:cubicBezTo>
                <a:cubicBezTo>
                  <a:pt x="1082675" y="1152525"/>
                  <a:pt x="1087280" y="1163480"/>
                  <a:pt x="1095375" y="1171575"/>
                </a:cubicBezTo>
                <a:cubicBezTo>
                  <a:pt x="1103470" y="1179670"/>
                  <a:pt x="1115156" y="1183296"/>
                  <a:pt x="1123950" y="1190625"/>
                </a:cubicBezTo>
                <a:cubicBezTo>
                  <a:pt x="1134298" y="1199249"/>
                  <a:pt x="1143000" y="1209675"/>
                  <a:pt x="1152525" y="1219200"/>
                </a:cubicBezTo>
                <a:cubicBezTo>
                  <a:pt x="1155700" y="1228725"/>
                  <a:pt x="1155778" y="1239935"/>
                  <a:pt x="1162050" y="1247775"/>
                </a:cubicBezTo>
                <a:cubicBezTo>
                  <a:pt x="1169201" y="1256714"/>
                  <a:pt x="1181831" y="1259496"/>
                  <a:pt x="1190625" y="1266825"/>
                </a:cubicBezTo>
                <a:cubicBezTo>
                  <a:pt x="1200973" y="1275449"/>
                  <a:pt x="1210930" y="1284767"/>
                  <a:pt x="1219200" y="1295400"/>
                </a:cubicBezTo>
                <a:cubicBezTo>
                  <a:pt x="1312027" y="1414749"/>
                  <a:pt x="1194298" y="1289548"/>
                  <a:pt x="1314450" y="1409700"/>
                </a:cubicBezTo>
                <a:cubicBezTo>
                  <a:pt x="1323975" y="1419225"/>
                  <a:pt x="1331817" y="1430803"/>
                  <a:pt x="1343025" y="1438275"/>
                </a:cubicBezTo>
                <a:lnTo>
                  <a:pt x="1400175" y="1476375"/>
                </a:lnTo>
                <a:cubicBezTo>
                  <a:pt x="1409700" y="1482725"/>
                  <a:pt x="1420655" y="1487330"/>
                  <a:pt x="1428750" y="1495425"/>
                </a:cubicBezTo>
                <a:cubicBezTo>
                  <a:pt x="1438275" y="1504950"/>
                  <a:pt x="1446692" y="1515730"/>
                  <a:pt x="1457325" y="1524000"/>
                </a:cubicBezTo>
                <a:cubicBezTo>
                  <a:pt x="1475397" y="1538056"/>
                  <a:pt x="1498286" y="1545911"/>
                  <a:pt x="1514475" y="1562100"/>
                </a:cubicBezTo>
                <a:cubicBezTo>
                  <a:pt x="1524000" y="1571625"/>
                  <a:pt x="1534426" y="1580327"/>
                  <a:pt x="1543050" y="1590675"/>
                </a:cubicBezTo>
                <a:cubicBezTo>
                  <a:pt x="1550379" y="1599469"/>
                  <a:pt x="1555446" y="1609935"/>
                  <a:pt x="1562100" y="1619250"/>
                </a:cubicBezTo>
                <a:cubicBezTo>
                  <a:pt x="1571327" y="1632168"/>
                  <a:pt x="1580344" y="1645297"/>
                  <a:pt x="1590675" y="1657350"/>
                </a:cubicBezTo>
                <a:cubicBezTo>
                  <a:pt x="1599441" y="1667577"/>
                  <a:pt x="1610980" y="1675292"/>
                  <a:pt x="1619250" y="1685925"/>
                </a:cubicBezTo>
                <a:cubicBezTo>
                  <a:pt x="1679087" y="1762858"/>
                  <a:pt x="1630607" y="1725246"/>
                  <a:pt x="1685925" y="1762125"/>
                </a:cubicBezTo>
                <a:lnTo>
                  <a:pt x="1762125" y="1876425"/>
                </a:lnTo>
                <a:cubicBezTo>
                  <a:pt x="1768475" y="1885950"/>
                  <a:pt x="1771650" y="1898650"/>
                  <a:pt x="1781175" y="1905000"/>
                </a:cubicBezTo>
                <a:lnTo>
                  <a:pt x="1809750" y="1924050"/>
                </a:lnTo>
                <a:cubicBezTo>
                  <a:pt x="1812925" y="1933575"/>
                  <a:pt x="1813706" y="1944271"/>
                  <a:pt x="1819275" y="1952625"/>
                </a:cubicBezTo>
                <a:cubicBezTo>
                  <a:pt x="1840146" y="1983931"/>
                  <a:pt x="1850069" y="1978286"/>
                  <a:pt x="1876425" y="2000250"/>
                </a:cubicBezTo>
                <a:cubicBezTo>
                  <a:pt x="1886773" y="2008874"/>
                  <a:pt x="1893792" y="2021353"/>
                  <a:pt x="1905000" y="2028825"/>
                </a:cubicBezTo>
                <a:cubicBezTo>
                  <a:pt x="1913354" y="2034394"/>
                  <a:pt x="1924595" y="2033860"/>
                  <a:pt x="1933575" y="2038350"/>
                </a:cubicBezTo>
                <a:cubicBezTo>
                  <a:pt x="1943814" y="2043470"/>
                  <a:pt x="1952625" y="2051050"/>
                  <a:pt x="1962150" y="2057400"/>
                </a:cubicBezTo>
                <a:cubicBezTo>
                  <a:pt x="1974850" y="2076450"/>
                  <a:pt x="1984061" y="2098361"/>
                  <a:pt x="2000250" y="2114550"/>
                </a:cubicBezTo>
                <a:cubicBezTo>
                  <a:pt x="2009775" y="2124075"/>
                  <a:pt x="2020555" y="2132492"/>
                  <a:pt x="2028825" y="2143125"/>
                </a:cubicBezTo>
                <a:cubicBezTo>
                  <a:pt x="2042881" y="2161197"/>
                  <a:pt x="2054225" y="2181225"/>
                  <a:pt x="2066925" y="2200275"/>
                </a:cubicBezTo>
                <a:cubicBezTo>
                  <a:pt x="2073275" y="2209800"/>
                  <a:pt x="2077880" y="2220755"/>
                  <a:pt x="2085975" y="2228850"/>
                </a:cubicBezTo>
                <a:cubicBezTo>
                  <a:pt x="2095500" y="2238375"/>
                  <a:pt x="2105926" y="2247077"/>
                  <a:pt x="2114550" y="2257425"/>
                </a:cubicBezTo>
                <a:cubicBezTo>
                  <a:pt x="2147691" y="2297195"/>
                  <a:pt x="2115265" y="2279888"/>
                  <a:pt x="2162175" y="2295525"/>
                </a:cubicBezTo>
                <a:cubicBezTo>
                  <a:pt x="2171700" y="2305050"/>
                  <a:pt x="2180117" y="2315830"/>
                  <a:pt x="2190750" y="2324100"/>
                </a:cubicBezTo>
                <a:cubicBezTo>
                  <a:pt x="2208822" y="2338156"/>
                  <a:pt x="2228850" y="2349500"/>
                  <a:pt x="2247900" y="2362200"/>
                </a:cubicBezTo>
                <a:lnTo>
                  <a:pt x="2305050" y="2400300"/>
                </a:lnTo>
                <a:lnTo>
                  <a:pt x="2333625" y="2419350"/>
                </a:lnTo>
                <a:lnTo>
                  <a:pt x="2362200" y="2438400"/>
                </a:lnTo>
                <a:cubicBezTo>
                  <a:pt x="2368550" y="2447925"/>
                  <a:pt x="2372311" y="2459824"/>
                  <a:pt x="2381250" y="2466975"/>
                </a:cubicBezTo>
                <a:cubicBezTo>
                  <a:pt x="2389090" y="2473247"/>
                  <a:pt x="2402725" y="2469400"/>
                  <a:pt x="2409825" y="2476500"/>
                </a:cubicBezTo>
                <a:cubicBezTo>
                  <a:pt x="2441412" y="2508087"/>
                  <a:pt x="2402651" y="2505075"/>
                  <a:pt x="2428875" y="2505075"/>
                </a:cubicBezTo>
              </a:path>
            </a:pathLst>
          </a:cu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380" name="TextBox 379"/>
          <p:cNvSpPr txBox="1"/>
          <p:nvPr/>
        </p:nvSpPr>
        <p:spPr>
          <a:xfrm>
            <a:off x="7049936" y="3836644"/>
            <a:ext cx="511067" cy="26948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3991" tIns="41998" rIns="83991" bIns="41998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sz="1200" dirty="0"/>
              <a:t>А147</a:t>
            </a:r>
          </a:p>
        </p:txBody>
      </p:sp>
      <p:sp>
        <p:nvSpPr>
          <p:cNvPr id="381" name="AutoShape 24"/>
          <p:cNvSpPr>
            <a:spLocks noChangeArrowheads="1"/>
          </p:cNvSpPr>
          <p:nvPr/>
        </p:nvSpPr>
        <p:spPr bwMode="auto">
          <a:xfrm>
            <a:off x="776198" y="2659898"/>
            <a:ext cx="3548153" cy="865007"/>
          </a:xfrm>
          <a:prstGeom prst="wedgeRectCallout">
            <a:avLst>
              <a:gd name="adj1" fmla="val 78265"/>
              <a:gd name="adj2" fmla="val -7978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lIns="116650" tIns="58331" rIns="116650" bIns="58331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95 по 96 км (риск  боковой ветер)</a:t>
            </a:r>
            <a:endParaRPr lang="en-US" altLang="ru-RU" sz="16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3" name="Text Box 182"/>
          <p:cNvSpPr txBox="1">
            <a:spLocks noChangeArrowheads="1"/>
          </p:cNvSpPr>
          <p:nvPr/>
        </p:nvSpPr>
        <p:spPr bwMode="auto">
          <a:xfrm>
            <a:off x="4375702" y="1959022"/>
            <a:ext cx="1404375" cy="34304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890" tIns="47943" rIns="95890" bIns="47943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Голубая дача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674" y="935524"/>
            <a:ext cx="3070642" cy="249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9169879" y="935524"/>
            <a:ext cx="2705987" cy="26160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6" tIns="45718" rIns="91436" bIns="45718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ветра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23.11.2019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2308" y="1957408"/>
            <a:ext cx="161924" cy="147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429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536008</TotalTime>
  <Words>891</Words>
  <Application>Microsoft Office PowerPoint</Application>
  <PresentationFormat>Произвольный</PresentationFormat>
  <Paragraphs>349</Paragraphs>
  <Slides>10</Slides>
  <Notes>4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ods</cp:lastModifiedBy>
  <cp:revision>23787</cp:revision>
  <cp:lastPrinted>2019-01-11T18:44:35Z</cp:lastPrinted>
  <dcterms:created xsi:type="dcterms:W3CDTF">2014-09-08T13:21:12Z</dcterms:created>
  <dcterms:modified xsi:type="dcterms:W3CDTF">2019-11-22T08:15:16Z</dcterms:modified>
</cp:coreProperties>
</file>