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3"/>
  </p:notesMasterIdLst>
  <p:handoutMasterIdLst>
    <p:handoutMasterId r:id="rId4"/>
  </p:handoutMasterIdLst>
  <p:sldIdLst>
    <p:sldId id="8033" r:id="rId2"/>
  </p:sldIdLst>
  <p:sldSz cx="10333038" cy="8208963"/>
  <p:notesSz cx="9940925" cy="6808788"/>
  <p:defaultTextStyle>
    <a:defPPr>
      <a:defRPr lang="ru-RU"/>
    </a:defPPr>
    <a:lvl1pPr marL="0" algn="l" defTabSz="105951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9758" algn="l" defTabSz="105951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59515" algn="l" defTabSz="105951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89273" algn="l" defTabSz="105951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19031" algn="l" defTabSz="105951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48788" algn="l" defTabSz="105951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78546" algn="l" defTabSz="105951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08303" algn="l" defTabSz="105951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38061" algn="l" defTabSz="105951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33"/>
          </p14:sldIdLst>
        </p14:section>
      </p14:sectionLst>
    </p:ext>
    <p:ext uri="{EFAFB233-063F-42B5-8137-9DF3F51BA10A}">
      <p15:sldGuideLst xmlns:p15="http://schemas.microsoft.com/office/powerpoint/2012/main" xmlns="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81DF8"/>
    <a:srgbClr val="000000"/>
    <a:srgbClr val="4ADFE6"/>
    <a:srgbClr val="3DF353"/>
    <a:srgbClr val="563BF5"/>
    <a:srgbClr val="FFFFFF"/>
    <a:srgbClr val="EFF4ED"/>
    <a:srgbClr val="060BD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98593" autoAdjust="0"/>
  </p:normalViewPr>
  <p:slideViewPr>
    <p:cSldViewPr snapToGrid="0">
      <p:cViewPr>
        <p:scale>
          <a:sx n="90" d="100"/>
          <a:sy n="90" d="100"/>
        </p:scale>
        <p:origin x="-2130" y="-162"/>
      </p:cViewPr>
      <p:guideLst>
        <p:guide orient="horz" pos="5171"/>
        <p:guide pos="4100"/>
        <p:guide pos="3075"/>
      </p:guideLst>
    </p:cSldViewPr>
  </p:slideViewPr>
  <p:outlineViewPr>
    <p:cViewPr>
      <p:scale>
        <a:sx n="66" d="100"/>
        <a:sy n="66" d="100"/>
      </p:scale>
      <p:origin x="0" y="-657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5" y="148"/>
            <a:ext cx="4308031" cy="341074"/>
          </a:xfrm>
          <a:prstGeom prst="rect">
            <a:avLst/>
          </a:prstGeom>
        </p:spPr>
        <p:txBody>
          <a:bodyPr vert="horz" lIns="88112" tIns="44051" rIns="88112" bIns="44051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10" y="148"/>
            <a:ext cx="4308031" cy="341074"/>
          </a:xfrm>
          <a:prstGeom prst="rect">
            <a:avLst/>
          </a:prstGeom>
        </p:spPr>
        <p:txBody>
          <a:bodyPr vert="horz" lIns="88112" tIns="44051" rIns="88112" bIns="44051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27.05.2021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5" y="6467742"/>
            <a:ext cx="4308031" cy="341072"/>
          </a:xfrm>
          <a:prstGeom prst="rect">
            <a:avLst/>
          </a:prstGeom>
        </p:spPr>
        <p:txBody>
          <a:bodyPr vert="horz" lIns="88112" tIns="44051" rIns="88112" bIns="44051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10" y="6467742"/>
            <a:ext cx="4308031" cy="341072"/>
          </a:xfrm>
          <a:prstGeom prst="rect">
            <a:avLst/>
          </a:prstGeom>
        </p:spPr>
        <p:txBody>
          <a:bodyPr vert="horz" lIns="88112" tIns="44051" rIns="88112" bIns="44051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5" y="49"/>
            <a:ext cx="4307733" cy="341623"/>
          </a:xfrm>
          <a:prstGeom prst="rect">
            <a:avLst/>
          </a:prstGeom>
        </p:spPr>
        <p:txBody>
          <a:bodyPr vert="horz" lIns="95408" tIns="47703" rIns="95408" bIns="47703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036" y="49"/>
            <a:ext cx="4307733" cy="341623"/>
          </a:xfrm>
          <a:prstGeom prst="rect">
            <a:avLst/>
          </a:prstGeom>
        </p:spPr>
        <p:txBody>
          <a:bodyPr vert="horz" lIns="95408" tIns="47703" rIns="95408" bIns="47703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27.05.2021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24250" y="850900"/>
            <a:ext cx="2892425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08" tIns="47703" rIns="95408" bIns="4770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40" y="3276749"/>
            <a:ext cx="7952739" cy="2680960"/>
          </a:xfrm>
          <a:prstGeom prst="rect">
            <a:avLst/>
          </a:prstGeom>
        </p:spPr>
        <p:txBody>
          <a:bodyPr vert="horz" lIns="95408" tIns="47703" rIns="95408" bIns="4770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5" y="6467297"/>
            <a:ext cx="4307733" cy="341621"/>
          </a:xfrm>
          <a:prstGeom prst="rect">
            <a:avLst/>
          </a:prstGeom>
        </p:spPr>
        <p:txBody>
          <a:bodyPr vert="horz" lIns="95408" tIns="47703" rIns="95408" bIns="47703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036" y="6467297"/>
            <a:ext cx="4307733" cy="341621"/>
          </a:xfrm>
          <a:prstGeom prst="rect">
            <a:avLst/>
          </a:prstGeom>
        </p:spPr>
        <p:txBody>
          <a:bodyPr vert="horz" lIns="95408" tIns="47703" rIns="95408" bIns="47703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10595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9758" algn="l" defTabSz="10595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59515" algn="l" defTabSz="10595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89273" algn="l" defTabSz="10595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19031" algn="l" defTabSz="10595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48788" algn="l" defTabSz="10595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78546" algn="l" defTabSz="10595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08303" algn="l" defTabSz="10595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38061" algn="l" defTabSz="10595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63913" y="511175"/>
            <a:ext cx="3213100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1630" y="1343458"/>
            <a:ext cx="7749779" cy="2857935"/>
          </a:xfrm>
        </p:spPr>
        <p:txBody>
          <a:bodyPr anchor="b"/>
          <a:lstStyle>
            <a:lvl1pPr algn="ctr">
              <a:defRPr sz="7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1630" y="4311606"/>
            <a:ext cx="7749779" cy="1981932"/>
          </a:xfrm>
        </p:spPr>
        <p:txBody>
          <a:bodyPr/>
          <a:lstStyle>
            <a:lvl1pPr marL="0" indent="0" algn="ctr">
              <a:buNone/>
              <a:defRPr sz="2800"/>
            </a:lvl1pPr>
            <a:lvl2pPr marL="529758" indent="0" algn="ctr">
              <a:buNone/>
              <a:defRPr sz="2300"/>
            </a:lvl2pPr>
            <a:lvl3pPr marL="1059515" indent="0" algn="ctr">
              <a:buNone/>
              <a:defRPr sz="2100"/>
            </a:lvl3pPr>
            <a:lvl4pPr marL="1589273" indent="0" algn="ctr">
              <a:buNone/>
              <a:defRPr sz="1900"/>
            </a:lvl4pPr>
            <a:lvl5pPr marL="2119031" indent="0" algn="ctr">
              <a:buNone/>
              <a:defRPr sz="1900"/>
            </a:lvl5pPr>
            <a:lvl6pPr marL="2648788" indent="0" algn="ctr">
              <a:buNone/>
              <a:defRPr sz="1900"/>
            </a:lvl6pPr>
            <a:lvl7pPr marL="3178546" indent="0" algn="ctr">
              <a:buNone/>
              <a:defRPr sz="1900"/>
            </a:lvl7pPr>
            <a:lvl8pPr marL="3708303" indent="0" algn="ctr">
              <a:buNone/>
              <a:defRPr sz="1900"/>
            </a:lvl8pPr>
            <a:lvl9pPr marL="4238061" indent="0" algn="ctr">
              <a:buNone/>
              <a:defRPr sz="19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27.05.2021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27.05.2021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4581" y="437051"/>
            <a:ext cx="2228061" cy="69567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0397" y="437051"/>
            <a:ext cx="6555021" cy="69567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27.05.2021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27.05.2021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15" y="2046542"/>
            <a:ext cx="8912245" cy="3414700"/>
          </a:xfrm>
        </p:spPr>
        <p:txBody>
          <a:bodyPr anchor="b"/>
          <a:lstStyle>
            <a:lvl1pPr>
              <a:defRPr sz="7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015" y="5493547"/>
            <a:ext cx="8912245" cy="179571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52975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05951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5892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190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6487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1785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7083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2380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27.05.2021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0396" y="2185256"/>
            <a:ext cx="4391541" cy="5208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1101" y="2185256"/>
            <a:ext cx="4391541" cy="5208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27.05.2021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742" y="437053"/>
            <a:ext cx="8912245" cy="1586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743" y="2012337"/>
            <a:ext cx="4371359" cy="986215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9758" indent="0">
              <a:buNone/>
              <a:defRPr sz="2300" b="1"/>
            </a:lvl2pPr>
            <a:lvl3pPr marL="1059515" indent="0">
              <a:buNone/>
              <a:defRPr sz="2100" b="1"/>
            </a:lvl3pPr>
            <a:lvl4pPr marL="1589273" indent="0">
              <a:buNone/>
              <a:defRPr sz="1900" b="1"/>
            </a:lvl4pPr>
            <a:lvl5pPr marL="2119031" indent="0">
              <a:buNone/>
              <a:defRPr sz="1900" b="1"/>
            </a:lvl5pPr>
            <a:lvl6pPr marL="2648788" indent="0">
              <a:buNone/>
              <a:defRPr sz="1900" b="1"/>
            </a:lvl6pPr>
            <a:lvl7pPr marL="3178546" indent="0">
              <a:buNone/>
              <a:defRPr sz="1900" b="1"/>
            </a:lvl7pPr>
            <a:lvl8pPr marL="3708303" indent="0">
              <a:buNone/>
              <a:defRPr sz="1900" b="1"/>
            </a:lvl8pPr>
            <a:lvl9pPr marL="423806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743" y="2998552"/>
            <a:ext cx="4371359" cy="441041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31101" y="2012337"/>
            <a:ext cx="4392887" cy="986215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9758" indent="0">
              <a:buNone/>
              <a:defRPr sz="2300" b="1"/>
            </a:lvl2pPr>
            <a:lvl3pPr marL="1059515" indent="0">
              <a:buNone/>
              <a:defRPr sz="2100" b="1"/>
            </a:lvl3pPr>
            <a:lvl4pPr marL="1589273" indent="0">
              <a:buNone/>
              <a:defRPr sz="1900" b="1"/>
            </a:lvl4pPr>
            <a:lvl5pPr marL="2119031" indent="0">
              <a:buNone/>
              <a:defRPr sz="1900" b="1"/>
            </a:lvl5pPr>
            <a:lvl6pPr marL="2648788" indent="0">
              <a:buNone/>
              <a:defRPr sz="1900" b="1"/>
            </a:lvl6pPr>
            <a:lvl7pPr marL="3178546" indent="0">
              <a:buNone/>
              <a:defRPr sz="1900" b="1"/>
            </a:lvl7pPr>
            <a:lvl8pPr marL="3708303" indent="0">
              <a:buNone/>
              <a:defRPr sz="1900" b="1"/>
            </a:lvl8pPr>
            <a:lvl9pPr marL="423806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31101" y="2998552"/>
            <a:ext cx="4392887" cy="441041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27.05.2021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27.05.2021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27.05.2021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742" y="547264"/>
            <a:ext cx="3332674" cy="1915425"/>
          </a:xfrm>
        </p:spPr>
        <p:txBody>
          <a:bodyPr anchor="b"/>
          <a:lstStyle>
            <a:lvl1pPr>
              <a:defRPr sz="3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2887" y="1181941"/>
            <a:ext cx="5231100" cy="583368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742" y="2462689"/>
            <a:ext cx="3332674" cy="4562436"/>
          </a:xfrm>
        </p:spPr>
        <p:txBody>
          <a:bodyPr/>
          <a:lstStyle>
            <a:lvl1pPr marL="0" indent="0">
              <a:buNone/>
              <a:defRPr sz="1900"/>
            </a:lvl1pPr>
            <a:lvl2pPr marL="529758" indent="0">
              <a:buNone/>
              <a:defRPr sz="1600"/>
            </a:lvl2pPr>
            <a:lvl3pPr marL="1059515" indent="0">
              <a:buNone/>
              <a:defRPr sz="1400"/>
            </a:lvl3pPr>
            <a:lvl4pPr marL="1589273" indent="0">
              <a:buNone/>
              <a:defRPr sz="1200"/>
            </a:lvl4pPr>
            <a:lvl5pPr marL="2119031" indent="0">
              <a:buNone/>
              <a:defRPr sz="1200"/>
            </a:lvl5pPr>
            <a:lvl6pPr marL="2648788" indent="0">
              <a:buNone/>
              <a:defRPr sz="1200"/>
            </a:lvl6pPr>
            <a:lvl7pPr marL="3178546" indent="0">
              <a:buNone/>
              <a:defRPr sz="1200"/>
            </a:lvl7pPr>
            <a:lvl8pPr marL="3708303" indent="0">
              <a:buNone/>
              <a:defRPr sz="1200"/>
            </a:lvl8pPr>
            <a:lvl9pPr marL="4238061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27.05.2021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742" y="547264"/>
            <a:ext cx="3332674" cy="1915425"/>
          </a:xfrm>
        </p:spPr>
        <p:txBody>
          <a:bodyPr anchor="b"/>
          <a:lstStyle>
            <a:lvl1pPr>
              <a:defRPr sz="3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2887" y="1181941"/>
            <a:ext cx="5231100" cy="5833684"/>
          </a:xfrm>
        </p:spPr>
        <p:txBody>
          <a:bodyPr anchor="t"/>
          <a:lstStyle>
            <a:lvl1pPr marL="0" indent="0">
              <a:buNone/>
              <a:defRPr sz="3700"/>
            </a:lvl1pPr>
            <a:lvl2pPr marL="529758" indent="0">
              <a:buNone/>
              <a:defRPr sz="3200"/>
            </a:lvl2pPr>
            <a:lvl3pPr marL="1059515" indent="0">
              <a:buNone/>
              <a:defRPr sz="2800"/>
            </a:lvl3pPr>
            <a:lvl4pPr marL="1589273" indent="0">
              <a:buNone/>
              <a:defRPr sz="2300"/>
            </a:lvl4pPr>
            <a:lvl5pPr marL="2119031" indent="0">
              <a:buNone/>
              <a:defRPr sz="2300"/>
            </a:lvl5pPr>
            <a:lvl6pPr marL="2648788" indent="0">
              <a:buNone/>
              <a:defRPr sz="2300"/>
            </a:lvl6pPr>
            <a:lvl7pPr marL="3178546" indent="0">
              <a:buNone/>
              <a:defRPr sz="2300"/>
            </a:lvl7pPr>
            <a:lvl8pPr marL="3708303" indent="0">
              <a:buNone/>
              <a:defRPr sz="2300"/>
            </a:lvl8pPr>
            <a:lvl9pPr marL="4238061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742" y="2462689"/>
            <a:ext cx="3332674" cy="4562436"/>
          </a:xfrm>
        </p:spPr>
        <p:txBody>
          <a:bodyPr/>
          <a:lstStyle>
            <a:lvl1pPr marL="0" indent="0">
              <a:buNone/>
              <a:defRPr sz="1900"/>
            </a:lvl1pPr>
            <a:lvl2pPr marL="529758" indent="0">
              <a:buNone/>
              <a:defRPr sz="1600"/>
            </a:lvl2pPr>
            <a:lvl3pPr marL="1059515" indent="0">
              <a:buNone/>
              <a:defRPr sz="1400"/>
            </a:lvl3pPr>
            <a:lvl4pPr marL="1589273" indent="0">
              <a:buNone/>
              <a:defRPr sz="1200"/>
            </a:lvl4pPr>
            <a:lvl5pPr marL="2119031" indent="0">
              <a:buNone/>
              <a:defRPr sz="1200"/>
            </a:lvl5pPr>
            <a:lvl6pPr marL="2648788" indent="0">
              <a:buNone/>
              <a:defRPr sz="1200"/>
            </a:lvl6pPr>
            <a:lvl7pPr marL="3178546" indent="0">
              <a:buNone/>
              <a:defRPr sz="1200"/>
            </a:lvl7pPr>
            <a:lvl8pPr marL="3708303" indent="0">
              <a:buNone/>
              <a:defRPr sz="1200"/>
            </a:lvl8pPr>
            <a:lvl9pPr marL="4238061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27.05.2021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0397" y="437053"/>
            <a:ext cx="8912245" cy="1586687"/>
          </a:xfrm>
          <a:prstGeom prst="rect">
            <a:avLst/>
          </a:prstGeom>
        </p:spPr>
        <p:txBody>
          <a:bodyPr vert="horz" lIns="105952" tIns="52976" rIns="105952" bIns="5297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0397" y="2185256"/>
            <a:ext cx="8912245" cy="5208512"/>
          </a:xfrm>
          <a:prstGeom prst="rect">
            <a:avLst/>
          </a:prstGeom>
        </p:spPr>
        <p:txBody>
          <a:bodyPr vert="horz" lIns="105952" tIns="52976" rIns="105952" bIns="5297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0396" y="7608494"/>
            <a:ext cx="2324934" cy="437051"/>
          </a:xfrm>
          <a:prstGeom prst="rect">
            <a:avLst/>
          </a:prstGeom>
        </p:spPr>
        <p:txBody>
          <a:bodyPr vert="horz" lIns="105952" tIns="52976" rIns="105952" bIns="5297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27.05.2021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2819" y="7608494"/>
            <a:ext cx="3487400" cy="437051"/>
          </a:xfrm>
          <a:prstGeom prst="rect">
            <a:avLst/>
          </a:prstGeom>
        </p:spPr>
        <p:txBody>
          <a:bodyPr vert="horz" lIns="105952" tIns="52976" rIns="105952" bIns="5297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97708" y="7608494"/>
            <a:ext cx="2324934" cy="437051"/>
          </a:xfrm>
          <a:prstGeom prst="rect">
            <a:avLst/>
          </a:prstGeom>
        </p:spPr>
        <p:txBody>
          <a:bodyPr vert="horz" lIns="105952" tIns="52976" rIns="105952" bIns="5297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1059515" rtl="0" eaLnBrk="1" latinLnBrk="0" hangingPunct="1">
        <a:lnSpc>
          <a:spcPct val="90000"/>
        </a:lnSpc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879" indent="-264879" algn="l" defTabSz="1059515" rtl="0" eaLnBrk="1" latinLnBrk="0" hangingPunct="1">
        <a:lnSpc>
          <a:spcPct val="90000"/>
        </a:lnSpc>
        <a:spcBef>
          <a:spcPts val="115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94636" indent="-264879" algn="l" defTabSz="1059515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24394" indent="-264879" algn="l" defTabSz="1059515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54152" indent="-264879" algn="l" defTabSz="1059515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383909" indent="-264879" algn="l" defTabSz="1059515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13667" indent="-264879" algn="l" defTabSz="1059515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443425" indent="-264879" algn="l" defTabSz="1059515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973182" indent="-264879" algn="l" defTabSz="1059515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502940" indent="-264879" algn="l" defTabSz="1059515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9758" algn="l" defTabSz="10595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9515" algn="l" defTabSz="10595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89273" algn="l" defTabSz="10595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19031" algn="l" defTabSz="10595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8788" algn="l" defTabSz="10595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8546" algn="l" defTabSz="10595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08303" algn="l" defTabSz="10595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38061" algn="l" defTabSz="10595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2" descr="\\10.66.0.115\рабочие файлы 2\документы ОДС\2019\Январь\03\ОМИП\КК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2" r="12269"/>
          <a:stretch/>
        </p:blipFill>
        <p:spPr bwMode="auto">
          <a:xfrm>
            <a:off x="-1" y="983037"/>
            <a:ext cx="10333039" cy="7275272"/>
          </a:xfrm>
          <a:prstGeom prst="rect">
            <a:avLst/>
          </a:prstGeom>
          <a:solidFill>
            <a:srgbClr val="FF9999">
              <a:alpha val="45000"/>
            </a:srgbClr>
          </a:solidFill>
          <a:ln>
            <a:solidFill>
              <a:srgbClr val="FF0000"/>
            </a:solidFill>
          </a:ln>
          <a:extLst/>
        </p:spPr>
      </p:pic>
      <p:sp>
        <p:nvSpPr>
          <p:cNvPr id="291" name="Freeform 246"/>
          <p:cNvSpPr>
            <a:spLocks noEditPoints="1"/>
          </p:cNvSpPr>
          <p:nvPr/>
        </p:nvSpPr>
        <p:spPr bwMode="auto">
          <a:xfrm rot="21334256">
            <a:off x="1521765" y="4581255"/>
            <a:ext cx="1227324" cy="991706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9414" tIns="39706" rIns="79414" bIns="39706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92" name="Freeform 247"/>
          <p:cNvSpPr>
            <a:spLocks/>
          </p:cNvSpPr>
          <p:nvPr/>
        </p:nvSpPr>
        <p:spPr bwMode="auto">
          <a:xfrm rot="21334256">
            <a:off x="5382309" y="5710278"/>
            <a:ext cx="1372147" cy="1565846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9414" tIns="39706" rIns="79414" bIns="39706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7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4" name="Freeform 249"/>
          <p:cNvSpPr>
            <a:spLocks/>
          </p:cNvSpPr>
          <p:nvPr/>
        </p:nvSpPr>
        <p:spPr bwMode="auto">
          <a:xfrm rot="21334256">
            <a:off x="5723469" y="4782757"/>
            <a:ext cx="905764" cy="1257217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9414" tIns="39706" rIns="79414" bIns="39706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700"/>
          </a:p>
        </p:txBody>
      </p:sp>
      <p:sp>
        <p:nvSpPr>
          <p:cNvPr id="309" name="Freeform 264"/>
          <p:cNvSpPr>
            <a:spLocks noEditPoints="1"/>
          </p:cNvSpPr>
          <p:nvPr/>
        </p:nvSpPr>
        <p:spPr bwMode="auto">
          <a:xfrm rot="21334256">
            <a:off x="7718135" y="5390342"/>
            <a:ext cx="886127" cy="1527268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9414" tIns="39706" rIns="79414" bIns="39706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700"/>
          </a:p>
        </p:txBody>
      </p:sp>
      <p:sp>
        <p:nvSpPr>
          <p:cNvPr id="312" name="Freeform 267"/>
          <p:cNvSpPr>
            <a:spLocks noEditPoints="1"/>
          </p:cNvSpPr>
          <p:nvPr/>
        </p:nvSpPr>
        <p:spPr bwMode="auto">
          <a:xfrm rot="21334256">
            <a:off x="7807872" y="4404022"/>
            <a:ext cx="1126681" cy="1590809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9414" tIns="39706" rIns="79414" bIns="39706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7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1" name="Rectangle 766"/>
          <p:cNvSpPr>
            <a:spLocks noChangeArrowheads="1"/>
          </p:cNvSpPr>
          <p:nvPr/>
        </p:nvSpPr>
        <p:spPr bwMode="auto">
          <a:xfrm rot="21334256">
            <a:off x="8067825" y="5979182"/>
            <a:ext cx="41197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7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4" name="Rectangle 718"/>
          <p:cNvSpPr>
            <a:spLocks noChangeArrowheads="1"/>
          </p:cNvSpPr>
          <p:nvPr/>
        </p:nvSpPr>
        <p:spPr bwMode="auto">
          <a:xfrm rot="21334256">
            <a:off x="8839106" y="6365869"/>
            <a:ext cx="564257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700" i="1" dirty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5" name="Freeform 279"/>
          <p:cNvSpPr>
            <a:spLocks/>
          </p:cNvSpPr>
          <p:nvPr/>
        </p:nvSpPr>
        <p:spPr bwMode="auto">
          <a:xfrm rot="21381802">
            <a:off x="5230748" y="6804234"/>
            <a:ext cx="2447282" cy="1633931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9414" tIns="39706" rIns="79414" bIns="39706" anchor="ctr"/>
          <a:lstStyle/>
          <a:p>
            <a:endParaRPr lang="ru-RU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12134"/>
            <a:ext cx="10333038" cy="9951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71998" tIns="36002" rIns="71998" bIns="36002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ИНФОРМАЦИОННЫЕ МАТЕРИАЛЫ ПО ТЕМПЕРАТУРЕ И ПОРЫВАМ ВЕТРА НА ТЕРРИТОРИИ</a:t>
            </a:r>
          </a:p>
          <a:p>
            <a:r>
              <a:rPr lang="ru-RU" dirty="0">
                <a:solidFill>
                  <a:prstClr val="white"/>
                </a:solidFill>
              </a:rPr>
              <a:t>КРАСНОДАРСКОГО КРАЯ (РИСК ВОЗНИКНОВЕНИЯ ПРИРОДНЫХ ПОЖАРОВ НА </a:t>
            </a:r>
            <a:r>
              <a:rPr lang="ru-RU" dirty="0" smtClean="0">
                <a:solidFill>
                  <a:prstClr val="white"/>
                </a:solidFill>
              </a:rPr>
              <a:t>28.05.2021г</a:t>
            </a:r>
            <a:r>
              <a:rPr lang="ru-RU" dirty="0">
                <a:solidFill>
                  <a:prstClr val="white"/>
                </a:solidFill>
              </a:rPr>
              <a:t>.)</a:t>
            </a:r>
          </a:p>
        </p:txBody>
      </p:sp>
      <p:sp>
        <p:nvSpPr>
          <p:cNvPr id="548" name="TextBox 10"/>
          <p:cNvSpPr txBox="1"/>
          <p:nvPr/>
        </p:nvSpPr>
        <p:spPr>
          <a:xfrm>
            <a:off x="5462026" y="5873791"/>
            <a:ext cx="1085082" cy="2300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105952" tIns="52976" rIns="105952" bIns="52976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prstClr val="black"/>
                </a:solidFill>
              </a:rPr>
              <a:t>Апшеронский р-н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8214432" y="7287680"/>
            <a:ext cx="2110534" cy="942014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79464" tIns="39732" rIns="79464" bIns="39732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16:00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27.05.2021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России </a:t>
            </a:r>
            <a:b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Краснодарскому краю 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А.В. Федоренко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50000</a:t>
            </a:r>
          </a:p>
        </p:txBody>
      </p:sp>
      <p:sp>
        <p:nvSpPr>
          <p:cNvPr id="151" name="Прямоугольник 150"/>
          <p:cNvSpPr/>
          <p:nvPr/>
        </p:nvSpPr>
        <p:spPr>
          <a:xfrm>
            <a:off x="-1" y="979755"/>
            <a:ext cx="2351794" cy="4309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9090" tIns="84545" rIns="169090" bIns="84545"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grpSp>
        <p:nvGrpSpPr>
          <p:cNvPr id="376" name="Группа 375"/>
          <p:cNvGrpSpPr/>
          <p:nvPr/>
        </p:nvGrpSpPr>
        <p:grpSpPr>
          <a:xfrm>
            <a:off x="13331" y="5514685"/>
            <a:ext cx="3536324" cy="2739451"/>
            <a:chOff x="9401428" y="4532128"/>
            <a:chExt cx="3168926" cy="2280840"/>
          </a:xfrm>
        </p:grpSpPr>
        <p:grpSp>
          <p:nvGrpSpPr>
            <p:cNvPr id="377" name="Группа 1145"/>
            <p:cNvGrpSpPr/>
            <p:nvPr/>
          </p:nvGrpSpPr>
          <p:grpSpPr>
            <a:xfrm>
              <a:off x="9401428" y="4532128"/>
              <a:ext cx="3168926" cy="2280840"/>
              <a:chOff x="6759625" y="5488690"/>
              <a:chExt cx="2580844" cy="1351489"/>
            </a:xfrm>
          </p:grpSpPr>
          <p:sp>
            <p:nvSpPr>
              <p:cNvPr id="382" name="Rectangle 93"/>
              <p:cNvSpPr>
                <a:spLocks noChangeArrowheads="1"/>
              </p:cNvSpPr>
              <p:nvPr/>
            </p:nvSpPr>
            <p:spPr bwMode="auto">
              <a:xfrm>
                <a:off x="6759625" y="5522377"/>
                <a:ext cx="2096871" cy="131780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90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Text Box 97"/>
              <p:cNvSpPr txBox="1">
                <a:spLocks noChangeArrowheads="1"/>
              </p:cNvSpPr>
              <p:nvPr/>
            </p:nvSpPr>
            <p:spPr bwMode="auto">
              <a:xfrm>
                <a:off x="7266624" y="5779015"/>
                <a:ext cx="1833906" cy="1403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44628" tIns="72315" rIns="144628" bIns="7231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900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- 4 класс пожароопасности</a:t>
                </a:r>
              </a:p>
            </p:txBody>
          </p:sp>
          <p:sp>
            <p:nvSpPr>
              <p:cNvPr id="384" name="Text Box 97"/>
              <p:cNvSpPr txBox="1">
                <a:spLocks noChangeArrowheads="1"/>
              </p:cNvSpPr>
              <p:nvPr/>
            </p:nvSpPr>
            <p:spPr bwMode="auto">
              <a:xfrm>
                <a:off x="7238343" y="5488690"/>
                <a:ext cx="1606383" cy="1403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44628" tIns="72315" rIns="144628" bIns="7231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900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38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403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44628" tIns="72315" rIns="144628" bIns="7231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6" name="TextBox 10"/>
              <p:cNvSpPr txBox="1"/>
              <p:nvPr/>
            </p:nvSpPr>
            <p:spPr>
              <a:xfrm>
                <a:off x="6805541" y="6690809"/>
                <a:ext cx="919351" cy="113879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7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 algn="l">
                  <a:defRPr/>
                </a:pPr>
                <a:r>
                  <a:rPr lang="ru-RU" sz="900" dirty="0">
                    <a:solidFill>
                      <a:prstClr val="black"/>
                    </a:solidFill>
                  </a:rPr>
                  <a:t>ГО Краснодар</a:t>
                </a:r>
              </a:p>
            </p:txBody>
          </p:sp>
          <p:sp>
            <p:nvSpPr>
              <p:cNvPr id="387" name="Полилиния 386"/>
              <p:cNvSpPr/>
              <p:nvPr/>
            </p:nvSpPr>
            <p:spPr>
              <a:xfrm>
                <a:off x="6954618" y="5678015"/>
                <a:ext cx="179780" cy="118651"/>
              </a:xfrm>
              <a:custGeom>
                <a:avLst/>
                <a:gdLst>
                  <a:gd name="connsiteX0" fmla="*/ 42863 w 324905"/>
                  <a:gd name="connsiteY0" fmla="*/ 28575 h 204788"/>
                  <a:gd name="connsiteX1" fmla="*/ 47625 w 324905"/>
                  <a:gd name="connsiteY1" fmla="*/ 4763 h 204788"/>
                  <a:gd name="connsiteX2" fmla="*/ 61913 w 324905"/>
                  <a:gd name="connsiteY2" fmla="*/ 0 h 204788"/>
                  <a:gd name="connsiteX3" fmla="*/ 95250 w 324905"/>
                  <a:gd name="connsiteY3" fmla="*/ 4763 h 204788"/>
                  <a:gd name="connsiteX4" fmla="*/ 200025 w 324905"/>
                  <a:gd name="connsiteY4" fmla="*/ 9525 h 204788"/>
                  <a:gd name="connsiteX5" fmla="*/ 252413 w 324905"/>
                  <a:gd name="connsiteY5" fmla="*/ 14288 h 204788"/>
                  <a:gd name="connsiteX6" fmla="*/ 280988 w 324905"/>
                  <a:gd name="connsiteY6" fmla="*/ 23813 h 204788"/>
                  <a:gd name="connsiteX7" fmla="*/ 285750 w 324905"/>
                  <a:gd name="connsiteY7" fmla="*/ 52388 h 204788"/>
                  <a:gd name="connsiteX8" fmla="*/ 300038 w 324905"/>
                  <a:gd name="connsiteY8" fmla="*/ 57150 h 204788"/>
                  <a:gd name="connsiteX9" fmla="*/ 314325 w 324905"/>
                  <a:gd name="connsiteY9" fmla="*/ 66675 h 204788"/>
                  <a:gd name="connsiteX10" fmla="*/ 323850 w 324905"/>
                  <a:gd name="connsiteY10" fmla="*/ 80963 h 204788"/>
                  <a:gd name="connsiteX11" fmla="*/ 319088 w 324905"/>
                  <a:gd name="connsiteY11" fmla="*/ 180975 h 204788"/>
                  <a:gd name="connsiteX12" fmla="*/ 300038 w 324905"/>
                  <a:gd name="connsiteY12" fmla="*/ 185738 h 204788"/>
                  <a:gd name="connsiteX13" fmla="*/ 228600 w 324905"/>
                  <a:gd name="connsiteY13" fmla="*/ 190500 h 204788"/>
                  <a:gd name="connsiteX14" fmla="*/ 209550 w 324905"/>
                  <a:gd name="connsiteY14" fmla="*/ 195263 h 204788"/>
                  <a:gd name="connsiteX15" fmla="*/ 185738 w 324905"/>
                  <a:gd name="connsiteY15" fmla="*/ 200025 h 204788"/>
                  <a:gd name="connsiteX16" fmla="*/ 171450 w 324905"/>
                  <a:gd name="connsiteY16" fmla="*/ 204788 h 204788"/>
                  <a:gd name="connsiteX17" fmla="*/ 152400 w 324905"/>
                  <a:gd name="connsiteY17" fmla="*/ 190500 h 204788"/>
                  <a:gd name="connsiteX18" fmla="*/ 138113 w 324905"/>
                  <a:gd name="connsiteY18" fmla="*/ 180975 h 204788"/>
                  <a:gd name="connsiteX19" fmla="*/ 123825 w 324905"/>
                  <a:gd name="connsiteY19" fmla="*/ 166688 h 204788"/>
                  <a:gd name="connsiteX20" fmla="*/ 95250 w 324905"/>
                  <a:gd name="connsiteY20" fmla="*/ 152400 h 204788"/>
                  <a:gd name="connsiteX21" fmla="*/ 42863 w 324905"/>
                  <a:gd name="connsiteY21" fmla="*/ 147638 h 204788"/>
                  <a:gd name="connsiteX22" fmla="*/ 14288 w 324905"/>
                  <a:gd name="connsiteY22" fmla="*/ 133350 h 204788"/>
                  <a:gd name="connsiteX23" fmla="*/ 4763 w 324905"/>
                  <a:gd name="connsiteY23" fmla="*/ 119063 h 204788"/>
                  <a:gd name="connsiteX24" fmla="*/ 0 w 324905"/>
                  <a:gd name="connsiteY24" fmla="*/ 104775 h 204788"/>
                  <a:gd name="connsiteX25" fmla="*/ 19050 w 324905"/>
                  <a:gd name="connsiteY25" fmla="*/ 42863 h 204788"/>
                  <a:gd name="connsiteX26" fmla="*/ 42863 w 324905"/>
                  <a:gd name="connsiteY26" fmla="*/ 28575 h 204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4905" h="204788">
                    <a:moveTo>
                      <a:pt x="42863" y="28575"/>
                    </a:moveTo>
                    <a:cubicBezTo>
                      <a:pt x="44450" y="20638"/>
                      <a:pt x="43135" y="11498"/>
                      <a:pt x="47625" y="4763"/>
                    </a:cubicBezTo>
                    <a:cubicBezTo>
                      <a:pt x="50410" y="586"/>
                      <a:pt x="56893" y="0"/>
                      <a:pt x="61913" y="0"/>
                    </a:cubicBezTo>
                    <a:cubicBezTo>
                      <a:pt x="73138" y="0"/>
                      <a:pt x="84138" y="3175"/>
                      <a:pt x="95250" y="4763"/>
                    </a:cubicBezTo>
                    <a:cubicBezTo>
                      <a:pt x="147969" y="22336"/>
                      <a:pt x="113804" y="14914"/>
                      <a:pt x="200025" y="9525"/>
                    </a:cubicBezTo>
                    <a:cubicBezTo>
                      <a:pt x="217488" y="11113"/>
                      <a:pt x="235145" y="11241"/>
                      <a:pt x="252413" y="14288"/>
                    </a:cubicBezTo>
                    <a:cubicBezTo>
                      <a:pt x="262300" y="16033"/>
                      <a:pt x="280988" y="23813"/>
                      <a:pt x="280988" y="23813"/>
                    </a:cubicBezTo>
                    <a:cubicBezTo>
                      <a:pt x="282575" y="33338"/>
                      <a:pt x="280959" y="44004"/>
                      <a:pt x="285750" y="52388"/>
                    </a:cubicBezTo>
                    <a:cubicBezTo>
                      <a:pt x="288241" y="56747"/>
                      <a:pt x="295548" y="54905"/>
                      <a:pt x="300038" y="57150"/>
                    </a:cubicBezTo>
                    <a:cubicBezTo>
                      <a:pt x="305157" y="59710"/>
                      <a:pt x="309563" y="63500"/>
                      <a:pt x="314325" y="66675"/>
                    </a:cubicBezTo>
                    <a:cubicBezTo>
                      <a:pt x="317500" y="71438"/>
                      <a:pt x="323612" y="75244"/>
                      <a:pt x="323850" y="80963"/>
                    </a:cubicBezTo>
                    <a:cubicBezTo>
                      <a:pt x="325240" y="114309"/>
                      <a:pt x="326484" y="148430"/>
                      <a:pt x="319088" y="180975"/>
                    </a:cubicBezTo>
                    <a:cubicBezTo>
                      <a:pt x="317637" y="187358"/>
                      <a:pt x="306548" y="185053"/>
                      <a:pt x="300038" y="185738"/>
                    </a:cubicBezTo>
                    <a:cubicBezTo>
                      <a:pt x="276304" y="188236"/>
                      <a:pt x="252413" y="188913"/>
                      <a:pt x="228600" y="190500"/>
                    </a:cubicBezTo>
                    <a:cubicBezTo>
                      <a:pt x="222250" y="192088"/>
                      <a:pt x="215940" y="193843"/>
                      <a:pt x="209550" y="195263"/>
                    </a:cubicBezTo>
                    <a:cubicBezTo>
                      <a:pt x="201648" y="197019"/>
                      <a:pt x="193591" y="198062"/>
                      <a:pt x="185738" y="200025"/>
                    </a:cubicBezTo>
                    <a:cubicBezTo>
                      <a:pt x="180868" y="201243"/>
                      <a:pt x="176213" y="203200"/>
                      <a:pt x="171450" y="204788"/>
                    </a:cubicBezTo>
                    <a:cubicBezTo>
                      <a:pt x="165100" y="200025"/>
                      <a:pt x="158859" y="195114"/>
                      <a:pt x="152400" y="190500"/>
                    </a:cubicBezTo>
                    <a:cubicBezTo>
                      <a:pt x="147743" y="187173"/>
                      <a:pt x="142510" y="184639"/>
                      <a:pt x="138113" y="180975"/>
                    </a:cubicBezTo>
                    <a:cubicBezTo>
                      <a:pt x="132939" y="176663"/>
                      <a:pt x="128999" y="171000"/>
                      <a:pt x="123825" y="166688"/>
                    </a:cubicBezTo>
                    <a:cubicBezTo>
                      <a:pt x="116019" y="160183"/>
                      <a:pt x="105619" y="153881"/>
                      <a:pt x="95250" y="152400"/>
                    </a:cubicBezTo>
                    <a:cubicBezTo>
                      <a:pt x="77892" y="149920"/>
                      <a:pt x="60325" y="149225"/>
                      <a:pt x="42863" y="147638"/>
                    </a:cubicBezTo>
                    <a:cubicBezTo>
                      <a:pt x="31242" y="143764"/>
                      <a:pt x="23520" y="142582"/>
                      <a:pt x="14288" y="133350"/>
                    </a:cubicBezTo>
                    <a:cubicBezTo>
                      <a:pt x="10241" y="129303"/>
                      <a:pt x="7323" y="124182"/>
                      <a:pt x="4763" y="119063"/>
                    </a:cubicBezTo>
                    <a:cubicBezTo>
                      <a:pt x="2518" y="114573"/>
                      <a:pt x="1588" y="109538"/>
                      <a:pt x="0" y="104775"/>
                    </a:cubicBezTo>
                    <a:cubicBezTo>
                      <a:pt x="5433" y="50448"/>
                      <a:pt x="-6518" y="68431"/>
                      <a:pt x="19050" y="42863"/>
                    </a:cubicBezTo>
                    <a:lnTo>
                      <a:pt x="42863" y="2857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9" name="Text Box 97"/>
              <p:cNvSpPr txBox="1">
                <a:spLocks noChangeArrowheads="1"/>
              </p:cNvSpPr>
              <p:nvPr/>
            </p:nvSpPr>
            <p:spPr bwMode="auto">
              <a:xfrm>
                <a:off x="7509390" y="6667948"/>
                <a:ext cx="1831079" cy="1403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44628" tIns="72315" rIns="144628" bIns="7231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900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- муниципальное образование</a:t>
                </a:r>
              </a:p>
            </p:txBody>
          </p:sp>
          <p:sp>
            <p:nvSpPr>
              <p:cNvPr id="390" name="Text Box 97"/>
              <p:cNvSpPr txBox="1">
                <a:spLocks noChangeArrowheads="1"/>
              </p:cNvSpPr>
              <p:nvPr/>
            </p:nvSpPr>
            <p:spPr bwMode="auto">
              <a:xfrm>
                <a:off x="7273899" y="5891143"/>
                <a:ext cx="1896493" cy="1403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44628" tIns="72315" rIns="144628" bIns="7231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900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- линии электропередач 110 кВт</a:t>
                </a:r>
              </a:p>
            </p:txBody>
          </p:sp>
          <p:cxnSp>
            <p:nvCxnSpPr>
              <p:cNvPr id="391" name="Прямая соединительная линия 390"/>
              <p:cNvCxnSpPr/>
              <p:nvPr/>
            </p:nvCxnSpPr>
            <p:spPr>
              <a:xfrm>
                <a:off x="6897306" y="5976606"/>
                <a:ext cx="275997" cy="0"/>
              </a:xfrm>
              <a:prstGeom prst="line">
                <a:avLst/>
              </a:prstGeom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2" name="Text Box 97"/>
              <p:cNvSpPr txBox="1">
                <a:spLocks noChangeArrowheads="1"/>
              </p:cNvSpPr>
              <p:nvPr/>
            </p:nvSpPr>
            <p:spPr bwMode="auto">
              <a:xfrm>
                <a:off x="7278373" y="6008722"/>
                <a:ext cx="1898652" cy="1403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44628" tIns="72315" rIns="144628" bIns="72315">
                <a:spAutoFit/>
              </a:bodyPr>
              <a:lstStyle>
                <a:lvl1pPr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900" kern="0" dirty="0">
                    <a:solidFill>
                      <a:srgbClr val="000000"/>
                    </a:solidFill>
                    <a:latin typeface="Times New Roman" pitchFamily="18" charset="0"/>
                  </a:rPr>
                  <a:t>- Прогнозируемое </a:t>
                </a:r>
                <a:r>
                  <a:rPr lang="ru-RU" altLang="ru-RU" sz="9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количество осадков</a:t>
                </a:r>
              </a:p>
            </p:txBody>
          </p:sp>
        </p:grpSp>
        <p:sp>
          <p:nvSpPr>
            <p:cNvPr id="378" name="Скругленный прямоугольник 377"/>
            <p:cNvSpPr/>
            <p:nvPr/>
          </p:nvSpPr>
          <p:spPr>
            <a:xfrm>
              <a:off x="9661877" y="6298686"/>
              <a:ext cx="282820" cy="22520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60%</a:t>
              </a:r>
            </a:p>
          </p:txBody>
        </p:sp>
        <p:sp>
          <p:nvSpPr>
            <p:cNvPr id="379" name="Text Box 97"/>
            <p:cNvSpPr txBox="1">
              <a:spLocks noChangeArrowheads="1"/>
            </p:cNvSpPr>
            <p:nvPr/>
          </p:nvSpPr>
          <p:spPr bwMode="auto">
            <a:xfrm>
              <a:off x="10084505" y="6304848"/>
              <a:ext cx="2046139" cy="191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629" tIns="45316" rIns="90629" bIns="4531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049676">
                <a:defRPr/>
              </a:pPr>
              <a:r>
                <a: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380" name="Прямоугольник 379"/>
            <p:cNvSpPr/>
            <p:nvPr/>
          </p:nvSpPr>
          <p:spPr>
            <a:xfrm>
              <a:off x="9466434" y="6033695"/>
              <a:ext cx="658385" cy="197832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77488" tIns="38744" rIns="77488" bIns="38744" anchor="ctr"/>
            <a:lstStyle/>
            <a:p>
              <a:pPr algn="ctr"/>
              <a:r>
                <a:rPr lang="ru-RU" sz="900" kern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159/10</a:t>
              </a:r>
            </a:p>
          </p:txBody>
        </p:sp>
        <p:sp>
          <p:nvSpPr>
            <p:cNvPr id="381" name="Text Box 97"/>
            <p:cNvSpPr txBox="1">
              <a:spLocks noChangeArrowheads="1"/>
            </p:cNvSpPr>
            <p:nvPr/>
          </p:nvSpPr>
          <p:spPr bwMode="auto">
            <a:xfrm>
              <a:off x="10287888" y="5979913"/>
              <a:ext cx="1648082" cy="236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4614" tIns="72308" rIns="144614" bIns="7230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</p:grpSp>
      <p:sp>
        <p:nvSpPr>
          <p:cNvPr id="393" name="TextBox 23"/>
          <p:cNvSpPr txBox="1"/>
          <p:nvPr/>
        </p:nvSpPr>
        <p:spPr bwMode="auto">
          <a:xfrm>
            <a:off x="226117" y="6585346"/>
            <a:ext cx="404364" cy="28221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05952" tIns="52976" rIns="105952" bIns="52976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94" name="TextBox 23"/>
          <p:cNvSpPr txBox="1"/>
          <p:nvPr/>
        </p:nvSpPr>
        <p:spPr bwMode="auto">
          <a:xfrm>
            <a:off x="251098" y="6901187"/>
            <a:ext cx="404268" cy="28221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05952" tIns="52976" rIns="105952" bIns="52976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97" name="Text Box 97"/>
          <p:cNvSpPr txBox="1">
            <a:spLocks noChangeArrowheads="1"/>
          </p:cNvSpPr>
          <p:nvPr/>
        </p:nvSpPr>
        <p:spPr bwMode="auto">
          <a:xfrm>
            <a:off x="724129" y="6901493"/>
            <a:ext cx="2601571" cy="31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7580" tIns="83791" rIns="167580" bIns="83791">
            <a:spAutoFit/>
          </a:bodyPr>
          <a:lstStyle>
            <a:lvl1pPr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68364" indent="-168364">
              <a:buFontTx/>
              <a:buChar char="-"/>
              <a:defRPr/>
            </a:pPr>
            <a:r>
              <a:rPr lang="ru-RU" altLang="ru-RU" sz="9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температура воздуха</a:t>
            </a:r>
          </a:p>
        </p:txBody>
      </p:sp>
      <p:sp>
        <p:nvSpPr>
          <p:cNvPr id="401" name="Text Box 97"/>
          <p:cNvSpPr txBox="1">
            <a:spLocks noChangeArrowheads="1"/>
          </p:cNvSpPr>
          <p:nvPr/>
        </p:nvSpPr>
        <p:spPr bwMode="auto">
          <a:xfrm>
            <a:off x="717807" y="5842416"/>
            <a:ext cx="2512854" cy="31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67580" tIns="83791" rIns="167580" bIns="83791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900" b="0" dirty="0">
                <a:solidFill>
                  <a:srgbClr val="000000"/>
                </a:solidFill>
                <a:cs typeface="Arial" panose="020B0604020202020204" pitchFamily="34" charset="0"/>
              </a:rPr>
              <a:t> - 5 класс пожароопасности</a:t>
            </a:r>
          </a:p>
        </p:txBody>
      </p:sp>
      <p:sp>
        <p:nvSpPr>
          <p:cNvPr id="404" name="Полилиния 403"/>
          <p:cNvSpPr/>
          <p:nvPr/>
        </p:nvSpPr>
        <p:spPr>
          <a:xfrm>
            <a:off x="303977" y="6203090"/>
            <a:ext cx="246337" cy="240504"/>
          </a:xfrm>
          <a:custGeom>
            <a:avLst/>
            <a:gdLst>
              <a:gd name="connsiteX0" fmla="*/ 42863 w 324905"/>
              <a:gd name="connsiteY0" fmla="*/ 28575 h 204788"/>
              <a:gd name="connsiteX1" fmla="*/ 47625 w 324905"/>
              <a:gd name="connsiteY1" fmla="*/ 4763 h 204788"/>
              <a:gd name="connsiteX2" fmla="*/ 61913 w 324905"/>
              <a:gd name="connsiteY2" fmla="*/ 0 h 204788"/>
              <a:gd name="connsiteX3" fmla="*/ 95250 w 324905"/>
              <a:gd name="connsiteY3" fmla="*/ 4763 h 204788"/>
              <a:gd name="connsiteX4" fmla="*/ 200025 w 324905"/>
              <a:gd name="connsiteY4" fmla="*/ 9525 h 204788"/>
              <a:gd name="connsiteX5" fmla="*/ 252413 w 324905"/>
              <a:gd name="connsiteY5" fmla="*/ 14288 h 204788"/>
              <a:gd name="connsiteX6" fmla="*/ 280988 w 324905"/>
              <a:gd name="connsiteY6" fmla="*/ 23813 h 204788"/>
              <a:gd name="connsiteX7" fmla="*/ 285750 w 324905"/>
              <a:gd name="connsiteY7" fmla="*/ 52388 h 204788"/>
              <a:gd name="connsiteX8" fmla="*/ 300038 w 324905"/>
              <a:gd name="connsiteY8" fmla="*/ 57150 h 204788"/>
              <a:gd name="connsiteX9" fmla="*/ 314325 w 324905"/>
              <a:gd name="connsiteY9" fmla="*/ 66675 h 204788"/>
              <a:gd name="connsiteX10" fmla="*/ 323850 w 324905"/>
              <a:gd name="connsiteY10" fmla="*/ 80963 h 204788"/>
              <a:gd name="connsiteX11" fmla="*/ 319088 w 324905"/>
              <a:gd name="connsiteY11" fmla="*/ 180975 h 204788"/>
              <a:gd name="connsiteX12" fmla="*/ 300038 w 324905"/>
              <a:gd name="connsiteY12" fmla="*/ 185738 h 204788"/>
              <a:gd name="connsiteX13" fmla="*/ 228600 w 324905"/>
              <a:gd name="connsiteY13" fmla="*/ 190500 h 204788"/>
              <a:gd name="connsiteX14" fmla="*/ 209550 w 324905"/>
              <a:gd name="connsiteY14" fmla="*/ 195263 h 204788"/>
              <a:gd name="connsiteX15" fmla="*/ 185738 w 324905"/>
              <a:gd name="connsiteY15" fmla="*/ 200025 h 204788"/>
              <a:gd name="connsiteX16" fmla="*/ 171450 w 324905"/>
              <a:gd name="connsiteY16" fmla="*/ 204788 h 204788"/>
              <a:gd name="connsiteX17" fmla="*/ 152400 w 324905"/>
              <a:gd name="connsiteY17" fmla="*/ 190500 h 204788"/>
              <a:gd name="connsiteX18" fmla="*/ 138113 w 324905"/>
              <a:gd name="connsiteY18" fmla="*/ 180975 h 204788"/>
              <a:gd name="connsiteX19" fmla="*/ 123825 w 324905"/>
              <a:gd name="connsiteY19" fmla="*/ 166688 h 204788"/>
              <a:gd name="connsiteX20" fmla="*/ 95250 w 324905"/>
              <a:gd name="connsiteY20" fmla="*/ 152400 h 204788"/>
              <a:gd name="connsiteX21" fmla="*/ 42863 w 324905"/>
              <a:gd name="connsiteY21" fmla="*/ 147638 h 204788"/>
              <a:gd name="connsiteX22" fmla="*/ 14288 w 324905"/>
              <a:gd name="connsiteY22" fmla="*/ 133350 h 204788"/>
              <a:gd name="connsiteX23" fmla="*/ 4763 w 324905"/>
              <a:gd name="connsiteY23" fmla="*/ 119063 h 204788"/>
              <a:gd name="connsiteX24" fmla="*/ 0 w 324905"/>
              <a:gd name="connsiteY24" fmla="*/ 104775 h 204788"/>
              <a:gd name="connsiteX25" fmla="*/ 19050 w 324905"/>
              <a:gd name="connsiteY25" fmla="*/ 42863 h 204788"/>
              <a:gd name="connsiteX26" fmla="*/ 42863 w 324905"/>
              <a:gd name="connsiteY26" fmla="*/ 28575 h 2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4905" h="204788">
                <a:moveTo>
                  <a:pt x="42863" y="28575"/>
                </a:moveTo>
                <a:cubicBezTo>
                  <a:pt x="44450" y="20638"/>
                  <a:pt x="43135" y="11498"/>
                  <a:pt x="47625" y="4763"/>
                </a:cubicBezTo>
                <a:cubicBezTo>
                  <a:pt x="50410" y="586"/>
                  <a:pt x="56893" y="0"/>
                  <a:pt x="61913" y="0"/>
                </a:cubicBezTo>
                <a:cubicBezTo>
                  <a:pt x="73138" y="0"/>
                  <a:pt x="84138" y="3175"/>
                  <a:pt x="95250" y="4763"/>
                </a:cubicBezTo>
                <a:cubicBezTo>
                  <a:pt x="147969" y="22336"/>
                  <a:pt x="113804" y="14914"/>
                  <a:pt x="200025" y="9525"/>
                </a:cubicBezTo>
                <a:cubicBezTo>
                  <a:pt x="217488" y="11113"/>
                  <a:pt x="235145" y="11241"/>
                  <a:pt x="252413" y="14288"/>
                </a:cubicBezTo>
                <a:cubicBezTo>
                  <a:pt x="262300" y="16033"/>
                  <a:pt x="280988" y="23813"/>
                  <a:pt x="280988" y="23813"/>
                </a:cubicBezTo>
                <a:cubicBezTo>
                  <a:pt x="282575" y="33338"/>
                  <a:pt x="280959" y="44004"/>
                  <a:pt x="285750" y="52388"/>
                </a:cubicBezTo>
                <a:cubicBezTo>
                  <a:pt x="288241" y="56747"/>
                  <a:pt x="295548" y="54905"/>
                  <a:pt x="300038" y="57150"/>
                </a:cubicBezTo>
                <a:cubicBezTo>
                  <a:pt x="305157" y="59710"/>
                  <a:pt x="309563" y="63500"/>
                  <a:pt x="314325" y="66675"/>
                </a:cubicBezTo>
                <a:cubicBezTo>
                  <a:pt x="317500" y="71438"/>
                  <a:pt x="323612" y="75244"/>
                  <a:pt x="323850" y="80963"/>
                </a:cubicBezTo>
                <a:cubicBezTo>
                  <a:pt x="325240" y="114309"/>
                  <a:pt x="326484" y="148430"/>
                  <a:pt x="319088" y="180975"/>
                </a:cubicBezTo>
                <a:cubicBezTo>
                  <a:pt x="317637" y="187358"/>
                  <a:pt x="306548" y="185053"/>
                  <a:pt x="300038" y="185738"/>
                </a:cubicBezTo>
                <a:cubicBezTo>
                  <a:pt x="276304" y="188236"/>
                  <a:pt x="252413" y="188913"/>
                  <a:pt x="228600" y="190500"/>
                </a:cubicBezTo>
                <a:cubicBezTo>
                  <a:pt x="222250" y="192088"/>
                  <a:pt x="215940" y="193843"/>
                  <a:pt x="209550" y="195263"/>
                </a:cubicBezTo>
                <a:cubicBezTo>
                  <a:pt x="201648" y="197019"/>
                  <a:pt x="193591" y="198062"/>
                  <a:pt x="185738" y="200025"/>
                </a:cubicBezTo>
                <a:cubicBezTo>
                  <a:pt x="180868" y="201243"/>
                  <a:pt x="176213" y="203200"/>
                  <a:pt x="171450" y="204788"/>
                </a:cubicBezTo>
                <a:cubicBezTo>
                  <a:pt x="165100" y="200025"/>
                  <a:pt x="158859" y="195114"/>
                  <a:pt x="152400" y="190500"/>
                </a:cubicBezTo>
                <a:cubicBezTo>
                  <a:pt x="147743" y="187173"/>
                  <a:pt x="142510" y="184639"/>
                  <a:pt x="138113" y="180975"/>
                </a:cubicBezTo>
                <a:cubicBezTo>
                  <a:pt x="132939" y="176663"/>
                  <a:pt x="128999" y="171000"/>
                  <a:pt x="123825" y="166688"/>
                </a:cubicBezTo>
                <a:cubicBezTo>
                  <a:pt x="116019" y="160183"/>
                  <a:pt x="105619" y="153881"/>
                  <a:pt x="95250" y="152400"/>
                </a:cubicBezTo>
                <a:cubicBezTo>
                  <a:pt x="77892" y="149920"/>
                  <a:pt x="60325" y="149225"/>
                  <a:pt x="42863" y="147638"/>
                </a:cubicBezTo>
                <a:cubicBezTo>
                  <a:pt x="31242" y="143764"/>
                  <a:pt x="23520" y="142582"/>
                  <a:pt x="14288" y="133350"/>
                </a:cubicBezTo>
                <a:cubicBezTo>
                  <a:pt x="10241" y="129303"/>
                  <a:pt x="7323" y="124182"/>
                  <a:pt x="4763" y="119063"/>
                </a:cubicBezTo>
                <a:cubicBezTo>
                  <a:pt x="2518" y="114573"/>
                  <a:pt x="1588" y="109538"/>
                  <a:pt x="0" y="104775"/>
                </a:cubicBezTo>
                <a:cubicBezTo>
                  <a:pt x="5433" y="50448"/>
                  <a:pt x="-6518" y="68431"/>
                  <a:pt x="19050" y="42863"/>
                </a:cubicBezTo>
                <a:lnTo>
                  <a:pt x="42863" y="28575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2" tIns="52976" rIns="105952" bIns="52976" rtlCol="0" anchor="ctr"/>
          <a:lstStyle/>
          <a:p>
            <a:pPr algn="ctr">
              <a:defRPr/>
            </a:pPr>
            <a:endParaRPr lang="ru-RU" sz="900" dirty="0">
              <a:solidFill>
                <a:prstClr val="white"/>
              </a:solidFill>
            </a:endParaRPr>
          </a:p>
        </p:txBody>
      </p:sp>
      <p:sp>
        <p:nvSpPr>
          <p:cNvPr id="41" name="Freeform 281"/>
          <p:cNvSpPr>
            <a:spLocks noEditPoints="1"/>
          </p:cNvSpPr>
          <p:nvPr/>
        </p:nvSpPr>
        <p:spPr bwMode="auto">
          <a:xfrm rot="21334256">
            <a:off x="921055" y="4047023"/>
            <a:ext cx="1894986" cy="841927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9414" tIns="39706" rIns="79414" bIns="39706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86953" y="4479870"/>
            <a:ext cx="906565" cy="224383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105947" tIns="52973" rIns="105947" bIns="52973" anchor="ctr"/>
          <a:lstStyle/>
          <a:p>
            <a:pPr algn="ctr" defTabSz="1059512"/>
            <a:r>
              <a:rPr lang="ru-RU" sz="6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43427/120552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618483" y="4089874"/>
            <a:ext cx="1077832" cy="2300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105952" tIns="52976" rIns="105952" bIns="52976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>
                <a:solidFill>
                  <a:prstClr val="black"/>
                </a:solidFill>
              </a:rPr>
              <a:t>Тюмрюкский</a:t>
            </a:r>
            <a:r>
              <a:rPr lang="ru-RU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5" name="TextBox 23"/>
          <p:cNvSpPr txBox="1"/>
          <p:nvPr/>
        </p:nvSpPr>
        <p:spPr>
          <a:xfrm>
            <a:off x="1817035" y="4210664"/>
            <a:ext cx="434566" cy="291653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105952" tIns="52976" rIns="105952" bIns="52976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6" name="TextBox 23"/>
          <p:cNvSpPr txBox="1"/>
          <p:nvPr/>
        </p:nvSpPr>
        <p:spPr bwMode="auto">
          <a:xfrm>
            <a:off x="1479173" y="4218995"/>
            <a:ext cx="457219" cy="260875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 lIns="105952" tIns="52976" rIns="105952" bIns="52976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088289"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E:\ВП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" y="1410673"/>
            <a:ext cx="2341602" cy="15558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08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536238</TotalTime>
  <Words>84</Words>
  <Application>Microsoft Office PowerPoint</Application>
  <PresentationFormat>Произвольный</PresentationFormat>
  <Paragraphs>31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23827</cp:revision>
  <cp:lastPrinted>2019-01-11T18:44:35Z</cp:lastPrinted>
  <dcterms:created xsi:type="dcterms:W3CDTF">2014-09-08T13:21:12Z</dcterms:created>
  <dcterms:modified xsi:type="dcterms:W3CDTF">2021-05-27T11:23:28Z</dcterms:modified>
</cp:coreProperties>
</file>