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2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2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0000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330" y="-402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21.09.2019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21.09.2019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12192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4" name="Полилиния 3"/>
          <p:cNvSpPr/>
          <p:nvPr/>
        </p:nvSpPr>
        <p:spPr>
          <a:xfrm>
            <a:off x="1200150" y="809625"/>
            <a:ext cx="10029825" cy="6124575"/>
          </a:xfrm>
          <a:custGeom>
            <a:avLst/>
            <a:gdLst>
              <a:gd name="connsiteX0" fmla="*/ 0 w 10029825"/>
              <a:gd name="connsiteY0" fmla="*/ 3067050 h 6124575"/>
              <a:gd name="connsiteX1" fmla="*/ 0 w 10029825"/>
              <a:gd name="connsiteY1" fmla="*/ 3067050 h 6124575"/>
              <a:gd name="connsiteX2" fmla="*/ 9525 w 10029825"/>
              <a:gd name="connsiteY2" fmla="*/ 3162300 h 6124575"/>
              <a:gd name="connsiteX3" fmla="*/ 57150 w 10029825"/>
              <a:gd name="connsiteY3" fmla="*/ 3228975 h 6124575"/>
              <a:gd name="connsiteX4" fmla="*/ 85725 w 10029825"/>
              <a:gd name="connsiteY4" fmla="*/ 3248025 h 6124575"/>
              <a:gd name="connsiteX5" fmla="*/ 114300 w 10029825"/>
              <a:gd name="connsiteY5" fmla="*/ 3257550 h 6124575"/>
              <a:gd name="connsiteX6" fmla="*/ 200025 w 10029825"/>
              <a:gd name="connsiteY6" fmla="*/ 3248025 h 6124575"/>
              <a:gd name="connsiteX7" fmla="*/ 238125 w 10029825"/>
              <a:gd name="connsiteY7" fmla="*/ 3228975 h 6124575"/>
              <a:gd name="connsiteX8" fmla="*/ 266700 w 10029825"/>
              <a:gd name="connsiteY8" fmla="*/ 3209925 h 6124575"/>
              <a:gd name="connsiteX9" fmla="*/ 342900 w 10029825"/>
              <a:gd name="connsiteY9" fmla="*/ 3200400 h 6124575"/>
              <a:gd name="connsiteX10" fmla="*/ 523875 w 10029825"/>
              <a:gd name="connsiteY10" fmla="*/ 3181350 h 6124575"/>
              <a:gd name="connsiteX11" fmla="*/ 600075 w 10029825"/>
              <a:gd name="connsiteY11" fmla="*/ 3190875 h 6124575"/>
              <a:gd name="connsiteX12" fmla="*/ 628650 w 10029825"/>
              <a:gd name="connsiteY12" fmla="*/ 3200400 h 6124575"/>
              <a:gd name="connsiteX13" fmla="*/ 676275 w 10029825"/>
              <a:gd name="connsiteY13" fmla="*/ 3209925 h 6124575"/>
              <a:gd name="connsiteX14" fmla="*/ 771525 w 10029825"/>
              <a:gd name="connsiteY14" fmla="*/ 3238500 h 6124575"/>
              <a:gd name="connsiteX15" fmla="*/ 866775 w 10029825"/>
              <a:gd name="connsiteY15" fmla="*/ 3248025 h 6124575"/>
              <a:gd name="connsiteX16" fmla="*/ 971550 w 10029825"/>
              <a:gd name="connsiteY16" fmla="*/ 3276600 h 6124575"/>
              <a:gd name="connsiteX17" fmla="*/ 1000125 w 10029825"/>
              <a:gd name="connsiteY17" fmla="*/ 3286125 h 6124575"/>
              <a:gd name="connsiteX18" fmla="*/ 1085850 w 10029825"/>
              <a:gd name="connsiteY18" fmla="*/ 3362325 h 6124575"/>
              <a:gd name="connsiteX19" fmla="*/ 1114425 w 10029825"/>
              <a:gd name="connsiteY19" fmla="*/ 3371850 h 6124575"/>
              <a:gd name="connsiteX20" fmla="*/ 1143000 w 10029825"/>
              <a:gd name="connsiteY20" fmla="*/ 3390900 h 6124575"/>
              <a:gd name="connsiteX21" fmla="*/ 1266825 w 10029825"/>
              <a:gd name="connsiteY21" fmla="*/ 3409950 h 6124575"/>
              <a:gd name="connsiteX22" fmla="*/ 1323975 w 10029825"/>
              <a:gd name="connsiteY22" fmla="*/ 3457575 h 6124575"/>
              <a:gd name="connsiteX23" fmla="*/ 1343025 w 10029825"/>
              <a:gd name="connsiteY23" fmla="*/ 3486150 h 6124575"/>
              <a:gd name="connsiteX24" fmla="*/ 1352550 w 10029825"/>
              <a:gd name="connsiteY24" fmla="*/ 3533775 h 6124575"/>
              <a:gd name="connsiteX25" fmla="*/ 1371600 w 10029825"/>
              <a:gd name="connsiteY25" fmla="*/ 3590925 h 6124575"/>
              <a:gd name="connsiteX26" fmla="*/ 1390650 w 10029825"/>
              <a:gd name="connsiteY26" fmla="*/ 3686175 h 6124575"/>
              <a:gd name="connsiteX27" fmla="*/ 1409700 w 10029825"/>
              <a:gd name="connsiteY27" fmla="*/ 3714750 h 6124575"/>
              <a:gd name="connsiteX28" fmla="*/ 1419225 w 10029825"/>
              <a:gd name="connsiteY28" fmla="*/ 3743325 h 6124575"/>
              <a:gd name="connsiteX29" fmla="*/ 1466850 w 10029825"/>
              <a:gd name="connsiteY29" fmla="*/ 3810000 h 6124575"/>
              <a:gd name="connsiteX30" fmla="*/ 1495425 w 10029825"/>
              <a:gd name="connsiteY30" fmla="*/ 3819525 h 6124575"/>
              <a:gd name="connsiteX31" fmla="*/ 1647825 w 10029825"/>
              <a:gd name="connsiteY31" fmla="*/ 3876675 h 6124575"/>
              <a:gd name="connsiteX32" fmla="*/ 1724025 w 10029825"/>
              <a:gd name="connsiteY32" fmla="*/ 3895725 h 6124575"/>
              <a:gd name="connsiteX33" fmla="*/ 1781175 w 10029825"/>
              <a:gd name="connsiteY33" fmla="*/ 3914775 h 6124575"/>
              <a:gd name="connsiteX34" fmla="*/ 1838325 w 10029825"/>
              <a:gd name="connsiteY34" fmla="*/ 3924300 h 6124575"/>
              <a:gd name="connsiteX35" fmla="*/ 1895475 w 10029825"/>
              <a:gd name="connsiteY35" fmla="*/ 3952875 h 6124575"/>
              <a:gd name="connsiteX36" fmla="*/ 1990725 w 10029825"/>
              <a:gd name="connsiteY36" fmla="*/ 3971925 h 6124575"/>
              <a:gd name="connsiteX37" fmla="*/ 2047875 w 10029825"/>
              <a:gd name="connsiteY37" fmla="*/ 3990975 h 6124575"/>
              <a:gd name="connsiteX38" fmla="*/ 2076450 w 10029825"/>
              <a:gd name="connsiteY38" fmla="*/ 4010025 h 6124575"/>
              <a:gd name="connsiteX39" fmla="*/ 2143125 w 10029825"/>
              <a:gd name="connsiteY39" fmla="*/ 4019550 h 6124575"/>
              <a:gd name="connsiteX40" fmla="*/ 2295525 w 10029825"/>
              <a:gd name="connsiteY40" fmla="*/ 4010025 h 6124575"/>
              <a:gd name="connsiteX41" fmla="*/ 2324100 w 10029825"/>
              <a:gd name="connsiteY41" fmla="*/ 4000500 h 6124575"/>
              <a:gd name="connsiteX42" fmla="*/ 2333625 w 10029825"/>
              <a:gd name="connsiteY42" fmla="*/ 3952875 h 6124575"/>
              <a:gd name="connsiteX43" fmla="*/ 2343150 w 10029825"/>
              <a:gd name="connsiteY43" fmla="*/ 3924300 h 6124575"/>
              <a:gd name="connsiteX44" fmla="*/ 2409825 w 10029825"/>
              <a:gd name="connsiteY44" fmla="*/ 3962400 h 6124575"/>
              <a:gd name="connsiteX45" fmla="*/ 2505075 w 10029825"/>
              <a:gd name="connsiteY45" fmla="*/ 4019550 h 6124575"/>
              <a:gd name="connsiteX46" fmla="*/ 2581275 w 10029825"/>
              <a:gd name="connsiteY46" fmla="*/ 4048125 h 6124575"/>
              <a:gd name="connsiteX47" fmla="*/ 2657475 w 10029825"/>
              <a:gd name="connsiteY47" fmla="*/ 4105275 h 6124575"/>
              <a:gd name="connsiteX48" fmla="*/ 2714625 w 10029825"/>
              <a:gd name="connsiteY48" fmla="*/ 4114800 h 6124575"/>
              <a:gd name="connsiteX49" fmla="*/ 2828925 w 10029825"/>
              <a:gd name="connsiteY49" fmla="*/ 4162425 h 6124575"/>
              <a:gd name="connsiteX50" fmla="*/ 2914650 w 10029825"/>
              <a:gd name="connsiteY50" fmla="*/ 4229100 h 6124575"/>
              <a:gd name="connsiteX51" fmla="*/ 2971800 w 10029825"/>
              <a:gd name="connsiteY51" fmla="*/ 4248150 h 6124575"/>
              <a:gd name="connsiteX52" fmla="*/ 3048000 w 10029825"/>
              <a:gd name="connsiteY52" fmla="*/ 4286250 h 6124575"/>
              <a:gd name="connsiteX53" fmla="*/ 3114675 w 10029825"/>
              <a:gd name="connsiteY53" fmla="*/ 4305300 h 6124575"/>
              <a:gd name="connsiteX54" fmla="*/ 3133725 w 10029825"/>
              <a:gd name="connsiteY54" fmla="*/ 4333875 h 6124575"/>
              <a:gd name="connsiteX55" fmla="*/ 3181350 w 10029825"/>
              <a:gd name="connsiteY55" fmla="*/ 4419600 h 6124575"/>
              <a:gd name="connsiteX56" fmla="*/ 3238500 w 10029825"/>
              <a:gd name="connsiteY56" fmla="*/ 4476750 h 6124575"/>
              <a:gd name="connsiteX57" fmla="*/ 3324225 w 10029825"/>
              <a:gd name="connsiteY57" fmla="*/ 4495800 h 6124575"/>
              <a:gd name="connsiteX58" fmla="*/ 3409950 w 10029825"/>
              <a:gd name="connsiteY58" fmla="*/ 4524375 h 6124575"/>
              <a:gd name="connsiteX59" fmla="*/ 3457575 w 10029825"/>
              <a:gd name="connsiteY59" fmla="*/ 4533900 h 6124575"/>
              <a:gd name="connsiteX60" fmla="*/ 3648075 w 10029825"/>
              <a:gd name="connsiteY60" fmla="*/ 4552950 h 6124575"/>
              <a:gd name="connsiteX61" fmla="*/ 3676650 w 10029825"/>
              <a:gd name="connsiteY61" fmla="*/ 4562475 h 6124575"/>
              <a:gd name="connsiteX62" fmla="*/ 3714750 w 10029825"/>
              <a:gd name="connsiteY62" fmla="*/ 4581525 h 6124575"/>
              <a:gd name="connsiteX63" fmla="*/ 3790950 w 10029825"/>
              <a:gd name="connsiteY63" fmla="*/ 4591050 h 6124575"/>
              <a:gd name="connsiteX64" fmla="*/ 3848100 w 10029825"/>
              <a:gd name="connsiteY64" fmla="*/ 4600575 h 6124575"/>
              <a:gd name="connsiteX65" fmla="*/ 3886200 w 10029825"/>
              <a:gd name="connsiteY65" fmla="*/ 4610100 h 6124575"/>
              <a:gd name="connsiteX66" fmla="*/ 4010025 w 10029825"/>
              <a:gd name="connsiteY66" fmla="*/ 4619625 h 6124575"/>
              <a:gd name="connsiteX67" fmla="*/ 4076700 w 10029825"/>
              <a:gd name="connsiteY67" fmla="*/ 4648200 h 6124575"/>
              <a:gd name="connsiteX68" fmla="*/ 4124325 w 10029825"/>
              <a:gd name="connsiteY68" fmla="*/ 4657725 h 6124575"/>
              <a:gd name="connsiteX69" fmla="*/ 4152900 w 10029825"/>
              <a:gd name="connsiteY69" fmla="*/ 4667250 h 6124575"/>
              <a:gd name="connsiteX70" fmla="*/ 4191000 w 10029825"/>
              <a:gd name="connsiteY70" fmla="*/ 4676775 h 6124575"/>
              <a:gd name="connsiteX71" fmla="*/ 4238625 w 10029825"/>
              <a:gd name="connsiteY71" fmla="*/ 4686300 h 6124575"/>
              <a:gd name="connsiteX72" fmla="*/ 4295775 w 10029825"/>
              <a:gd name="connsiteY72" fmla="*/ 4705350 h 6124575"/>
              <a:gd name="connsiteX73" fmla="*/ 4400550 w 10029825"/>
              <a:gd name="connsiteY73" fmla="*/ 4791075 h 6124575"/>
              <a:gd name="connsiteX74" fmla="*/ 4429125 w 10029825"/>
              <a:gd name="connsiteY74" fmla="*/ 4810125 h 6124575"/>
              <a:gd name="connsiteX75" fmla="*/ 4467225 w 10029825"/>
              <a:gd name="connsiteY75" fmla="*/ 4819650 h 6124575"/>
              <a:gd name="connsiteX76" fmla="*/ 4495800 w 10029825"/>
              <a:gd name="connsiteY76" fmla="*/ 4829175 h 6124575"/>
              <a:gd name="connsiteX77" fmla="*/ 4581525 w 10029825"/>
              <a:gd name="connsiteY77" fmla="*/ 4876800 h 6124575"/>
              <a:gd name="connsiteX78" fmla="*/ 4648200 w 10029825"/>
              <a:gd name="connsiteY78" fmla="*/ 4933950 h 6124575"/>
              <a:gd name="connsiteX79" fmla="*/ 4676775 w 10029825"/>
              <a:gd name="connsiteY79" fmla="*/ 4943475 h 6124575"/>
              <a:gd name="connsiteX80" fmla="*/ 4772025 w 10029825"/>
              <a:gd name="connsiteY80" fmla="*/ 4991100 h 6124575"/>
              <a:gd name="connsiteX81" fmla="*/ 4838700 w 10029825"/>
              <a:gd name="connsiteY81" fmla="*/ 5029200 h 6124575"/>
              <a:gd name="connsiteX82" fmla="*/ 4867275 w 10029825"/>
              <a:gd name="connsiteY82" fmla="*/ 5038725 h 6124575"/>
              <a:gd name="connsiteX83" fmla="*/ 4953000 w 10029825"/>
              <a:gd name="connsiteY83" fmla="*/ 5086350 h 6124575"/>
              <a:gd name="connsiteX84" fmla="*/ 5038725 w 10029825"/>
              <a:gd name="connsiteY84" fmla="*/ 5143500 h 6124575"/>
              <a:gd name="connsiteX85" fmla="*/ 5067300 w 10029825"/>
              <a:gd name="connsiteY85" fmla="*/ 5162550 h 6124575"/>
              <a:gd name="connsiteX86" fmla="*/ 5105400 w 10029825"/>
              <a:gd name="connsiteY86" fmla="*/ 5181600 h 6124575"/>
              <a:gd name="connsiteX87" fmla="*/ 5191125 w 10029825"/>
              <a:gd name="connsiteY87" fmla="*/ 5229225 h 6124575"/>
              <a:gd name="connsiteX88" fmla="*/ 5248275 w 10029825"/>
              <a:gd name="connsiteY88" fmla="*/ 5276850 h 6124575"/>
              <a:gd name="connsiteX89" fmla="*/ 5276850 w 10029825"/>
              <a:gd name="connsiteY89" fmla="*/ 5305425 h 6124575"/>
              <a:gd name="connsiteX90" fmla="*/ 5305425 w 10029825"/>
              <a:gd name="connsiteY90" fmla="*/ 5324475 h 6124575"/>
              <a:gd name="connsiteX91" fmla="*/ 5362575 w 10029825"/>
              <a:gd name="connsiteY91" fmla="*/ 5381625 h 6124575"/>
              <a:gd name="connsiteX92" fmla="*/ 5410200 w 10029825"/>
              <a:gd name="connsiteY92" fmla="*/ 5438775 h 6124575"/>
              <a:gd name="connsiteX93" fmla="*/ 5372100 w 10029825"/>
              <a:gd name="connsiteY93" fmla="*/ 5448300 h 6124575"/>
              <a:gd name="connsiteX94" fmla="*/ 5391150 w 10029825"/>
              <a:gd name="connsiteY94" fmla="*/ 5476875 h 6124575"/>
              <a:gd name="connsiteX95" fmla="*/ 5419725 w 10029825"/>
              <a:gd name="connsiteY95" fmla="*/ 5514975 h 6124575"/>
              <a:gd name="connsiteX96" fmla="*/ 5505450 w 10029825"/>
              <a:gd name="connsiteY96" fmla="*/ 5581650 h 6124575"/>
              <a:gd name="connsiteX97" fmla="*/ 5534025 w 10029825"/>
              <a:gd name="connsiteY97" fmla="*/ 5600700 h 6124575"/>
              <a:gd name="connsiteX98" fmla="*/ 5572125 w 10029825"/>
              <a:gd name="connsiteY98" fmla="*/ 5629275 h 6124575"/>
              <a:gd name="connsiteX99" fmla="*/ 5600700 w 10029825"/>
              <a:gd name="connsiteY99" fmla="*/ 5638800 h 6124575"/>
              <a:gd name="connsiteX100" fmla="*/ 5676900 w 10029825"/>
              <a:gd name="connsiteY100" fmla="*/ 5686425 h 6124575"/>
              <a:gd name="connsiteX101" fmla="*/ 5753100 w 10029825"/>
              <a:gd name="connsiteY101" fmla="*/ 5715000 h 6124575"/>
              <a:gd name="connsiteX102" fmla="*/ 5800725 w 10029825"/>
              <a:gd name="connsiteY102" fmla="*/ 5734050 h 6124575"/>
              <a:gd name="connsiteX103" fmla="*/ 5886450 w 10029825"/>
              <a:gd name="connsiteY103" fmla="*/ 5762625 h 6124575"/>
              <a:gd name="connsiteX104" fmla="*/ 5953125 w 10029825"/>
              <a:gd name="connsiteY104" fmla="*/ 5781675 h 6124575"/>
              <a:gd name="connsiteX105" fmla="*/ 6010275 w 10029825"/>
              <a:gd name="connsiteY105" fmla="*/ 5800725 h 6124575"/>
              <a:gd name="connsiteX106" fmla="*/ 6048375 w 10029825"/>
              <a:gd name="connsiteY106" fmla="*/ 5829300 h 6124575"/>
              <a:gd name="connsiteX107" fmla="*/ 6076950 w 10029825"/>
              <a:gd name="connsiteY107" fmla="*/ 5848350 h 6124575"/>
              <a:gd name="connsiteX108" fmla="*/ 6096000 w 10029825"/>
              <a:gd name="connsiteY108" fmla="*/ 5876925 h 6124575"/>
              <a:gd name="connsiteX109" fmla="*/ 6124575 w 10029825"/>
              <a:gd name="connsiteY109" fmla="*/ 5905500 h 6124575"/>
              <a:gd name="connsiteX110" fmla="*/ 6153150 w 10029825"/>
              <a:gd name="connsiteY110" fmla="*/ 5972175 h 6124575"/>
              <a:gd name="connsiteX111" fmla="*/ 6181725 w 10029825"/>
              <a:gd name="connsiteY111" fmla="*/ 6000750 h 6124575"/>
              <a:gd name="connsiteX112" fmla="*/ 6200775 w 10029825"/>
              <a:gd name="connsiteY112" fmla="*/ 6029325 h 6124575"/>
              <a:gd name="connsiteX113" fmla="*/ 6248400 w 10029825"/>
              <a:gd name="connsiteY113" fmla="*/ 6057900 h 6124575"/>
              <a:gd name="connsiteX114" fmla="*/ 6334125 w 10029825"/>
              <a:gd name="connsiteY114" fmla="*/ 6076950 h 6124575"/>
              <a:gd name="connsiteX115" fmla="*/ 6372225 w 10029825"/>
              <a:gd name="connsiteY115" fmla="*/ 6086475 h 6124575"/>
              <a:gd name="connsiteX116" fmla="*/ 6400800 w 10029825"/>
              <a:gd name="connsiteY116" fmla="*/ 6096000 h 6124575"/>
              <a:gd name="connsiteX117" fmla="*/ 6505575 w 10029825"/>
              <a:gd name="connsiteY117" fmla="*/ 6115050 h 6124575"/>
              <a:gd name="connsiteX118" fmla="*/ 6534150 w 10029825"/>
              <a:gd name="connsiteY118" fmla="*/ 6124575 h 6124575"/>
              <a:gd name="connsiteX119" fmla="*/ 6753225 w 10029825"/>
              <a:gd name="connsiteY119" fmla="*/ 6115050 h 6124575"/>
              <a:gd name="connsiteX120" fmla="*/ 6781800 w 10029825"/>
              <a:gd name="connsiteY120" fmla="*/ 6105525 h 6124575"/>
              <a:gd name="connsiteX121" fmla="*/ 6810375 w 10029825"/>
              <a:gd name="connsiteY121" fmla="*/ 6086475 h 6124575"/>
              <a:gd name="connsiteX122" fmla="*/ 6838950 w 10029825"/>
              <a:gd name="connsiteY122" fmla="*/ 6029325 h 6124575"/>
              <a:gd name="connsiteX123" fmla="*/ 6886575 w 10029825"/>
              <a:gd name="connsiteY123" fmla="*/ 5943600 h 6124575"/>
              <a:gd name="connsiteX124" fmla="*/ 6915150 w 10029825"/>
              <a:gd name="connsiteY124" fmla="*/ 5934075 h 6124575"/>
              <a:gd name="connsiteX125" fmla="*/ 7477125 w 10029825"/>
              <a:gd name="connsiteY125" fmla="*/ 5953125 h 6124575"/>
              <a:gd name="connsiteX126" fmla="*/ 7505700 w 10029825"/>
              <a:gd name="connsiteY126" fmla="*/ 5962650 h 6124575"/>
              <a:gd name="connsiteX127" fmla="*/ 7581900 w 10029825"/>
              <a:gd name="connsiteY127" fmla="*/ 5972175 h 6124575"/>
              <a:gd name="connsiteX128" fmla="*/ 7648575 w 10029825"/>
              <a:gd name="connsiteY128" fmla="*/ 5981700 h 6124575"/>
              <a:gd name="connsiteX129" fmla="*/ 7734300 w 10029825"/>
              <a:gd name="connsiteY129" fmla="*/ 6000750 h 6124575"/>
              <a:gd name="connsiteX130" fmla="*/ 7829550 w 10029825"/>
              <a:gd name="connsiteY130" fmla="*/ 6010275 h 6124575"/>
              <a:gd name="connsiteX131" fmla="*/ 7896225 w 10029825"/>
              <a:gd name="connsiteY131" fmla="*/ 6019800 h 6124575"/>
              <a:gd name="connsiteX132" fmla="*/ 8039100 w 10029825"/>
              <a:gd name="connsiteY132" fmla="*/ 6019800 h 6124575"/>
              <a:gd name="connsiteX133" fmla="*/ 8058150 w 10029825"/>
              <a:gd name="connsiteY133" fmla="*/ 5991225 h 6124575"/>
              <a:gd name="connsiteX134" fmla="*/ 8039100 w 10029825"/>
              <a:gd name="connsiteY134" fmla="*/ 5905500 h 6124575"/>
              <a:gd name="connsiteX135" fmla="*/ 8001000 w 10029825"/>
              <a:gd name="connsiteY135" fmla="*/ 5819775 h 6124575"/>
              <a:gd name="connsiteX136" fmla="*/ 7991475 w 10029825"/>
              <a:gd name="connsiteY136" fmla="*/ 5734050 h 6124575"/>
              <a:gd name="connsiteX137" fmla="*/ 7991475 w 10029825"/>
              <a:gd name="connsiteY137" fmla="*/ 5638800 h 6124575"/>
              <a:gd name="connsiteX138" fmla="*/ 8020050 w 10029825"/>
              <a:gd name="connsiteY138" fmla="*/ 5619750 h 6124575"/>
              <a:gd name="connsiteX139" fmla="*/ 8029575 w 10029825"/>
              <a:gd name="connsiteY139" fmla="*/ 5553075 h 6124575"/>
              <a:gd name="connsiteX140" fmla="*/ 8001000 w 10029825"/>
              <a:gd name="connsiteY140" fmla="*/ 5543550 h 6124575"/>
              <a:gd name="connsiteX141" fmla="*/ 7972425 w 10029825"/>
              <a:gd name="connsiteY141" fmla="*/ 5514975 h 6124575"/>
              <a:gd name="connsiteX142" fmla="*/ 8001000 w 10029825"/>
              <a:gd name="connsiteY142" fmla="*/ 5457825 h 6124575"/>
              <a:gd name="connsiteX143" fmla="*/ 8039100 w 10029825"/>
              <a:gd name="connsiteY143" fmla="*/ 5429250 h 6124575"/>
              <a:gd name="connsiteX144" fmla="*/ 8067675 w 10029825"/>
              <a:gd name="connsiteY144" fmla="*/ 5400675 h 6124575"/>
              <a:gd name="connsiteX145" fmla="*/ 8096250 w 10029825"/>
              <a:gd name="connsiteY145" fmla="*/ 5381625 h 6124575"/>
              <a:gd name="connsiteX146" fmla="*/ 8124825 w 10029825"/>
              <a:gd name="connsiteY146" fmla="*/ 5353050 h 6124575"/>
              <a:gd name="connsiteX147" fmla="*/ 8153400 w 10029825"/>
              <a:gd name="connsiteY147" fmla="*/ 5334000 h 6124575"/>
              <a:gd name="connsiteX148" fmla="*/ 8181975 w 10029825"/>
              <a:gd name="connsiteY148" fmla="*/ 5305425 h 6124575"/>
              <a:gd name="connsiteX149" fmla="*/ 8201025 w 10029825"/>
              <a:gd name="connsiteY149" fmla="*/ 5276850 h 6124575"/>
              <a:gd name="connsiteX150" fmla="*/ 8258175 w 10029825"/>
              <a:gd name="connsiteY150" fmla="*/ 5238750 h 6124575"/>
              <a:gd name="connsiteX151" fmla="*/ 8286750 w 10029825"/>
              <a:gd name="connsiteY151" fmla="*/ 5219700 h 6124575"/>
              <a:gd name="connsiteX152" fmla="*/ 8315325 w 10029825"/>
              <a:gd name="connsiteY152" fmla="*/ 5200650 h 6124575"/>
              <a:gd name="connsiteX153" fmla="*/ 8334375 w 10029825"/>
              <a:gd name="connsiteY153" fmla="*/ 5162550 h 6124575"/>
              <a:gd name="connsiteX154" fmla="*/ 8353425 w 10029825"/>
              <a:gd name="connsiteY154" fmla="*/ 5133975 h 6124575"/>
              <a:gd name="connsiteX155" fmla="*/ 8362950 w 10029825"/>
              <a:gd name="connsiteY155" fmla="*/ 5105400 h 6124575"/>
              <a:gd name="connsiteX156" fmla="*/ 8353425 w 10029825"/>
              <a:gd name="connsiteY156" fmla="*/ 5019675 h 6124575"/>
              <a:gd name="connsiteX157" fmla="*/ 8334375 w 10029825"/>
              <a:gd name="connsiteY157" fmla="*/ 4991100 h 6124575"/>
              <a:gd name="connsiteX158" fmla="*/ 8324850 w 10029825"/>
              <a:gd name="connsiteY158" fmla="*/ 4962525 h 6124575"/>
              <a:gd name="connsiteX159" fmla="*/ 8334375 w 10029825"/>
              <a:gd name="connsiteY159" fmla="*/ 4924425 h 6124575"/>
              <a:gd name="connsiteX160" fmla="*/ 8362950 w 10029825"/>
              <a:gd name="connsiteY160" fmla="*/ 4914900 h 6124575"/>
              <a:gd name="connsiteX161" fmla="*/ 8639175 w 10029825"/>
              <a:gd name="connsiteY161" fmla="*/ 4924425 h 6124575"/>
              <a:gd name="connsiteX162" fmla="*/ 8677275 w 10029825"/>
              <a:gd name="connsiteY162" fmla="*/ 4943475 h 6124575"/>
              <a:gd name="connsiteX163" fmla="*/ 8743950 w 10029825"/>
              <a:gd name="connsiteY163" fmla="*/ 4953000 h 6124575"/>
              <a:gd name="connsiteX164" fmla="*/ 8772525 w 10029825"/>
              <a:gd name="connsiteY164" fmla="*/ 4962525 h 6124575"/>
              <a:gd name="connsiteX165" fmla="*/ 8858250 w 10029825"/>
              <a:gd name="connsiteY165" fmla="*/ 4943475 h 6124575"/>
              <a:gd name="connsiteX166" fmla="*/ 8886825 w 10029825"/>
              <a:gd name="connsiteY166" fmla="*/ 4924425 h 6124575"/>
              <a:gd name="connsiteX167" fmla="*/ 9058275 w 10029825"/>
              <a:gd name="connsiteY167" fmla="*/ 4962525 h 6124575"/>
              <a:gd name="connsiteX168" fmla="*/ 9096375 w 10029825"/>
              <a:gd name="connsiteY168" fmla="*/ 4981575 h 6124575"/>
              <a:gd name="connsiteX169" fmla="*/ 9153525 w 10029825"/>
              <a:gd name="connsiteY169" fmla="*/ 5019675 h 6124575"/>
              <a:gd name="connsiteX170" fmla="*/ 9172575 w 10029825"/>
              <a:gd name="connsiteY170" fmla="*/ 5048250 h 6124575"/>
              <a:gd name="connsiteX171" fmla="*/ 9201150 w 10029825"/>
              <a:gd name="connsiteY171" fmla="*/ 5076825 h 6124575"/>
              <a:gd name="connsiteX172" fmla="*/ 9210675 w 10029825"/>
              <a:gd name="connsiteY172" fmla="*/ 5105400 h 6124575"/>
              <a:gd name="connsiteX173" fmla="*/ 9220200 w 10029825"/>
              <a:gd name="connsiteY173" fmla="*/ 5143500 h 6124575"/>
              <a:gd name="connsiteX174" fmla="*/ 9258300 w 10029825"/>
              <a:gd name="connsiteY174" fmla="*/ 5153025 h 6124575"/>
              <a:gd name="connsiteX175" fmla="*/ 9363075 w 10029825"/>
              <a:gd name="connsiteY175" fmla="*/ 5172075 h 6124575"/>
              <a:gd name="connsiteX176" fmla="*/ 9439275 w 10029825"/>
              <a:gd name="connsiteY176" fmla="*/ 5162550 h 6124575"/>
              <a:gd name="connsiteX177" fmla="*/ 9458325 w 10029825"/>
              <a:gd name="connsiteY177" fmla="*/ 5133975 h 6124575"/>
              <a:gd name="connsiteX178" fmla="*/ 9486900 w 10029825"/>
              <a:gd name="connsiteY178" fmla="*/ 5105400 h 6124575"/>
              <a:gd name="connsiteX179" fmla="*/ 9544050 w 10029825"/>
              <a:gd name="connsiteY179" fmla="*/ 5067300 h 6124575"/>
              <a:gd name="connsiteX180" fmla="*/ 9572625 w 10029825"/>
              <a:gd name="connsiteY180" fmla="*/ 5038725 h 6124575"/>
              <a:gd name="connsiteX181" fmla="*/ 9610725 w 10029825"/>
              <a:gd name="connsiteY181" fmla="*/ 5029200 h 6124575"/>
              <a:gd name="connsiteX182" fmla="*/ 9639300 w 10029825"/>
              <a:gd name="connsiteY182" fmla="*/ 5010150 h 6124575"/>
              <a:gd name="connsiteX183" fmla="*/ 9658350 w 10029825"/>
              <a:gd name="connsiteY183" fmla="*/ 4981575 h 6124575"/>
              <a:gd name="connsiteX184" fmla="*/ 9686925 w 10029825"/>
              <a:gd name="connsiteY184" fmla="*/ 4972050 h 6124575"/>
              <a:gd name="connsiteX185" fmla="*/ 9734550 w 10029825"/>
              <a:gd name="connsiteY185" fmla="*/ 4953000 h 6124575"/>
              <a:gd name="connsiteX186" fmla="*/ 9772650 w 10029825"/>
              <a:gd name="connsiteY186" fmla="*/ 4924425 h 6124575"/>
              <a:gd name="connsiteX187" fmla="*/ 9867900 w 10029825"/>
              <a:gd name="connsiteY187" fmla="*/ 4895850 h 6124575"/>
              <a:gd name="connsiteX188" fmla="*/ 9934575 w 10029825"/>
              <a:gd name="connsiteY188" fmla="*/ 4867275 h 6124575"/>
              <a:gd name="connsiteX189" fmla="*/ 10010775 w 10029825"/>
              <a:gd name="connsiteY189" fmla="*/ 4800600 h 6124575"/>
              <a:gd name="connsiteX190" fmla="*/ 10029825 w 10029825"/>
              <a:gd name="connsiteY190" fmla="*/ 4743450 h 6124575"/>
              <a:gd name="connsiteX191" fmla="*/ 10020300 w 10029825"/>
              <a:gd name="connsiteY191" fmla="*/ 4657725 h 6124575"/>
              <a:gd name="connsiteX192" fmla="*/ 9991725 w 10029825"/>
              <a:gd name="connsiteY192" fmla="*/ 4629150 h 6124575"/>
              <a:gd name="connsiteX193" fmla="*/ 9925050 w 10029825"/>
              <a:gd name="connsiteY193" fmla="*/ 4610100 h 6124575"/>
              <a:gd name="connsiteX194" fmla="*/ 9886950 w 10029825"/>
              <a:gd name="connsiteY194" fmla="*/ 4591050 h 6124575"/>
              <a:gd name="connsiteX195" fmla="*/ 9829800 w 10029825"/>
              <a:gd name="connsiteY195" fmla="*/ 4572000 h 6124575"/>
              <a:gd name="connsiteX196" fmla="*/ 9763125 w 10029825"/>
              <a:gd name="connsiteY196" fmla="*/ 4543425 h 6124575"/>
              <a:gd name="connsiteX197" fmla="*/ 9772650 w 10029825"/>
              <a:gd name="connsiteY197" fmla="*/ 4486275 h 6124575"/>
              <a:gd name="connsiteX198" fmla="*/ 9801225 w 10029825"/>
              <a:gd name="connsiteY198" fmla="*/ 4457700 h 6124575"/>
              <a:gd name="connsiteX199" fmla="*/ 9886950 w 10029825"/>
              <a:gd name="connsiteY199" fmla="*/ 4410075 h 6124575"/>
              <a:gd name="connsiteX200" fmla="*/ 9906000 w 10029825"/>
              <a:gd name="connsiteY200" fmla="*/ 4371975 h 6124575"/>
              <a:gd name="connsiteX201" fmla="*/ 9953625 w 10029825"/>
              <a:gd name="connsiteY201" fmla="*/ 4305300 h 6124575"/>
              <a:gd name="connsiteX202" fmla="*/ 9963150 w 10029825"/>
              <a:gd name="connsiteY202" fmla="*/ 4276725 h 6124575"/>
              <a:gd name="connsiteX203" fmla="*/ 9953625 w 10029825"/>
              <a:gd name="connsiteY203" fmla="*/ 4248150 h 6124575"/>
              <a:gd name="connsiteX204" fmla="*/ 9915525 w 10029825"/>
              <a:gd name="connsiteY204" fmla="*/ 4238625 h 6124575"/>
              <a:gd name="connsiteX205" fmla="*/ 9810750 w 10029825"/>
              <a:gd name="connsiteY205" fmla="*/ 4229100 h 6124575"/>
              <a:gd name="connsiteX206" fmla="*/ 9753600 w 10029825"/>
              <a:gd name="connsiteY206" fmla="*/ 4210050 h 6124575"/>
              <a:gd name="connsiteX207" fmla="*/ 9725025 w 10029825"/>
              <a:gd name="connsiteY207" fmla="*/ 4200525 h 6124575"/>
              <a:gd name="connsiteX208" fmla="*/ 9667875 w 10029825"/>
              <a:gd name="connsiteY208" fmla="*/ 4152900 h 6124575"/>
              <a:gd name="connsiteX209" fmla="*/ 9639300 w 10029825"/>
              <a:gd name="connsiteY209" fmla="*/ 4133850 h 6124575"/>
              <a:gd name="connsiteX210" fmla="*/ 9610725 w 10029825"/>
              <a:gd name="connsiteY210" fmla="*/ 4105275 h 6124575"/>
              <a:gd name="connsiteX211" fmla="*/ 9572625 w 10029825"/>
              <a:gd name="connsiteY211" fmla="*/ 4048125 h 6124575"/>
              <a:gd name="connsiteX212" fmla="*/ 9544050 w 10029825"/>
              <a:gd name="connsiteY212" fmla="*/ 4038600 h 6124575"/>
              <a:gd name="connsiteX213" fmla="*/ 9486900 w 10029825"/>
              <a:gd name="connsiteY213" fmla="*/ 4000500 h 6124575"/>
              <a:gd name="connsiteX214" fmla="*/ 9458325 w 10029825"/>
              <a:gd name="connsiteY214" fmla="*/ 3990975 h 6124575"/>
              <a:gd name="connsiteX215" fmla="*/ 9410700 w 10029825"/>
              <a:gd name="connsiteY215" fmla="*/ 3933825 h 6124575"/>
              <a:gd name="connsiteX216" fmla="*/ 9420225 w 10029825"/>
              <a:gd name="connsiteY216" fmla="*/ 3905250 h 6124575"/>
              <a:gd name="connsiteX217" fmla="*/ 9458325 w 10029825"/>
              <a:gd name="connsiteY217" fmla="*/ 3895725 h 6124575"/>
              <a:gd name="connsiteX218" fmla="*/ 9486900 w 10029825"/>
              <a:gd name="connsiteY218" fmla="*/ 3886200 h 6124575"/>
              <a:gd name="connsiteX219" fmla="*/ 9515475 w 10029825"/>
              <a:gd name="connsiteY219" fmla="*/ 3857625 h 6124575"/>
              <a:gd name="connsiteX220" fmla="*/ 9582150 w 10029825"/>
              <a:gd name="connsiteY220" fmla="*/ 3838575 h 6124575"/>
              <a:gd name="connsiteX221" fmla="*/ 9610725 w 10029825"/>
              <a:gd name="connsiteY221" fmla="*/ 3810000 h 6124575"/>
              <a:gd name="connsiteX222" fmla="*/ 9648825 w 10029825"/>
              <a:gd name="connsiteY222" fmla="*/ 3752850 h 6124575"/>
              <a:gd name="connsiteX223" fmla="*/ 9677400 w 10029825"/>
              <a:gd name="connsiteY223" fmla="*/ 3724275 h 6124575"/>
              <a:gd name="connsiteX224" fmla="*/ 9734550 w 10029825"/>
              <a:gd name="connsiteY224" fmla="*/ 3676650 h 6124575"/>
              <a:gd name="connsiteX225" fmla="*/ 9763125 w 10029825"/>
              <a:gd name="connsiteY225" fmla="*/ 3619500 h 6124575"/>
              <a:gd name="connsiteX226" fmla="*/ 9791700 w 10029825"/>
              <a:gd name="connsiteY226" fmla="*/ 3562350 h 6124575"/>
              <a:gd name="connsiteX227" fmla="*/ 9782175 w 10029825"/>
              <a:gd name="connsiteY227" fmla="*/ 3409950 h 6124575"/>
              <a:gd name="connsiteX228" fmla="*/ 9753600 w 10029825"/>
              <a:gd name="connsiteY228" fmla="*/ 3400425 h 6124575"/>
              <a:gd name="connsiteX229" fmla="*/ 9467850 w 10029825"/>
              <a:gd name="connsiteY229" fmla="*/ 3390900 h 6124575"/>
              <a:gd name="connsiteX230" fmla="*/ 9391650 w 10029825"/>
              <a:gd name="connsiteY230" fmla="*/ 3371850 h 6124575"/>
              <a:gd name="connsiteX231" fmla="*/ 9334500 w 10029825"/>
              <a:gd name="connsiteY231" fmla="*/ 3324225 h 6124575"/>
              <a:gd name="connsiteX232" fmla="*/ 9315450 w 10029825"/>
              <a:gd name="connsiteY232" fmla="*/ 3286125 h 6124575"/>
              <a:gd name="connsiteX233" fmla="*/ 9286875 w 10029825"/>
              <a:gd name="connsiteY233" fmla="*/ 3267075 h 6124575"/>
              <a:gd name="connsiteX234" fmla="*/ 9258300 w 10029825"/>
              <a:gd name="connsiteY234" fmla="*/ 3238500 h 6124575"/>
              <a:gd name="connsiteX235" fmla="*/ 9239250 w 10029825"/>
              <a:gd name="connsiteY235" fmla="*/ 3171825 h 6124575"/>
              <a:gd name="connsiteX236" fmla="*/ 9229725 w 10029825"/>
              <a:gd name="connsiteY236" fmla="*/ 3114675 h 6124575"/>
              <a:gd name="connsiteX237" fmla="*/ 9220200 w 10029825"/>
              <a:gd name="connsiteY237" fmla="*/ 3086100 h 6124575"/>
              <a:gd name="connsiteX238" fmla="*/ 9210675 w 10029825"/>
              <a:gd name="connsiteY238" fmla="*/ 3038475 h 6124575"/>
              <a:gd name="connsiteX239" fmla="*/ 9163050 w 10029825"/>
              <a:gd name="connsiteY239" fmla="*/ 2971800 h 6124575"/>
              <a:gd name="connsiteX240" fmla="*/ 9096375 w 10029825"/>
              <a:gd name="connsiteY240" fmla="*/ 2895600 h 6124575"/>
              <a:gd name="connsiteX241" fmla="*/ 8886825 w 10029825"/>
              <a:gd name="connsiteY241" fmla="*/ 2886075 h 6124575"/>
              <a:gd name="connsiteX242" fmla="*/ 8820150 w 10029825"/>
              <a:gd name="connsiteY242" fmla="*/ 2876550 h 6124575"/>
              <a:gd name="connsiteX243" fmla="*/ 8763000 w 10029825"/>
              <a:gd name="connsiteY243" fmla="*/ 2847975 h 6124575"/>
              <a:gd name="connsiteX244" fmla="*/ 8696325 w 10029825"/>
              <a:gd name="connsiteY244" fmla="*/ 2828925 h 6124575"/>
              <a:gd name="connsiteX245" fmla="*/ 8667750 w 10029825"/>
              <a:gd name="connsiteY245" fmla="*/ 2809875 h 6124575"/>
              <a:gd name="connsiteX246" fmla="*/ 8629650 w 10029825"/>
              <a:gd name="connsiteY246" fmla="*/ 2781300 h 6124575"/>
              <a:gd name="connsiteX247" fmla="*/ 8601075 w 10029825"/>
              <a:gd name="connsiteY247" fmla="*/ 2771775 h 6124575"/>
              <a:gd name="connsiteX248" fmla="*/ 8553450 w 10029825"/>
              <a:gd name="connsiteY248" fmla="*/ 2714625 h 6124575"/>
              <a:gd name="connsiteX249" fmla="*/ 8534400 w 10029825"/>
              <a:gd name="connsiteY249" fmla="*/ 2657475 h 6124575"/>
              <a:gd name="connsiteX250" fmla="*/ 8524875 w 10029825"/>
              <a:gd name="connsiteY250" fmla="*/ 2628900 h 6124575"/>
              <a:gd name="connsiteX251" fmla="*/ 8496300 w 10029825"/>
              <a:gd name="connsiteY251" fmla="*/ 2590800 h 6124575"/>
              <a:gd name="connsiteX252" fmla="*/ 8477250 w 10029825"/>
              <a:gd name="connsiteY252" fmla="*/ 2562225 h 6124575"/>
              <a:gd name="connsiteX253" fmla="*/ 8420100 w 10029825"/>
              <a:gd name="connsiteY253" fmla="*/ 2505075 h 6124575"/>
              <a:gd name="connsiteX254" fmla="*/ 8391525 w 10029825"/>
              <a:gd name="connsiteY254" fmla="*/ 2495550 h 6124575"/>
              <a:gd name="connsiteX255" fmla="*/ 8334375 w 10029825"/>
              <a:gd name="connsiteY255" fmla="*/ 2457450 h 6124575"/>
              <a:gd name="connsiteX256" fmla="*/ 8267700 w 10029825"/>
              <a:gd name="connsiteY256" fmla="*/ 2371725 h 6124575"/>
              <a:gd name="connsiteX257" fmla="*/ 8248650 w 10029825"/>
              <a:gd name="connsiteY257" fmla="*/ 2314575 h 6124575"/>
              <a:gd name="connsiteX258" fmla="*/ 8286750 w 10029825"/>
              <a:gd name="connsiteY258" fmla="*/ 2162175 h 6124575"/>
              <a:gd name="connsiteX259" fmla="*/ 8353425 w 10029825"/>
              <a:gd name="connsiteY259" fmla="*/ 2152650 h 6124575"/>
              <a:gd name="connsiteX260" fmla="*/ 8382000 w 10029825"/>
              <a:gd name="connsiteY260" fmla="*/ 2124075 h 6124575"/>
              <a:gd name="connsiteX261" fmla="*/ 8524875 w 10029825"/>
              <a:gd name="connsiteY261" fmla="*/ 2124075 h 6124575"/>
              <a:gd name="connsiteX262" fmla="*/ 8591550 w 10029825"/>
              <a:gd name="connsiteY262" fmla="*/ 2143125 h 6124575"/>
              <a:gd name="connsiteX263" fmla="*/ 8763000 w 10029825"/>
              <a:gd name="connsiteY263" fmla="*/ 2133600 h 6124575"/>
              <a:gd name="connsiteX264" fmla="*/ 8848725 w 10029825"/>
              <a:gd name="connsiteY264" fmla="*/ 2114550 h 6124575"/>
              <a:gd name="connsiteX265" fmla="*/ 8905875 w 10029825"/>
              <a:gd name="connsiteY265" fmla="*/ 2085975 h 6124575"/>
              <a:gd name="connsiteX266" fmla="*/ 8972550 w 10029825"/>
              <a:gd name="connsiteY266" fmla="*/ 2000250 h 6124575"/>
              <a:gd name="connsiteX267" fmla="*/ 8991600 w 10029825"/>
              <a:gd name="connsiteY267" fmla="*/ 1971675 h 6124575"/>
              <a:gd name="connsiteX268" fmla="*/ 8982075 w 10029825"/>
              <a:gd name="connsiteY268" fmla="*/ 1819275 h 6124575"/>
              <a:gd name="connsiteX269" fmla="*/ 8963025 w 10029825"/>
              <a:gd name="connsiteY269" fmla="*/ 1790700 h 6124575"/>
              <a:gd name="connsiteX270" fmla="*/ 8905875 w 10029825"/>
              <a:gd name="connsiteY270" fmla="*/ 1733550 h 6124575"/>
              <a:gd name="connsiteX271" fmla="*/ 8877300 w 10029825"/>
              <a:gd name="connsiteY271" fmla="*/ 1704975 h 6124575"/>
              <a:gd name="connsiteX272" fmla="*/ 8810625 w 10029825"/>
              <a:gd name="connsiteY272" fmla="*/ 1657350 h 6124575"/>
              <a:gd name="connsiteX273" fmla="*/ 8753475 w 10029825"/>
              <a:gd name="connsiteY273" fmla="*/ 1619250 h 6124575"/>
              <a:gd name="connsiteX274" fmla="*/ 8724900 w 10029825"/>
              <a:gd name="connsiteY274" fmla="*/ 1590675 h 6124575"/>
              <a:gd name="connsiteX275" fmla="*/ 8715375 w 10029825"/>
              <a:gd name="connsiteY275" fmla="*/ 1562100 h 6124575"/>
              <a:gd name="connsiteX276" fmla="*/ 8696325 w 10029825"/>
              <a:gd name="connsiteY276" fmla="*/ 1533525 h 6124575"/>
              <a:gd name="connsiteX277" fmla="*/ 8686800 w 10029825"/>
              <a:gd name="connsiteY277" fmla="*/ 1333500 h 6124575"/>
              <a:gd name="connsiteX278" fmla="*/ 8629650 w 10029825"/>
              <a:gd name="connsiteY278" fmla="*/ 1276350 h 6124575"/>
              <a:gd name="connsiteX279" fmla="*/ 8572500 w 10029825"/>
              <a:gd name="connsiteY279" fmla="*/ 1238250 h 6124575"/>
              <a:gd name="connsiteX280" fmla="*/ 8553450 w 10029825"/>
              <a:gd name="connsiteY280" fmla="*/ 1209675 h 6124575"/>
              <a:gd name="connsiteX281" fmla="*/ 8524875 w 10029825"/>
              <a:gd name="connsiteY281" fmla="*/ 1181100 h 6124575"/>
              <a:gd name="connsiteX282" fmla="*/ 8505825 w 10029825"/>
              <a:gd name="connsiteY282" fmla="*/ 1114425 h 6124575"/>
              <a:gd name="connsiteX283" fmla="*/ 8496300 w 10029825"/>
              <a:gd name="connsiteY283" fmla="*/ 1085850 h 6124575"/>
              <a:gd name="connsiteX284" fmla="*/ 8467725 w 10029825"/>
              <a:gd name="connsiteY284" fmla="*/ 1066800 h 6124575"/>
              <a:gd name="connsiteX285" fmla="*/ 8420100 w 10029825"/>
              <a:gd name="connsiteY285" fmla="*/ 1076325 h 6124575"/>
              <a:gd name="connsiteX286" fmla="*/ 8372475 w 10029825"/>
              <a:gd name="connsiteY286" fmla="*/ 1133475 h 6124575"/>
              <a:gd name="connsiteX287" fmla="*/ 8296275 w 10029825"/>
              <a:gd name="connsiteY287" fmla="*/ 1152525 h 6124575"/>
              <a:gd name="connsiteX288" fmla="*/ 8105775 w 10029825"/>
              <a:gd name="connsiteY288" fmla="*/ 1143000 h 6124575"/>
              <a:gd name="connsiteX289" fmla="*/ 8048625 w 10029825"/>
              <a:gd name="connsiteY289" fmla="*/ 1114425 h 6124575"/>
              <a:gd name="connsiteX290" fmla="*/ 8020050 w 10029825"/>
              <a:gd name="connsiteY290" fmla="*/ 1085850 h 6124575"/>
              <a:gd name="connsiteX291" fmla="*/ 7991475 w 10029825"/>
              <a:gd name="connsiteY291" fmla="*/ 1066800 h 6124575"/>
              <a:gd name="connsiteX292" fmla="*/ 7924800 w 10029825"/>
              <a:gd name="connsiteY292" fmla="*/ 1085850 h 6124575"/>
              <a:gd name="connsiteX293" fmla="*/ 7353300 w 10029825"/>
              <a:gd name="connsiteY293" fmla="*/ 1076325 h 6124575"/>
              <a:gd name="connsiteX294" fmla="*/ 7305675 w 10029825"/>
              <a:gd name="connsiteY294" fmla="*/ 1066800 h 6124575"/>
              <a:gd name="connsiteX295" fmla="*/ 7219950 w 10029825"/>
              <a:gd name="connsiteY295" fmla="*/ 1057275 h 6124575"/>
              <a:gd name="connsiteX296" fmla="*/ 7191375 w 10029825"/>
              <a:gd name="connsiteY296" fmla="*/ 1047750 h 6124575"/>
              <a:gd name="connsiteX297" fmla="*/ 7162800 w 10029825"/>
              <a:gd name="connsiteY297" fmla="*/ 933450 h 6124575"/>
              <a:gd name="connsiteX298" fmla="*/ 7153275 w 10029825"/>
              <a:gd name="connsiteY298" fmla="*/ 904875 h 6124575"/>
              <a:gd name="connsiteX299" fmla="*/ 7134225 w 10029825"/>
              <a:gd name="connsiteY299" fmla="*/ 838200 h 6124575"/>
              <a:gd name="connsiteX300" fmla="*/ 7115175 w 10029825"/>
              <a:gd name="connsiteY300" fmla="*/ 809625 h 6124575"/>
              <a:gd name="connsiteX301" fmla="*/ 7105650 w 10029825"/>
              <a:gd name="connsiteY301" fmla="*/ 781050 h 6124575"/>
              <a:gd name="connsiteX302" fmla="*/ 7019925 w 10029825"/>
              <a:gd name="connsiteY302" fmla="*/ 704850 h 6124575"/>
              <a:gd name="connsiteX303" fmla="*/ 7000875 w 10029825"/>
              <a:gd name="connsiteY303" fmla="*/ 676275 h 6124575"/>
              <a:gd name="connsiteX304" fmla="*/ 6943725 w 10029825"/>
              <a:gd name="connsiteY304" fmla="*/ 657225 h 6124575"/>
              <a:gd name="connsiteX305" fmla="*/ 6915150 w 10029825"/>
              <a:gd name="connsiteY305" fmla="*/ 647700 h 6124575"/>
              <a:gd name="connsiteX306" fmla="*/ 6886575 w 10029825"/>
              <a:gd name="connsiteY306" fmla="*/ 628650 h 6124575"/>
              <a:gd name="connsiteX307" fmla="*/ 6848475 w 10029825"/>
              <a:gd name="connsiteY307" fmla="*/ 600075 h 6124575"/>
              <a:gd name="connsiteX308" fmla="*/ 6819900 w 10029825"/>
              <a:gd name="connsiteY308" fmla="*/ 590550 h 6124575"/>
              <a:gd name="connsiteX309" fmla="*/ 6734175 w 10029825"/>
              <a:gd name="connsiteY309" fmla="*/ 571500 h 6124575"/>
              <a:gd name="connsiteX310" fmla="*/ 6715125 w 10029825"/>
              <a:gd name="connsiteY310" fmla="*/ 523875 h 6124575"/>
              <a:gd name="connsiteX311" fmla="*/ 6743700 w 10029825"/>
              <a:gd name="connsiteY311" fmla="*/ 485775 h 6124575"/>
              <a:gd name="connsiteX312" fmla="*/ 6762750 w 10029825"/>
              <a:gd name="connsiteY312" fmla="*/ 457200 h 6124575"/>
              <a:gd name="connsiteX313" fmla="*/ 6772275 w 10029825"/>
              <a:gd name="connsiteY313" fmla="*/ 428625 h 6124575"/>
              <a:gd name="connsiteX314" fmla="*/ 6800850 w 10029825"/>
              <a:gd name="connsiteY314" fmla="*/ 409575 h 6124575"/>
              <a:gd name="connsiteX315" fmla="*/ 6829425 w 10029825"/>
              <a:gd name="connsiteY315" fmla="*/ 371475 h 6124575"/>
              <a:gd name="connsiteX316" fmla="*/ 6819900 w 10029825"/>
              <a:gd name="connsiteY316" fmla="*/ 285750 h 6124575"/>
              <a:gd name="connsiteX317" fmla="*/ 6753225 w 10029825"/>
              <a:gd name="connsiteY317" fmla="*/ 238125 h 6124575"/>
              <a:gd name="connsiteX318" fmla="*/ 6648450 w 10029825"/>
              <a:gd name="connsiteY318" fmla="*/ 209550 h 6124575"/>
              <a:gd name="connsiteX319" fmla="*/ 6619875 w 10029825"/>
              <a:gd name="connsiteY319" fmla="*/ 200025 h 6124575"/>
              <a:gd name="connsiteX320" fmla="*/ 6515100 w 10029825"/>
              <a:gd name="connsiteY320" fmla="*/ 190500 h 6124575"/>
              <a:gd name="connsiteX321" fmla="*/ 6438900 w 10029825"/>
              <a:gd name="connsiteY321" fmla="*/ 171450 h 6124575"/>
              <a:gd name="connsiteX322" fmla="*/ 6343650 w 10029825"/>
              <a:gd name="connsiteY322" fmla="*/ 161925 h 6124575"/>
              <a:gd name="connsiteX323" fmla="*/ 5695950 w 10029825"/>
              <a:gd name="connsiteY323" fmla="*/ 152400 h 6124575"/>
              <a:gd name="connsiteX324" fmla="*/ 5657850 w 10029825"/>
              <a:gd name="connsiteY324" fmla="*/ 142875 h 6124575"/>
              <a:gd name="connsiteX325" fmla="*/ 5591175 w 10029825"/>
              <a:gd name="connsiteY325" fmla="*/ 123825 h 6124575"/>
              <a:gd name="connsiteX326" fmla="*/ 5514975 w 10029825"/>
              <a:gd name="connsiteY326" fmla="*/ 114300 h 6124575"/>
              <a:gd name="connsiteX327" fmla="*/ 5448300 w 10029825"/>
              <a:gd name="connsiteY327" fmla="*/ 95250 h 6124575"/>
              <a:gd name="connsiteX328" fmla="*/ 5314950 w 10029825"/>
              <a:gd name="connsiteY328" fmla="*/ 104775 h 6124575"/>
              <a:gd name="connsiteX329" fmla="*/ 5276850 w 10029825"/>
              <a:gd name="connsiteY329" fmla="*/ 133350 h 6124575"/>
              <a:gd name="connsiteX330" fmla="*/ 5200650 w 10029825"/>
              <a:gd name="connsiteY330" fmla="*/ 161925 h 6124575"/>
              <a:gd name="connsiteX331" fmla="*/ 5172075 w 10029825"/>
              <a:gd name="connsiteY331" fmla="*/ 180975 h 6124575"/>
              <a:gd name="connsiteX332" fmla="*/ 5143500 w 10029825"/>
              <a:gd name="connsiteY332" fmla="*/ 190500 h 6124575"/>
              <a:gd name="connsiteX333" fmla="*/ 5057775 w 10029825"/>
              <a:gd name="connsiteY333" fmla="*/ 238125 h 6124575"/>
              <a:gd name="connsiteX334" fmla="*/ 4981575 w 10029825"/>
              <a:gd name="connsiteY334" fmla="*/ 323850 h 6124575"/>
              <a:gd name="connsiteX335" fmla="*/ 4914900 w 10029825"/>
              <a:gd name="connsiteY335" fmla="*/ 390525 h 6124575"/>
              <a:gd name="connsiteX336" fmla="*/ 4876800 w 10029825"/>
              <a:gd name="connsiteY336" fmla="*/ 428625 h 6124575"/>
              <a:gd name="connsiteX337" fmla="*/ 4848225 w 10029825"/>
              <a:gd name="connsiteY337" fmla="*/ 457200 h 6124575"/>
              <a:gd name="connsiteX338" fmla="*/ 4791075 w 10029825"/>
              <a:gd name="connsiteY338" fmla="*/ 476250 h 6124575"/>
              <a:gd name="connsiteX339" fmla="*/ 4762500 w 10029825"/>
              <a:gd name="connsiteY339" fmla="*/ 485775 h 6124575"/>
              <a:gd name="connsiteX340" fmla="*/ 4733925 w 10029825"/>
              <a:gd name="connsiteY340" fmla="*/ 504825 h 6124575"/>
              <a:gd name="connsiteX341" fmla="*/ 4543425 w 10029825"/>
              <a:gd name="connsiteY341" fmla="*/ 485775 h 6124575"/>
              <a:gd name="connsiteX342" fmla="*/ 4476750 w 10029825"/>
              <a:gd name="connsiteY342" fmla="*/ 447675 h 6124575"/>
              <a:gd name="connsiteX343" fmla="*/ 4419600 w 10029825"/>
              <a:gd name="connsiteY343" fmla="*/ 419100 h 6124575"/>
              <a:gd name="connsiteX344" fmla="*/ 4391025 w 10029825"/>
              <a:gd name="connsiteY344" fmla="*/ 276225 h 6124575"/>
              <a:gd name="connsiteX345" fmla="*/ 4419600 w 10029825"/>
              <a:gd name="connsiteY345" fmla="*/ 257175 h 6124575"/>
              <a:gd name="connsiteX346" fmla="*/ 4438650 w 10029825"/>
              <a:gd name="connsiteY346" fmla="*/ 228600 h 6124575"/>
              <a:gd name="connsiteX347" fmla="*/ 4467225 w 10029825"/>
              <a:gd name="connsiteY347" fmla="*/ 200025 h 6124575"/>
              <a:gd name="connsiteX348" fmla="*/ 4476750 w 10029825"/>
              <a:gd name="connsiteY348" fmla="*/ 171450 h 6124575"/>
              <a:gd name="connsiteX349" fmla="*/ 4467225 w 10029825"/>
              <a:gd name="connsiteY349" fmla="*/ 85725 h 6124575"/>
              <a:gd name="connsiteX350" fmla="*/ 4429125 w 10029825"/>
              <a:gd name="connsiteY350" fmla="*/ 76200 h 6124575"/>
              <a:gd name="connsiteX351" fmla="*/ 4343400 w 10029825"/>
              <a:gd name="connsiteY351" fmla="*/ 47625 h 6124575"/>
              <a:gd name="connsiteX352" fmla="*/ 4191000 w 10029825"/>
              <a:gd name="connsiteY352" fmla="*/ 57150 h 6124575"/>
              <a:gd name="connsiteX353" fmla="*/ 4162425 w 10029825"/>
              <a:gd name="connsiteY353" fmla="*/ 66675 h 6124575"/>
              <a:gd name="connsiteX354" fmla="*/ 4124325 w 10029825"/>
              <a:gd name="connsiteY354" fmla="*/ 76200 h 6124575"/>
              <a:gd name="connsiteX355" fmla="*/ 3990975 w 10029825"/>
              <a:gd name="connsiteY355" fmla="*/ 66675 h 6124575"/>
              <a:gd name="connsiteX356" fmla="*/ 3981450 w 10029825"/>
              <a:gd name="connsiteY356" fmla="*/ 38100 h 6124575"/>
              <a:gd name="connsiteX357" fmla="*/ 3933825 w 10029825"/>
              <a:gd name="connsiteY357" fmla="*/ 0 h 6124575"/>
              <a:gd name="connsiteX358" fmla="*/ 3714750 w 10029825"/>
              <a:gd name="connsiteY358" fmla="*/ 9525 h 6124575"/>
              <a:gd name="connsiteX359" fmla="*/ 3581400 w 10029825"/>
              <a:gd name="connsiteY359" fmla="*/ 28575 h 6124575"/>
              <a:gd name="connsiteX360" fmla="*/ 3552825 w 10029825"/>
              <a:gd name="connsiteY360" fmla="*/ 57150 h 6124575"/>
              <a:gd name="connsiteX361" fmla="*/ 3533775 w 10029825"/>
              <a:gd name="connsiteY361" fmla="*/ 123825 h 6124575"/>
              <a:gd name="connsiteX362" fmla="*/ 3467100 w 10029825"/>
              <a:gd name="connsiteY362" fmla="*/ 180975 h 6124575"/>
              <a:gd name="connsiteX363" fmla="*/ 3438525 w 10029825"/>
              <a:gd name="connsiteY363" fmla="*/ 190500 h 6124575"/>
              <a:gd name="connsiteX364" fmla="*/ 3343275 w 10029825"/>
              <a:gd name="connsiteY364" fmla="*/ 219075 h 6124575"/>
              <a:gd name="connsiteX365" fmla="*/ 3286125 w 10029825"/>
              <a:gd name="connsiteY365" fmla="*/ 247650 h 6124575"/>
              <a:gd name="connsiteX366" fmla="*/ 3257550 w 10029825"/>
              <a:gd name="connsiteY366" fmla="*/ 266700 h 6124575"/>
              <a:gd name="connsiteX367" fmla="*/ 3200400 w 10029825"/>
              <a:gd name="connsiteY367" fmla="*/ 276225 h 6124575"/>
              <a:gd name="connsiteX368" fmla="*/ 3171825 w 10029825"/>
              <a:gd name="connsiteY368" fmla="*/ 285750 h 6124575"/>
              <a:gd name="connsiteX369" fmla="*/ 3124200 w 10029825"/>
              <a:gd name="connsiteY369" fmla="*/ 304800 h 6124575"/>
              <a:gd name="connsiteX370" fmla="*/ 3086100 w 10029825"/>
              <a:gd name="connsiteY370" fmla="*/ 314325 h 6124575"/>
              <a:gd name="connsiteX371" fmla="*/ 3000375 w 10029825"/>
              <a:gd name="connsiteY371" fmla="*/ 342900 h 6124575"/>
              <a:gd name="connsiteX372" fmla="*/ 2971800 w 10029825"/>
              <a:gd name="connsiteY372" fmla="*/ 352425 h 6124575"/>
              <a:gd name="connsiteX373" fmla="*/ 2943225 w 10029825"/>
              <a:gd name="connsiteY373" fmla="*/ 361950 h 6124575"/>
              <a:gd name="connsiteX374" fmla="*/ 2905125 w 10029825"/>
              <a:gd name="connsiteY374" fmla="*/ 371475 h 6124575"/>
              <a:gd name="connsiteX375" fmla="*/ 2876550 w 10029825"/>
              <a:gd name="connsiteY375" fmla="*/ 381000 h 6124575"/>
              <a:gd name="connsiteX376" fmla="*/ 2781300 w 10029825"/>
              <a:gd name="connsiteY376" fmla="*/ 390525 h 6124575"/>
              <a:gd name="connsiteX377" fmla="*/ 2505075 w 10029825"/>
              <a:gd name="connsiteY377" fmla="*/ 409575 h 6124575"/>
              <a:gd name="connsiteX378" fmla="*/ 2333625 w 10029825"/>
              <a:gd name="connsiteY378" fmla="*/ 400050 h 6124575"/>
              <a:gd name="connsiteX379" fmla="*/ 2247900 w 10029825"/>
              <a:gd name="connsiteY379" fmla="*/ 361950 h 6124575"/>
              <a:gd name="connsiteX380" fmla="*/ 2200275 w 10029825"/>
              <a:gd name="connsiteY380" fmla="*/ 352425 h 6124575"/>
              <a:gd name="connsiteX381" fmla="*/ 2114550 w 10029825"/>
              <a:gd name="connsiteY381" fmla="*/ 304800 h 6124575"/>
              <a:gd name="connsiteX382" fmla="*/ 2105025 w 10029825"/>
              <a:gd name="connsiteY382" fmla="*/ 333375 h 6124575"/>
              <a:gd name="connsiteX383" fmla="*/ 2124075 w 10029825"/>
              <a:gd name="connsiteY383" fmla="*/ 361950 h 6124575"/>
              <a:gd name="connsiteX384" fmla="*/ 2152650 w 10029825"/>
              <a:gd name="connsiteY384" fmla="*/ 400050 h 6124575"/>
              <a:gd name="connsiteX385" fmla="*/ 2171700 w 10029825"/>
              <a:gd name="connsiteY385" fmla="*/ 447675 h 6124575"/>
              <a:gd name="connsiteX386" fmla="*/ 2200275 w 10029825"/>
              <a:gd name="connsiteY386" fmla="*/ 476250 h 6124575"/>
              <a:gd name="connsiteX387" fmla="*/ 2286000 w 10029825"/>
              <a:gd name="connsiteY387" fmla="*/ 571500 h 6124575"/>
              <a:gd name="connsiteX388" fmla="*/ 2324100 w 10029825"/>
              <a:gd name="connsiteY388" fmla="*/ 609600 h 6124575"/>
              <a:gd name="connsiteX389" fmla="*/ 2381250 w 10029825"/>
              <a:gd name="connsiteY389" fmla="*/ 647700 h 6124575"/>
              <a:gd name="connsiteX390" fmla="*/ 2438400 w 10029825"/>
              <a:gd name="connsiteY390" fmla="*/ 685800 h 6124575"/>
              <a:gd name="connsiteX391" fmla="*/ 2476500 w 10029825"/>
              <a:gd name="connsiteY391" fmla="*/ 733425 h 6124575"/>
              <a:gd name="connsiteX392" fmla="*/ 2505075 w 10029825"/>
              <a:gd name="connsiteY392" fmla="*/ 742950 h 6124575"/>
              <a:gd name="connsiteX393" fmla="*/ 2562225 w 10029825"/>
              <a:gd name="connsiteY393" fmla="*/ 781050 h 6124575"/>
              <a:gd name="connsiteX394" fmla="*/ 2590800 w 10029825"/>
              <a:gd name="connsiteY394" fmla="*/ 800100 h 6124575"/>
              <a:gd name="connsiteX395" fmla="*/ 2628900 w 10029825"/>
              <a:gd name="connsiteY395" fmla="*/ 819150 h 6124575"/>
              <a:gd name="connsiteX396" fmla="*/ 2686050 w 10029825"/>
              <a:gd name="connsiteY396" fmla="*/ 857250 h 6124575"/>
              <a:gd name="connsiteX397" fmla="*/ 2771775 w 10029825"/>
              <a:gd name="connsiteY397" fmla="*/ 895350 h 6124575"/>
              <a:gd name="connsiteX398" fmla="*/ 2800350 w 10029825"/>
              <a:gd name="connsiteY398" fmla="*/ 923925 h 6124575"/>
              <a:gd name="connsiteX399" fmla="*/ 2828925 w 10029825"/>
              <a:gd name="connsiteY399" fmla="*/ 933450 h 6124575"/>
              <a:gd name="connsiteX400" fmla="*/ 2886075 w 10029825"/>
              <a:gd name="connsiteY400" fmla="*/ 971550 h 6124575"/>
              <a:gd name="connsiteX401" fmla="*/ 2914650 w 10029825"/>
              <a:gd name="connsiteY401" fmla="*/ 981075 h 6124575"/>
              <a:gd name="connsiteX402" fmla="*/ 2952750 w 10029825"/>
              <a:gd name="connsiteY402" fmla="*/ 1000125 h 6124575"/>
              <a:gd name="connsiteX403" fmla="*/ 3009900 w 10029825"/>
              <a:gd name="connsiteY403" fmla="*/ 1009650 h 6124575"/>
              <a:gd name="connsiteX404" fmla="*/ 3095625 w 10029825"/>
              <a:gd name="connsiteY404" fmla="*/ 1038225 h 6124575"/>
              <a:gd name="connsiteX405" fmla="*/ 3124200 w 10029825"/>
              <a:gd name="connsiteY405" fmla="*/ 1057275 h 6124575"/>
              <a:gd name="connsiteX406" fmla="*/ 3152775 w 10029825"/>
              <a:gd name="connsiteY406" fmla="*/ 1066800 h 6124575"/>
              <a:gd name="connsiteX407" fmla="*/ 3190875 w 10029825"/>
              <a:gd name="connsiteY407" fmla="*/ 1114425 h 6124575"/>
              <a:gd name="connsiteX408" fmla="*/ 3209925 w 10029825"/>
              <a:gd name="connsiteY408" fmla="*/ 1152525 h 6124575"/>
              <a:gd name="connsiteX409" fmla="*/ 3228975 w 10029825"/>
              <a:gd name="connsiteY409" fmla="*/ 1181100 h 6124575"/>
              <a:gd name="connsiteX410" fmla="*/ 3228975 w 10029825"/>
              <a:gd name="connsiteY410" fmla="*/ 1381125 h 6124575"/>
              <a:gd name="connsiteX411" fmla="*/ 3200400 w 10029825"/>
              <a:gd name="connsiteY411" fmla="*/ 1409700 h 6124575"/>
              <a:gd name="connsiteX412" fmla="*/ 3181350 w 10029825"/>
              <a:gd name="connsiteY412" fmla="*/ 1438275 h 6124575"/>
              <a:gd name="connsiteX413" fmla="*/ 3114675 w 10029825"/>
              <a:gd name="connsiteY413" fmla="*/ 1466850 h 6124575"/>
              <a:gd name="connsiteX414" fmla="*/ 3057525 w 10029825"/>
              <a:gd name="connsiteY414" fmla="*/ 1514475 h 6124575"/>
              <a:gd name="connsiteX415" fmla="*/ 3028950 w 10029825"/>
              <a:gd name="connsiteY415" fmla="*/ 1543050 h 6124575"/>
              <a:gd name="connsiteX416" fmla="*/ 2962275 w 10029825"/>
              <a:gd name="connsiteY416" fmla="*/ 1600200 h 6124575"/>
              <a:gd name="connsiteX417" fmla="*/ 2952750 w 10029825"/>
              <a:gd name="connsiteY417" fmla="*/ 1571625 h 6124575"/>
              <a:gd name="connsiteX418" fmla="*/ 2809875 w 10029825"/>
              <a:gd name="connsiteY418" fmla="*/ 1543050 h 6124575"/>
              <a:gd name="connsiteX419" fmla="*/ 2781300 w 10029825"/>
              <a:gd name="connsiteY419" fmla="*/ 1562100 h 6124575"/>
              <a:gd name="connsiteX420" fmla="*/ 2714625 w 10029825"/>
              <a:gd name="connsiteY420" fmla="*/ 1581150 h 6124575"/>
              <a:gd name="connsiteX421" fmla="*/ 2647950 w 10029825"/>
              <a:gd name="connsiteY421" fmla="*/ 1619250 h 6124575"/>
              <a:gd name="connsiteX422" fmla="*/ 2609850 w 10029825"/>
              <a:gd name="connsiteY422" fmla="*/ 1676400 h 6124575"/>
              <a:gd name="connsiteX423" fmla="*/ 2590800 w 10029825"/>
              <a:gd name="connsiteY423" fmla="*/ 1704975 h 6124575"/>
              <a:gd name="connsiteX424" fmla="*/ 2552700 w 10029825"/>
              <a:gd name="connsiteY424" fmla="*/ 1771650 h 6124575"/>
              <a:gd name="connsiteX425" fmla="*/ 2533650 w 10029825"/>
              <a:gd name="connsiteY425" fmla="*/ 1800225 h 6124575"/>
              <a:gd name="connsiteX426" fmla="*/ 2505075 w 10029825"/>
              <a:gd name="connsiteY426" fmla="*/ 1828800 h 6124575"/>
              <a:gd name="connsiteX427" fmla="*/ 2438400 w 10029825"/>
              <a:gd name="connsiteY427" fmla="*/ 1914525 h 6124575"/>
              <a:gd name="connsiteX428" fmla="*/ 2409825 w 10029825"/>
              <a:gd name="connsiteY428" fmla="*/ 1943100 h 6124575"/>
              <a:gd name="connsiteX429" fmla="*/ 2371725 w 10029825"/>
              <a:gd name="connsiteY429" fmla="*/ 2009775 h 6124575"/>
              <a:gd name="connsiteX430" fmla="*/ 2343150 w 10029825"/>
              <a:gd name="connsiteY430" fmla="*/ 2047875 h 6124575"/>
              <a:gd name="connsiteX431" fmla="*/ 2305050 w 10029825"/>
              <a:gd name="connsiteY431" fmla="*/ 2105025 h 6124575"/>
              <a:gd name="connsiteX432" fmla="*/ 2247900 w 10029825"/>
              <a:gd name="connsiteY432" fmla="*/ 2143125 h 6124575"/>
              <a:gd name="connsiteX433" fmla="*/ 2143125 w 10029825"/>
              <a:gd name="connsiteY433" fmla="*/ 2152650 h 6124575"/>
              <a:gd name="connsiteX434" fmla="*/ 2076450 w 10029825"/>
              <a:gd name="connsiteY434" fmla="*/ 2171700 h 6124575"/>
              <a:gd name="connsiteX435" fmla="*/ 2047875 w 10029825"/>
              <a:gd name="connsiteY435" fmla="*/ 2200275 h 6124575"/>
              <a:gd name="connsiteX436" fmla="*/ 1990725 w 10029825"/>
              <a:gd name="connsiteY436" fmla="*/ 2257425 h 6124575"/>
              <a:gd name="connsiteX437" fmla="*/ 1971675 w 10029825"/>
              <a:gd name="connsiteY437" fmla="*/ 2381250 h 6124575"/>
              <a:gd name="connsiteX438" fmla="*/ 1962150 w 10029825"/>
              <a:gd name="connsiteY438" fmla="*/ 2447925 h 6124575"/>
              <a:gd name="connsiteX439" fmla="*/ 1952625 w 10029825"/>
              <a:gd name="connsiteY439" fmla="*/ 2486025 h 6124575"/>
              <a:gd name="connsiteX440" fmla="*/ 1943100 w 10029825"/>
              <a:gd name="connsiteY440" fmla="*/ 2562225 h 6124575"/>
              <a:gd name="connsiteX441" fmla="*/ 1914525 w 10029825"/>
              <a:gd name="connsiteY441" fmla="*/ 2619375 h 6124575"/>
              <a:gd name="connsiteX442" fmla="*/ 1857375 w 10029825"/>
              <a:gd name="connsiteY442" fmla="*/ 2676525 h 6124575"/>
              <a:gd name="connsiteX443" fmla="*/ 1800225 w 10029825"/>
              <a:gd name="connsiteY443" fmla="*/ 2705100 h 6124575"/>
              <a:gd name="connsiteX444" fmla="*/ 1762125 w 10029825"/>
              <a:gd name="connsiteY444" fmla="*/ 2743200 h 6124575"/>
              <a:gd name="connsiteX445" fmla="*/ 1695450 w 10029825"/>
              <a:gd name="connsiteY445" fmla="*/ 2771775 h 6124575"/>
              <a:gd name="connsiteX446" fmla="*/ 1571625 w 10029825"/>
              <a:gd name="connsiteY446" fmla="*/ 2790825 h 6124575"/>
              <a:gd name="connsiteX447" fmla="*/ 1524000 w 10029825"/>
              <a:gd name="connsiteY447" fmla="*/ 2800350 h 6124575"/>
              <a:gd name="connsiteX448" fmla="*/ 847725 w 10029825"/>
              <a:gd name="connsiteY448" fmla="*/ 2790825 h 6124575"/>
              <a:gd name="connsiteX449" fmla="*/ 819150 w 10029825"/>
              <a:gd name="connsiteY449" fmla="*/ 2781300 h 6124575"/>
              <a:gd name="connsiteX450" fmla="*/ 762000 w 10029825"/>
              <a:gd name="connsiteY450" fmla="*/ 2771775 h 6124575"/>
              <a:gd name="connsiteX451" fmla="*/ 666750 w 10029825"/>
              <a:gd name="connsiteY451" fmla="*/ 2752725 h 6124575"/>
              <a:gd name="connsiteX452" fmla="*/ 542925 w 10029825"/>
              <a:gd name="connsiteY452" fmla="*/ 2743200 h 6124575"/>
              <a:gd name="connsiteX453" fmla="*/ 514350 w 10029825"/>
              <a:gd name="connsiteY453" fmla="*/ 2733675 h 6124575"/>
              <a:gd name="connsiteX454" fmla="*/ 209550 w 10029825"/>
              <a:gd name="connsiteY454" fmla="*/ 2733675 h 6124575"/>
              <a:gd name="connsiteX455" fmla="*/ 180975 w 10029825"/>
              <a:gd name="connsiteY455" fmla="*/ 2762250 h 6124575"/>
              <a:gd name="connsiteX456" fmla="*/ 161925 w 10029825"/>
              <a:gd name="connsiteY456" fmla="*/ 2819400 h 6124575"/>
              <a:gd name="connsiteX457" fmla="*/ 180975 w 10029825"/>
              <a:gd name="connsiteY457" fmla="*/ 2847975 h 6124575"/>
              <a:gd name="connsiteX458" fmla="*/ 333375 w 10029825"/>
              <a:gd name="connsiteY458" fmla="*/ 2819400 h 6124575"/>
              <a:gd name="connsiteX459" fmla="*/ 352425 w 10029825"/>
              <a:gd name="connsiteY459" fmla="*/ 2847975 h 6124575"/>
              <a:gd name="connsiteX460" fmla="*/ 342900 w 10029825"/>
              <a:gd name="connsiteY460" fmla="*/ 2876550 h 6124575"/>
              <a:gd name="connsiteX461" fmla="*/ 304800 w 10029825"/>
              <a:gd name="connsiteY461" fmla="*/ 2933700 h 6124575"/>
              <a:gd name="connsiteX462" fmla="*/ 276225 w 10029825"/>
              <a:gd name="connsiteY462" fmla="*/ 2962275 h 6124575"/>
              <a:gd name="connsiteX463" fmla="*/ 247650 w 10029825"/>
              <a:gd name="connsiteY463" fmla="*/ 2971800 h 6124575"/>
              <a:gd name="connsiteX464" fmla="*/ 219075 w 10029825"/>
              <a:gd name="connsiteY464" fmla="*/ 2990850 h 6124575"/>
              <a:gd name="connsiteX465" fmla="*/ 190500 w 10029825"/>
              <a:gd name="connsiteY465" fmla="*/ 3000375 h 6124575"/>
              <a:gd name="connsiteX466" fmla="*/ 104775 w 10029825"/>
              <a:gd name="connsiteY466" fmla="*/ 3067050 h 6124575"/>
              <a:gd name="connsiteX467" fmla="*/ 66675 w 10029825"/>
              <a:gd name="connsiteY467" fmla="*/ 3133725 h 6124575"/>
              <a:gd name="connsiteX468" fmla="*/ 47625 w 10029825"/>
              <a:gd name="connsiteY468" fmla="*/ 3162300 h 6124575"/>
              <a:gd name="connsiteX469" fmla="*/ 47625 w 10029825"/>
              <a:gd name="connsiteY469" fmla="*/ 3162300 h 6124575"/>
              <a:gd name="connsiteX470" fmla="*/ 47625 w 10029825"/>
              <a:gd name="connsiteY470" fmla="*/ 3162300 h 6124575"/>
              <a:gd name="connsiteX471" fmla="*/ 57150 w 10029825"/>
              <a:gd name="connsiteY471" fmla="*/ 3200400 h 6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10029825" h="6124575">
                <a:moveTo>
                  <a:pt x="0" y="3067050"/>
                </a:moveTo>
                <a:lnTo>
                  <a:pt x="0" y="3067050"/>
                </a:lnTo>
                <a:cubicBezTo>
                  <a:pt x="3175" y="3098800"/>
                  <a:pt x="2839" y="3131100"/>
                  <a:pt x="9525" y="3162300"/>
                </a:cubicBezTo>
                <a:cubicBezTo>
                  <a:pt x="15387" y="3189654"/>
                  <a:pt x="36761" y="3211985"/>
                  <a:pt x="57150" y="3228975"/>
                </a:cubicBezTo>
                <a:cubicBezTo>
                  <a:pt x="65944" y="3236304"/>
                  <a:pt x="75486" y="3242905"/>
                  <a:pt x="85725" y="3248025"/>
                </a:cubicBezTo>
                <a:cubicBezTo>
                  <a:pt x="94705" y="3252515"/>
                  <a:pt x="104775" y="3254375"/>
                  <a:pt x="114300" y="3257550"/>
                </a:cubicBezTo>
                <a:cubicBezTo>
                  <a:pt x="142875" y="3254375"/>
                  <a:pt x="172010" y="3254490"/>
                  <a:pt x="200025" y="3248025"/>
                </a:cubicBezTo>
                <a:cubicBezTo>
                  <a:pt x="213860" y="3244832"/>
                  <a:pt x="225797" y="3236020"/>
                  <a:pt x="238125" y="3228975"/>
                </a:cubicBezTo>
                <a:cubicBezTo>
                  <a:pt x="248064" y="3223295"/>
                  <a:pt x="255656" y="3212937"/>
                  <a:pt x="266700" y="3209925"/>
                </a:cubicBezTo>
                <a:cubicBezTo>
                  <a:pt x="291396" y="3203190"/>
                  <a:pt x="317459" y="3203227"/>
                  <a:pt x="342900" y="3200400"/>
                </a:cubicBezTo>
                <a:lnTo>
                  <a:pt x="523875" y="3181350"/>
                </a:lnTo>
                <a:cubicBezTo>
                  <a:pt x="549275" y="3184525"/>
                  <a:pt x="574890" y="3186296"/>
                  <a:pt x="600075" y="3190875"/>
                </a:cubicBezTo>
                <a:cubicBezTo>
                  <a:pt x="609953" y="3192671"/>
                  <a:pt x="618910" y="3197965"/>
                  <a:pt x="628650" y="3200400"/>
                </a:cubicBezTo>
                <a:cubicBezTo>
                  <a:pt x="644356" y="3204327"/>
                  <a:pt x="660569" y="3205998"/>
                  <a:pt x="676275" y="3209925"/>
                </a:cubicBezTo>
                <a:cubicBezTo>
                  <a:pt x="734756" y="3224545"/>
                  <a:pt x="676830" y="3221789"/>
                  <a:pt x="771525" y="3238500"/>
                </a:cubicBezTo>
                <a:cubicBezTo>
                  <a:pt x="802948" y="3244045"/>
                  <a:pt x="835025" y="3244850"/>
                  <a:pt x="866775" y="3248025"/>
                </a:cubicBezTo>
                <a:cubicBezTo>
                  <a:pt x="914473" y="3259950"/>
                  <a:pt x="914934" y="3259615"/>
                  <a:pt x="971550" y="3276600"/>
                </a:cubicBezTo>
                <a:cubicBezTo>
                  <a:pt x="981167" y="3279485"/>
                  <a:pt x="990600" y="3282950"/>
                  <a:pt x="1000125" y="3286125"/>
                </a:cubicBezTo>
                <a:cubicBezTo>
                  <a:pt x="1025369" y="3311369"/>
                  <a:pt x="1051856" y="3345328"/>
                  <a:pt x="1085850" y="3362325"/>
                </a:cubicBezTo>
                <a:cubicBezTo>
                  <a:pt x="1094830" y="3366815"/>
                  <a:pt x="1105445" y="3367360"/>
                  <a:pt x="1114425" y="3371850"/>
                </a:cubicBezTo>
                <a:cubicBezTo>
                  <a:pt x="1124664" y="3376970"/>
                  <a:pt x="1132140" y="3387280"/>
                  <a:pt x="1143000" y="3390900"/>
                </a:cubicBezTo>
                <a:cubicBezTo>
                  <a:pt x="1152912" y="3394204"/>
                  <a:pt x="1261688" y="3409216"/>
                  <a:pt x="1266825" y="3409950"/>
                </a:cubicBezTo>
                <a:cubicBezTo>
                  <a:pt x="1294922" y="3428681"/>
                  <a:pt x="1301056" y="3430073"/>
                  <a:pt x="1323975" y="3457575"/>
                </a:cubicBezTo>
                <a:cubicBezTo>
                  <a:pt x="1331304" y="3466369"/>
                  <a:pt x="1336675" y="3476625"/>
                  <a:pt x="1343025" y="3486150"/>
                </a:cubicBezTo>
                <a:cubicBezTo>
                  <a:pt x="1346200" y="3502025"/>
                  <a:pt x="1348290" y="3518156"/>
                  <a:pt x="1352550" y="3533775"/>
                </a:cubicBezTo>
                <a:cubicBezTo>
                  <a:pt x="1357834" y="3553148"/>
                  <a:pt x="1371600" y="3590925"/>
                  <a:pt x="1371600" y="3590925"/>
                </a:cubicBezTo>
                <a:cubicBezTo>
                  <a:pt x="1375110" y="3615496"/>
                  <a:pt x="1377350" y="3659576"/>
                  <a:pt x="1390650" y="3686175"/>
                </a:cubicBezTo>
                <a:cubicBezTo>
                  <a:pt x="1395770" y="3696414"/>
                  <a:pt x="1404580" y="3704511"/>
                  <a:pt x="1409700" y="3714750"/>
                </a:cubicBezTo>
                <a:cubicBezTo>
                  <a:pt x="1414190" y="3723730"/>
                  <a:pt x="1414735" y="3734345"/>
                  <a:pt x="1419225" y="3743325"/>
                </a:cubicBezTo>
                <a:cubicBezTo>
                  <a:pt x="1424189" y="3753253"/>
                  <a:pt x="1463152" y="3806918"/>
                  <a:pt x="1466850" y="3810000"/>
                </a:cubicBezTo>
                <a:cubicBezTo>
                  <a:pt x="1474563" y="3816428"/>
                  <a:pt x="1486285" y="3815370"/>
                  <a:pt x="1495425" y="3819525"/>
                </a:cubicBezTo>
                <a:cubicBezTo>
                  <a:pt x="1709766" y="3916953"/>
                  <a:pt x="1438305" y="3806835"/>
                  <a:pt x="1647825" y="3876675"/>
                </a:cubicBezTo>
                <a:cubicBezTo>
                  <a:pt x="1734528" y="3905576"/>
                  <a:pt x="1597590" y="3861243"/>
                  <a:pt x="1724025" y="3895725"/>
                </a:cubicBezTo>
                <a:cubicBezTo>
                  <a:pt x="1743398" y="3901009"/>
                  <a:pt x="1761368" y="3911474"/>
                  <a:pt x="1781175" y="3914775"/>
                </a:cubicBezTo>
                <a:cubicBezTo>
                  <a:pt x="1800225" y="3917950"/>
                  <a:pt x="1819472" y="3920110"/>
                  <a:pt x="1838325" y="3924300"/>
                </a:cubicBezTo>
                <a:cubicBezTo>
                  <a:pt x="1881419" y="3933877"/>
                  <a:pt x="1854374" y="3932324"/>
                  <a:pt x="1895475" y="3952875"/>
                </a:cubicBezTo>
                <a:cubicBezTo>
                  <a:pt x="1922074" y="3966175"/>
                  <a:pt x="1966154" y="3968415"/>
                  <a:pt x="1990725" y="3971925"/>
                </a:cubicBezTo>
                <a:cubicBezTo>
                  <a:pt x="2009775" y="3978275"/>
                  <a:pt x="2031167" y="3979836"/>
                  <a:pt x="2047875" y="3990975"/>
                </a:cubicBezTo>
                <a:cubicBezTo>
                  <a:pt x="2057400" y="3997325"/>
                  <a:pt x="2065485" y="4006736"/>
                  <a:pt x="2076450" y="4010025"/>
                </a:cubicBezTo>
                <a:cubicBezTo>
                  <a:pt x="2097954" y="4016476"/>
                  <a:pt x="2120900" y="4016375"/>
                  <a:pt x="2143125" y="4019550"/>
                </a:cubicBezTo>
                <a:cubicBezTo>
                  <a:pt x="2193925" y="4016375"/>
                  <a:pt x="2244906" y="4015353"/>
                  <a:pt x="2295525" y="4010025"/>
                </a:cubicBezTo>
                <a:cubicBezTo>
                  <a:pt x="2305510" y="4008974"/>
                  <a:pt x="2318531" y="4008854"/>
                  <a:pt x="2324100" y="4000500"/>
                </a:cubicBezTo>
                <a:cubicBezTo>
                  <a:pt x="2333080" y="3987030"/>
                  <a:pt x="2329698" y="3968581"/>
                  <a:pt x="2333625" y="3952875"/>
                </a:cubicBezTo>
                <a:cubicBezTo>
                  <a:pt x="2336060" y="3943135"/>
                  <a:pt x="2339975" y="3933825"/>
                  <a:pt x="2343150" y="3924300"/>
                </a:cubicBezTo>
                <a:cubicBezTo>
                  <a:pt x="2365375" y="3937000"/>
                  <a:pt x="2388025" y="3948984"/>
                  <a:pt x="2409825" y="3962400"/>
                </a:cubicBezTo>
                <a:cubicBezTo>
                  <a:pt x="2444385" y="3983668"/>
                  <a:pt x="2467833" y="4005584"/>
                  <a:pt x="2505075" y="4019550"/>
                </a:cubicBezTo>
                <a:cubicBezTo>
                  <a:pt x="2543627" y="4034007"/>
                  <a:pt x="2545917" y="4021606"/>
                  <a:pt x="2581275" y="4048125"/>
                </a:cubicBezTo>
                <a:cubicBezTo>
                  <a:pt x="2625710" y="4081451"/>
                  <a:pt x="2606240" y="4089905"/>
                  <a:pt x="2657475" y="4105275"/>
                </a:cubicBezTo>
                <a:cubicBezTo>
                  <a:pt x="2675973" y="4110824"/>
                  <a:pt x="2695687" y="4111012"/>
                  <a:pt x="2714625" y="4114800"/>
                </a:cubicBezTo>
                <a:cubicBezTo>
                  <a:pt x="2750845" y="4122044"/>
                  <a:pt x="2804860" y="4138360"/>
                  <a:pt x="2828925" y="4162425"/>
                </a:cubicBezTo>
                <a:cubicBezTo>
                  <a:pt x="2860283" y="4193783"/>
                  <a:pt x="2869078" y="4206314"/>
                  <a:pt x="2914650" y="4229100"/>
                </a:cubicBezTo>
                <a:cubicBezTo>
                  <a:pt x="2932611" y="4238080"/>
                  <a:pt x="2953343" y="4240240"/>
                  <a:pt x="2971800" y="4248150"/>
                </a:cubicBezTo>
                <a:cubicBezTo>
                  <a:pt x="2997902" y="4259337"/>
                  <a:pt x="3021059" y="4277270"/>
                  <a:pt x="3048000" y="4286250"/>
                </a:cubicBezTo>
                <a:cubicBezTo>
                  <a:pt x="3088994" y="4299915"/>
                  <a:pt x="3066835" y="4293340"/>
                  <a:pt x="3114675" y="4305300"/>
                </a:cubicBezTo>
                <a:cubicBezTo>
                  <a:pt x="3121025" y="4314825"/>
                  <a:pt x="3128166" y="4323868"/>
                  <a:pt x="3133725" y="4333875"/>
                </a:cubicBezTo>
                <a:cubicBezTo>
                  <a:pt x="3145501" y="4355072"/>
                  <a:pt x="3162267" y="4398131"/>
                  <a:pt x="3181350" y="4419600"/>
                </a:cubicBezTo>
                <a:cubicBezTo>
                  <a:pt x="3199248" y="4439736"/>
                  <a:pt x="3212942" y="4468231"/>
                  <a:pt x="3238500" y="4476750"/>
                </a:cubicBezTo>
                <a:cubicBezTo>
                  <a:pt x="3337686" y="4509812"/>
                  <a:pt x="3156591" y="4451098"/>
                  <a:pt x="3324225" y="4495800"/>
                </a:cubicBezTo>
                <a:cubicBezTo>
                  <a:pt x="3353329" y="4503561"/>
                  <a:pt x="3380414" y="4518468"/>
                  <a:pt x="3409950" y="4524375"/>
                </a:cubicBezTo>
                <a:cubicBezTo>
                  <a:pt x="3425825" y="4527550"/>
                  <a:pt x="3441501" y="4531971"/>
                  <a:pt x="3457575" y="4533900"/>
                </a:cubicBezTo>
                <a:cubicBezTo>
                  <a:pt x="3520937" y="4541503"/>
                  <a:pt x="3648075" y="4552950"/>
                  <a:pt x="3648075" y="4552950"/>
                </a:cubicBezTo>
                <a:cubicBezTo>
                  <a:pt x="3657600" y="4556125"/>
                  <a:pt x="3667422" y="4558520"/>
                  <a:pt x="3676650" y="4562475"/>
                </a:cubicBezTo>
                <a:cubicBezTo>
                  <a:pt x="3689701" y="4568068"/>
                  <a:pt x="3700975" y="4578081"/>
                  <a:pt x="3714750" y="4581525"/>
                </a:cubicBezTo>
                <a:cubicBezTo>
                  <a:pt x="3739583" y="4587733"/>
                  <a:pt x="3765610" y="4587430"/>
                  <a:pt x="3790950" y="4591050"/>
                </a:cubicBezTo>
                <a:cubicBezTo>
                  <a:pt x="3810069" y="4593781"/>
                  <a:pt x="3829162" y="4596787"/>
                  <a:pt x="3848100" y="4600575"/>
                </a:cubicBezTo>
                <a:cubicBezTo>
                  <a:pt x="3860937" y="4603142"/>
                  <a:pt x="3873199" y="4608570"/>
                  <a:pt x="3886200" y="4610100"/>
                </a:cubicBezTo>
                <a:cubicBezTo>
                  <a:pt x="3927313" y="4614937"/>
                  <a:pt x="3968750" y="4616450"/>
                  <a:pt x="4010025" y="4619625"/>
                </a:cubicBezTo>
                <a:cubicBezTo>
                  <a:pt x="4037285" y="4633255"/>
                  <a:pt x="4048670" y="4641192"/>
                  <a:pt x="4076700" y="4648200"/>
                </a:cubicBezTo>
                <a:cubicBezTo>
                  <a:pt x="4092406" y="4652127"/>
                  <a:pt x="4108619" y="4653798"/>
                  <a:pt x="4124325" y="4657725"/>
                </a:cubicBezTo>
                <a:cubicBezTo>
                  <a:pt x="4134065" y="4660160"/>
                  <a:pt x="4143246" y="4664492"/>
                  <a:pt x="4152900" y="4667250"/>
                </a:cubicBezTo>
                <a:cubicBezTo>
                  <a:pt x="4165487" y="4670846"/>
                  <a:pt x="4178221" y="4673935"/>
                  <a:pt x="4191000" y="4676775"/>
                </a:cubicBezTo>
                <a:cubicBezTo>
                  <a:pt x="4206804" y="4680287"/>
                  <a:pt x="4223006" y="4682040"/>
                  <a:pt x="4238625" y="4686300"/>
                </a:cubicBezTo>
                <a:cubicBezTo>
                  <a:pt x="4257998" y="4691584"/>
                  <a:pt x="4295775" y="4705350"/>
                  <a:pt x="4295775" y="4705350"/>
                </a:cubicBezTo>
                <a:cubicBezTo>
                  <a:pt x="4337575" y="4747150"/>
                  <a:pt x="4335318" y="4747587"/>
                  <a:pt x="4400550" y="4791075"/>
                </a:cubicBezTo>
                <a:cubicBezTo>
                  <a:pt x="4410075" y="4797425"/>
                  <a:pt x="4418603" y="4805616"/>
                  <a:pt x="4429125" y="4810125"/>
                </a:cubicBezTo>
                <a:cubicBezTo>
                  <a:pt x="4441157" y="4815282"/>
                  <a:pt x="4454638" y="4816054"/>
                  <a:pt x="4467225" y="4819650"/>
                </a:cubicBezTo>
                <a:cubicBezTo>
                  <a:pt x="4476879" y="4822408"/>
                  <a:pt x="4486275" y="4826000"/>
                  <a:pt x="4495800" y="4829175"/>
                </a:cubicBezTo>
                <a:cubicBezTo>
                  <a:pt x="4593902" y="4902751"/>
                  <a:pt x="4469269" y="4814435"/>
                  <a:pt x="4581525" y="4876800"/>
                </a:cubicBezTo>
                <a:cubicBezTo>
                  <a:pt x="4685583" y="4934610"/>
                  <a:pt x="4561576" y="4876201"/>
                  <a:pt x="4648200" y="4933950"/>
                </a:cubicBezTo>
                <a:cubicBezTo>
                  <a:pt x="4656554" y="4939519"/>
                  <a:pt x="4667998" y="4938599"/>
                  <a:pt x="4676775" y="4943475"/>
                </a:cubicBezTo>
                <a:cubicBezTo>
                  <a:pt x="4769560" y="4995022"/>
                  <a:pt x="4697566" y="4972485"/>
                  <a:pt x="4772025" y="4991100"/>
                </a:cubicBezTo>
                <a:cubicBezTo>
                  <a:pt x="4800723" y="5010232"/>
                  <a:pt x="4804863" y="5014698"/>
                  <a:pt x="4838700" y="5029200"/>
                </a:cubicBezTo>
                <a:cubicBezTo>
                  <a:pt x="4847928" y="5033155"/>
                  <a:pt x="4858498" y="5033849"/>
                  <a:pt x="4867275" y="5038725"/>
                </a:cubicBezTo>
                <a:cubicBezTo>
                  <a:pt x="4965531" y="5093312"/>
                  <a:pt x="4888342" y="5064797"/>
                  <a:pt x="4953000" y="5086350"/>
                </a:cubicBezTo>
                <a:cubicBezTo>
                  <a:pt x="5016413" y="5133910"/>
                  <a:pt x="4965240" y="5097572"/>
                  <a:pt x="5038725" y="5143500"/>
                </a:cubicBezTo>
                <a:cubicBezTo>
                  <a:pt x="5048433" y="5149567"/>
                  <a:pt x="5057361" y="5156870"/>
                  <a:pt x="5067300" y="5162550"/>
                </a:cubicBezTo>
                <a:cubicBezTo>
                  <a:pt x="5079628" y="5169595"/>
                  <a:pt x="5093224" y="5174295"/>
                  <a:pt x="5105400" y="5181600"/>
                </a:cubicBezTo>
                <a:cubicBezTo>
                  <a:pt x="5187280" y="5230728"/>
                  <a:pt x="5133648" y="5210066"/>
                  <a:pt x="5191125" y="5229225"/>
                </a:cubicBezTo>
                <a:cubicBezTo>
                  <a:pt x="5274607" y="5312707"/>
                  <a:pt x="5168709" y="5210545"/>
                  <a:pt x="5248275" y="5276850"/>
                </a:cubicBezTo>
                <a:cubicBezTo>
                  <a:pt x="5258623" y="5285474"/>
                  <a:pt x="5266502" y="5296801"/>
                  <a:pt x="5276850" y="5305425"/>
                </a:cubicBezTo>
                <a:cubicBezTo>
                  <a:pt x="5285644" y="5312754"/>
                  <a:pt x="5296869" y="5316870"/>
                  <a:pt x="5305425" y="5324475"/>
                </a:cubicBezTo>
                <a:cubicBezTo>
                  <a:pt x="5325561" y="5342373"/>
                  <a:pt x="5343525" y="5362575"/>
                  <a:pt x="5362575" y="5381625"/>
                </a:cubicBezTo>
                <a:cubicBezTo>
                  <a:pt x="5399245" y="5418295"/>
                  <a:pt x="5383678" y="5398992"/>
                  <a:pt x="5410200" y="5438775"/>
                </a:cubicBezTo>
                <a:cubicBezTo>
                  <a:pt x="5397500" y="5441950"/>
                  <a:pt x="5377954" y="5436591"/>
                  <a:pt x="5372100" y="5448300"/>
                </a:cubicBezTo>
                <a:cubicBezTo>
                  <a:pt x="5366980" y="5458539"/>
                  <a:pt x="5384496" y="5467560"/>
                  <a:pt x="5391150" y="5476875"/>
                </a:cubicBezTo>
                <a:cubicBezTo>
                  <a:pt x="5400377" y="5489793"/>
                  <a:pt x="5409394" y="5502922"/>
                  <a:pt x="5419725" y="5514975"/>
                </a:cubicBezTo>
                <a:cubicBezTo>
                  <a:pt x="5449568" y="5549792"/>
                  <a:pt x="5462454" y="5552986"/>
                  <a:pt x="5505450" y="5581650"/>
                </a:cubicBezTo>
                <a:cubicBezTo>
                  <a:pt x="5514975" y="5588000"/>
                  <a:pt x="5524867" y="5593831"/>
                  <a:pt x="5534025" y="5600700"/>
                </a:cubicBezTo>
                <a:cubicBezTo>
                  <a:pt x="5546725" y="5610225"/>
                  <a:pt x="5558342" y="5621399"/>
                  <a:pt x="5572125" y="5629275"/>
                </a:cubicBezTo>
                <a:cubicBezTo>
                  <a:pt x="5580842" y="5634256"/>
                  <a:pt x="5591175" y="5635625"/>
                  <a:pt x="5600700" y="5638800"/>
                </a:cubicBezTo>
                <a:cubicBezTo>
                  <a:pt x="5637351" y="5693776"/>
                  <a:pt x="5597555" y="5646752"/>
                  <a:pt x="5676900" y="5686425"/>
                </a:cubicBezTo>
                <a:cubicBezTo>
                  <a:pt x="5754842" y="5725396"/>
                  <a:pt x="5675287" y="5689062"/>
                  <a:pt x="5753100" y="5715000"/>
                </a:cubicBezTo>
                <a:cubicBezTo>
                  <a:pt x="5769320" y="5720407"/>
                  <a:pt x="5784657" y="5728207"/>
                  <a:pt x="5800725" y="5734050"/>
                </a:cubicBezTo>
                <a:lnTo>
                  <a:pt x="5886450" y="5762625"/>
                </a:lnTo>
                <a:cubicBezTo>
                  <a:pt x="5982482" y="5794636"/>
                  <a:pt x="5833524" y="5745795"/>
                  <a:pt x="5953125" y="5781675"/>
                </a:cubicBezTo>
                <a:cubicBezTo>
                  <a:pt x="5972359" y="5787445"/>
                  <a:pt x="6010275" y="5800725"/>
                  <a:pt x="6010275" y="5800725"/>
                </a:cubicBezTo>
                <a:cubicBezTo>
                  <a:pt x="6022975" y="5810250"/>
                  <a:pt x="6035457" y="5820073"/>
                  <a:pt x="6048375" y="5829300"/>
                </a:cubicBezTo>
                <a:cubicBezTo>
                  <a:pt x="6057690" y="5835954"/>
                  <a:pt x="6068855" y="5840255"/>
                  <a:pt x="6076950" y="5848350"/>
                </a:cubicBezTo>
                <a:cubicBezTo>
                  <a:pt x="6085045" y="5856445"/>
                  <a:pt x="6088671" y="5868131"/>
                  <a:pt x="6096000" y="5876925"/>
                </a:cubicBezTo>
                <a:cubicBezTo>
                  <a:pt x="6104624" y="5887273"/>
                  <a:pt x="6115050" y="5895975"/>
                  <a:pt x="6124575" y="5905500"/>
                </a:cubicBezTo>
                <a:cubicBezTo>
                  <a:pt x="6132348" y="5928819"/>
                  <a:pt x="6138437" y="5951577"/>
                  <a:pt x="6153150" y="5972175"/>
                </a:cubicBezTo>
                <a:cubicBezTo>
                  <a:pt x="6160980" y="5983136"/>
                  <a:pt x="6173101" y="5990402"/>
                  <a:pt x="6181725" y="6000750"/>
                </a:cubicBezTo>
                <a:cubicBezTo>
                  <a:pt x="6189054" y="6009544"/>
                  <a:pt x="6192083" y="6021875"/>
                  <a:pt x="6200775" y="6029325"/>
                </a:cubicBezTo>
                <a:cubicBezTo>
                  <a:pt x="6214831" y="6041373"/>
                  <a:pt x="6231482" y="6050381"/>
                  <a:pt x="6248400" y="6057900"/>
                </a:cubicBezTo>
                <a:cubicBezTo>
                  <a:pt x="6260015" y="6063062"/>
                  <a:pt x="6325841" y="6075109"/>
                  <a:pt x="6334125" y="6076950"/>
                </a:cubicBezTo>
                <a:cubicBezTo>
                  <a:pt x="6346904" y="6079790"/>
                  <a:pt x="6359638" y="6082879"/>
                  <a:pt x="6372225" y="6086475"/>
                </a:cubicBezTo>
                <a:cubicBezTo>
                  <a:pt x="6381879" y="6089233"/>
                  <a:pt x="6391060" y="6093565"/>
                  <a:pt x="6400800" y="6096000"/>
                </a:cubicBezTo>
                <a:cubicBezTo>
                  <a:pt x="6470137" y="6113334"/>
                  <a:pt x="6429146" y="6098066"/>
                  <a:pt x="6505575" y="6115050"/>
                </a:cubicBezTo>
                <a:cubicBezTo>
                  <a:pt x="6515376" y="6117228"/>
                  <a:pt x="6524625" y="6121400"/>
                  <a:pt x="6534150" y="6124575"/>
                </a:cubicBezTo>
                <a:cubicBezTo>
                  <a:pt x="6607175" y="6121400"/>
                  <a:pt x="6680346" y="6120656"/>
                  <a:pt x="6753225" y="6115050"/>
                </a:cubicBezTo>
                <a:cubicBezTo>
                  <a:pt x="6763236" y="6114280"/>
                  <a:pt x="6772820" y="6110015"/>
                  <a:pt x="6781800" y="6105525"/>
                </a:cubicBezTo>
                <a:cubicBezTo>
                  <a:pt x="6792039" y="6100405"/>
                  <a:pt x="6800850" y="6092825"/>
                  <a:pt x="6810375" y="6086475"/>
                </a:cubicBezTo>
                <a:cubicBezTo>
                  <a:pt x="6834316" y="6014651"/>
                  <a:pt x="6802021" y="6103183"/>
                  <a:pt x="6838950" y="6029325"/>
                </a:cubicBezTo>
                <a:cubicBezTo>
                  <a:pt x="6852369" y="6002487"/>
                  <a:pt x="6850536" y="5955613"/>
                  <a:pt x="6886575" y="5943600"/>
                </a:cubicBezTo>
                <a:lnTo>
                  <a:pt x="6915150" y="5934075"/>
                </a:lnTo>
                <a:lnTo>
                  <a:pt x="7477125" y="5953125"/>
                </a:lnTo>
                <a:cubicBezTo>
                  <a:pt x="7487153" y="5953610"/>
                  <a:pt x="7495822" y="5960854"/>
                  <a:pt x="7505700" y="5962650"/>
                </a:cubicBezTo>
                <a:cubicBezTo>
                  <a:pt x="7530885" y="5967229"/>
                  <a:pt x="7556527" y="5968792"/>
                  <a:pt x="7581900" y="5972175"/>
                </a:cubicBezTo>
                <a:cubicBezTo>
                  <a:pt x="7604154" y="5975142"/>
                  <a:pt x="7626486" y="5977684"/>
                  <a:pt x="7648575" y="5981700"/>
                </a:cubicBezTo>
                <a:cubicBezTo>
                  <a:pt x="7710822" y="5993018"/>
                  <a:pt x="7663399" y="5991297"/>
                  <a:pt x="7734300" y="6000750"/>
                </a:cubicBezTo>
                <a:cubicBezTo>
                  <a:pt x="7765928" y="6004967"/>
                  <a:pt x="7797860" y="6006547"/>
                  <a:pt x="7829550" y="6010275"/>
                </a:cubicBezTo>
                <a:cubicBezTo>
                  <a:pt x="7851847" y="6012898"/>
                  <a:pt x="7874000" y="6016625"/>
                  <a:pt x="7896225" y="6019800"/>
                </a:cubicBezTo>
                <a:cubicBezTo>
                  <a:pt x="7950398" y="6037858"/>
                  <a:pt x="7955433" y="6043705"/>
                  <a:pt x="8039100" y="6019800"/>
                </a:cubicBezTo>
                <a:cubicBezTo>
                  <a:pt x="8050107" y="6016655"/>
                  <a:pt x="8051800" y="6000750"/>
                  <a:pt x="8058150" y="5991225"/>
                </a:cubicBezTo>
                <a:cubicBezTo>
                  <a:pt x="8052988" y="5960254"/>
                  <a:pt x="8051606" y="5933638"/>
                  <a:pt x="8039100" y="5905500"/>
                </a:cubicBezTo>
                <a:cubicBezTo>
                  <a:pt x="7995013" y="5806305"/>
                  <a:pt x="8022456" y="5884143"/>
                  <a:pt x="8001000" y="5819775"/>
                </a:cubicBezTo>
                <a:cubicBezTo>
                  <a:pt x="7997825" y="5791200"/>
                  <a:pt x="7995541" y="5762512"/>
                  <a:pt x="7991475" y="5734050"/>
                </a:cubicBezTo>
                <a:cubicBezTo>
                  <a:pt x="7986395" y="5698490"/>
                  <a:pt x="7971155" y="5674360"/>
                  <a:pt x="7991475" y="5638800"/>
                </a:cubicBezTo>
                <a:cubicBezTo>
                  <a:pt x="7997155" y="5628861"/>
                  <a:pt x="8010525" y="5626100"/>
                  <a:pt x="8020050" y="5619750"/>
                </a:cubicBezTo>
                <a:cubicBezTo>
                  <a:pt x="8035604" y="5596419"/>
                  <a:pt x="8054178" y="5583829"/>
                  <a:pt x="8029575" y="5553075"/>
                </a:cubicBezTo>
                <a:cubicBezTo>
                  <a:pt x="8023303" y="5545235"/>
                  <a:pt x="8010525" y="5546725"/>
                  <a:pt x="8001000" y="5543550"/>
                </a:cubicBezTo>
                <a:cubicBezTo>
                  <a:pt x="7991475" y="5534025"/>
                  <a:pt x="7976685" y="5527754"/>
                  <a:pt x="7972425" y="5514975"/>
                </a:cubicBezTo>
                <a:cubicBezTo>
                  <a:pt x="7968552" y="5503355"/>
                  <a:pt x="7995785" y="5463040"/>
                  <a:pt x="8001000" y="5457825"/>
                </a:cubicBezTo>
                <a:cubicBezTo>
                  <a:pt x="8012225" y="5446600"/>
                  <a:pt x="8027047" y="5439581"/>
                  <a:pt x="8039100" y="5429250"/>
                </a:cubicBezTo>
                <a:cubicBezTo>
                  <a:pt x="8049327" y="5420484"/>
                  <a:pt x="8057327" y="5409299"/>
                  <a:pt x="8067675" y="5400675"/>
                </a:cubicBezTo>
                <a:cubicBezTo>
                  <a:pt x="8076469" y="5393346"/>
                  <a:pt x="8087456" y="5388954"/>
                  <a:pt x="8096250" y="5381625"/>
                </a:cubicBezTo>
                <a:cubicBezTo>
                  <a:pt x="8106598" y="5373001"/>
                  <a:pt x="8114477" y="5361674"/>
                  <a:pt x="8124825" y="5353050"/>
                </a:cubicBezTo>
                <a:cubicBezTo>
                  <a:pt x="8133619" y="5345721"/>
                  <a:pt x="8144606" y="5341329"/>
                  <a:pt x="8153400" y="5334000"/>
                </a:cubicBezTo>
                <a:cubicBezTo>
                  <a:pt x="8163748" y="5325376"/>
                  <a:pt x="8173351" y="5315773"/>
                  <a:pt x="8181975" y="5305425"/>
                </a:cubicBezTo>
                <a:cubicBezTo>
                  <a:pt x="8189304" y="5296631"/>
                  <a:pt x="8192410" y="5284388"/>
                  <a:pt x="8201025" y="5276850"/>
                </a:cubicBezTo>
                <a:cubicBezTo>
                  <a:pt x="8218255" y="5261773"/>
                  <a:pt x="8239125" y="5251450"/>
                  <a:pt x="8258175" y="5238750"/>
                </a:cubicBezTo>
                <a:lnTo>
                  <a:pt x="8286750" y="5219700"/>
                </a:lnTo>
                <a:lnTo>
                  <a:pt x="8315325" y="5200650"/>
                </a:lnTo>
                <a:cubicBezTo>
                  <a:pt x="8321675" y="5187950"/>
                  <a:pt x="8327330" y="5174878"/>
                  <a:pt x="8334375" y="5162550"/>
                </a:cubicBezTo>
                <a:cubicBezTo>
                  <a:pt x="8340055" y="5152611"/>
                  <a:pt x="8348305" y="5144214"/>
                  <a:pt x="8353425" y="5133975"/>
                </a:cubicBezTo>
                <a:cubicBezTo>
                  <a:pt x="8357915" y="5124995"/>
                  <a:pt x="8359775" y="5114925"/>
                  <a:pt x="8362950" y="5105400"/>
                </a:cubicBezTo>
                <a:cubicBezTo>
                  <a:pt x="8359775" y="5076825"/>
                  <a:pt x="8360398" y="5047567"/>
                  <a:pt x="8353425" y="5019675"/>
                </a:cubicBezTo>
                <a:cubicBezTo>
                  <a:pt x="8350649" y="5008569"/>
                  <a:pt x="8339495" y="5001339"/>
                  <a:pt x="8334375" y="4991100"/>
                </a:cubicBezTo>
                <a:cubicBezTo>
                  <a:pt x="8329885" y="4982120"/>
                  <a:pt x="8328025" y="4972050"/>
                  <a:pt x="8324850" y="4962525"/>
                </a:cubicBezTo>
                <a:cubicBezTo>
                  <a:pt x="8328025" y="4949825"/>
                  <a:pt x="8326197" y="4934647"/>
                  <a:pt x="8334375" y="4924425"/>
                </a:cubicBezTo>
                <a:cubicBezTo>
                  <a:pt x="8340647" y="4916585"/>
                  <a:pt x="8352910" y="4914900"/>
                  <a:pt x="8362950" y="4914900"/>
                </a:cubicBezTo>
                <a:cubicBezTo>
                  <a:pt x="8455080" y="4914900"/>
                  <a:pt x="8547100" y="4921250"/>
                  <a:pt x="8639175" y="4924425"/>
                </a:cubicBezTo>
                <a:cubicBezTo>
                  <a:pt x="8651875" y="4930775"/>
                  <a:pt x="8663576" y="4939739"/>
                  <a:pt x="8677275" y="4943475"/>
                </a:cubicBezTo>
                <a:cubicBezTo>
                  <a:pt x="8698935" y="4949382"/>
                  <a:pt x="8721935" y="4948597"/>
                  <a:pt x="8743950" y="4953000"/>
                </a:cubicBezTo>
                <a:cubicBezTo>
                  <a:pt x="8753795" y="4954969"/>
                  <a:pt x="8763000" y="4959350"/>
                  <a:pt x="8772525" y="4962525"/>
                </a:cubicBezTo>
                <a:cubicBezTo>
                  <a:pt x="8794475" y="4958867"/>
                  <a:pt x="8834802" y="4955199"/>
                  <a:pt x="8858250" y="4943475"/>
                </a:cubicBezTo>
                <a:cubicBezTo>
                  <a:pt x="8868489" y="4938355"/>
                  <a:pt x="8877300" y="4930775"/>
                  <a:pt x="8886825" y="4924425"/>
                </a:cubicBezTo>
                <a:cubicBezTo>
                  <a:pt x="8930725" y="4931742"/>
                  <a:pt x="9011378" y="4939077"/>
                  <a:pt x="9058275" y="4962525"/>
                </a:cubicBezTo>
                <a:cubicBezTo>
                  <a:pt x="9070975" y="4968875"/>
                  <a:pt x="9084199" y="4974270"/>
                  <a:pt x="9096375" y="4981575"/>
                </a:cubicBezTo>
                <a:cubicBezTo>
                  <a:pt x="9116008" y="4993355"/>
                  <a:pt x="9153525" y="5019675"/>
                  <a:pt x="9153525" y="5019675"/>
                </a:cubicBezTo>
                <a:cubicBezTo>
                  <a:pt x="9159875" y="5029200"/>
                  <a:pt x="9165246" y="5039456"/>
                  <a:pt x="9172575" y="5048250"/>
                </a:cubicBezTo>
                <a:cubicBezTo>
                  <a:pt x="9181199" y="5058598"/>
                  <a:pt x="9193678" y="5065617"/>
                  <a:pt x="9201150" y="5076825"/>
                </a:cubicBezTo>
                <a:cubicBezTo>
                  <a:pt x="9206719" y="5085179"/>
                  <a:pt x="9207917" y="5095746"/>
                  <a:pt x="9210675" y="5105400"/>
                </a:cubicBezTo>
                <a:cubicBezTo>
                  <a:pt x="9214271" y="5117987"/>
                  <a:pt x="9210943" y="5134243"/>
                  <a:pt x="9220200" y="5143500"/>
                </a:cubicBezTo>
                <a:cubicBezTo>
                  <a:pt x="9229457" y="5152757"/>
                  <a:pt x="9245713" y="5149429"/>
                  <a:pt x="9258300" y="5153025"/>
                </a:cubicBezTo>
                <a:cubicBezTo>
                  <a:pt x="9326821" y="5172602"/>
                  <a:pt x="9236982" y="5156313"/>
                  <a:pt x="9363075" y="5172075"/>
                </a:cubicBezTo>
                <a:cubicBezTo>
                  <a:pt x="9388475" y="5168900"/>
                  <a:pt x="9415508" y="5172057"/>
                  <a:pt x="9439275" y="5162550"/>
                </a:cubicBezTo>
                <a:cubicBezTo>
                  <a:pt x="9449904" y="5158298"/>
                  <a:pt x="9450996" y="5142769"/>
                  <a:pt x="9458325" y="5133975"/>
                </a:cubicBezTo>
                <a:cubicBezTo>
                  <a:pt x="9466949" y="5123627"/>
                  <a:pt x="9476267" y="5113670"/>
                  <a:pt x="9486900" y="5105400"/>
                </a:cubicBezTo>
                <a:cubicBezTo>
                  <a:pt x="9504972" y="5091344"/>
                  <a:pt x="9527861" y="5083489"/>
                  <a:pt x="9544050" y="5067300"/>
                </a:cubicBezTo>
                <a:cubicBezTo>
                  <a:pt x="9553575" y="5057775"/>
                  <a:pt x="9560929" y="5045408"/>
                  <a:pt x="9572625" y="5038725"/>
                </a:cubicBezTo>
                <a:cubicBezTo>
                  <a:pt x="9583991" y="5032230"/>
                  <a:pt x="9598025" y="5032375"/>
                  <a:pt x="9610725" y="5029200"/>
                </a:cubicBezTo>
                <a:cubicBezTo>
                  <a:pt x="9620250" y="5022850"/>
                  <a:pt x="9631205" y="5018245"/>
                  <a:pt x="9639300" y="5010150"/>
                </a:cubicBezTo>
                <a:cubicBezTo>
                  <a:pt x="9647395" y="5002055"/>
                  <a:pt x="9649411" y="4988726"/>
                  <a:pt x="9658350" y="4981575"/>
                </a:cubicBezTo>
                <a:cubicBezTo>
                  <a:pt x="9666190" y="4975303"/>
                  <a:pt x="9677524" y="4975575"/>
                  <a:pt x="9686925" y="4972050"/>
                </a:cubicBezTo>
                <a:cubicBezTo>
                  <a:pt x="9702934" y="4966047"/>
                  <a:pt x="9719604" y="4961303"/>
                  <a:pt x="9734550" y="4953000"/>
                </a:cubicBezTo>
                <a:cubicBezTo>
                  <a:pt x="9748427" y="4945290"/>
                  <a:pt x="9758451" y="4931525"/>
                  <a:pt x="9772650" y="4924425"/>
                </a:cubicBezTo>
                <a:cubicBezTo>
                  <a:pt x="9825895" y="4897802"/>
                  <a:pt x="9804981" y="4937796"/>
                  <a:pt x="9867900" y="4895850"/>
                </a:cubicBezTo>
                <a:cubicBezTo>
                  <a:pt x="9907367" y="4869538"/>
                  <a:pt x="9885369" y="4879576"/>
                  <a:pt x="9934575" y="4867275"/>
                </a:cubicBezTo>
                <a:cubicBezTo>
                  <a:pt x="9971171" y="4842878"/>
                  <a:pt x="9994064" y="4838199"/>
                  <a:pt x="10010775" y="4800600"/>
                </a:cubicBezTo>
                <a:cubicBezTo>
                  <a:pt x="10018930" y="4782250"/>
                  <a:pt x="10029825" y="4743450"/>
                  <a:pt x="10029825" y="4743450"/>
                </a:cubicBezTo>
                <a:cubicBezTo>
                  <a:pt x="10026650" y="4714875"/>
                  <a:pt x="10029392" y="4685000"/>
                  <a:pt x="10020300" y="4657725"/>
                </a:cubicBezTo>
                <a:cubicBezTo>
                  <a:pt x="10016040" y="4644946"/>
                  <a:pt x="10002933" y="4636622"/>
                  <a:pt x="9991725" y="4629150"/>
                </a:cubicBezTo>
                <a:cubicBezTo>
                  <a:pt x="9981856" y="4622571"/>
                  <a:pt x="9932308" y="4612822"/>
                  <a:pt x="9925050" y="4610100"/>
                </a:cubicBezTo>
                <a:cubicBezTo>
                  <a:pt x="9911755" y="4605114"/>
                  <a:pt x="9900133" y="4596323"/>
                  <a:pt x="9886950" y="4591050"/>
                </a:cubicBezTo>
                <a:cubicBezTo>
                  <a:pt x="9868306" y="4583592"/>
                  <a:pt x="9847761" y="4580980"/>
                  <a:pt x="9829800" y="4572000"/>
                </a:cubicBezTo>
                <a:cubicBezTo>
                  <a:pt x="9782720" y="4548460"/>
                  <a:pt x="9805170" y="4557440"/>
                  <a:pt x="9763125" y="4543425"/>
                </a:cubicBezTo>
                <a:cubicBezTo>
                  <a:pt x="9766300" y="4524375"/>
                  <a:pt x="9764806" y="4503923"/>
                  <a:pt x="9772650" y="4486275"/>
                </a:cubicBezTo>
                <a:cubicBezTo>
                  <a:pt x="9778121" y="4473966"/>
                  <a:pt x="9790592" y="4465970"/>
                  <a:pt x="9801225" y="4457700"/>
                </a:cubicBezTo>
                <a:cubicBezTo>
                  <a:pt x="9850353" y="4419489"/>
                  <a:pt x="9843836" y="4424446"/>
                  <a:pt x="9886950" y="4410075"/>
                </a:cubicBezTo>
                <a:cubicBezTo>
                  <a:pt x="9893300" y="4397375"/>
                  <a:pt x="9898475" y="4384016"/>
                  <a:pt x="9906000" y="4371975"/>
                </a:cubicBezTo>
                <a:cubicBezTo>
                  <a:pt x="9916786" y="4354717"/>
                  <a:pt x="9943550" y="4325450"/>
                  <a:pt x="9953625" y="4305300"/>
                </a:cubicBezTo>
                <a:cubicBezTo>
                  <a:pt x="9958115" y="4296320"/>
                  <a:pt x="9959975" y="4286250"/>
                  <a:pt x="9963150" y="4276725"/>
                </a:cubicBezTo>
                <a:cubicBezTo>
                  <a:pt x="9959975" y="4267200"/>
                  <a:pt x="9961465" y="4254422"/>
                  <a:pt x="9953625" y="4248150"/>
                </a:cubicBezTo>
                <a:cubicBezTo>
                  <a:pt x="9943403" y="4239972"/>
                  <a:pt x="9928501" y="4240355"/>
                  <a:pt x="9915525" y="4238625"/>
                </a:cubicBezTo>
                <a:cubicBezTo>
                  <a:pt x="9880764" y="4233990"/>
                  <a:pt x="9845675" y="4232275"/>
                  <a:pt x="9810750" y="4229100"/>
                </a:cubicBezTo>
                <a:lnTo>
                  <a:pt x="9753600" y="4210050"/>
                </a:lnTo>
                <a:cubicBezTo>
                  <a:pt x="9744075" y="4206875"/>
                  <a:pt x="9733379" y="4206094"/>
                  <a:pt x="9725025" y="4200525"/>
                </a:cubicBezTo>
                <a:cubicBezTo>
                  <a:pt x="9654079" y="4153227"/>
                  <a:pt x="9741214" y="4214016"/>
                  <a:pt x="9667875" y="4152900"/>
                </a:cubicBezTo>
                <a:cubicBezTo>
                  <a:pt x="9659081" y="4145571"/>
                  <a:pt x="9648094" y="4141179"/>
                  <a:pt x="9639300" y="4133850"/>
                </a:cubicBezTo>
                <a:cubicBezTo>
                  <a:pt x="9628952" y="4125226"/>
                  <a:pt x="9618995" y="4115908"/>
                  <a:pt x="9610725" y="4105275"/>
                </a:cubicBezTo>
                <a:cubicBezTo>
                  <a:pt x="9596669" y="4087203"/>
                  <a:pt x="9594345" y="4055365"/>
                  <a:pt x="9572625" y="4048125"/>
                </a:cubicBezTo>
                <a:cubicBezTo>
                  <a:pt x="9563100" y="4044950"/>
                  <a:pt x="9552827" y="4043476"/>
                  <a:pt x="9544050" y="4038600"/>
                </a:cubicBezTo>
                <a:cubicBezTo>
                  <a:pt x="9524036" y="4027481"/>
                  <a:pt x="9508620" y="4007740"/>
                  <a:pt x="9486900" y="4000500"/>
                </a:cubicBezTo>
                <a:lnTo>
                  <a:pt x="9458325" y="3990975"/>
                </a:lnTo>
                <a:cubicBezTo>
                  <a:pt x="9449743" y="3982393"/>
                  <a:pt x="9413352" y="3949738"/>
                  <a:pt x="9410700" y="3933825"/>
                </a:cubicBezTo>
                <a:cubicBezTo>
                  <a:pt x="9409049" y="3923921"/>
                  <a:pt x="9412385" y="3911522"/>
                  <a:pt x="9420225" y="3905250"/>
                </a:cubicBezTo>
                <a:cubicBezTo>
                  <a:pt x="9430447" y="3897072"/>
                  <a:pt x="9445738" y="3899321"/>
                  <a:pt x="9458325" y="3895725"/>
                </a:cubicBezTo>
                <a:cubicBezTo>
                  <a:pt x="9467979" y="3892967"/>
                  <a:pt x="9477375" y="3889375"/>
                  <a:pt x="9486900" y="3886200"/>
                </a:cubicBezTo>
                <a:cubicBezTo>
                  <a:pt x="9496425" y="3876675"/>
                  <a:pt x="9504267" y="3865097"/>
                  <a:pt x="9515475" y="3857625"/>
                </a:cubicBezTo>
                <a:cubicBezTo>
                  <a:pt x="9523674" y="3852159"/>
                  <a:pt x="9577069" y="3839845"/>
                  <a:pt x="9582150" y="3838575"/>
                </a:cubicBezTo>
                <a:cubicBezTo>
                  <a:pt x="9591675" y="3829050"/>
                  <a:pt x="9602455" y="3820633"/>
                  <a:pt x="9610725" y="3810000"/>
                </a:cubicBezTo>
                <a:cubicBezTo>
                  <a:pt x="9624781" y="3791928"/>
                  <a:pt x="9632636" y="3769039"/>
                  <a:pt x="9648825" y="3752850"/>
                </a:cubicBezTo>
                <a:cubicBezTo>
                  <a:pt x="9658350" y="3743325"/>
                  <a:pt x="9667052" y="3732899"/>
                  <a:pt x="9677400" y="3724275"/>
                </a:cubicBezTo>
                <a:cubicBezTo>
                  <a:pt x="9756966" y="3657970"/>
                  <a:pt x="9651068" y="3760132"/>
                  <a:pt x="9734550" y="3676650"/>
                </a:cubicBezTo>
                <a:cubicBezTo>
                  <a:pt x="9758491" y="3604826"/>
                  <a:pt x="9726196" y="3693358"/>
                  <a:pt x="9763125" y="3619500"/>
                </a:cubicBezTo>
                <a:cubicBezTo>
                  <a:pt x="9802560" y="3540630"/>
                  <a:pt x="9737105" y="3644242"/>
                  <a:pt x="9791700" y="3562350"/>
                </a:cubicBezTo>
                <a:cubicBezTo>
                  <a:pt x="9788525" y="3511550"/>
                  <a:pt x="9793833" y="3459496"/>
                  <a:pt x="9782175" y="3409950"/>
                </a:cubicBezTo>
                <a:cubicBezTo>
                  <a:pt x="9779875" y="3400177"/>
                  <a:pt x="9763622" y="3401032"/>
                  <a:pt x="9753600" y="3400425"/>
                </a:cubicBezTo>
                <a:cubicBezTo>
                  <a:pt x="9658472" y="3394660"/>
                  <a:pt x="9563100" y="3394075"/>
                  <a:pt x="9467850" y="3390900"/>
                </a:cubicBezTo>
                <a:cubicBezTo>
                  <a:pt x="9442450" y="3384550"/>
                  <a:pt x="9413435" y="3386373"/>
                  <a:pt x="9391650" y="3371850"/>
                </a:cubicBezTo>
                <a:cubicBezTo>
                  <a:pt x="9368865" y="3356660"/>
                  <a:pt x="9351168" y="3347560"/>
                  <a:pt x="9334500" y="3324225"/>
                </a:cubicBezTo>
                <a:cubicBezTo>
                  <a:pt x="9326247" y="3312671"/>
                  <a:pt x="9324540" y="3297033"/>
                  <a:pt x="9315450" y="3286125"/>
                </a:cubicBezTo>
                <a:cubicBezTo>
                  <a:pt x="9308121" y="3277331"/>
                  <a:pt x="9295669" y="3274404"/>
                  <a:pt x="9286875" y="3267075"/>
                </a:cubicBezTo>
                <a:cubicBezTo>
                  <a:pt x="9276527" y="3258451"/>
                  <a:pt x="9267825" y="3248025"/>
                  <a:pt x="9258300" y="3238500"/>
                </a:cubicBezTo>
                <a:cubicBezTo>
                  <a:pt x="9249222" y="3211265"/>
                  <a:pt x="9245230" y="3201725"/>
                  <a:pt x="9239250" y="3171825"/>
                </a:cubicBezTo>
                <a:cubicBezTo>
                  <a:pt x="9235462" y="3152887"/>
                  <a:pt x="9233915" y="3133528"/>
                  <a:pt x="9229725" y="3114675"/>
                </a:cubicBezTo>
                <a:cubicBezTo>
                  <a:pt x="9227547" y="3104874"/>
                  <a:pt x="9222635" y="3095840"/>
                  <a:pt x="9220200" y="3086100"/>
                </a:cubicBezTo>
                <a:cubicBezTo>
                  <a:pt x="9216273" y="3070394"/>
                  <a:pt x="9216359" y="3053634"/>
                  <a:pt x="9210675" y="3038475"/>
                </a:cubicBezTo>
                <a:cubicBezTo>
                  <a:pt x="9207102" y="3028947"/>
                  <a:pt x="9164819" y="2974328"/>
                  <a:pt x="9163050" y="2971800"/>
                </a:cubicBezTo>
                <a:cubicBezTo>
                  <a:pt x="9155965" y="2961679"/>
                  <a:pt x="9125317" y="2899073"/>
                  <a:pt x="9096375" y="2895600"/>
                </a:cubicBezTo>
                <a:cubicBezTo>
                  <a:pt x="9026951" y="2887269"/>
                  <a:pt x="8956675" y="2889250"/>
                  <a:pt x="8886825" y="2886075"/>
                </a:cubicBezTo>
                <a:cubicBezTo>
                  <a:pt x="8864600" y="2882900"/>
                  <a:pt x="8842165" y="2880953"/>
                  <a:pt x="8820150" y="2876550"/>
                </a:cubicBezTo>
                <a:cubicBezTo>
                  <a:pt x="8780248" y="2868570"/>
                  <a:pt x="8800462" y="2866706"/>
                  <a:pt x="8763000" y="2847975"/>
                </a:cubicBezTo>
                <a:cubicBezTo>
                  <a:pt x="8749335" y="2841143"/>
                  <a:pt x="8708532" y="2831977"/>
                  <a:pt x="8696325" y="2828925"/>
                </a:cubicBezTo>
                <a:cubicBezTo>
                  <a:pt x="8686800" y="2822575"/>
                  <a:pt x="8677065" y="2816529"/>
                  <a:pt x="8667750" y="2809875"/>
                </a:cubicBezTo>
                <a:cubicBezTo>
                  <a:pt x="8654832" y="2800648"/>
                  <a:pt x="8643433" y="2789176"/>
                  <a:pt x="8629650" y="2781300"/>
                </a:cubicBezTo>
                <a:cubicBezTo>
                  <a:pt x="8620933" y="2776319"/>
                  <a:pt x="8610600" y="2774950"/>
                  <a:pt x="8601075" y="2771775"/>
                </a:cubicBezTo>
                <a:cubicBezTo>
                  <a:pt x="8583130" y="2753830"/>
                  <a:pt x="8564059" y="2738495"/>
                  <a:pt x="8553450" y="2714625"/>
                </a:cubicBezTo>
                <a:cubicBezTo>
                  <a:pt x="8545295" y="2696275"/>
                  <a:pt x="8540750" y="2676525"/>
                  <a:pt x="8534400" y="2657475"/>
                </a:cubicBezTo>
                <a:cubicBezTo>
                  <a:pt x="8531225" y="2647950"/>
                  <a:pt x="8530899" y="2636932"/>
                  <a:pt x="8524875" y="2628900"/>
                </a:cubicBezTo>
                <a:cubicBezTo>
                  <a:pt x="8515350" y="2616200"/>
                  <a:pt x="8505527" y="2603718"/>
                  <a:pt x="8496300" y="2590800"/>
                </a:cubicBezTo>
                <a:cubicBezTo>
                  <a:pt x="8489646" y="2581485"/>
                  <a:pt x="8484855" y="2570781"/>
                  <a:pt x="8477250" y="2562225"/>
                </a:cubicBezTo>
                <a:cubicBezTo>
                  <a:pt x="8459352" y="2542089"/>
                  <a:pt x="8445658" y="2513594"/>
                  <a:pt x="8420100" y="2505075"/>
                </a:cubicBezTo>
                <a:lnTo>
                  <a:pt x="8391525" y="2495550"/>
                </a:lnTo>
                <a:cubicBezTo>
                  <a:pt x="8300368" y="2404393"/>
                  <a:pt x="8417083" y="2512589"/>
                  <a:pt x="8334375" y="2457450"/>
                </a:cubicBezTo>
                <a:cubicBezTo>
                  <a:pt x="8313242" y="2443361"/>
                  <a:pt x="8273106" y="2387944"/>
                  <a:pt x="8267700" y="2371725"/>
                </a:cubicBezTo>
                <a:lnTo>
                  <a:pt x="8248650" y="2314575"/>
                </a:lnTo>
                <a:cubicBezTo>
                  <a:pt x="8252150" y="2265570"/>
                  <a:pt x="8222853" y="2181344"/>
                  <a:pt x="8286750" y="2162175"/>
                </a:cubicBezTo>
                <a:cubicBezTo>
                  <a:pt x="8308254" y="2155724"/>
                  <a:pt x="8331200" y="2155825"/>
                  <a:pt x="8353425" y="2152650"/>
                </a:cubicBezTo>
                <a:cubicBezTo>
                  <a:pt x="8362950" y="2143125"/>
                  <a:pt x="8370304" y="2130758"/>
                  <a:pt x="8382000" y="2124075"/>
                </a:cubicBezTo>
                <a:cubicBezTo>
                  <a:pt x="8419122" y="2102863"/>
                  <a:pt x="8500825" y="2121889"/>
                  <a:pt x="8524875" y="2124075"/>
                </a:cubicBezTo>
                <a:cubicBezTo>
                  <a:pt x="8538350" y="2128567"/>
                  <a:pt x="8579590" y="2143125"/>
                  <a:pt x="8591550" y="2143125"/>
                </a:cubicBezTo>
                <a:cubicBezTo>
                  <a:pt x="8648788" y="2143125"/>
                  <a:pt x="8705850" y="2136775"/>
                  <a:pt x="8763000" y="2133600"/>
                </a:cubicBezTo>
                <a:cubicBezTo>
                  <a:pt x="8784950" y="2129942"/>
                  <a:pt x="8825277" y="2126274"/>
                  <a:pt x="8848725" y="2114550"/>
                </a:cubicBezTo>
                <a:cubicBezTo>
                  <a:pt x="8922583" y="2077621"/>
                  <a:pt x="8834051" y="2109916"/>
                  <a:pt x="8905875" y="2085975"/>
                </a:cubicBezTo>
                <a:cubicBezTo>
                  <a:pt x="8950639" y="2041211"/>
                  <a:pt x="8926978" y="2068608"/>
                  <a:pt x="8972550" y="2000250"/>
                </a:cubicBezTo>
                <a:lnTo>
                  <a:pt x="8991600" y="1971675"/>
                </a:lnTo>
                <a:cubicBezTo>
                  <a:pt x="8988425" y="1920875"/>
                  <a:pt x="8990013" y="1869551"/>
                  <a:pt x="8982075" y="1819275"/>
                </a:cubicBezTo>
                <a:cubicBezTo>
                  <a:pt x="8980290" y="1807967"/>
                  <a:pt x="8970630" y="1799256"/>
                  <a:pt x="8963025" y="1790700"/>
                </a:cubicBezTo>
                <a:cubicBezTo>
                  <a:pt x="8945127" y="1770564"/>
                  <a:pt x="8924925" y="1752600"/>
                  <a:pt x="8905875" y="1733550"/>
                </a:cubicBezTo>
                <a:cubicBezTo>
                  <a:pt x="8896350" y="1724025"/>
                  <a:pt x="8888508" y="1712447"/>
                  <a:pt x="8877300" y="1704975"/>
                </a:cubicBezTo>
                <a:cubicBezTo>
                  <a:pt x="8784399" y="1643041"/>
                  <a:pt x="8928770" y="1740052"/>
                  <a:pt x="8810625" y="1657350"/>
                </a:cubicBezTo>
                <a:cubicBezTo>
                  <a:pt x="8791868" y="1644220"/>
                  <a:pt x="8769664" y="1635439"/>
                  <a:pt x="8753475" y="1619250"/>
                </a:cubicBezTo>
                <a:lnTo>
                  <a:pt x="8724900" y="1590675"/>
                </a:lnTo>
                <a:cubicBezTo>
                  <a:pt x="8721725" y="1581150"/>
                  <a:pt x="8719865" y="1571080"/>
                  <a:pt x="8715375" y="1562100"/>
                </a:cubicBezTo>
                <a:cubicBezTo>
                  <a:pt x="8710255" y="1551861"/>
                  <a:pt x="8697745" y="1544884"/>
                  <a:pt x="8696325" y="1533525"/>
                </a:cubicBezTo>
                <a:cubicBezTo>
                  <a:pt x="8688046" y="1467290"/>
                  <a:pt x="8703552" y="1398114"/>
                  <a:pt x="8686800" y="1333500"/>
                </a:cubicBezTo>
                <a:cubicBezTo>
                  <a:pt x="8680039" y="1307421"/>
                  <a:pt x="8652066" y="1291294"/>
                  <a:pt x="8629650" y="1276350"/>
                </a:cubicBezTo>
                <a:lnTo>
                  <a:pt x="8572500" y="1238250"/>
                </a:lnTo>
                <a:cubicBezTo>
                  <a:pt x="8566150" y="1228725"/>
                  <a:pt x="8560779" y="1218469"/>
                  <a:pt x="8553450" y="1209675"/>
                </a:cubicBezTo>
                <a:cubicBezTo>
                  <a:pt x="8544826" y="1199327"/>
                  <a:pt x="8532347" y="1192308"/>
                  <a:pt x="8524875" y="1181100"/>
                </a:cubicBezTo>
                <a:cubicBezTo>
                  <a:pt x="8519166" y="1172536"/>
                  <a:pt x="8507413" y="1119982"/>
                  <a:pt x="8505825" y="1114425"/>
                </a:cubicBezTo>
                <a:cubicBezTo>
                  <a:pt x="8503067" y="1104771"/>
                  <a:pt x="8502572" y="1093690"/>
                  <a:pt x="8496300" y="1085850"/>
                </a:cubicBezTo>
                <a:cubicBezTo>
                  <a:pt x="8489149" y="1076911"/>
                  <a:pt x="8477250" y="1073150"/>
                  <a:pt x="8467725" y="1066800"/>
                </a:cubicBezTo>
                <a:cubicBezTo>
                  <a:pt x="8451850" y="1069975"/>
                  <a:pt x="8434580" y="1069085"/>
                  <a:pt x="8420100" y="1076325"/>
                </a:cubicBezTo>
                <a:cubicBezTo>
                  <a:pt x="8371727" y="1100512"/>
                  <a:pt x="8408943" y="1104301"/>
                  <a:pt x="8372475" y="1133475"/>
                </a:cubicBezTo>
                <a:cubicBezTo>
                  <a:pt x="8362712" y="1141285"/>
                  <a:pt x="8298647" y="1152051"/>
                  <a:pt x="8296275" y="1152525"/>
                </a:cubicBezTo>
                <a:cubicBezTo>
                  <a:pt x="8232775" y="1149350"/>
                  <a:pt x="8169115" y="1148508"/>
                  <a:pt x="8105775" y="1143000"/>
                </a:cubicBezTo>
                <a:cubicBezTo>
                  <a:pt x="8086590" y="1141332"/>
                  <a:pt x="8062466" y="1125959"/>
                  <a:pt x="8048625" y="1114425"/>
                </a:cubicBezTo>
                <a:cubicBezTo>
                  <a:pt x="8038277" y="1105801"/>
                  <a:pt x="8030398" y="1094474"/>
                  <a:pt x="8020050" y="1085850"/>
                </a:cubicBezTo>
                <a:cubicBezTo>
                  <a:pt x="8011256" y="1078521"/>
                  <a:pt x="8001000" y="1073150"/>
                  <a:pt x="7991475" y="1066800"/>
                </a:cubicBezTo>
                <a:cubicBezTo>
                  <a:pt x="7969250" y="1073150"/>
                  <a:pt x="7947912" y="1085505"/>
                  <a:pt x="7924800" y="1085850"/>
                </a:cubicBezTo>
                <a:lnTo>
                  <a:pt x="7353300" y="1076325"/>
                </a:lnTo>
                <a:cubicBezTo>
                  <a:pt x="7337118" y="1075827"/>
                  <a:pt x="7321702" y="1069090"/>
                  <a:pt x="7305675" y="1066800"/>
                </a:cubicBezTo>
                <a:cubicBezTo>
                  <a:pt x="7277213" y="1062734"/>
                  <a:pt x="7248525" y="1060450"/>
                  <a:pt x="7219950" y="1057275"/>
                </a:cubicBezTo>
                <a:cubicBezTo>
                  <a:pt x="7210425" y="1054100"/>
                  <a:pt x="7199215" y="1054022"/>
                  <a:pt x="7191375" y="1047750"/>
                </a:cubicBezTo>
                <a:cubicBezTo>
                  <a:pt x="7158610" y="1021538"/>
                  <a:pt x="7167981" y="964538"/>
                  <a:pt x="7162800" y="933450"/>
                </a:cubicBezTo>
                <a:cubicBezTo>
                  <a:pt x="7161149" y="923546"/>
                  <a:pt x="7156033" y="914529"/>
                  <a:pt x="7153275" y="904875"/>
                </a:cubicBezTo>
                <a:cubicBezTo>
                  <a:pt x="7149206" y="890633"/>
                  <a:pt x="7141838" y="853425"/>
                  <a:pt x="7134225" y="838200"/>
                </a:cubicBezTo>
                <a:cubicBezTo>
                  <a:pt x="7129105" y="827961"/>
                  <a:pt x="7120295" y="819864"/>
                  <a:pt x="7115175" y="809625"/>
                </a:cubicBezTo>
                <a:cubicBezTo>
                  <a:pt x="7110685" y="800645"/>
                  <a:pt x="7111814" y="788975"/>
                  <a:pt x="7105650" y="781050"/>
                </a:cubicBezTo>
                <a:cubicBezTo>
                  <a:pt x="7070518" y="735881"/>
                  <a:pt x="7058121" y="730314"/>
                  <a:pt x="7019925" y="704850"/>
                </a:cubicBezTo>
                <a:cubicBezTo>
                  <a:pt x="7013575" y="695325"/>
                  <a:pt x="7010583" y="682342"/>
                  <a:pt x="7000875" y="676275"/>
                </a:cubicBezTo>
                <a:cubicBezTo>
                  <a:pt x="6983847" y="665632"/>
                  <a:pt x="6962775" y="663575"/>
                  <a:pt x="6943725" y="657225"/>
                </a:cubicBezTo>
                <a:cubicBezTo>
                  <a:pt x="6934200" y="654050"/>
                  <a:pt x="6923504" y="653269"/>
                  <a:pt x="6915150" y="647700"/>
                </a:cubicBezTo>
                <a:cubicBezTo>
                  <a:pt x="6905625" y="641350"/>
                  <a:pt x="6895890" y="635304"/>
                  <a:pt x="6886575" y="628650"/>
                </a:cubicBezTo>
                <a:cubicBezTo>
                  <a:pt x="6873657" y="619423"/>
                  <a:pt x="6862258" y="607951"/>
                  <a:pt x="6848475" y="600075"/>
                </a:cubicBezTo>
                <a:cubicBezTo>
                  <a:pt x="6839758" y="595094"/>
                  <a:pt x="6829554" y="593308"/>
                  <a:pt x="6819900" y="590550"/>
                </a:cubicBezTo>
                <a:cubicBezTo>
                  <a:pt x="6788513" y="581582"/>
                  <a:pt x="6766911" y="578047"/>
                  <a:pt x="6734175" y="571500"/>
                </a:cubicBezTo>
                <a:cubicBezTo>
                  <a:pt x="6727825" y="555625"/>
                  <a:pt x="6713237" y="540868"/>
                  <a:pt x="6715125" y="523875"/>
                </a:cubicBezTo>
                <a:cubicBezTo>
                  <a:pt x="6716878" y="508097"/>
                  <a:pt x="6734473" y="498693"/>
                  <a:pt x="6743700" y="485775"/>
                </a:cubicBezTo>
                <a:cubicBezTo>
                  <a:pt x="6750354" y="476460"/>
                  <a:pt x="6757630" y="467439"/>
                  <a:pt x="6762750" y="457200"/>
                </a:cubicBezTo>
                <a:cubicBezTo>
                  <a:pt x="6767240" y="448220"/>
                  <a:pt x="6766003" y="436465"/>
                  <a:pt x="6772275" y="428625"/>
                </a:cubicBezTo>
                <a:cubicBezTo>
                  <a:pt x="6779426" y="419686"/>
                  <a:pt x="6792755" y="417670"/>
                  <a:pt x="6800850" y="409575"/>
                </a:cubicBezTo>
                <a:cubicBezTo>
                  <a:pt x="6812075" y="398350"/>
                  <a:pt x="6819900" y="384175"/>
                  <a:pt x="6829425" y="371475"/>
                </a:cubicBezTo>
                <a:cubicBezTo>
                  <a:pt x="6826250" y="342900"/>
                  <a:pt x="6828992" y="313025"/>
                  <a:pt x="6819900" y="285750"/>
                </a:cubicBezTo>
                <a:cubicBezTo>
                  <a:pt x="6812819" y="264506"/>
                  <a:pt x="6770134" y="244888"/>
                  <a:pt x="6753225" y="238125"/>
                </a:cubicBezTo>
                <a:cubicBezTo>
                  <a:pt x="6685111" y="210879"/>
                  <a:pt x="6712223" y="225493"/>
                  <a:pt x="6648450" y="209550"/>
                </a:cubicBezTo>
                <a:cubicBezTo>
                  <a:pt x="6638710" y="207115"/>
                  <a:pt x="6629814" y="201445"/>
                  <a:pt x="6619875" y="200025"/>
                </a:cubicBezTo>
                <a:cubicBezTo>
                  <a:pt x="6585158" y="195065"/>
                  <a:pt x="6550025" y="193675"/>
                  <a:pt x="6515100" y="190500"/>
                </a:cubicBezTo>
                <a:cubicBezTo>
                  <a:pt x="6489700" y="184150"/>
                  <a:pt x="6464725" y="175754"/>
                  <a:pt x="6438900" y="171450"/>
                </a:cubicBezTo>
                <a:cubicBezTo>
                  <a:pt x="6407426" y="166204"/>
                  <a:pt x="6375548" y="162743"/>
                  <a:pt x="6343650" y="161925"/>
                </a:cubicBezTo>
                <a:cubicBezTo>
                  <a:pt x="6127798" y="156390"/>
                  <a:pt x="5911850" y="155575"/>
                  <a:pt x="5695950" y="152400"/>
                </a:cubicBezTo>
                <a:cubicBezTo>
                  <a:pt x="5683250" y="149225"/>
                  <a:pt x="5670437" y="146471"/>
                  <a:pt x="5657850" y="142875"/>
                </a:cubicBezTo>
                <a:cubicBezTo>
                  <a:pt x="5626143" y="133816"/>
                  <a:pt x="5626907" y="129780"/>
                  <a:pt x="5591175" y="123825"/>
                </a:cubicBezTo>
                <a:cubicBezTo>
                  <a:pt x="5565926" y="119617"/>
                  <a:pt x="5540224" y="118508"/>
                  <a:pt x="5514975" y="114300"/>
                </a:cubicBezTo>
                <a:cubicBezTo>
                  <a:pt x="5491055" y="110313"/>
                  <a:pt x="5470948" y="102799"/>
                  <a:pt x="5448300" y="95250"/>
                </a:cubicBezTo>
                <a:cubicBezTo>
                  <a:pt x="5403850" y="98425"/>
                  <a:pt x="5358452" y="95108"/>
                  <a:pt x="5314950" y="104775"/>
                </a:cubicBezTo>
                <a:cubicBezTo>
                  <a:pt x="5299453" y="108219"/>
                  <a:pt x="5290727" y="125640"/>
                  <a:pt x="5276850" y="133350"/>
                </a:cubicBezTo>
                <a:cubicBezTo>
                  <a:pt x="5150503" y="203543"/>
                  <a:pt x="5286199" y="119151"/>
                  <a:pt x="5200650" y="161925"/>
                </a:cubicBezTo>
                <a:cubicBezTo>
                  <a:pt x="5190411" y="167045"/>
                  <a:pt x="5182314" y="175855"/>
                  <a:pt x="5172075" y="180975"/>
                </a:cubicBezTo>
                <a:cubicBezTo>
                  <a:pt x="5163095" y="185465"/>
                  <a:pt x="5152728" y="186545"/>
                  <a:pt x="5143500" y="190500"/>
                </a:cubicBezTo>
                <a:cubicBezTo>
                  <a:pt x="5124546" y="198623"/>
                  <a:pt x="5071022" y="227287"/>
                  <a:pt x="5057775" y="238125"/>
                </a:cubicBezTo>
                <a:cubicBezTo>
                  <a:pt x="4926818" y="345271"/>
                  <a:pt x="5043491" y="255054"/>
                  <a:pt x="4981575" y="323850"/>
                </a:cubicBezTo>
                <a:cubicBezTo>
                  <a:pt x="4960549" y="347212"/>
                  <a:pt x="4937125" y="368300"/>
                  <a:pt x="4914900" y="390525"/>
                </a:cubicBezTo>
                <a:lnTo>
                  <a:pt x="4876800" y="428625"/>
                </a:lnTo>
                <a:cubicBezTo>
                  <a:pt x="4867275" y="438150"/>
                  <a:pt x="4861004" y="452940"/>
                  <a:pt x="4848225" y="457200"/>
                </a:cubicBezTo>
                <a:lnTo>
                  <a:pt x="4791075" y="476250"/>
                </a:lnTo>
                <a:cubicBezTo>
                  <a:pt x="4781550" y="479425"/>
                  <a:pt x="4770854" y="480206"/>
                  <a:pt x="4762500" y="485775"/>
                </a:cubicBezTo>
                <a:lnTo>
                  <a:pt x="4733925" y="504825"/>
                </a:lnTo>
                <a:cubicBezTo>
                  <a:pt x="4670425" y="498475"/>
                  <a:pt x="4606706" y="494029"/>
                  <a:pt x="4543425" y="485775"/>
                </a:cubicBezTo>
                <a:cubicBezTo>
                  <a:pt x="4508052" y="481161"/>
                  <a:pt x="4509819" y="466572"/>
                  <a:pt x="4476750" y="447675"/>
                </a:cubicBezTo>
                <a:cubicBezTo>
                  <a:pt x="4338727" y="368805"/>
                  <a:pt x="4568937" y="518658"/>
                  <a:pt x="4419600" y="419100"/>
                </a:cubicBezTo>
                <a:cubicBezTo>
                  <a:pt x="4379667" y="359201"/>
                  <a:pt x="4361246" y="358117"/>
                  <a:pt x="4391025" y="276225"/>
                </a:cubicBezTo>
                <a:cubicBezTo>
                  <a:pt x="4394937" y="265467"/>
                  <a:pt x="4410075" y="263525"/>
                  <a:pt x="4419600" y="257175"/>
                </a:cubicBezTo>
                <a:cubicBezTo>
                  <a:pt x="4425950" y="247650"/>
                  <a:pt x="4431321" y="237394"/>
                  <a:pt x="4438650" y="228600"/>
                </a:cubicBezTo>
                <a:cubicBezTo>
                  <a:pt x="4447274" y="218252"/>
                  <a:pt x="4459753" y="211233"/>
                  <a:pt x="4467225" y="200025"/>
                </a:cubicBezTo>
                <a:cubicBezTo>
                  <a:pt x="4472794" y="191671"/>
                  <a:pt x="4473575" y="180975"/>
                  <a:pt x="4476750" y="171450"/>
                </a:cubicBezTo>
                <a:cubicBezTo>
                  <a:pt x="4473575" y="142875"/>
                  <a:pt x="4480083" y="111441"/>
                  <a:pt x="4467225" y="85725"/>
                </a:cubicBezTo>
                <a:cubicBezTo>
                  <a:pt x="4461371" y="74016"/>
                  <a:pt x="4441544" y="80340"/>
                  <a:pt x="4429125" y="76200"/>
                </a:cubicBezTo>
                <a:cubicBezTo>
                  <a:pt x="4321522" y="40332"/>
                  <a:pt x="4434703" y="70451"/>
                  <a:pt x="4343400" y="47625"/>
                </a:cubicBezTo>
                <a:cubicBezTo>
                  <a:pt x="4292600" y="50800"/>
                  <a:pt x="4241619" y="51822"/>
                  <a:pt x="4191000" y="57150"/>
                </a:cubicBezTo>
                <a:cubicBezTo>
                  <a:pt x="4181015" y="58201"/>
                  <a:pt x="4172079" y="63917"/>
                  <a:pt x="4162425" y="66675"/>
                </a:cubicBezTo>
                <a:cubicBezTo>
                  <a:pt x="4149838" y="70271"/>
                  <a:pt x="4137025" y="73025"/>
                  <a:pt x="4124325" y="76200"/>
                </a:cubicBezTo>
                <a:cubicBezTo>
                  <a:pt x="4079875" y="73025"/>
                  <a:pt x="4034034" y="78157"/>
                  <a:pt x="3990975" y="66675"/>
                </a:cubicBezTo>
                <a:cubicBezTo>
                  <a:pt x="3981274" y="64088"/>
                  <a:pt x="3985940" y="47080"/>
                  <a:pt x="3981450" y="38100"/>
                </a:cubicBezTo>
                <a:cubicBezTo>
                  <a:pt x="3964216" y="3633"/>
                  <a:pt x="3966782" y="10986"/>
                  <a:pt x="3933825" y="0"/>
                </a:cubicBezTo>
                <a:lnTo>
                  <a:pt x="3714750" y="9525"/>
                </a:lnTo>
                <a:cubicBezTo>
                  <a:pt x="3613391" y="15487"/>
                  <a:pt x="3639404" y="9240"/>
                  <a:pt x="3581400" y="28575"/>
                </a:cubicBezTo>
                <a:cubicBezTo>
                  <a:pt x="3571875" y="38100"/>
                  <a:pt x="3559508" y="45454"/>
                  <a:pt x="3552825" y="57150"/>
                </a:cubicBezTo>
                <a:cubicBezTo>
                  <a:pt x="3540123" y="79378"/>
                  <a:pt x="3548008" y="102475"/>
                  <a:pt x="3533775" y="123825"/>
                </a:cubicBezTo>
                <a:cubicBezTo>
                  <a:pt x="3523381" y="139416"/>
                  <a:pt x="3481320" y="172849"/>
                  <a:pt x="3467100" y="180975"/>
                </a:cubicBezTo>
                <a:cubicBezTo>
                  <a:pt x="3458383" y="185956"/>
                  <a:pt x="3448179" y="187742"/>
                  <a:pt x="3438525" y="190500"/>
                </a:cubicBezTo>
                <a:cubicBezTo>
                  <a:pt x="3415230" y="197156"/>
                  <a:pt x="3360252" y="207757"/>
                  <a:pt x="3343275" y="219075"/>
                </a:cubicBezTo>
                <a:cubicBezTo>
                  <a:pt x="3261383" y="273670"/>
                  <a:pt x="3364995" y="208215"/>
                  <a:pt x="3286125" y="247650"/>
                </a:cubicBezTo>
                <a:cubicBezTo>
                  <a:pt x="3275886" y="252770"/>
                  <a:pt x="3268410" y="263080"/>
                  <a:pt x="3257550" y="266700"/>
                </a:cubicBezTo>
                <a:cubicBezTo>
                  <a:pt x="3239228" y="272807"/>
                  <a:pt x="3219253" y="272035"/>
                  <a:pt x="3200400" y="276225"/>
                </a:cubicBezTo>
                <a:cubicBezTo>
                  <a:pt x="3190599" y="278403"/>
                  <a:pt x="3181226" y="282225"/>
                  <a:pt x="3171825" y="285750"/>
                </a:cubicBezTo>
                <a:cubicBezTo>
                  <a:pt x="3155816" y="291753"/>
                  <a:pt x="3140420" y="299393"/>
                  <a:pt x="3124200" y="304800"/>
                </a:cubicBezTo>
                <a:cubicBezTo>
                  <a:pt x="3111781" y="308940"/>
                  <a:pt x="3098639" y="310563"/>
                  <a:pt x="3086100" y="314325"/>
                </a:cubicBezTo>
                <a:lnTo>
                  <a:pt x="3000375" y="342900"/>
                </a:lnTo>
                <a:lnTo>
                  <a:pt x="2971800" y="352425"/>
                </a:lnTo>
                <a:cubicBezTo>
                  <a:pt x="2962275" y="355600"/>
                  <a:pt x="2952965" y="359515"/>
                  <a:pt x="2943225" y="361950"/>
                </a:cubicBezTo>
                <a:cubicBezTo>
                  <a:pt x="2930525" y="365125"/>
                  <a:pt x="2917712" y="367879"/>
                  <a:pt x="2905125" y="371475"/>
                </a:cubicBezTo>
                <a:cubicBezTo>
                  <a:pt x="2895471" y="374233"/>
                  <a:pt x="2886473" y="379473"/>
                  <a:pt x="2876550" y="381000"/>
                </a:cubicBezTo>
                <a:cubicBezTo>
                  <a:pt x="2845013" y="385852"/>
                  <a:pt x="2813088" y="387761"/>
                  <a:pt x="2781300" y="390525"/>
                </a:cubicBezTo>
                <a:cubicBezTo>
                  <a:pt x="2678346" y="399478"/>
                  <a:pt x="2610732" y="402971"/>
                  <a:pt x="2505075" y="409575"/>
                </a:cubicBezTo>
                <a:cubicBezTo>
                  <a:pt x="2447925" y="406400"/>
                  <a:pt x="2390421" y="407150"/>
                  <a:pt x="2333625" y="400050"/>
                </a:cubicBezTo>
                <a:cubicBezTo>
                  <a:pt x="2229620" y="387049"/>
                  <a:pt x="2313703" y="386626"/>
                  <a:pt x="2247900" y="361950"/>
                </a:cubicBezTo>
                <a:cubicBezTo>
                  <a:pt x="2232741" y="356266"/>
                  <a:pt x="2216150" y="355600"/>
                  <a:pt x="2200275" y="352425"/>
                </a:cubicBezTo>
                <a:cubicBezTo>
                  <a:pt x="2134771" y="308756"/>
                  <a:pt x="2164845" y="321565"/>
                  <a:pt x="2114550" y="304800"/>
                </a:cubicBezTo>
                <a:cubicBezTo>
                  <a:pt x="2111375" y="314325"/>
                  <a:pt x="2103374" y="323471"/>
                  <a:pt x="2105025" y="333375"/>
                </a:cubicBezTo>
                <a:cubicBezTo>
                  <a:pt x="2106907" y="344667"/>
                  <a:pt x="2117421" y="352635"/>
                  <a:pt x="2124075" y="361950"/>
                </a:cubicBezTo>
                <a:cubicBezTo>
                  <a:pt x="2133302" y="374868"/>
                  <a:pt x="2144940" y="386173"/>
                  <a:pt x="2152650" y="400050"/>
                </a:cubicBezTo>
                <a:cubicBezTo>
                  <a:pt x="2160953" y="414996"/>
                  <a:pt x="2162638" y="433176"/>
                  <a:pt x="2171700" y="447675"/>
                </a:cubicBezTo>
                <a:cubicBezTo>
                  <a:pt x="2178839" y="459098"/>
                  <a:pt x="2191509" y="466023"/>
                  <a:pt x="2200275" y="476250"/>
                </a:cubicBezTo>
                <a:cubicBezTo>
                  <a:pt x="2289754" y="580642"/>
                  <a:pt x="2141699" y="427199"/>
                  <a:pt x="2286000" y="571500"/>
                </a:cubicBezTo>
                <a:cubicBezTo>
                  <a:pt x="2298700" y="584200"/>
                  <a:pt x="2309156" y="599637"/>
                  <a:pt x="2324100" y="609600"/>
                </a:cubicBezTo>
                <a:cubicBezTo>
                  <a:pt x="2343150" y="622300"/>
                  <a:pt x="2365061" y="631511"/>
                  <a:pt x="2381250" y="647700"/>
                </a:cubicBezTo>
                <a:cubicBezTo>
                  <a:pt x="2416925" y="683375"/>
                  <a:pt x="2397046" y="672015"/>
                  <a:pt x="2438400" y="685800"/>
                </a:cubicBezTo>
                <a:cubicBezTo>
                  <a:pt x="2451100" y="701675"/>
                  <a:pt x="2461064" y="720194"/>
                  <a:pt x="2476500" y="733425"/>
                </a:cubicBezTo>
                <a:cubicBezTo>
                  <a:pt x="2484123" y="739959"/>
                  <a:pt x="2496298" y="738074"/>
                  <a:pt x="2505075" y="742950"/>
                </a:cubicBezTo>
                <a:cubicBezTo>
                  <a:pt x="2525089" y="754069"/>
                  <a:pt x="2543175" y="768350"/>
                  <a:pt x="2562225" y="781050"/>
                </a:cubicBezTo>
                <a:cubicBezTo>
                  <a:pt x="2571750" y="787400"/>
                  <a:pt x="2580561" y="794980"/>
                  <a:pt x="2590800" y="800100"/>
                </a:cubicBezTo>
                <a:cubicBezTo>
                  <a:pt x="2603500" y="806450"/>
                  <a:pt x="2616724" y="811845"/>
                  <a:pt x="2628900" y="819150"/>
                </a:cubicBezTo>
                <a:cubicBezTo>
                  <a:pt x="2648533" y="830930"/>
                  <a:pt x="2664792" y="848747"/>
                  <a:pt x="2686050" y="857250"/>
                </a:cubicBezTo>
                <a:cubicBezTo>
                  <a:pt x="2703022" y="864039"/>
                  <a:pt x="2754786" y="883215"/>
                  <a:pt x="2771775" y="895350"/>
                </a:cubicBezTo>
                <a:cubicBezTo>
                  <a:pt x="2782736" y="903180"/>
                  <a:pt x="2789142" y="916453"/>
                  <a:pt x="2800350" y="923925"/>
                </a:cubicBezTo>
                <a:cubicBezTo>
                  <a:pt x="2808704" y="929494"/>
                  <a:pt x="2820148" y="928574"/>
                  <a:pt x="2828925" y="933450"/>
                </a:cubicBezTo>
                <a:cubicBezTo>
                  <a:pt x="2848939" y="944569"/>
                  <a:pt x="2864355" y="964310"/>
                  <a:pt x="2886075" y="971550"/>
                </a:cubicBezTo>
                <a:cubicBezTo>
                  <a:pt x="2895600" y="974725"/>
                  <a:pt x="2905422" y="977120"/>
                  <a:pt x="2914650" y="981075"/>
                </a:cubicBezTo>
                <a:cubicBezTo>
                  <a:pt x="2927701" y="986668"/>
                  <a:pt x="2939150" y="996045"/>
                  <a:pt x="2952750" y="1000125"/>
                </a:cubicBezTo>
                <a:cubicBezTo>
                  <a:pt x="2971248" y="1005674"/>
                  <a:pt x="2990850" y="1006475"/>
                  <a:pt x="3009900" y="1009650"/>
                </a:cubicBezTo>
                <a:cubicBezTo>
                  <a:pt x="3074829" y="1052936"/>
                  <a:pt x="2992962" y="1004004"/>
                  <a:pt x="3095625" y="1038225"/>
                </a:cubicBezTo>
                <a:cubicBezTo>
                  <a:pt x="3106485" y="1041845"/>
                  <a:pt x="3113961" y="1052155"/>
                  <a:pt x="3124200" y="1057275"/>
                </a:cubicBezTo>
                <a:cubicBezTo>
                  <a:pt x="3133180" y="1061765"/>
                  <a:pt x="3143250" y="1063625"/>
                  <a:pt x="3152775" y="1066800"/>
                </a:cubicBezTo>
                <a:cubicBezTo>
                  <a:pt x="3175517" y="1135025"/>
                  <a:pt x="3143004" y="1056980"/>
                  <a:pt x="3190875" y="1114425"/>
                </a:cubicBezTo>
                <a:cubicBezTo>
                  <a:pt x="3199965" y="1125333"/>
                  <a:pt x="3202880" y="1140197"/>
                  <a:pt x="3209925" y="1152525"/>
                </a:cubicBezTo>
                <a:cubicBezTo>
                  <a:pt x="3215605" y="1162464"/>
                  <a:pt x="3222625" y="1171575"/>
                  <a:pt x="3228975" y="1181100"/>
                </a:cubicBezTo>
                <a:cubicBezTo>
                  <a:pt x="3248290" y="1258362"/>
                  <a:pt x="3252994" y="1261032"/>
                  <a:pt x="3228975" y="1381125"/>
                </a:cubicBezTo>
                <a:cubicBezTo>
                  <a:pt x="3226333" y="1394334"/>
                  <a:pt x="3209024" y="1399352"/>
                  <a:pt x="3200400" y="1409700"/>
                </a:cubicBezTo>
                <a:cubicBezTo>
                  <a:pt x="3193071" y="1418494"/>
                  <a:pt x="3190144" y="1430946"/>
                  <a:pt x="3181350" y="1438275"/>
                </a:cubicBezTo>
                <a:cubicBezTo>
                  <a:pt x="3165657" y="1451353"/>
                  <a:pt x="3134527" y="1460233"/>
                  <a:pt x="3114675" y="1466850"/>
                </a:cubicBezTo>
                <a:cubicBezTo>
                  <a:pt x="3031193" y="1550332"/>
                  <a:pt x="3137091" y="1448170"/>
                  <a:pt x="3057525" y="1514475"/>
                </a:cubicBezTo>
                <a:cubicBezTo>
                  <a:pt x="3047177" y="1523099"/>
                  <a:pt x="3039177" y="1534284"/>
                  <a:pt x="3028950" y="1543050"/>
                </a:cubicBezTo>
                <a:cubicBezTo>
                  <a:pt x="2943416" y="1616364"/>
                  <a:pt x="3033180" y="1529295"/>
                  <a:pt x="2962275" y="1600200"/>
                </a:cubicBezTo>
                <a:cubicBezTo>
                  <a:pt x="2959100" y="1590675"/>
                  <a:pt x="2955508" y="1581279"/>
                  <a:pt x="2952750" y="1571625"/>
                </a:cubicBezTo>
                <a:cubicBezTo>
                  <a:pt x="2929570" y="1490496"/>
                  <a:pt x="2965973" y="1531900"/>
                  <a:pt x="2809875" y="1543050"/>
                </a:cubicBezTo>
                <a:cubicBezTo>
                  <a:pt x="2800350" y="1549400"/>
                  <a:pt x="2791539" y="1556980"/>
                  <a:pt x="2781300" y="1562100"/>
                </a:cubicBezTo>
                <a:cubicBezTo>
                  <a:pt x="2758273" y="1573614"/>
                  <a:pt x="2739040" y="1571995"/>
                  <a:pt x="2714625" y="1581150"/>
                </a:cubicBezTo>
                <a:cubicBezTo>
                  <a:pt x="2687003" y="1591508"/>
                  <a:pt x="2671637" y="1603459"/>
                  <a:pt x="2647950" y="1619250"/>
                </a:cubicBezTo>
                <a:lnTo>
                  <a:pt x="2609850" y="1676400"/>
                </a:lnTo>
                <a:cubicBezTo>
                  <a:pt x="2603500" y="1685925"/>
                  <a:pt x="2594420" y="1694115"/>
                  <a:pt x="2590800" y="1704975"/>
                </a:cubicBezTo>
                <a:cubicBezTo>
                  <a:pt x="2575343" y="1751346"/>
                  <a:pt x="2588741" y="1721193"/>
                  <a:pt x="2552700" y="1771650"/>
                </a:cubicBezTo>
                <a:cubicBezTo>
                  <a:pt x="2546046" y="1780965"/>
                  <a:pt x="2540979" y="1791431"/>
                  <a:pt x="2533650" y="1800225"/>
                </a:cubicBezTo>
                <a:cubicBezTo>
                  <a:pt x="2525026" y="1810573"/>
                  <a:pt x="2513699" y="1818452"/>
                  <a:pt x="2505075" y="1828800"/>
                </a:cubicBezTo>
                <a:cubicBezTo>
                  <a:pt x="2481900" y="1856610"/>
                  <a:pt x="2463998" y="1888927"/>
                  <a:pt x="2438400" y="1914525"/>
                </a:cubicBezTo>
                <a:cubicBezTo>
                  <a:pt x="2428875" y="1924050"/>
                  <a:pt x="2418449" y="1932752"/>
                  <a:pt x="2409825" y="1943100"/>
                </a:cubicBezTo>
                <a:cubicBezTo>
                  <a:pt x="2383607" y="1974561"/>
                  <a:pt x="2395016" y="1972510"/>
                  <a:pt x="2371725" y="2009775"/>
                </a:cubicBezTo>
                <a:cubicBezTo>
                  <a:pt x="2363311" y="2023237"/>
                  <a:pt x="2352254" y="2034870"/>
                  <a:pt x="2343150" y="2047875"/>
                </a:cubicBezTo>
                <a:cubicBezTo>
                  <a:pt x="2330020" y="2066632"/>
                  <a:pt x="2324100" y="2092325"/>
                  <a:pt x="2305050" y="2105025"/>
                </a:cubicBezTo>
                <a:cubicBezTo>
                  <a:pt x="2286000" y="2117725"/>
                  <a:pt x="2270701" y="2141052"/>
                  <a:pt x="2247900" y="2143125"/>
                </a:cubicBezTo>
                <a:lnTo>
                  <a:pt x="2143125" y="2152650"/>
                </a:lnTo>
                <a:cubicBezTo>
                  <a:pt x="2138044" y="2153920"/>
                  <a:pt x="2084649" y="2166234"/>
                  <a:pt x="2076450" y="2171700"/>
                </a:cubicBezTo>
                <a:cubicBezTo>
                  <a:pt x="2065242" y="2179172"/>
                  <a:pt x="2058223" y="2191651"/>
                  <a:pt x="2047875" y="2200275"/>
                </a:cubicBezTo>
                <a:cubicBezTo>
                  <a:pt x="1992163" y="2246701"/>
                  <a:pt x="2045483" y="2184414"/>
                  <a:pt x="1990725" y="2257425"/>
                </a:cubicBezTo>
                <a:cubicBezTo>
                  <a:pt x="1970207" y="2318980"/>
                  <a:pt x="1985069" y="2267399"/>
                  <a:pt x="1971675" y="2381250"/>
                </a:cubicBezTo>
                <a:cubicBezTo>
                  <a:pt x="1969052" y="2403547"/>
                  <a:pt x="1966166" y="2425836"/>
                  <a:pt x="1962150" y="2447925"/>
                </a:cubicBezTo>
                <a:cubicBezTo>
                  <a:pt x="1959808" y="2460805"/>
                  <a:pt x="1954777" y="2473112"/>
                  <a:pt x="1952625" y="2486025"/>
                </a:cubicBezTo>
                <a:cubicBezTo>
                  <a:pt x="1948417" y="2511274"/>
                  <a:pt x="1947679" y="2537040"/>
                  <a:pt x="1943100" y="2562225"/>
                </a:cubicBezTo>
                <a:cubicBezTo>
                  <a:pt x="1939317" y="2583030"/>
                  <a:pt x="1928470" y="2603687"/>
                  <a:pt x="1914525" y="2619375"/>
                </a:cubicBezTo>
                <a:cubicBezTo>
                  <a:pt x="1896627" y="2639511"/>
                  <a:pt x="1879791" y="2661581"/>
                  <a:pt x="1857375" y="2676525"/>
                </a:cubicBezTo>
                <a:cubicBezTo>
                  <a:pt x="1820446" y="2701144"/>
                  <a:pt x="1839660" y="2691955"/>
                  <a:pt x="1800225" y="2705100"/>
                </a:cubicBezTo>
                <a:cubicBezTo>
                  <a:pt x="1787525" y="2717800"/>
                  <a:pt x="1776493" y="2732424"/>
                  <a:pt x="1762125" y="2743200"/>
                </a:cubicBezTo>
                <a:cubicBezTo>
                  <a:pt x="1746494" y="2754923"/>
                  <a:pt x="1715257" y="2766116"/>
                  <a:pt x="1695450" y="2771775"/>
                </a:cubicBezTo>
                <a:cubicBezTo>
                  <a:pt x="1635965" y="2788771"/>
                  <a:pt x="1656068" y="2778762"/>
                  <a:pt x="1571625" y="2790825"/>
                </a:cubicBezTo>
                <a:cubicBezTo>
                  <a:pt x="1555598" y="2793115"/>
                  <a:pt x="1539875" y="2797175"/>
                  <a:pt x="1524000" y="2800350"/>
                </a:cubicBezTo>
                <a:lnTo>
                  <a:pt x="847725" y="2790825"/>
                </a:lnTo>
                <a:cubicBezTo>
                  <a:pt x="837688" y="2790554"/>
                  <a:pt x="828951" y="2783478"/>
                  <a:pt x="819150" y="2781300"/>
                </a:cubicBezTo>
                <a:cubicBezTo>
                  <a:pt x="800297" y="2777110"/>
                  <a:pt x="780982" y="2775334"/>
                  <a:pt x="762000" y="2771775"/>
                </a:cubicBezTo>
                <a:cubicBezTo>
                  <a:pt x="730176" y="2765808"/>
                  <a:pt x="699033" y="2755208"/>
                  <a:pt x="666750" y="2752725"/>
                </a:cubicBezTo>
                <a:lnTo>
                  <a:pt x="542925" y="2743200"/>
                </a:lnTo>
                <a:cubicBezTo>
                  <a:pt x="533400" y="2740025"/>
                  <a:pt x="524254" y="2735326"/>
                  <a:pt x="514350" y="2733675"/>
                </a:cubicBezTo>
                <a:cubicBezTo>
                  <a:pt x="397847" y="2714258"/>
                  <a:pt x="350906" y="2727529"/>
                  <a:pt x="209550" y="2733675"/>
                </a:cubicBezTo>
                <a:cubicBezTo>
                  <a:pt x="200025" y="2743200"/>
                  <a:pt x="187517" y="2750475"/>
                  <a:pt x="180975" y="2762250"/>
                </a:cubicBezTo>
                <a:cubicBezTo>
                  <a:pt x="171223" y="2779803"/>
                  <a:pt x="161925" y="2819400"/>
                  <a:pt x="161925" y="2819400"/>
                </a:cubicBezTo>
                <a:cubicBezTo>
                  <a:pt x="168275" y="2828925"/>
                  <a:pt x="169553" y="2847214"/>
                  <a:pt x="180975" y="2847975"/>
                </a:cubicBezTo>
                <a:cubicBezTo>
                  <a:pt x="240990" y="2851976"/>
                  <a:pt x="282910" y="2836222"/>
                  <a:pt x="333375" y="2819400"/>
                </a:cubicBezTo>
                <a:cubicBezTo>
                  <a:pt x="339725" y="2828925"/>
                  <a:pt x="350543" y="2836683"/>
                  <a:pt x="352425" y="2847975"/>
                </a:cubicBezTo>
                <a:cubicBezTo>
                  <a:pt x="354076" y="2857879"/>
                  <a:pt x="347776" y="2867773"/>
                  <a:pt x="342900" y="2876550"/>
                </a:cubicBezTo>
                <a:cubicBezTo>
                  <a:pt x="331781" y="2896564"/>
                  <a:pt x="320989" y="2917511"/>
                  <a:pt x="304800" y="2933700"/>
                </a:cubicBezTo>
                <a:cubicBezTo>
                  <a:pt x="295275" y="2943225"/>
                  <a:pt x="287433" y="2954803"/>
                  <a:pt x="276225" y="2962275"/>
                </a:cubicBezTo>
                <a:cubicBezTo>
                  <a:pt x="267871" y="2967844"/>
                  <a:pt x="256630" y="2967310"/>
                  <a:pt x="247650" y="2971800"/>
                </a:cubicBezTo>
                <a:cubicBezTo>
                  <a:pt x="237411" y="2976920"/>
                  <a:pt x="229314" y="2985730"/>
                  <a:pt x="219075" y="2990850"/>
                </a:cubicBezTo>
                <a:cubicBezTo>
                  <a:pt x="210095" y="2995340"/>
                  <a:pt x="199277" y="2995499"/>
                  <a:pt x="190500" y="3000375"/>
                </a:cubicBezTo>
                <a:cubicBezTo>
                  <a:pt x="139231" y="3028858"/>
                  <a:pt x="139485" y="3032340"/>
                  <a:pt x="104775" y="3067050"/>
                </a:cubicBezTo>
                <a:cubicBezTo>
                  <a:pt x="88050" y="3150676"/>
                  <a:pt x="112224" y="3088176"/>
                  <a:pt x="66675" y="3133725"/>
                </a:cubicBezTo>
                <a:cubicBezTo>
                  <a:pt x="58580" y="3141820"/>
                  <a:pt x="47625" y="3162300"/>
                  <a:pt x="47625" y="3162300"/>
                </a:cubicBezTo>
                <a:lnTo>
                  <a:pt x="47625" y="3162300"/>
                </a:lnTo>
                <a:lnTo>
                  <a:pt x="47625" y="3162300"/>
                </a:lnTo>
                <a:lnTo>
                  <a:pt x="57150" y="3200400"/>
                </a:lnTo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>
                <a:solidFill>
                  <a:prstClr val="white"/>
                </a:solidFill>
              </a:rPr>
              <a:t>ИНФОРМАЦИОННЫЕ МАТЕРИАЛЫ ПО </a:t>
            </a:r>
            <a:r>
              <a:rPr lang="ru-RU" sz="1867" dirty="0" smtClean="0">
                <a:solidFill>
                  <a:prstClr val="white"/>
                </a:solidFill>
              </a:rPr>
              <a:t>ОСАДКАМ </a:t>
            </a:r>
            <a:r>
              <a:rPr lang="ru-RU" sz="1867" dirty="0">
                <a:solidFill>
                  <a:prstClr val="white"/>
                </a:solidFill>
              </a:rPr>
              <a:t>И ПОРЫВАМ ВЕТРА НА ТЕРРИТОРИИ</a:t>
            </a:r>
          </a:p>
          <a:p>
            <a:r>
              <a:rPr lang="ru-RU" sz="1867" dirty="0">
                <a:solidFill>
                  <a:prstClr val="white"/>
                </a:solidFill>
              </a:rPr>
              <a:t>КРАСНОДАРСКОГО КРАЯ (РИСК НАРУШЕНИЯ ЭЛЕКТРОСНАБЖЕНИЯ </a:t>
            </a:r>
            <a:r>
              <a:rPr lang="ru-RU" sz="1867">
                <a:solidFill>
                  <a:prstClr val="white"/>
                </a:solidFill>
              </a:rPr>
              <a:t>НА </a:t>
            </a:r>
            <a:r>
              <a:rPr lang="ru-RU" sz="1867" smtClean="0">
                <a:solidFill>
                  <a:prstClr val="white"/>
                </a:solidFill>
              </a:rPr>
              <a:t>22.09.2019 </a:t>
            </a:r>
            <a:r>
              <a:rPr lang="ru-RU" sz="1867" dirty="0" smtClean="0">
                <a:solidFill>
                  <a:prstClr val="white"/>
                </a:solidFill>
              </a:rPr>
              <a:t>г.)</a:t>
            </a:r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123" name="Rectangle 93"/>
          <p:cNvSpPr>
            <a:spLocks noChangeArrowheads="1"/>
          </p:cNvSpPr>
          <p:nvPr/>
        </p:nvSpPr>
        <p:spPr bwMode="auto">
          <a:xfrm>
            <a:off x="722" y="4727388"/>
            <a:ext cx="2472789" cy="21716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97"/>
          <p:cNvSpPr txBox="1">
            <a:spLocks noChangeArrowheads="1"/>
          </p:cNvSpPr>
          <p:nvPr/>
        </p:nvSpPr>
        <p:spPr bwMode="auto">
          <a:xfrm>
            <a:off x="484911" y="4870044"/>
            <a:ext cx="2445207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25" name="Text Box 97"/>
          <p:cNvSpPr txBox="1">
            <a:spLocks noChangeArrowheads="1"/>
          </p:cNvSpPr>
          <p:nvPr/>
        </p:nvSpPr>
        <p:spPr bwMode="auto">
          <a:xfrm>
            <a:off x="426735" y="4702800"/>
            <a:ext cx="214184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571330" y="5976743"/>
            <a:ext cx="214646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7" name="TextBox 10"/>
          <p:cNvSpPr txBox="1"/>
          <p:nvPr/>
        </p:nvSpPr>
        <p:spPr>
          <a:xfrm>
            <a:off x="0" y="6619572"/>
            <a:ext cx="1025661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800" dirty="0">
                <a:solidFill>
                  <a:prstClr val="black"/>
                </a:solidFill>
              </a:rPr>
              <a:t>Славянский</a:t>
            </a:r>
          </a:p>
        </p:txBody>
      </p:sp>
      <p:sp>
        <p:nvSpPr>
          <p:cNvPr id="128" name="Text Box 97"/>
          <p:cNvSpPr txBox="1">
            <a:spLocks noChangeArrowheads="1"/>
          </p:cNvSpPr>
          <p:nvPr/>
        </p:nvSpPr>
        <p:spPr bwMode="auto">
          <a:xfrm>
            <a:off x="502447" y="5381897"/>
            <a:ext cx="2115523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 в мм за 24 ч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124331" y="5402994"/>
            <a:ext cx="512747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30" name="Полилиния 129"/>
          <p:cNvSpPr/>
          <p:nvPr/>
        </p:nvSpPr>
        <p:spPr>
          <a:xfrm>
            <a:off x="161795" y="4970144"/>
            <a:ext cx="433207" cy="311039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96915" y="5601515"/>
            <a:ext cx="546871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95250" y="5865334"/>
            <a:ext cx="702969" cy="2098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133" name="Text Box 97"/>
          <p:cNvSpPr txBox="1">
            <a:spLocks noChangeArrowheads="1"/>
          </p:cNvSpPr>
          <p:nvPr/>
        </p:nvSpPr>
        <p:spPr bwMode="auto">
          <a:xfrm>
            <a:off x="798219" y="6515043"/>
            <a:ext cx="2080835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134" name="Text Box 97"/>
          <p:cNvSpPr txBox="1">
            <a:spLocks noChangeArrowheads="1"/>
          </p:cNvSpPr>
          <p:nvPr/>
        </p:nvSpPr>
        <p:spPr bwMode="auto">
          <a:xfrm>
            <a:off x="532303" y="5572896"/>
            <a:ext cx="2441439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</a:t>
            </a:r>
          </a:p>
        </p:txBody>
      </p:sp>
      <p:sp>
        <p:nvSpPr>
          <p:cNvPr id="135" name="Text Box 97"/>
          <p:cNvSpPr txBox="1">
            <a:spLocks noChangeArrowheads="1"/>
          </p:cNvSpPr>
          <p:nvPr/>
        </p:nvSpPr>
        <p:spPr bwMode="auto">
          <a:xfrm>
            <a:off x="475787" y="5118917"/>
            <a:ext cx="2528658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194751" y="5356908"/>
            <a:ext cx="36799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97"/>
          <p:cNvSpPr txBox="1">
            <a:spLocks noChangeArrowheads="1"/>
          </p:cNvSpPr>
          <p:nvPr/>
        </p:nvSpPr>
        <p:spPr bwMode="auto">
          <a:xfrm>
            <a:off x="798219" y="5752047"/>
            <a:ext cx="1893853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8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47261" y="6388527"/>
            <a:ext cx="355371" cy="25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39" name="Text Box 97"/>
          <p:cNvSpPr txBox="1">
            <a:spLocks noChangeArrowheads="1"/>
          </p:cNvSpPr>
          <p:nvPr/>
        </p:nvSpPr>
        <p:spPr bwMode="auto">
          <a:xfrm>
            <a:off x="583335" y="6329610"/>
            <a:ext cx="2165734" cy="2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2591" tIns="71297" rIns="142591" bIns="7129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425463"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3407" y="6152006"/>
            <a:ext cx="903816" cy="195791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5" tIns="60957" rIns="121915" bIns="60957" anchor="ctr"/>
          <a:lstStyle/>
          <a:p>
            <a:pPr algn="ctr"/>
            <a:r>
              <a:rPr lang="ru-RU" sz="8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1599/10330</a:t>
            </a:r>
          </a:p>
        </p:txBody>
      </p:sp>
      <p:sp>
        <p:nvSpPr>
          <p:cNvPr id="141" name="Text Box 97"/>
          <p:cNvSpPr txBox="1">
            <a:spLocks noChangeArrowheads="1"/>
          </p:cNvSpPr>
          <p:nvPr/>
        </p:nvSpPr>
        <p:spPr bwMode="auto">
          <a:xfrm>
            <a:off x="809992" y="6054045"/>
            <a:ext cx="1758589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sp>
        <p:nvSpPr>
          <p:cNvPr id="297" name="TextBox 10"/>
          <p:cNvSpPr txBox="1"/>
          <p:nvPr/>
        </p:nvSpPr>
        <p:spPr>
          <a:xfrm>
            <a:off x="2985765" y="124970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Ейский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298" name="TextBox 23"/>
          <p:cNvSpPr txBox="1"/>
          <p:nvPr/>
        </p:nvSpPr>
        <p:spPr>
          <a:xfrm>
            <a:off x="3490546" y="1403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3168347" y="1633147"/>
            <a:ext cx="901927" cy="1847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1867/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00" name="TextBox 23"/>
          <p:cNvSpPr txBox="1"/>
          <p:nvPr/>
        </p:nvSpPr>
        <p:spPr>
          <a:xfrm>
            <a:off x="3155864" y="1380403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1" name="TextBox 10"/>
          <p:cNvSpPr txBox="1"/>
          <p:nvPr/>
        </p:nvSpPr>
        <p:spPr>
          <a:xfrm>
            <a:off x="4155530" y="89548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Щербиновский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02" name="TextBox 23"/>
          <p:cNvSpPr txBox="1"/>
          <p:nvPr/>
        </p:nvSpPr>
        <p:spPr>
          <a:xfrm>
            <a:off x="4660312" y="104927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4405654" y="1265029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4" name="TextBox 23"/>
          <p:cNvSpPr txBox="1"/>
          <p:nvPr/>
        </p:nvSpPr>
        <p:spPr>
          <a:xfrm>
            <a:off x="4281813" y="103851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5" name="TextBox 10"/>
          <p:cNvSpPr txBox="1"/>
          <p:nvPr/>
        </p:nvSpPr>
        <p:spPr>
          <a:xfrm>
            <a:off x="6233023" y="89699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Кущевский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06" name="TextBox 23"/>
          <p:cNvSpPr txBox="1"/>
          <p:nvPr/>
        </p:nvSpPr>
        <p:spPr>
          <a:xfrm>
            <a:off x="6737805" y="105077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6377729" y="1249704"/>
            <a:ext cx="780764" cy="1773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8" name="TextBox 23"/>
          <p:cNvSpPr txBox="1"/>
          <p:nvPr/>
        </p:nvSpPr>
        <p:spPr>
          <a:xfrm>
            <a:off x="6359307" y="104001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9" name="TextBox 10"/>
          <p:cNvSpPr txBox="1"/>
          <p:nvPr/>
        </p:nvSpPr>
        <p:spPr>
          <a:xfrm>
            <a:off x="7202089" y="134973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310" name="TextBox 23"/>
          <p:cNvSpPr txBox="1"/>
          <p:nvPr/>
        </p:nvSpPr>
        <p:spPr>
          <a:xfrm>
            <a:off x="7706870" y="1503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7452213" y="1719273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2" name="TextBox 23"/>
          <p:cNvSpPr txBox="1"/>
          <p:nvPr/>
        </p:nvSpPr>
        <p:spPr>
          <a:xfrm>
            <a:off x="7328372" y="149275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3" name="TextBox 10"/>
          <p:cNvSpPr txBox="1"/>
          <p:nvPr/>
        </p:nvSpPr>
        <p:spPr>
          <a:xfrm>
            <a:off x="9051275" y="1970955"/>
            <a:ext cx="122828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Белоглинский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14" name="TextBox 23"/>
          <p:cNvSpPr txBox="1"/>
          <p:nvPr/>
        </p:nvSpPr>
        <p:spPr>
          <a:xfrm>
            <a:off x="9620589" y="212473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9365932" y="2340497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282/1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6" name="TextBox 23"/>
          <p:cNvSpPr txBox="1"/>
          <p:nvPr/>
        </p:nvSpPr>
        <p:spPr>
          <a:xfrm>
            <a:off x="9242091" y="211398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7" name="TextBox 10"/>
          <p:cNvSpPr txBox="1"/>
          <p:nvPr/>
        </p:nvSpPr>
        <p:spPr>
          <a:xfrm>
            <a:off x="9793541" y="4919177"/>
            <a:ext cx="12447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Отрадненский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18" name="TextBox 23"/>
          <p:cNvSpPr txBox="1"/>
          <p:nvPr/>
        </p:nvSpPr>
        <p:spPr>
          <a:xfrm>
            <a:off x="10396402" y="503517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10081886" y="5301130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0" name="TextBox 23"/>
          <p:cNvSpPr txBox="1"/>
          <p:nvPr/>
        </p:nvSpPr>
        <p:spPr>
          <a:xfrm>
            <a:off x="9925860" y="5045935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1" name="TextBox 10"/>
          <p:cNvSpPr txBox="1"/>
          <p:nvPr/>
        </p:nvSpPr>
        <p:spPr>
          <a:xfrm>
            <a:off x="6396017" y="590909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322" name="TextBox 23"/>
          <p:cNvSpPr txBox="1"/>
          <p:nvPr/>
        </p:nvSpPr>
        <p:spPr>
          <a:xfrm>
            <a:off x="6916865" y="606295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6595437" y="6326430"/>
            <a:ext cx="858796" cy="1387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6357/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4" name="TextBox 23"/>
          <p:cNvSpPr txBox="1"/>
          <p:nvPr/>
        </p:nvSpPr>
        <p:spPr>
          <a:xfrm>
            <a:off x="6567925" y="606525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5" name="TextBox 10"/>
          <p:cNvSpPr txBox="1"/>
          <p:nvPr/>
        </p:nvSpPr>
        <p:spPr>
          <a:xfrm>
            <a:off x="6465382" y="405262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Белореченский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26" name="TextBox 23"/>
          <p:cNvSpPr txBox="1"/>
          <p:nvPr/>
        </p:nvSpPr>
        <p:spPr>
          <a:xfrm>
            <a:off x="6970164" y="420640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6715504" y="4401803"/>
            <a:ext cx="798568" cy="18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8" name="TextBox 23"/>
          <p:cNvSpPr txBox="1"/>
          <p:nvPr/>
        </p:nvSpPr>
        <p:spPr>
          <a:xfrm>
            <a:off x="6591665" y="4195648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9" name="TextBox 10"/>
          <p:cNvSpPr txBox="1"/>
          <p:nvPr/>
        </p:nvSpPr>
        <p:spPr>
          <a:xfrm>
            <a:off x="5347119" y="422047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Горячий </a:t>
            </a:r>
            <a:r>
              <a:rPr lang="ru-RU" sz="9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330" name="TextBox 23"/>
          <p:cNvSpPr txBox="1"/>
          <p:nvPr/>
        </p:nvSpPr>
        <p:spPr>
          <a:xfrm>
            <a:off x="5871252" y="440180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5616594" y="4617563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2" name="TextBox 23"/>
          <p:cNvSpPr txBox="1"/>
          <p:nvPr/>
        </p:nvSpPr>
        <p:spPr>
          <a:xfrm>
            <a:off x="5492753" y="4391047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3" name="TextBox 10"/>
          <p:cNvSpPr txBox="1"/>
          <p:nvPr/>
        </p:nvSpPr>
        <p:spPr>
          <a:xfrm>
            <a:off x="4336382" y="423357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334" name="TextBox 23"/>
          <p:cNvSpPr txBox="1"/>
          <p:nvPr/>
        </p:nvSpPr>
        <p:spPr>
          <a:xfrm>
            <a:off x="4812805" y="439207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4550969" y="4603012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6" name="TextBox 23"/>
          <p:cNvSpPr txBox="1"/>
          <p:nvPr/>
        </p:nvSpPr>
        <p:spPr>
          <a:xfrm>
            <a:off x="4462665" y="4382612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7" name="TextBox 10"/>
          <p:cNvSpPr txBox="1"/>
          <p:nvPr/>
        </p:nvSpPr>
        <p:spPr>
          <a:xfrm>
            <a:off x="3397333" y="398511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338" name="TextBox 23"/>
          <p:cNvSpPr txBox="1"/>
          <p:nvPr/>
        </p:nvSpPr>
        <p:spPr>
          <a:xfrm>
            <a:off x="3902114" y="413889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3647457" y="4373706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40" name="TextBox 23"/>
          <p:cNvSpPr txBox="1"/>
          <p:nvPr/>
        </p:nvSpPr>
        <p:spPr>
          <a:xfrm>
            <a:off x="3523616" y="412814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41" name="TextBox 23"/>
          <p:cNvSpPr txBox="1"/>
          <p:nvPr/>
        </p:nvSpPr>
        <p:spPr>
          <a:xfrm>
            <a:off x="3151156" y="390355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892294" y="4124255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741/1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3" name="TextBox 10"/>
          <p:cNvSpPr txBox="1"/>
          <p:nvPr/>
        </p:nvSpPr>
        <p:spPr>
          <a:xfrm>
            <a:off x="2461046" y="2930066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344" name="TextBox 10"/>
          <p:cNvSpPr txBox="1"/>
          <p:nvPr/>
        </p:nvSpPr>
        <p:spPr>
          <a:xfrm>
            <a:off x="3482996" y="3356223"/>
            <a:ext cx="123057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345" name="TextBox 23"/>
          <p:cNvSpPr txBox="1"/>
          <p:nvPr/>
        </p:nvSpPr>
        <p:spPr>
          <a:xfrm>
            <a:off x="4043312" y="346946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3816609" y="3678391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47" name="TextBox 23"/>
          <p:cNvSpPr txBox="1"/>
          <p:nvPr/>
        </p:nvSpPr>
        <p:spPr>
          <a:xfrm>
            <a:off x="3625067" y="347868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48" name="TextBox 10"/>
          <p:cNvSpPr txBox="1"/>
          <p:nvPr/>
        </p:nvSpPr>
        <p:spPr>
          <a:xfrm>
            <a:off x="3076495" y="1961059"/>
            <a:ext cx="11220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49" name="TextBox 23"/>
          <p:cNvSpPr txBox="1"/>
          <p:nvPr/>
        </p:nvSpPr>
        <p:spPr>
          <a:xfrm>
            <a:off x="3529652" y="2280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0" name="Прямоугольник 349"/>
          <p:cNvSpPr/>
          <p:nvPr/>
        </p:nvSpPr>
        <p:spPr>
          <a:xfrm>
            <a:off x="3274994" y="2495987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51" name="TextBox 23"/>
          <p:cNvSpPr txBox="1"/>
          <p:nvPr/>
        </p:nvSpPr>
        <p:spPr>
          <a:xfrm>
            <a:off x="3151153" y="2269471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2" name="TextBox 10"/>
          <p:cNvSpPr txBox="1"/>
          <p:nvPr/>
        </p:nvSpPr>
        <p:spPr>
          <a:xfrm>
            <a:off x="3621714" y="280635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Калининский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353" name="TextBox 23"/>
          <p:cNvSpPr txBox="1"/>
          <p:nvPr/>
        </p:nvSpPr>
        <p:spPr>
          <a:xfrm>
            <a:off x="4126496" y="293687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3886272" y="3114131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961/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55" name="TextBox 23"/>
          <p:cNvSpPr txBox="1"/>
          <p:nvPr/>
        </p:nvSpPr>
        <p:spPr>
          <a:xfrm>
            <a:off x="3747997" y="291674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6" name="TextBox 10"/>
          <p:cNvSpPr txBox="1"/>
          <p:nvPr/>
        </p:nvSpPr>
        <p:spPr>
          <a:xfrm>
            <a:off x="4485011" y="18425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357" name="TextBox 23"/>
          <p:cNvSpPr txBox="1"/>
          <p:nvPr/>
        </p:nvSpPr>
        <p:spPr>
          <a:xfrm>
            <a:off x="4989793" y="199635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8" name="Прямоугольник 357"/>
          <p:cNvSpPr/>
          <p:nvPr/>
        </p:nvSpPr>
        <p:spPr>
          <a:xfrm>
            <a:off x="4735136" y="2240686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59" name="TextBox 23"/>
          <p:cNvSpPr txBox="1"/>
          <p:nvPr/>
        </p:nvSpPr>
        <p:spPr>
          <a:xfrm>
            <a:off x="4611295" y="1985595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60" name="TextBox 10"/>
          <p:cNvSpPr txBox="1"/>
          <p:nvPr/>
        </p:nvSpPr>
        <p:spPr>
          <a:xfrm>
            <a:off x="5670361" y="1738978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361" name="TextBox 23"/>
          <p:cNvSpPr txBox="1"/>
          <p:nvPr/>
        </p:nvSpPr>
        <p:spPr>
          <a:xfrm>
            <a:off x="6175141" y="189276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62" name="Прямоугольник 361"/>
          <p:cNvSpPr/>
          <p:nvPr/>
        </p:nvSpPr>
        <p:spPr>
          <a:xfrm>
            <a:off x="5920485" y="2108520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63" name="TextBox 23"/>
          <p:cNvSpPr txBox="1"/>
          <p:nvPr/>
        </p:nvSpPr>
        <p:spPr>
          <a:xfrm>
            <a:off x="5796644" y="188200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64" name="TextBox 10"/>
          <p:cNvSpPr txBox="1"/>
          <p:nvPr/>
        </p:nvSpPr>
        <p:spPr>
          <a:xfrm>
            <a:off x="6698015" y="195153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365" name="TextBox 23"/>
          <p:cNvSpPr txBox="1"/>
          <p:nvPr/>
        </p:nvSpPr>
        <p:spPr>
          <a:xfrm>
            <a:off x="7202797" y="210531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66" name="Прямоугольник 365"/>
          <p:cNvSpPr/>
          <p:nvPr/>
        </p:nvSpPr>
        <p:spPr>
          <a:xfrm>
            <a:off x="6948140" y="2321075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67" name="TextBox 23"/>
          <p:cNvSpPr txBox="1"/>
          <p:nvPr/>
        </p:nvSpPr>
        <p:spPr>
          <a:xfrm>
            <a:off x="6824299" y="2094559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68" name="TextBox 10"/>
          <p:cNvSpPr txBox="1"/>
          <p:nvPr/>
        </p:nvSpPr>
        <p:spPr>
          <a:xfrm>
            <a:off x="7902982" y="2097341"/>
            <a:ext cx="12475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Новопокровский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69" name="TextBox 23"/>
          <p:cNvSpPr txBox="1"/>
          <p:nvPr/>
        </p:nvSpPr>
        <p:spPr>
          <a:xfrm>
            <a:off x="8639306" y="2251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8418525" y="2457332"/>
            <a:ext cx="83746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11483/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71" name="TextBox 23"/>
          <p:cNvSpPr txBox="1"/>
          <p:nvPr/>
        </p:nvSpPr>
        <p:spPr>
          <a:xfrm>
            <a:off x="8265797" y="2267168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2" name="TextBox 10"/>
          <p:cNvSpPr txBox="1"/>
          <p:nvPr/>
        </p:nvSpPr>
        <p:spPr>
          <a:xfrm>
            <a:off x="7263950" y="242098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373" name="TextBox 23"/>
          <p:cNvSpPr txBox="1"/>
          <p:nvPr/>
        </p:nvSpPr>
        <p:spPr>
          <a:xfrm>
            <a:off x="7768732" y="257476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4" name="Прямоугольник 373"/>
          <p:cNvSpPr/>
          <p:nvPr/>
        </p:nvSpPr>
        <p:spPr>
          <a:xfrm>
            <a:off x="7514074" y="2790524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75" name="TextBox 23"/>
          <p:cNvSpPr txBox="1"/>
          <p:nvPr/>
        </p:nvSpPr>
        <p:spPr>
          <a:xfrm>
            <a:off x="7390233" y="2564008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6" name="TextBox 10"/>
          <p:cNvSpPr txBox="1"/>
          <p:nvPr/>
        </p:nvSpPr>
        <p:spPr>
          <a:xfrm>
            <a:off x="5011391" y="114524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Староминский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77" name="TextBox 23"/>
          <p:cNvSpPr txBox="1"/>
          <p:nvPr/>
        </p:nvSpPr>
        <p:spPr>
          <a:xfrm>
            <a:off x="5516173" y="129902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78" name="Прямоугольник 377"/>
          <p:cNvSpPr/>
          <p:nvPr/>
        </p:nvSpPr>
        <p:spPr>
          <a:xfrm>
            <a:off x="5109113" y="1555171"/>
            <a:ext cx="938144" cy="1487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1012/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9" name="TextBox 23"/>
          <p:cNvSpPr txBox="1"/>
          <p:nvPr/>
        </p:nvSpPr>
        <p:spPr>
          <a:xfrm>
            <a:off x="5137675" y="128826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0" name="TextBox 10"/>
          <p:cNvSpPr txBox="1"/>
          <p:nvPr/>
        </p:nvSpPr>
        <p:spPr>
          <a:xfrm>
            <a:off x="4656964" y="2426422"/>
            <a:ext cx="1286697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Брюховецкий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81" name="TextBox 23"/>
          <p:cNvSpPr txBox="1"/>
          <p:nvPr/>
        </p:nvSpPr>
        <p:spPr>
          <a:xfrm>
            <a:off x="5089694" y="257476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2" name="Прямоугольник 381"/>
          <p:cNvSpPr/>
          <p:nvPr/>
        </p:nvSpPr>
        <p:spPr>
          <a:xfrm>
            <a:off x="4739553" y="2829399"/>
            <a:ext cx="808519" cy="1531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3" name="TextBox 23"/>
          <p:cNvSpPr txBox="1"/>
          <p:nvPr/>
        </p:nvSpPr>
        <p:spPr>
          <a:xfrm>
            <a:off x="4682401" y="257476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4" name="TextBox 10"/>
          <p:cNvSpPr txBox="1"/>
          <p:nvPr/>
        </p:nvSpPr>
        <p:spPr>
          <a:xfrm>
            <a:off x="6436226" y="261017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Выселковский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85" name="TextBox 23"/>
          <p:cNvSpPr txBox="1"/>
          <p:nvPr/>
        </p:nvSpPr>
        <p:spPr>
          <a:xfrm>
            <a:off x="6941008" y="27639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6" name="Прямоугольник 385"/>
          <p:cNvSpPr/>
          <p:nvPr/>
        </p:nvSpPr>
        <p:spPr>
          <a:xfrm>
            <a:off x="6686350" y="2979716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7" name="TextBox 23"/>
          <p:cNvSpPr txBox="1"/>
          <p:nvPr/>
        </p:nvSpPr>
        <p:spPr>
          <a:xfrm>
            <a:off x="6562509" y="275320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8" name="TextBox 10"/>
          <p:cNvSpPr txBox="1"/>
          <p:nvPr/>
        </p:nvSpPr>
        <p:spPr>
          <a:xfrm>
            <a:off x="8418525" y="285860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389" name="TextBox 23"/>
          <p:cNvSpPr txBox="1"/>
          <p:nvPr/>
        </p:nvSpPr>
        <p:spPr>
          <a:xfrm>
            <a:off x="8969388" y="2989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0" name="Прямоугольник 389"/>
          <p:cNvSpPr/>
          <p:nvPr/>
        </p:nvSpPr>
        <p:spPr>
          <a:xfrm>
            <a:off x="8713817" y="3178047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91" name="TextBox 23"/>
          <p:cNvSpPr txBox="1"/>
          <p:nvPr/>
        </p:nvSpPr>
        <p:spPr>
          <a:xfrm>
            <a:off x="8581791" y="297873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2" name="TextBox 10"/>
          <p:cNvSpPr txBox="1"/>
          <p:nvPr/>
        </p:nvSpPr>
        <p:spPr>
          <a:xfrm>
            <a:off x="9930795" y="405262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393" name="TextBox 23"/>
          <p:cNvSpPr txBox="1"/>
          <p:nvPr/>
        </p:nvSpPr>
        <p:spPr>
          <a:xfrm>
            <a:off x="10394545" y="417266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4" name="Прямоугольник 393"/>
          <p:cNvSpPr/>
          <p:nvPr/>
        </p:nvSpPr>
        <p:spPr>
          <a:xfrm>
            <a:off x="10139303" y="4434186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95" name="TextBox 23"/>
          <p:cNvSpPr txBox="1"/>
          <p:nvPr/>
        </p:nvSpPr>
        <p:spPr>
          <a:xfrm>
            <a:off x="10081020" y="417594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6" name="TextBox 10"/>
          <p:cNvSpPr txBox="1"/>
          <p:nvPr/>
        </p:nvSpPr>
        <p:spPr>
          <a:xfrm>
            <a:off x="8826031" y="4542015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Лабинский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7" name="TextBox 23"/>
          <p:cNvSpPr txBox="1"/>
          <p:nvPr/>
        </p:nvSpPr>
        <p:spPr>
          <a:xfrm>
            <a:off x="9458558" y="473496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8" name="Прямоугольник 397"/>
          <p:cNvSpPr/>
          <p:nvPr/>
        </p:nvSpPr>
        <p:spPr>
          <a:xfrm>
            <a:off x="9303654" y="5000487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99" name="TextBox 23"/>
          <p:cNvSpPr txBox="1"/>
          <p:nvPr/>
        </p:nvSpPr>
        <p:spPr>
          <a:xfrm>
            <a:off x="9136415" y="470131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0" name="TextBox 10"/>
          <p:cNvSpPr txBox="1"/>
          <p:nvPr/>
        </p:nvSpPr>
        <p:spPr>
          <a:xfrm>
            <a:off x="7718807" y="3851140"/>
            <a:ext cx="125057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Курганинский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01" name="TextBox 23"/>
          <p:cNvSpPr txBox="1"/>
          <p:nvPr/>
        </p:nvSpPr>
        <p:spPr>
          <a:xfrm>
            <a:off x="8291745" y="399954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8018856" y="4193599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03" name="TextBox 23"/>
          <p:cNvSpPr txBox="1"/>
          <p:nvPr/>
        </p:nvSpPr>
        <p:spPr>
          <a:xfrm>
            <a:off x="7895015" y="3994379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4" name="TextBox 10"/>
          <p:cNvSpPr txBox="1"/>
          <p:nvPr/>
        </p:nvSpPr>
        <p:spPr>
          <a:xfrm>
            <a:off x="6365898" y="342465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405" name="TextBox 23"/>
          <p:cNvSpPr txBox="1"/>
          <p:nvPr/>
        </p:nvSpPr>
        <p:spPr>
          <a:xfrm>
            <a:off x="6895978" y="35395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6" name="Прямоугольник 405"/>
          <p:cNvSpPr/>
          <p:nvPr/>
        </p:nvSpPr>
        <p:spPr>
          <a:xfrm>
            <a:off x="6568864" y="3741639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07" name="TextBox 23"/>
          <p:cNvSpPr txBox="1"/>
          <p:nvPr/>
        </p:nvSpPr>
        <p:spPr>
          <a:xfrm>
            <a:off x="6465380" y="353512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8" name="TextBox 10"/>
          <p:cNvSpPr txBox="1"/>
          <p:nvPr/>
        </p:nvSpPr>
        <p:spPr>
          <a:xfrm>
            <a:off x="7177122" y="31363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409" name="TextBox 23"/>
          <p:cNvSpPr txBox="1"/>
          <p:nvPr/>
        </p:nvSpPr>
        <p:spPr>
          <a:xfrm>
            <a:off x="7681902" y="323999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0" name="Прямоугольник 409"/>
          <p:cNvSpPr/>
          <p:nvPr/>
        </p:nvSpPr>
        <p:spPr>
          <a:xfrm>
            <a:off x="7463881" y="3431795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1" name="TextBox 23"/>
          <p:cNvSpPr txBox="1"/>
          <p:nvPr/>
        </p:nvSpPr>
        <p:spPr>
          <a:xfrm>
            <a:off x="7303405" y="324527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2" name="TextBox 10"/>
          <p:cNvSpPr txBox="1"/>
          <p:nvPr/>
        </p:nvSpPr>
        <p:spPr>
          <a:xfrm>
            <a:off x="8318517" y="333176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Гулькевичский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3" name="TextBox 23"/>
          <p:cNvSpPr txBox="1"/>
          <p:nvPr/>
        </p:nvSpPr>
        <p:spPr>
          <a:xfrm>
            <a:off x="8823298" y="3458255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4" name="Прямоугольник 413"/>
          <p:cNvSpPr/>
          <p:nvPr/>
        </p:nvSpPr>
        <p:spPr>
          <a:xfrm>
            <a:off x="8568641" y="3653543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15" name="TextBox 23"/>
          <p:cNvSpPr txBox="1"/>
          <p:nvPr/>
        </p:nvSpPr>
        <p:spPr>
          <a:xfrm>
            <a:off x="8444800" y="3447498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6" name="TextBox 10"/>
          <p:cNvSpPr txBox="1"/>
          <p:nvPr/>
        </p:nvSpPr>
        <p:spPr>
          <a:xfrm>
            <a:off x="9493737" y="3535126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417" name="TextBox 23"/>
          <p:cNvSpPr txBox="1"/>
          <p:nvPr/>
        </p:nvSpPr>
        <p:spPr>
          <a:xfrm>
            <a:off x="10008865" y="368795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18" name="Прямоугольник 417"/>
          <p:cNvSpPr/>
          <p:nvPr/>
        </p:nvSpPr>
        <p:spPr>
          <a:xfrm>
            <a:off x="9698670" y="3930108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19" name="TextBox 23"/>
          <p:cNvSpPr txBox="1"/>
          <p:nvPr/>
        </p:nvSpPr>
        <p:spPr>
          <a:xfrm>
            <a:off x="9537165" y="3675155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TextBox 10"/>
          <p:cNvSpPr txBox="1"/>
          <p:nvPr/>
        </p:nvSpPr>
        <p:spPr>
          <a:xfrm>
            <a:off x="8784055" y="393156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421" name="TextBox 23"/>
          <p:cNvSpPr txBox="1"/>
          <p:nvPr/>
        </p:nvSpPr>
        <p:spPr>
          <a:xfrm>
            <a:off x="9345468" y="403795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2" name="Прямоугольник 421"/>
          <p:cNvSpPr/>
          <p:nvPr/>
        </p:nvSpPr>
        <p:spPr>
          <a:xfrm>
            <a:off x="8956249" y="4300960"/>
            <a:ext cx="782444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3" name="TextBox 23"/>
          <p:cNvSpPr txBox="1"/>
          <p:nvPr/>
        </p:nvSpPr>
        <p:spPr>
          <a:xfrm>
            <a:off x="8937197" y="4062058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4" name="TextBox 10"/>
          <p:cNvSpPr txBox="1"/>
          <p:nvPr/>
        </p:nvSpPr>
        <p:spPr>
          <a:xfrm>
            <a:off x="4656963" y="3763745"/>
            <a:ext cx="133755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Краснодар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25" name="TextBox 23"/>
          <p:cNvSpPr txBox="1"/>
          <p:nvPr/>
        </p:nvSpPr>
        <p:spPr>
          <a:xfrm>
            <a:off x="5224214" y="3881919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6" name="Прямоугольник 425"/>
          <p:cNvSpPr/>
          <p:nvPr/>
        </p:nvSpPr>
        <p:spPr>
          <a:xfrm>
            <a:off x="4936517" y="4082343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27" name="TextBox 23"/>
          <p:cNvSpPr txBox="1"/>
          <p:nvPr/>
        </p:nvSpPr>
        <p:spPr>
          <a:xfrm>
            <a:off x="4810411" y="388968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8" name="TextBox 10"/>
          <p:cNvSpPr txBox="1"/>
          <p:nvPr/>
        </p:nvSpPr>
        <p:spPr>
          <a:xfrm>
            <a:off x="5611863" y="287631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429" name="TextBox 23"/>
          <p:cNvSpPr txBox="1"/>
          <p:nvPr/>
        </p:nvSpPr>
        <p:spPr>
          <a:xfrm>
            <a:off x="6116645" y="3030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0" name="Прямоугольник 429"/>
          <p:cNvSpPr/>
          <p:nvPr/>
        </p:nvSpPr>
        <p:spPr>
          <a:xfrm>
            <a:off x="5861988" y="3245852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1" name="TextBox 23"/>
          <p:cNvSpPr txBox="1"/>
          <p:nvPr/>
        </p:nvSpPr>
        <p:spPr>
          <a:xfrm>
            <a:off x="5738147" y="301933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2" name="TextBox 10"/>
          <p:cNvSpPr txBox="1"/>
          <p:nvPr/>
        </p:nvSpPr>
        <p:spPr>
          <a:xfrm>
            <a:off x="4574398" y="2918600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Тимашевский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33" name="TextBox 23"/>
          <p:cNvSpPr txBox="1"/>
          <p:nvPr/>
        </p:nvSpPr>
        <p:spPr>
          <a:xfrm>
            <a:off x="5081000" y="306700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4" name="Прямоугольник 433"/>
          <p:cNvSpPr/>
          <p:nvPr/>
        </p:nvSpPr>
        <p:spPr>
          <a:xfrm>
            <a:off x="4737405" y="3285092"/>
            <a:ext cx="793081" cy="1373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35" name="TextBox 23"/>
          <p:cNvSpPr txBox="1"/>
          <p:nvPr/>
        </p:nvSpPr>
        <p:spPr>
          <a:xfrm>
            <a:off x="4713567" y="307636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6" name="TextBox 10"/>
          <p:cNvSpPr txBox="1"/>
          <p:nvPr/>
        </p:nvSpPr>
        <p:spPr>
          <a:xfrm>
            <a:off x="5105385" y="336943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437" name="TextBox 23"/>
          <p:cNvSpPr txBox="1"/>
          <p:nvPr/>
        </p:nvSpPr>
        <p:spPr>
          <a:xfrm>
            <a:off x="5693181" y="3486215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8" name="Прямоугольник 437"/>
          <p:cNvSpPr/>
          <p:nvPr/>
        </p:nvSpPr>
        <p:spPr>
          <a:xfrm>
            <a:off x="5457476" y="3669491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39" name="TextBox 23"/>
          <p:cNvSpPr txBox="1"/>
          <p:nvPr/>
        </p:nvSpPr>
        <p:spPr>
          <a:xfrm>
            <a:off x="5334972" y="348544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0" name="TextBox 10"/>
          <p:cNvSpPr txBox="1"/>
          <p:nvPr/>
        </p:nvSpPr>
        <p:spPr>
          <a:xfrm>
            <a:off x="4989793" y="5076619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441" name="TextBox 23"/>
          <p:cNvSpPr txBox="1"/>
          <p:nvPr/>
        </p:nvSpPr>
        <p:spPr>
          <a:xfrm>
            <a:off x="5578904" y="518189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2" name="TextBox 23"/>
          <p:cNvSpPr txBox="1"/>
          <p:nvPr/>
        </p:nvSpPr>
        <p:spPr>
          <a:xfrm>
            <a:off x="5174511" y="5184023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3" name="Прямоугольник 442"/>
          <p:cNvSpPr/>
          <p:nvPr/>
        </p:nvSpPr>
        <p:spPr>
          <a:xfrm>
            <a:off x="5330080" y="5412630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199959" y="4567860"/>
            <a:ext cx="14300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3902114" y="473496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6" name="TextBox 23"/>
          <p:cNvSpPr txBox="1"/>
          <p:nvPr/>
        </p:nvSpPr>
        <p:spPr>
          <a:xfrm>
            <a:off x="3503053" y="4734967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3621714" y="4941122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8" name="TextBox 10"/>
          <p:cNvSpPr txBox="1"/>
          <p:nvPr/>
        </p:nvSpPr>
        <p:spPr>
          <a:xfrm>
            <a:off x="6444671" y="4907131"/>
            <a:ext cx="128029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6570956" y="505015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0" name="TextBox 23"/>
          <p:cNvSpPr txBox="1"/>
          <p:nvPr/>
        </p:nvSpPr>
        <p:spPr>
          <a:xfrm>
            <a:off x="6879570" y="50609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1" name="Прямоугольник 450"/>
          <p:cNvSpPr/>
          <p:nvPr/>
        </p:nvSpPr>
        <p:spPr>
          <a:xfrm>
            <a:off x="6694796" y="5276673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452" name="TextBox 23"/>
          <p:cNvSpPr txBox="1"/>
          <p:nvPr/>
        </p:nvSpPr>
        <p:spPr>
          <a:xfrm>
            <a:off x="8733820" y="555534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3" name="Прямоугольник 452"/>
          <p:cNvSpPr/>
          <p:nvPr/>
        </p:nvSpPr>
        <p:spPr>
          <a:xfrm>
            <a:off x="8479164" y="5771099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54" name="TextBox 23"/>
          <p:cNvSpPr txBox="1"/>
          <p:nvPr/>
        </p:nvSpPr>
        <p:spPr>
          <a:xfrm>
            <a:off x="8355323" y="5544583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5" name="TextBox 10"/>
          <p:cNvSpPr txBox="1"/>
          <p:nvPr/>
        </p:nvSpPr>
        <p:spPr>
          <a:xfrm>
            <a:off x="8229039" y="5401558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456" name="Скругленный прямоугольник 455"/>
          <p:cNvSpPr/>
          <p:nvPr/>
        </p:nvSpPr>
        <p:spPr>
          <a:xfrm>
            <a:off x="3704002" y="5134232"/>
            <a:ext cx="313979" cy="222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" name="Скругленный прямоугольник 456"/>
          <p:cNvSpPr/>
          <p:nvPr/>
        </p:nvSpPr>
        <p:spPr>
          <a:xfrm>
            <a:off x="5237058" y="5630058"/>
            <a:ext cx="313979" cy="222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" name="Скругленный прямоугольник 457"/>
          <p:cNvSpPr/>
          <p:nvPr/>
        </p:nvSpPr>
        <p:spPr>
          <a:xfrm>
            <a:off x="6949524" y="6487975"/>
            <a:ext cx="313979" cy="222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9" name="TextBox 23"/>
          <p:cNvSpPr txBox="1"/>
          <p:nvPr/>
        </p:nvSpPr>
        <p:spPr>
          <a:xfrm>
            <a:off x="2762245" y="3888790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1100921" y="3285094"/>
            <a:ext cx="127173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Тюмрюкский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1713692" y="339676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2" name="Прямоугольник 461"/>
          <p:cNvSpPr/>
          <p:nvPr/>
        </p:nvSpPr>
        <p:spPr>
          <a:xfrm>
            <a:off x="1402981" y="3623466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63" name="TextBox 23"/>
          <p:cNvSpPr txBox="1"/>
          <p:nvPr/>
        </p:nvSpPr>
        <p:spPr>
          <a:xfrm>
            <a:off x="1335193" y="3386006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4" name="TextBox 23"/>
          <p:cNvSpPr txBox="1"/>
          <p:nvPr/>
        </p:nvSpPr>
        <p:spPr>
          <a:xfrm>
            <a:off x="2942125" y="307248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5" name="Прямоугольник 464"/>
          <p:cNvSpPr/>
          <p:nvPr/>
        </p:nvSpPr>
        <p:spPr>
          <a:xfrm>
            <a:off x="2705248" y="3249355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466" name="TextBox 23"/>
          <p:cNvSpPr txBox="1"/>
          <p:nvPr/>
        </p:nvSpPr>
        <p:spPr>
          <a:xfrm>
            <a:off x="2539704" y="3033175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7" name="Полилиния 466"/>
          <p:cNvSpPr/>
          <p:nvPr/>
        </p:nvSpPr>
        <p:spPr>
          <a:xfrm>
            <a:off x="2486687" y="4494377"/>
            <a:ext cx="603564" cy="141169"/>
          </a:xfrm>
          <a:custGeom>
            <a:avLst/>
            <a:gdLst>
              <a:gd name="connsiteX0" fmla="*/ 0 w 452673"/>
              <a:gd name="connsiteY0" fmla="*/ 77624 h 141169"/>
              <a:gd name="connsiteX1" fmla="*/ 58847 w 452673"/>
              <a:gd name="connsiteY1" fmla="*/ 104784 h 141169"/>
              <a:gd name="connsiteX2" fmla="*/ 135802 w 452673"/>
              <a:gd name="connsiteY2" fmla="*/ 122891 h 141169"/>
              <a:gd name="connsiteX3" fmla="*/ 208230 w 452673"/>
              <a:gd name="connsiteY3" fmla="*/ 95731 h 141169"/>
              <a:gd name="connsiteX4" fmla="*/ 244443 w 452673"/>
              <a:gd name="connsiteY4" fmla="*/ 127418 h 141169"/>
              <a:gd name="connsiteX5" fmla="*/ 294237 w 452673"/>
              <a:gd name="connsiteY5" fmla="*/ 140998 h 141169"/>
              <a:gd name="connsiteX6" fmla="*/ 362138 w 452673"/>
              <a:gd name="connsiteY6" fmla="*/ 131945 h 141169"/>
              <a:gd name="connsiteX7" fmla="*/ 425513 w 452673"/>
              <a:gd name="connsiteY7" fmla="*/ 91204 h 141169"/>
              <a:gd name="connsiteX8" fmla="*/ 430039 w 452673"/>
              <a:gd name="connsiteY8" fmla="*/ 82151 h 141169"/>
              <a:gd name="connsiteX9" fmla="*/ 407406 w 452673"/>
              <a:gd name="connsiteY9" fmla="*/ 9723 h 141169"/>
              <a:gd name="connsiteX10" fmla="*/ 407406 w 452673"/>
              <a:gd name="connsiteY10" fmla="*/ 670 h 141169"/>
              <a:gd name="connsiteX11" fmla="*/ 452673 w 452673"/>
              <a:gd name="connsiteY11" fmla="*/ 670 h 141169"/>
              <a:gd name="connsiteX12" fmla="*/ 452673 w 452673"/>
              <a:gd name="connsiteY12" fmla="*/ 670 h 14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673" h="141169">
                <a:moveTo>
                  <a:pt x="0" y="77624"/>
                </a:moveTo>
                <a:cubicBezTo>
                  <a:pt x="18106" y="87432"/>
                  <a:pt x="36213" y="97240"/>
                  <a:pt x="58847" y="104784"/>
                </a:cubicBezTo>
                <a:cubicBezTo>
                  <a:pt x="81481" y="112329"/>
                  <a:pt x="110905" y="124400"/>
                  <a:pt x="135802" y="122891"/>
                </a:cubicBezTo>
                <a:cubicBezTo>
                  <a:pt x="160699" y="121382"/>
                  <a:pt x="190123" y="94977"/>
                  <a:pt x="208230" y="95731"/>
                </a:cubicBezTo>
                <a:cubicBezTo>
                  <a:pt x="226337" y="96485"/>
                  <a:pt x="230109" y="119874"/>
                  <a:pt x="244443" y="127418"/>
                </a:cubicBezTo>
                <a:cubicBezTo>
                  <a:pt x="258778" y="134963"/>
                  <a:pt x="274621" y="140244"/>
                  <a:pt x="294237" y="140998"/>
                </a:cubicBezTo>
                <a:cubicBezTo>
                  <a:pt x="313853" y="141752"/>
                  <a:pt x="340259" y="140244"/>
                  <a:pt x="362138" y="131945"/>
                </a:cubicBezTo>
                <a:cubicBezTo>
                  <a:pt x="384017" y="123646"/>
                  <a:pt x="414196" y="99503"/>
                  <a:pt x="425513" y="91204"/>
                </a:cubicBezTo>
                <a:cubicBezTo>
                  <a:pt x="436830" y="82905"/>
                  <a:pt x="433057" y="95731"/>
                  <a:pt x="430039" y="82151"/>
                </a:cubicBezTo>
                <a:cubicBezTo>
                  <a:pt x="427021" y="68571"/>
                  <a:pt x="411178" y="23303"/>
                  <a:pt x="407406" y="9723"/>
                </a:cubicBezTo>
                <a:cubicBezTo>
                  <a:pt x="403634" y="-3857"/>
                  <a:pt x="399862" y="2179"/>
                  <a:pt x="407406" y="670"/>
                </a:cubicBezTo>
                <a:cubicBezTo>
                  <a:pt x="414950" y="-839"/>
                  <a:pt x="452673" y="670"/>
                  <a:pt x="452673" y="670"/>
                </a:cubicBezTo>
                <a:lnTo>
                  <a:pt x="452673" y="670"/>
                </a:lnTo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468" name="TextBox 23"/>
          <p:cNvSpPr txBox="1"/>
          <p:nvPr/>
        </p:nvSpPr>
        <p:spPr>
          <a:xfrm>
            <a:off x="2320925" y="4310515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9" name="TextBox 23"/>
          <p:cNvSpPr txBox="1"/>
          <p:nvPr/>
        </p:nvSpPr>
        <p:spPr>
          <a:xfrm>
            <a:off x="2631146" y="4310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0" name="Прямоугольник 469"/>
          <p:cNvSpPr/>
          <p:nvPr/>
        </p:nvSpPr>
        <p:spPr>
          <a:xfrm>
            <a:off x="2386530" y="4544558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71" name="TextBox 10"/>
          <p:cNvSpPr txBox="1"/>
          <p:nvPr/>
        </p:nvSpPr>
        <p:spPr>
          <a:xfrm>
            <a:off x="1576622" y="3798025"/>
            <a:ext cx="102782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Анапский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2" name="TextBox 23"/>
          <p:cNvSpPr txBox="1"/>
          <p:nvPr/>
        </p:nvSpPr>
        <p:spPr>
          <a:xfrm>
            <a:off x="1993393" y="3899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3" name="TextBox 23"/>
          <p:cNvSpPr txBox="1"/>
          <p:nvPr/>
        </p:nvSpPr>
        <p:spPr>
          <a:xfrm>
            <a:off x="1645117" y="3885394"/>
            <a:ext cx="51274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4" name="Прямоугольник 473"/>
          <p:cNvSpPr/>
          <p:nvPr/>
        </p:nvSpPr>
        <p:spPr>
          <a:xfrm>
            <a:off x="1736793" y="4092807"/>
            <a:ext cx="675345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396/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75" name="TextBox 10"/>
          <p:cNvSpPr txBox="1"/>
          <p:nvPr/>
        </p:nvSpPr>
        <p:spPr>
          <a:xfrm>
            <a:off x="1843080" y="4195818"/>
            <a:ext cx="13936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</a:t>
            </a:r>
            <a:r>
              <a:rPr lang="ru-RU" sz="900" dirty="0" err="1">
                <a:solidFill>
                  <a:prstClr val="black"/>
                </a:solidFill>
              </a:rPr>
              <a:t>г.Новороссийск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76" name="Скругленный прямоугольник 475"/>
          <p:cNvSpPr/>
          <p:nvPr/>
        </p:nvSpPr>
        <p:spPr>
          <a:xfrm>
            <a:off x="1599232" y="4296454"/>
            <a:ext cx="313979" cy="222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Скругленный прямоугольник 476"/>
          <p:cNvSpPr/>
          <p:nvPr/>
        </p:nvSpPr>
        <p:spPr>
          <a:xfrm>
            <a:off x="2473482" y="4725018"/>
            <a:ext cx="313979" cy="222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8" name="TextBox 10"/>
          <p:cNvSpPr txBox="1"/>
          <p:nvPr/>
        </p:nvSpPr>
        <p:spPr>
          <a:xfrm>
            <a:off x="2627347" y="378756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Крымский р-н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2552700" y="4238625"/>
            <a:ext cx="400050" cy="161925"/>
          </a:xfrm>
          <a:custGeom>
            <a:avLst/>
            <a:gdLst>
              <a:gd name="connsiteX0" fmla="*/ 0 w 400050"/>
              <a:gd name="connsiteY0" fmla="*/ 161925 h 161925"/>
              <a:gd name="connsiteX1" fmla="*/ 0 w 400050"/>
              <a:gd name="connsiteY1" fmla="*/ 161925 h 161925"/>
              <a:gd name="connsiteX2" fmla="*/ 9525 w 400050"/>
              <a:gd name="connsiteY2" fmla="*/ 76200 h 161925"/>
              <a:gd name="connsiteX3" fmla="*/ 76200 w 400050"/>
              <a:gd name="connsiteY3" fmla="*/ 0 h 161925"/>
              <a:gd name="connsiteX4" fmla="*/ 142875 w 400050"/>
              <a:gd name="connsiteY4" fmla="*/ 9525 h 161925"/>
              <a:gd name="connsiteX5" fmla="*/ 190500 w 400050"/>
              <a:gd name="connsiteY5" fmla="*/ 38100 h 161925"/>
              <a:gd name="connsiteX6" fmla="*/ 228600 w 400050"/>
              <a:gd name="connsiteY6" fmla="*/ 47625 h 161925"/>
              <a:gd name="connsiteX7" fmla="*/ 257175 w 400050"/>
              <a:gd name="connsiteY7" fmla="*/ 66675 h 161925"/>
              <a:gd name="connsiteX8" fmla="*/ 400050 w 400050"/>
              <a:gd name="connsiteY8" fmla="*/ 762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50" h="161925">
                <a:moveTo>
                  <a:pt x="0" y="161925"/>
                </a:moveTo>
                <a:lnTo>
                  <a:pt x="0" y="161925"/>
                </a:lnTo>
                <a:cubicBezTo>
                  <a:pt x="3175" y="133350"/>
                  <a:pt x="433" y="103475"/>
                  <a:pt x="9525" y="76200"/>
                </a:cubicBezTo>
                <a:cubicBezTo>
                  <a:pt x="25400" y="28575"/>
                  <a:pt x="42862" y="22225"/>
                  <a:pt x="76200" y="0"/>
                </a:cubicBezTo>
                <a:cubicBezTo>
                  <a:pt x="98425" y="3175"/>
                  <a:pt x="121576" y="2425"/>
                  <a:pt x="142875" y="9525"/>
                </a:cubicBezTo>
                <a:cubicBezTo>
                  <a:pt x="160438" y="15379"/>
                  <a:pt x="173582" y="30581"/>
                  <a:pt x="190500" y="38100"/>
                </a:cubicBezTo>
                <a:cubicBezTo>
                  <a:pt x="202463" y="43417"/>
                  <a:pt x="215900" y="44450"/>
                  <a:pt x="228600" y="47625"/>
                </a:cubicBezTo>
                <a:cubicBezTo>
                  <a:pt x="238125" y="53975"/>
                  <a:pt x="246936" y="61555"/>
                  <a:pt x="257175" y="66675"/>
                </a:cubicBezTo>
                <a:cubicBezTo>
                  <a:pt x="300322" y="88248"/>
                  <a:pt x="357575" y="76200"/>
                  <a:pt x="400050" y="76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535806</TotalTime>
  <Words>301</Words>
  <Application>Microsoft Office PowerPoint</Application>
  <PresentationFormat>Произвольный</PresentationFormat>
  <Paragraphs>202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23754</cp:revision>
  <cp:lastPrinted>2019-01-11T18:44:35Z</cp:lastPrinted>
  <dcterms:created xsi:type="dcterms:W3CDTF">2014-09-08T13:21:12Z</dcterms:created>
  <dcterms:modified xsi:type="dcterms:W3CDTF">2019-09-21T14:35:01Z</dcterms:modified>
</cp:coreProperties>
</file>