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0333038" cy="8208963"/>
  <p:notesSz cx="9940925" cy="6808788"/>
  <p:defaultTextStyle>
    <a:defPPr>
      <a:defRPr lang="ru-RU"/>
    </a:defPPr>
    <a:lvl1pPr marL="0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758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515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273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031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8788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8546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303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061" algn="l" defTabSz="105951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 varScale="1">
        <p:scale>
          <a:sx n="80" d="100"/>
          <a:sy n="80" d="100"/>
        </p:scale>
        <p:origin x="-1356" y="-90"/>
      </p:cViewPr>
      <p:guideLst>
        <p:guide orient="horz" pos="5171"/>
        <p:guide pos="4100"/>
        <p:guide pos="3075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24250" y="850900"/>
            <a:ext cx="289242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758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515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273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031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8788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8546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303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061" algn="l" defTabSz="10595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63913" y="511175"/>
            <a:ext cx="3213100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630" y="1343458"/>
            <a:ext cx="7749779" cy="2857935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630" y="4311606"/>
            <a:ext cx="7749779" cy="1981932"/>
          </a:xfrm>
        </p:spPr>
        <p:txBody>
          <a:bodyPr/>
          <a:lstStyle>
            <a:lvl1pPr marL="0" indent="0" algn="ctr">
              <a:buNone/>
              <a:defRPr sz="2800"/>
            </a:lvl1pPr>
            <a:lvl2pPr marL="529758" indent="0" algn="ctr">
              <a:buNone/>
              <a:defRPr sz="2300"/>
            </a:lvl2pPr>
            <a:lvl3pPr marL="1059515" indent="0" algn="ctr">
              <a:buNone/>
              <a:defRPr sz="2100"/>
            </a:lvl3pPr>
            <a:lvl4pPr marL="1589273" indent="0" algn="ctr">
              <a:buNone/>
              <a:defRPr sz="1900"/>
            </a:lvl4pPr>
            <a:lvl5pPr marL="2119031" indent="0" algn="ctr">
              <a:buNone/>
              <a:defRPr sz="1900"/>
            </a:lvl5pPr>
            <a:lvl6pPr marL="2648788" indent="0" algn="ctr">
              <a:buNone/>
              <a:defRPr sz="1900"/>
            </a:lvl6pPr>
            <a:lvl7pPr marL="3178546" indent="0" algn="ctr">
              <a:buNone/>
              <a:defRPr sz="1900"/>
            </a:lvl7pPr>
            <a:lvl8pPr marL="3708303" indent="0" algn="ctr">
              <a:buNone/>
              <a:defRPr sz="1900"/>
            </a:lvl8pPr>
            <a:lvl9pPr marL="4238061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4581" y="437051"/>
            <a:ext cx="2228061" cy="6956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0397" y="437051"/>
            <a:ext cx="6555021" cy="6956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15" y="2046542"/>
            <a:ext cx="8912245" cy="3414700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015" y="5493547"/>
            <a:ext cx="8912245" cy="179571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297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595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892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190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48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1785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083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2380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396" y="2185256"/>
            <a:ext cx="4391541" cy="52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1101" y="2185256"/>
            <a:ext cx="4391541" cy="52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2" y="437053"/>
            <a:ext cx="8912245" cy="1586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743" y="2012337"/>
            <a:ext cx="4371359" cy="9862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758" indent="0">
              <a:buNone/>
              <a:defRPr sz="2300" b="1"/>
            </a:lvl2pPr>
            <a:lvl3pPr marL="1059515" indent="0">
              <a:buNone/>
              <a:defRPr sz="2100" b="1"/>
            </a:lvl3pPr>
            <a:lvl4pPr marL="1589273" indent="0">
              <a:buNone/>
              <a:defRPr sz="1900" b="1"/>
            </a:lvl4pPr>
            <a:lvl5pPr marL="2119031" indent="0">
              <a:buNone/>
              <a:defRPr sz="1900" b="1"/>
            </a:lvl5pPr>
            <a:lvl6pPr marL="2648788" indent="0">
              <a:buNone/>
              <a:defRPr sz="1900" b="1"/>
            </a:lvl6pPr>
            <a:lvl7pPr marL="3178546" indent="0">
              <a:buNone/>
              <a:defRPr sz="1900" b="1"/>
            </a:lvl7pPr>
            <a:lvl8pPr marL="3708303" indent="0">
              <a:buNone/>
              <a:defRPr sz="1900" b="1"/>
            </a:lvl8pPr>
            <a:lvl9pPr marL="42380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743" y="2998552"/>
            <a:ext cx="4371359" cy="4410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1101" y="2012337"/>
            <a:ext cx="4392887" cy="9862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758" indent="0">
              <a:buNone/>
              <a:defRPr sz="2300" b="1"/>
            </a:lvl2pPr>
            <a:lvl3pPr marL="1059515" indent="0">
              <a:buNone/>
              <a:defRPr sz="2100" b="1"/>
            </a:lvl3pPr>
            <a:lvl4pPr marL="1589273" indent="0">
              <a:buNone/>
              <a:defRPr sz="1900" b="1"/>
            </a:lvl4pPr>
            <a:lvl5pPr marL="2119031" indent="0">
              <a:buNone/>
              <a:defRPr sz="1900" b="1"/>
            </a:lvl5pPr>
            <a:lvl6pPr marL="2648788" indent="0">
              <a:buNone/>
              <a:defRPr sz="1900" b="1"/>
            </a:lvl6pPr>
            <a:lvl7pPr marL="3178546" indent="0">
              <a:buNone/>
              <a:defRPr sz="1900" b="1"/>
            </a:lvl7pPr>
            <a:lvl8pPr marL="3708303" indent="0">
              <a:buNone/>
              <a:defRPr sz="1900" b="1"/>
            </a:lvl8pPr>
            <a:lvl9pPr marL="42380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1101" y="2998552"/>
            <a:ext cx="4392887" cy="4410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2" y="547264"/>
            <a:ext cx="3332674" cy="191542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887" y="1181941"/>
            <a:ext cx="5231100" cy="58336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742" y="2462689"/>
            <a:ext cx="3332674" cy="4562436"/>
          </a:xfrm>
        </p:spPr>
        <p:txBody>
          <a:bodyPr/>
          <a:lstStyle>
            <a:lvl1pPr marL="0" indent="0">
              <a:buNone/>
              <a:defRPr sz="1900"/>
            </a:lvl1pPr>
            <a:lvl2pPr marL="529758" indent="0">
              <a:buNone/>
              <a:defRPr sz="1600"/>
            </a:lvl2pPr>
            <a:lvl3pPr marL="1059515" indent="0">
              <a:buNone/>
              <a:defRPr sz="1400"/>
            </a:lvl3pPr>
            <a:lvl4pPr marL="1589273" indent="0">
              <a:buNone/>
              <a:defRPr sz="1200"/>
            </a:lvl4pPr>
            <a:lvl5pPr marL="2119031" indent="0">
              <a:buNone/>
              <a:defRPr sz="1200"/>
            </a:lvl5pPr>
            <a:lvl6pPr marL="2648788" indent="0">
              <a:buNone/>
              <a:defRPr sz="1200"/>
            </a:lvl6pPr>
            <a:lvl7pPr marL="3178546" indent="0">
              <a:buNone/>
              <a:defRPr sz="1200"/>
            </a:lvl7pPr>
            <a:lvl8pPr marL="3708303" indent="0">
              <a:buNone/>
              <a:defRPr sz="1200"/>
            </a:lvl8pPr>
            <a:lvl9pPr marL="423806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2" y="547264"/>
            <a:ext cx="3332674" cy="191542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2887" y="1181941"/>
            <a:ext cx="5231100" cy="5833684"/>
          </a:xfrm>
        </p:spPr>
        <p:txBody>
          <a:bodyPr anchor="t"/>
          <a:lstStyle>
            <a:lvl1pPr marL="0" indent="0">
              <a:buNone/>
              <a:defRPr sz="3700"/>
            </a:lvl1pPr>
            <a:lvl2pPr marL="529758" indent="0">
              <a:buNone/>
              <a:defRPr sz="3200"/>
            </a:lvl2pPr>
            <a:lvl3pPr marL="1059515" indent="0">
              <a:buNone/>
              <a:defRPr sz="2800"/>
            </a:lvl3pPr>
            <a:lvl4pPr marL="1589273" indent="0">
              <a:buNone/>
              <a:defRPr sz="2300"/>
            </a:lvl4pPr>
            <a:lvl5pPr marL="2119031" indent="0">
              <a:buNone/>
              <a:defRPr sz="2300"/>
            </a:lvl5pPr>
            <a:lvl6pPr marL="2648788" indent="0">
              <a:buNone/>
              <a:defRPr sz="2300"/>
            </a:lvl6pPr>
            <a:lvl7pPr marL="3178546" indent="0">
              <a:buNone/>
              <a:defRPr sz="2300"/>
            </a:lvl7pPr>
            <a:lvl8pPr marL="3708303" indent="0">
              <a:buNone/>
              <a:defRPr sz="2300"/>
            </a:lvl8pPr>
            <a:lvl9pPr marL="4238061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742" y="2462689"/>
            <a:ext cx="3332674" cy="4562436"/>
          </a:xfrm>
        </p:spPr>
        <p:txBody>
          <a:bodyPr/>
          <a:lstStyle>
            <a:lvl1pPr marL="0" indent="0">
              <a:buNone/>
              <a:defRPr sz="1900"/>
            </a:lvl1pPr>
            <a:lvl2pPr marL="529758" indent="0">
              <a:buNone/>
              <a:defRPr sz="1600"/>
            </a:lvl2pPr>
            <a:lvl3pPr marL="1059515" indent="0">
              <a:buNone/>
              <a:defRPr sz="1400"/>
            </a:lvl3pPr>
            <a:lvl4pPr marL="1589273" indent="0">
              <a:buNone/>
              <a:defRPr sz="1200"/>
            </a:lvl4pPr>
            <a:lvl5pPr marL="2119031" indent="0">
              <a:buNone/>
              <a:defRPr sz="1200"/>
            </a:lvl5pPr>
            <a:lvl6pPr marL="2648788" indent="0">
              <a:buNone/>
              <a:defRPr sz="1200"/>
            </a:lvl6pPr>
            <a:lvl7pPr marL="3178546" indent="0">
              <a:buNone/>
              <a:defRPr sz="1200"/>
            </a:lvl7pPr>
            <a:lvl8pPr marL="3708303" indent="0">
              <a:buNone/>
              <a:defRPr sz="1200"/>
            </a:lvl8pPr>
            <a:lvl9pPr marL="423806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397" y="437053"/>
            <a:ext cx="8912245" cy="1586687"/>
          </a:xfrm>
          <a:prstGeom prst="rect">
            <a:avLst/>
          </a:prstGeom>
        </p:spPr>
        <p:txBody>
          <a:bodyPr vert="horz" lIns="105952" tIns="52976" rIns="105952" bIns="529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397" y="2185256"/>
            <a:ext cx="8912245" cy="5208512"/>
          </a:xfrm>
          <a:prstGeom prst="rect">
            <a:avLst/>
          </a:prstGeom>
        </p:spPr>
        <p:txBody>
          <a:bodyPr vert="horz" lIns="105952" tIns="52976" rIns="105952" bIns="529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396" y="7608494"/>
            <a:ext cx="2324934" cy="437051"/>
          </a:xfrm>
          <a:prstGeom prst="rect">
            <a:avLst/>
          </a:prstGeom>
        </p:spPr>
        <p:txBody>
          <a:bodyPr vert="horz" lIns="105952" tIns="52976" rIns="105952" bIns="529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2819" y="7608494"/>
            <a:ext cx="3487400" cy="437051"/>
          </a:xfrm>
          <a:prstGeom prst="rect">
            <a:avLst/>
          </a:prstGeom>
        </p:spPr>
        <p:txBody>
          <a:bodyPr vert="horz" lIns="105952" tIns="52976" rIns="105952" bIns="5297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08" y="7608494"/>
            <a:ext cx="2324934" cy="437051"/>
          </a:xfrm>
          <a:prstGeom prst="rect">
            <a:avLst/>
          </a:prstGeom>
        </p:spPr>
        <p:txBody>
          <a:bodyPr vert="horz" lIns="105952" tIns="52976" rIns="105952" bIns="5297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1059515" rtl="0" eaLnBrk="1" latinLnBrk="0" hangingPunct="1">
        <a:lnSpc>
          <a:spcPct val="90000"/>
        </a:lnSpc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879" indent="-264879" algn="l" defTabSz="1059515" rtl="0" eaLnBrk="1" latinLnBrk="0" hangingPunct="1">
        <a:lnSpc>
          <a:spcPct val="90000"/>
        </a:lnSpc>
        <a:spcBef>
          <a:spcPts val="115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4636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394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152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83909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13667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425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182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02940" indent="-264879" algn="l" defTabSz="105951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758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515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273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031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8788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546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303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061" algn="l" defTabSz="1059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983037"/>
            <a:ext cx="10333039" cy="7275272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91" name="Freeform 246"/>
          <p:cNvSpPr>
            <a:spLocks noEditPoints="1"/>
          </p:cNvSpPr>
          <p:nvPr/>
        </p:nvSpPr>
        <p:spPr bwMode="auto">
          <a:xfrm rot="21334256">
            <a:off x="1521765" y="4581255"/>
            <a:ext cx="1227324" cy="991706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2" name="Freeform 247"/>
          <p:cNvSpPr>
            <a:spLocks/>
          </p:cNvSpPr>
          <p:nvPr/>
        </p:nvSpPr>
        <p:spPr bwMode="auto">
          <a:xfrm rot="21334256">
            <a:off x="5382309" y="5710278"/>
            <a:ext cx="1372147" cy="1565846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4" name="Freeform 249"/>
          <p:cNvSpPr>
            <a:spLocks/>
          </p:cNvSpPr>
          <p:nvPr/>
        </p:nvSpPr>
        <p:spPr bwMode="auto">
          <a:xfrm rot="21334256">
            <a:off x="5723469" y="4782757"/>
            <a:ext cx="905764" cy="1257217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/>
          </a:p>
        </p:txBody>
      </p:sp>
      <p:sp>
        <p:nvSpPr>
          <p:cNvPr id="309" name="Freeform 264"/>
          <p:cNvSpPr>
            <a:spLocks noEditPoints="1"/>
          </p:cNvSpPr>
          <p:nvPr/>
        </p:nvSpPr>
        <p:spPr bwMode="auto">
          <a:xfrm rot="21334256">
            <a:off x="7718135" y="5390342"/>
            <a:ext cx="886127" cy="1527268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/>
          </a:p>
        </p:txBody>
      </p:sp>
      <p:sp>
        <p:nvSpPr>
          <p:cNvPr id="312" name="Freeform 267"/>
          <p:cNvSpPr>
            <a:spLocks noEditPoints="1"/>
          </p:cNvSpPr>
          <p:nvPr/>
        </p:nvSpPr>
        <p:spPr bwMode="auto">
          <a:xfrm rot="21334256">
            <a:off x="7807872" y="4404022"/>
            <a:ext cx="1126681" cy="1590809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" name="Rectangle 766"/>
          <p:cNvSpPr>
            <a:spLocks noChangeArrowheads="1"/>
          </p:cNvSpPr>
          <p:nvPr/>
        </p:nvSpPr>
        <p:spPr bwMode="auto">
          <a:xfrm rot="21334256">
            <a:off x="8067825" y="5979182"/>
            <a:ext cx="4119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Rectangle 718"/>
          <p:cNvSpPr>
            <a:spLocks noChangeArrowheads="1"/>
          </p:cNvSpPr>
          <p:nvPr/>
        </p:nvSpPr>
        <p:spPr bwMode="auto">
          <a:xfrm rot="21334256">
            <a:off x="8839106" y="6365869"/>
            <a:ext cx="56425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Freeform 279"/>
          <p:cNvSpPr>
            <a:spLocks/>
          </p:cNvSpPr>
          <p:nvPr/>
        </p:nvSpPr>
        <p:spPr bwMode="auto">
          <a:xfrm rot="21381802">
            <a:off x="5230748" y="6804234"/>
            <a:ext cx="2447282" cy="1633931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/>
          <a:p>
            <a:endParaRPr lang="ru-RU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2134"/>
            <a:ext cx="10333038" cy="9951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1998" tIns="36002" rIns="71998" bIns="360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dirty="0">
                <a:solidFill>
                  <a:prstClr val="white"/>
                </a:solidFill>
              </a:rPr>
              <a:t>КРАСНОДАРСКОГО КРАЯ (РИСК ВОЗНИКНОВЕНИЯ ПРИРОДНЫХ ПОЖАРОВ НА </a:t>
            </a:r>
            <a:r>
              <a:rPr lang="ru-RU" dirty="0" smtClean="0">
                <a:solidFill>
                  <a:prstClr val="white"/>
                </a:solidFill>
              </a:rPr>
              <a:t>26.05.2021г</a:t>
            </a:r>
            <a:r>
              <a:rPr lang="ru-RU" dirty="0">
                <a:solidFill>
                  <a:prstClr val="white"/>
                </a:solidFill>
              </a:rPr>
              <a:t>.)</a:t>
            </a:r>
          </a:p>
        </p:txBody>
      </p:sp>
      <p:sp>
        <p:nvSpPr>
          <p:cNvPr id="548" name="TextBox 10"/>
          <p:cNvSpPr txBox="1"/>
          <p:nvPr/>
        </p:nvSpPr>
        <p:spPr>
          <a:xfrm>
            <a:off x="5462026" y="5873791"/>
            <a:ext cx="1085082" cy="2300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214432" y="7287680"/>
            <a:ext cx="2110534" cy="94201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79464" tIns="39732" rIns="79464" bIns="39732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25.05.2021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России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Федоренко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979755"/>
            <a:ext cx="2351794" cy="4309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090" tIns="84545" rIns="169090" bIns="84545"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376" name="Группа 375"/>
          <p:cNvGrpSpPr/>
          <p:nvPr/>
        </p:nvGrpSpPr>
        <p:grpSpPr>
          <a:xfrm>
            <a:off x="13331" y="5514685"/>
            <a:ext cx="3536324" cy="2739451"/>
            <a:chOff x="9401428" y="4532128"/>
            <a:chExt cx="3168926" cy="2280840"/>
          </a:xfrm>
        </p:grpSpPr>
        <p:grpSp>
          <p:nvGrpSpPr>
            <p:cNvPr id="377" name="Группа 1145"/>
            <p:cNvGrpSpPr/>
            <p:nvPr/>
          </p:nvGrpSpPr>
          <p:grpSpPr>
            <a:xfrm>
              <a:off x="9401428" y="4532128"/>
              <a:ext cx="3168926" cy="2280840"/>
              <a:chOff x="6759625" y="5488690"/>
              <a:chExt cx="2580844" cy="1351489"/>
            </a:xfrm>
          </p:grpSpPr>
          <p:sp>
            <p:nvSpPr>
              <p:cNvPr id="382" name="Rectangle 93"/>
              <p:cNvSpPr>
                <a:spLocks noChangeArrowheads="1"/>
              </p:cNvSpPr>
              <p:nvPr/>
            </p:nvSpPr>
            <p:spPr bwMode="auto">
              <a:xfrm>
                <a:off x="6759625" y="5522377"/>
                <a:ext cx="2096871" cy="1317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Text Box 97"/>
              <p:cNvSpPr txBox="1">
                <a:spLocks noChangeArrowheads="1"/>
              </p:cNvSpPr>
              <p:nvPr/>
            </p:nvSpPr>
            <p:spPr bwMode="auto">
              <a:xfrm>
                <a:off x="7266624" y="5779015"/>
                <a:ext cx="1833906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- 4 класс пожароопасности</a:t>
                </a:r>
              </a:p>
            </p:txBody>
          </p:sp>
          <p:sp>
            <p:nvSpPr>
              <p:cNvPr id="384" name="Text Box 97"/>
              <p:cNvSpPr txBox="1">
                <a:spLocks noChangeArrowheads="1"/>
              </p:cNvSpPr>
              <p:nvPr/>
            </p:nvSpPr>
            <p:spPr bwMode="auto">
              <a:xfrm>
                <a:off x="7238343" y="5488690"/>
                <a:ext cx="1606383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38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TextBox 10"/>
              <p:cNvSpPr txBox="1"/>
              <p:nvPr/>
            </p:nvSpPr>
            <p:spPr>
              <a:xfrm>
                <a:off x="6805541" y="6690809"/>
                <a:ext cx="919351" cy="113879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900" dirty="0">
                    <a:solidFill>
                      <a:prstClr val="black"/>
                    </a:solidFill>
                  </a:rPr>
                  <a:t>ГО Краснодар</a:t>
                </a:r>
              </a:p>
            </p:txBody>
          </p:sp>
          <p:sp>
            <p:nvSpPr>
              <p:cNvPr id="387" name="Полилиния 386"/>
              <p:cNvSpPr/>
              <p:nvPr/>
            </p:nvSpPr>
            <p:spPr>
              <a:xfrm>
                <a:off x="6954618" y="5678015"/>
                <a:ext cx="179780" cy="118651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Text Box 97"/>
              <p:cNvSpPr txBox="1">
                <a:spLocks noChangeArrowheads="1"/>
              </p:cNvSpPr>
              <p:nvPr/>
            </p:nvSpPr>
            <p:spPr bwMode="auto">
              <a:xfrm>
                <a:off x="7509390" y="6667948"/>
                <a:ext cx="1831079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390" name="Text Box 97"/>
              <p:cNvSpPr txBox="1">
                <a:spLocks noChangeArrowheads="1"/>
              </p:cNvSpPr>
              <p:nvPr/>
            </p:nvSpPr>
            <p:spPr bwMode="auto">
              <a:xfrm>
                <a:off x="7273899" y="5891143"/>
                <a:ext cx="1896493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391" name="Прямая соединительная линия 390"/>
              <p:cNvCxnSpPr/>
              <p:nvPr/>
            </p:nvCxnSpPr>
            <p:spPr>
              <a:xfrm>
                <a:off x="6897306" y="5976606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Text Box 97"/>
              <p:cNvSpPr txBox="1">
                <a:spLocks noChangeArrowheads="1"/>
              </p:cNvSpPr>
              <p:nvPr/>
            </p:nvSpPr>
            <p:spPr bwMode="auto">
              <a:xfrm>
                <a:off x="7278373" y="6008722"/>
                <a:ext cx="1898652" cy="14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4628" tIns="72315" rIns="144628" bIns="7231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Прогнозируемое </a:t>
                </a:r>
                <a:r>
                  <a:rPr lang="ru-RU" altLang="ru-RU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количество осадков</a:t>
                </a:r>
              </a:p>
            </p:txBody>
          </p:sp>
        </p:grpSp>
        <p:sp>
          <p:nvSpPr>
            <p:cNvPr id="378" name="Скругленный прямоугольник 377"/>
            <p:cNvSpPr/>
            <p:nvPr/>
          </p:nvSpPr>
          <p:spPr>
            <a:xfrm>
              <a:off x="9661877" y="6298686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379" name="Text Box 97"/>
            <p:cNvSpPr txBox="1">
              <a:spLocks noChangeArrowheads="1"/>
            </p:cNvSpPr>
            <p:nvPr/>
          </p:nvSpPr>
          <p:spPr bwMode="auto">
            <a:xfrm>
              <a:off x="10084505" y="6304848"/>
              <a:ext cx="2046139" cy="191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629" tIns="45316" rIns="90629" bIns="4531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49676">
                <a:defRPr/>
              </a:pP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9466434" y="6033695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77488" tIns="38744" rIns="77488" bIns="38744" anchor="ctr"/>
            <a:lstStyle/>
            <a:p>
              <a:pPr algn="ctr"/>
              <a:r>
                <a:rPr lang="ru-RU" sz="9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159/10</a:t>
              </a:r>
            </a:p>
          </p:txBody>
        </p:sp>
        <p:sp>
          <p:nvSpPr>
            <p:cNvPr id="381" name="Text Box 97"/>
            <p:cNvSpPr txBox="1">
              <a:spLocks noChangeArrowheads="1"/>
            </p:cNvSpPr>
            <p:nvPr/>
          </p:nvSpPr>
          <p:spPr bwMode="auto">
            <a:xfrm>
              <a:off x="10287888" y="5979913"/>
              <a:ext cx="1648082" cy="236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4614" tIns="72308" rIns="144614" bIns="7230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393" name="TextBox 23"/>
          <p:cNvSpPr txBox="1"/>
          <p:nvPr/>
        </p:nvSpPr>
        <p:spPr bwMode="auto">
          <a:xfrm>
            <a:off x="226117" y="6585346"/>
            <a:ext cx="404364" cy="28221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4" name="TextBox 23"/>
          <p:cNvSpPr txBox="1"/>
          <p:nvPr/>
        </p:nvSpPr>
        <p:spPr bwMode="auto">
          <a:xfrm>
            <a:off x="251098" y="6901187"/>
            <a:ext cx="404268" cy="28221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7" name="Text Box 97"/>
          <p:cNvSpPr txBox="1">
            <a:spLocks noChangeArrowheads="1"/>
          </p:cNvSpPr>
          <p:nvPr/>
        </p:nvSpPr>
        <p:spPr bwMode="auto">
          <a:xfrm>
            <a:off x="724129" y="6901493"/>
            <a:ext cx="2601571" cy="3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7580" tIns="83791" rIns="167580" bIns="83791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68364" indent="-168364">
              <a:buFontTx/>
              <a:buChar char="-"/>
              <a:defRPr/>
            </a:pPr>
            <a:r>
              <a:rPr lang="ru-RU" alt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температура воздуха</a:t>
            </a:r>
          </a:p>
        </p:txBody>
      </p:sp>
      <p:sp>
        <p:nvSpPr>
          <p:cNvPr id="401" name="Text Box 97"/>
          <p:cNvSpPr txBox="1">
            <a:spLocks noChangeArrowheads="1"/>
          </p:cNvSpPr>
          <p:nvPr/>
        </p:nvSpPr>
        <p:spPr bwMode="auto">
          <a:xfrm>
            <a:off x="717807" y="5842416"/>
            <a:ext cx="2512854" cy="3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7580" tIns="83791" rIns="167580" bIns="8379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- 5 класс пожароопасности</a:t>
            </a:r>
          </a:p>
        </p:txBody>
      </p:sp>
      <p:sp>
        <p:nvSpPr>
          <p:cNvPr id="404" name="Полилиния 403"/>
          <p:cNvSpPr/>
          <p:nvPr/>
        </p:nvSpPr>
        <p:spPr>
          <a:xfrm>
            <a:off x="303977" y="6203090"/>
            <a:ext cx="246337" cy="240504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2" tIns="52976" rIns="105952" bIns="52976" rtlCol="0" anchor="ctr"/>
          <a:lstStyle/>
          <a:p>
            <a:pPr algn="ctr">
              <a:defRPr/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41" name="Freeform 281"/>
          <p:cNvSpPr>
            <a:spLocks noEditPoints="1"/>
          </p:cNvSpPr>
          <p:nvPr/>
        </p:nvSpPr>
        <p:spPr bwMode="auto">
          <a:xfrm rot="21334256">
            <a:off x="921055" y="4047023"/>
            <a:ext cx="1894986" cy="841927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9414" tIns="39706" rIns="79414" bIns="39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86953" y="4479870"/>
            <a:ext cx="906565" cy="22438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5947" tIns="52973" rIns="105947" bIns="52973" anchor="ctr"/>
          <a:lstStyle/>
          <a:p>
            <a:pPr algn="ctr" defTabSz="1059512"/>
            <a:r>
              <a:rPr lang="ru-RU" sz="6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18483" y="4089874"/>
            <a:ext cx="1077832" cy="2300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>
                <a:solidFill>
                  <a:prstClr val="black"/>
                </a:solidFill>
              </a:rPr>
              <a:t>Тюмрюкский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817035" y="4210664"/>
            <a:ext cx="434566" cy="291653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105952" tIns="52976" rIns="105952" bIns="52976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" name="TextBox 23"/>
          <p:cNvSpPr txBox="1"/>
          <p:nvPr/>
        </p:nvSpPr>
        <p:spPr bwMode="auto">
          <a:xfrm>
            <a:off x="1479173" y="4218995"/>
            <a:ext cx="457219" cy="260875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lIns="105952" tIns="52976" rIns="105952" bIns="52976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88289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E:\!!!!!!!ОММиОППМ\погода кра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" y="1410672"/>
            <a:ext cx="2338462" cy="14866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536227</TotalTime>
  <Words>84</Words>
  <Application>Microsoft Office PowerPoint</Application>
  <PresentationFormat>Произвольный</PresentationFormat>
  <Paragraphs>31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23825</cp:revision>
  <cp:lastPrinted>2019-01-11T18:44:35Z</cp:lastPrinted>
  <dcterms:created xsi:type="dcterms:W3CDTF">2014-09-08T13:21:12Z</dcterms:created>
  <dcterms:modified xsi:type="dcterms:W3CDTF">2021-05-25T11:10:19Z</dcterms:modified>
</cp:coreProperties>
</file>