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2" r:id="rId3"/>
    <p:sldId id="260" r:id="rId4"/>
    <p:sldId id="263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B182C8-CD08-4047-85EE-2121D9073234}" type="datetimeFigureOut">
              <a:rPr lang="ru-RU" smtClean="0"/>
              <a:t>14.01.2021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29096D-1E05-42B8-950A-6A9819D49B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59968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23E5B785-1CE4-422D-86A7-92B51C971DFA}" type="slidenum">
              <a:rPr lang="ru-RU" sz="1200"/>
              <a:pPr algn="r"/>
              <a:t>1</a:t>
            </a:fld>
            <a:endParaRPr lang="ru-RU" sz="1200"/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7388"/>
            <a:ext cx="4570412" cy="3427412"/>
          </a:xfrm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7988" cy="4116387"/>
          </a:xfrm>
          <a:noFill/>
          <a:ln/>
        </p:spPr>
        <p:txBody>
          <a:bodyPr lIns="91465" tIns="45733" rIns="91465" bIns="45733"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3051229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29096D-1E05-42B8-950A-6A9819D49B9A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97159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29096D-1E05-42B8-950A-6A9819D49B9A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97159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14.01.2021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gif"/><Relationship Id="rId42" Type="http://schemas.openxmlformats.org/officeDocument/2006/relationships/image" Target="../media/image40.png"/><Relationship Id="rId47" Type="http://schemas.openxmlformats.org/officeDocument/2006/relationships/image" Target="../media/image45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45" Type="http://schemas.openxmlformats.org/officeDocument/2006/relationships/image" Target="../media/image43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4" Type="http://schemas.openxmlformats.org/officeDocument/2006/relationships/image" Target="../media/image42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43" Type="http://schemas.openxmlformats.org/officeDocument/2006/relationships/image" Target="../media/image41.png"/><Relationship Id="rId48" Type="http://schemas.openxmlformats.org/officeDocument/2006/relationships/image" Target="../media/image46.png"/><Relationship Id="rId8" Type="http://schemas.openxmlformats.org/officeDocument/2006/relationships/image" Target="../media/image6.png"/><Relationship Id="rId3" Type="http://schemas.openxmlformats.org/officeDocument/2006/relationships/image" Target="../media/image1.gif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46" Type="http://schemas.openxmlformats.org/officeDocument/2006/relationships/image" Target="../media/image44.png"/><Relationship Id="rId20" Type="http://schemas.openxmlformats.org/officeDocument/2006/relationships/image" Target="../media/image18.png"/><Relationship Id="rId41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ChangeArrowheads="1"/>
          </p:cNvSpPr>
          <p:nvPr/>
        </p:nvSpPr>
        <p:spPr bwMode="auto">
          <a:xfrm>
            <a:off x="635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9999FF"/>
              </a:gs>
              <a:gs pos="100000">
                <a:srgbClr val="003399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70291" tIns="35145" rIns="70291" bIns="35145" anchor="ctr"/>
          <a:lstStyle/>
          <a:p>
            <a:pPr defTabSz="688975"/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5362" name="Picture 41" descr="флаг МЧС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27517"/>
            <a:ext cx="3551238" cy="2514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3" name="Rectangle 40"/>
          <p:cNvSpPr>
            <a:spLocks noChangeArrowheads="1"/>
          </p:cNvSpPr>
          <p:nvPr/>
        </p:nvSpPr>
        <p:spPr bwMode="auto">
          <a:xfrm>
            <a:off x="0" y="2610068"/>
            <a:ext cx="9144000" cy="1178972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70285" tIns="35145" rIns="70285" bIns="35145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МОДЕЛЬ </a:t>
            </a:r>
          </a:p>
          <a:p>
            <a:pPr algn="ctr">
              <a:spcBef>
                <a:spcPct val="0"/>
              </a:spcBef>
            </a:pP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РАЗВИТИЯ </a:t>
            </a: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ФОРМИРОВАНИЯ </a:t>
            </a:r>
            <a:r>
              <a:rPr lang="ru-RU" altLang="ru-RU" sz="2400" b="1" smtClean="0">
                <a:latin typeface="Times New Roman" pitchFamily="18" charset="0"/>
                <a:cs typeface="Times New Roman" pitchFamily="18" charset="0"/>
              </a:rPr>
              <a:t>СМЕРЧЕЙ </a:t>
            </a:r>
          </a:p>
          <a:p>
            <a:pPr algn="ctr">
              <a:spcBef>
                <a:spcPct val="0"/>
              </a:spcBef>
            </a:pPr>
            <a:r>
              <a:rPr lang="ru-RU" altLang="ru-RU" sz="2400" b="1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ТЕРРИТОРИИ </a:t>
            </a: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КРАСНОДАРСКОГО КРАЯ</a:t>
            </a:r>
          </a:p>
        </p:txBody>
      </p:sp>
      <p:pic>
        <p:nvPicPr>
          <p:cNvPr id="15364" name="Picture 5" descr="200px-Coat_of_Arms_of_Krasnodar_kray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96125" y="165100"/>
            <a:ext cx="1436688" cy="2353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AutoShape 2" descr="https://krasnodar.ru/upload/iblock/8cd/8cdb2e2a337bb691ed8bf5a587603387.gif"/>
          <p:cNvSpPr>
            <a:spLocks noChangeAspect="1" noChangeArrowheads="1"/>
          </p:cNvSpPr>
          <p:nvPr/>
        </p:nvSpPr>
        <p:spPr bwMode="auto">
          <a:xfrm>
            <a:off x="155575" y="-192617"/>
            <a:ext cx="304800" cy="406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66" name="AutoShape 4" descr="https://krasnodar.ru/upload/iblock/8cd/8cdb2e2a337bb691ed8bf5a587603387.gif"/>
          <p:cNvSpPr>
            <a:spLocks noChangeAspect="1" noChangeArrowheads="1"/>
          </p:cNvSpPr>
          <p:nvPr/>
        </p:nvSpPr>
        <p:spPr bwMode="auto">
          <a:xfrm>
            <a:off x="307975" y="10584"/>
            <a:ext cx="3048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15367" name="Группа 13"/>
          <p:cNvGrpSpPr>
            <a:grpSpLocks/>
          </p:cNvGrpSpPr>
          <p:nvPr/>
        </p:nvGrpSpPr>
        <p:grpSpPr bwMode="auto">
          <a:xfrm>
            <a:off x="611189" y="4221088"/>
            <a:ext cx="7824787" cy="2059517"/>
            <a:chOff x="611560" y="3510762"/>
            <a:chExt cx="7824540" cy="1545390"/>
          </a:xfrm>
        </p:grpSpPr>
        <p:grpSp>
          <p:nvGrpSpPr>
            <p:cNvPr id="15368" name="Группа 4"/>
            <p:cNvGrpSpPr>
              <a:grpSpLocks/>
            </p:cNvGrpSpPr>
            <p:nvPr/>
          </p:nvGrpSpPr>
          <p:grpSpPr bwMode="auto">
            <a:xfrm>
              <a:off x="611560" y="3510762"/>
              <a:ext cx="7824540" cy="508672"/>
              <a:chOff x="426045" y="3456449"/>
              <a:chExt cx="8322419" cy="579643"/>
            </a:xfrm>
          </p:grpSpPr>
          <p:pic>
            <p:nvPicPr>
              <p:cNvPr id="15400" name="Picture 5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426045" y="3456449"/>
                <a:ext cx="694808" cy="5790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1" name="Picture 6"/>
              <p:cNvPicPr>
                <a:picLocks noChangeAspect="1"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1153864" y="3456449"/>
                <a:ext cx="463206" cy="57900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2" name="Picture 7"/>
              <p:cNvPicPr>
                <a:picLocks noChangeAspect="1" noChangeArrowheads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1692421" y="3456449"/>
                <a:ext cx="481491" cy="5790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3" name="Picture 8"/>
              <p:cNvPicPr>
                <a:picLocks noChangeAspect="1"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2274137" y="3456449"/>
                <a:ext cx="489348" cy="5739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4" name="Picture 9"/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2846350" y="3456449"/>
                <a:ext cx="463206" cy="57900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5" name="Picture 12"/>
              <p:cNvPicPr>
                <a:picLocks noChangeAspect="1" noChangeArrowheads="1"/>
              </p:cNvPicPr>
              <p:nvPr/>
            </p:nvPicPr>
            <p:blipFill>
              <a:blip r:embed="rId10"/>
              <a:srcRect/>
              <a:stretch>
                <a:fillRect/>
              </a:stretch>
            </p:blipFill>
            <p:spPr bwMode="auto">
              <a:xfrm>
                <a:off x="3823010" y="3456449"/>
                <a:ext cx="463715" cy="5796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6" name="Picture 13"/>
              <p:cNvPicPr>
                <a:picLocks noChangeAspect="1" noChangeArrowheads="1"/>
              </p:cNvPicPr>
              <p:nvPr/>
            </p:nvPicPr>
            <p:blipFill>
              <a:blip r:embed="rId11"/>
              <a:srcRect/>
              <a:stretch>
                <a:fillRect/>
              </a:stretch>
            </p:blipFill>
            <p:spPr bwMode="auto">
              <a:xfrm>
                <a:off x="4382057" y="3456449"/>
                <a:ext cx="453605" cy="5745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7" name="Picture 14"/>
              <p:cNvPicPr>
                <a:picLocks noChangeAspect="1" noChangeArrowheads="1"/>
              </p:cNvPicPr>
              <p:nvPr/>
            </p:nvPicPr>
            <p:blipFill>
              <a:blip r:embed="rId12"/>
              <a:srcRect/>
              <a:stretch>
                <a:fillRect/>
              </a:stretch>
            </p:blipFill>
            <p:spPr bwMode="auto">
              <a:xfrm>
                <a:off x="4924342" y="3456449"/>
                <a:ext cx="469299" cy="5790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8" name="Picture 19"/>
              <p:cNvPicPr>
                <a:picLocks noChangeAspect="1" noChangeArrowheads="1"/>
              </p:cNvPicPr>
              <p:nvPr/>
            </p:nvPicPr>
            <p:blipFill>
              <a:blip r:embed="rId13"/>
              <a:srcRect/>
              <a:stretch>
                <a:fillRect/>
              </a:stretch>
            </p:blipFill>
            <p:spPr bwMode="auto">
              <a:xfrm>
                <a:off x="7747331" y="3456449"/>
                <a:ext cx="467400" cy="5766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9" name="Picture 20"/>
              <p:cNvPicPr>
                <a:picLocks noChangeAspect="1" noChangeArrowheads="1"/>
              </p:cNvPicPr>
              <p:nvPr/>
            </p:nvPicPr>
            <p:blipFill>
              <a:blip r:embed="rId14"/>
              <a:srcRect/>
              <a:stretch>
                <a:fillRect/>
              </a:stretch>
            </p:blipFill>
            <p:spPr bwMode="auto">
              <a:xfrm>
                <a:off x="8294605" y="3456449"/>
                <a:ext cx="453859" cy="56732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10" name="Picture 21"/>
              <p:cNvPicPr>
                <a:picLocks noChangeAspect="1" noChangeArrowheads="1"/>
              </p:cNvPicPr>
              <p:nvPr/>
            </p:nvPicPr>
            <p:blipFill>
              <a:blip r:embed="rId15"/>
              <a:srcRect/>
              <a:stretch>
                <a:fillRect/>
              </a:stretch>
            </p:blipFill>
            <p:spPr bwMode="auto">
              <a:xfrm>
                <a:off x="3387177" y="3456449"/>
                <a:ext cx="328841" cy="5766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11" name="Picture 22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>
                <a:off x="5489746" y="3456449"/>
                <a:ext cx="462368" cy="5766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12" name="Picture 23"/>
              <p:cNvPicPr>
                <a:picLocks noChangeAspect="1" noChangeArrowheads="1"/>
              </p:cNvPicPr>
              <p:nvPr/>
            </p:nvPicPr>
            <p:blipFill>
              <a:blip r:embed="rId17"/>
              <a:srcRect/>
              <a:stretch>
                <a:fillRect/>
              </a:stretch>
            </p:blipFill>
            <p:spPr bwMode="auto">
              <a:xfrm>
                <a:off x="7169677" y="3456449"/>
                <a:ext cx="463937" cy="5783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13" name="Picture 24"/>
              <p:cNvPicPr>
                <a:picLocks noChangeAspect="1" noChangeArrowheads="1"/>
              </p:cNvPicPr>
              <p:nvPr/>
            </p:nvPicPr>
            <p:blipFill>
              <a:blip r:embed="rId18"/>
              <a:srcRect/>
              <a:stretch>
                <a:fillRect/>
              </a:stretch>
            </p:blipFill>
            <p:spPr bwMode="auto">
              <a:xfrm>
                <a:off x="6630948" y="3456449"/>
                <a:ext cx="457585" cy="5732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14" name="Picture 25"/>
              <p:cNvPicPr>
                <a:picLocks noChangeAspect="1" noChangeArrowheads="1"/>
              </p:cNvPicPr>
              <p:nvPr/>
            </p:nvPicPr>
            <p:blipFill>
              <a:blip r:embed="rId19"/>
              <a:srcRect/>
              <a:stretch>
                <a:fillRect/>
              </a:stretch>
            </p:blipFill>
            <p:spPr bwMode="auto">
              <a:xfrm>
                <a:off x="6065933" y="3456449"/>
                <a:ext cx="461466" cy="5783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5369" name="Группа 14"/>
            <p:cNvGrpSpPr>
              <a:grpSpLocks/>
            </p:cNvGrpSpPr>
            <p:nvPr/>
          </p:nvGrpSpPr>
          <p:grpSpPr bwMode="auto">
            <a:xfrm>
              <a:off x="719825" y="4066664"/>
              <a:ext cx="7716274" cy="491978"/>
              <a:chOff x="546226" y="3842607"/>
              <a:chExt cx="8228528" cy="617576"/>
            </a:xfrm>
          </p:grpSpPr>
          <p:pic>
            <p:nvPicPr>
              <p:cNvPr id="15385" name="Picture 2"/>
              <p:cNvPicPr>
                <a:picLocks noChangeAspect="1" noChangeArrowheads="1"/>
              </p:cNvPicPr>
              <p:nvPr/>
            </p:nvPicPr>
            <p:blipFill>
              <a:blip r:embed="rId20"/>
              <a:srcRect/>
              <a:stretch>
                <a:fillRect/>
              </a:stretch>
            </p:blipFill>
            <p:spPr bwMode="auto">
              <a:xfrm>
                <a:off x="546226" y="3843099"/>
                <a:ext cx="457196" cy="5714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6" name="Picture 3"/>
              <p:cNvPicPr>
                <a:picLocks noChangeAspect="1" noChangeArrowheads="1"/>
              </p:cNvPicPr>
              <p:nvPr/>
            </p:nvPicPr>
            <p:blipFill>
              <a:blip r:embed="rId21"/>
              <a:srcRect/>
              <a:stretch>
                <a:fillRect/>
              </a:stretch>
            </p:blipFill>
            <p:spPr bwMode="auto">
              <a:xfrm>
                <a:off x="1140218" y="3843099"/>
                <a:ext cx="463206" cy="57900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7" name="Picture 4"/>
              <p:cNvPicPr>
                <a:picLocks noChangeAspect="1" noChangeArrowheads="1"/>
              </p:cNvPicPr>
              <p:nvPr/>
            </p:nvPicPr>
            <p:blipFill>
              <a:blip r:embed="rId22"/>
              <a:srcRect/>
              <a:stretch>
                <a:fillRect/>
              </a:stretch>
            </p:blipFill>
            <p:spPr bwMode="auto">
              <a:xfrm>
                <a:off x="1707792" y="3843099"/>
                <a:ext cx="494618" cy="6102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8" name="Picture 5"/>
              <p:cNvPicPr>
                <a:picLocks noChangeAspect="1" noChangeArrowheads="1"/>
              </p:cNvPicPr>
              <p:nvPr/>
            </p:nvPicPr>
            <p:blipFill>
              <a:blip r:embed="rId23"/>
              <a:srcRect/>
              <a:stretch>
                <a:fillRect/>
              </a:stretch>
            </p:blipFill>
            <p:spPr bwMode="auto">
              <a:xfrm>
                <a:off x="2280811" y="3843099"/>
                <a:ext cx="495830" cy="6038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9" name="Picture 6"/>
              <p:cNvPicPr>
                <a:picLocks noChangeAspect="1" noChangeArrowheads="1"/>
              </p:cNvPicPr>
              <p:nvPr/>
            </p:nvPicPr>
            <p:blipFill>
              <a:blip r:embed="rId24"/>
              <a:srcRect/>
              <a:stretch>
                <a:fillRect/>
              </a:stretch>
            </p:blipFill>
            <p:spPr bwMode="auto">
              <a:xfrm>
                <a:off x="2834625" y="3843099"/>
                <a:ext cx="491039" cy="612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0" name="Picture 7"/>
              <p:cNvPicPr>
                <a:picLocks noChangeAspect="1" noChangeArrowheads="1"/>
              </p:cNvPicPr>
              <p:nvPr/>
            </p:nvPicPr>
            <p:blipFill>
              <a:blip r:embed="rId25"/>
              <a:srcRect/>
              <a:stretch>
                <a:fillRect/>
              </a:stretch>
            </p:blipFill>
            <p:spPr bwMode="auto">
              <a:xfrm>
                <a:off x="3380074" y="3843099"/>
                <a:ext cx="486129" cy="6092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1" name="Picture 8"/>
              <p:cNvPicPr>
                <a:picLocks noChangeAspect="1" noChangeArrowheads="1"/>
              </p:cNvPicPr>
              <p:nvPr/>
            </p:nvPicPr>
            <p:blipFill>
              <a:blip r:embed="rId26"/>
              <a:srcRect/>
              <a:stretch>
                <a:fillRect/>
              </a:stretch>
            </p:blipFill>
            <p:spPr bwMode="auto">
              <a:xfrm>
                <a:off x="3923032" y="3843598"/>
                <a:ext cx="459428" cy="6109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2" name="Picture 9"/>
              <p:cNvPicPr>
                <a:picLocks noChangeAspect="1" noChangeArrowheads="1"/>
              </p:cNvPicPr>
              <p:nvPr/>
            </p:nvPicPr>
            <p:blipFill>
              <a:blip r:embed="rId27"/>
              <a:srcRect/>
              <a:stretch>
                <a:fillRect/>
              </a:stretch>
            </p:blipFill>
            <p:spPr bwMode="auto">
              <a:xfrm>
                <a:off x="4437720" y="3844087"/>
                <a:ext cx="474329" cy="6112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3" name="Picture 10"/>
              <p:cNvPicPr>
                <a:picLocks noChangeAspect="1" noChangeArrowheads="1"/>
              </p:cNvPicPr>
              <p:nvPr/>
            </p:nvPicPr>
            <p:blipFill>
              <a:blip r:embed="rId28"/>
              <a:srcRect/>
              <a:stretch>
                <a:fillRect/>
              </a:stretch>
            </p:blipFill>
            <p:spPr bwMode="auto">
              <a:xfrm>
                <a:off x="4966641" y="3842607"/>
                <a:ext cx="482618" cy="6175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4" name="Picture 11"/>
              <p:cNvPicPr>
                <a:picLocks noChangeAspect="1" noChangeArrowheads="1"/>
              </p:cNvPicPr>
              <p:nvPr/>
            </p:nvPicPr>
            <p:blipFill>
              <a:blip r:embed="rId29"/>
              <a:srcRect/>
              <a:stretch>
                <a:fillRect/>
              </a:stretch>
            </p:blipFill>
            <p:spPr bwMode="auto">
              <a:xfrm>
                <a:off x="5501263" y="3842607"/>
                <a:ext cx="485206" cy="6081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5" name="Picture 12"/>
              <p:cNvPicPr>
                <a:picLocks noChangeAspect="1" noChangeArrowheads="1"/>
              </p:cNvPicPr>
              <p:nvPr/>
            </p:nvPicPr>
            <p:blipFill>
              <a:blip r:embed="rId30"/>
              <a:srcRect/>
              <a:stretch>
                <a:fillRect/>
              </a:stretch>
            </p:blipFill>
            <p:spPr bwMode="auto">
              <a:xfrm>
                <a:off x="6047207" y="3842607"/>
                <a:ext cx="482876" cy="6035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6" name="Picture 13"/>
              <p:cNvPicPr>
                <a:picLocks noChangeAspect="1" noChangeArrowheads="1"/>
              </p:cNvPicPr>
              <p:nvPr/>
            </p:nvPicPr>
            <p:blipFill>
              <a:blip r:embed="rId31"/>
              <a:srcRect/>
              <a:stretch>
                <a:fillRect/>
              </a:stretch>
            </p:blipFill>
            <p:spPr bwMode="auto">
              <a:xfrm>
                <a:off x="6601575" y="3842607"/>
                <a:ext cx="481539" cy="6035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7" name="Picture 14"/>
              <p:cNvPicPr>
                <a:picLocks noChangeAspect="1" noChangeArrowheads="1"/>
              </p:cNvPicPr>
              <p:nvPr/>
            </p:nvPicPr>
            <p:blipFill>
              <a:blip r:embed="rId32"/>
              <a:srcRect/>
              <a:stretch>
                <a:fillRect/>
              </a:stretch>
            </p:blipFill>
            <p:spPr bwMode="auto">
              <a:xfrm>
                <a:off x="7151294" y="3842607"/>
                <a:ext cx="488011" cy="6020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8" name="Picture 15"/>
              <p:cNvPicPr>
                <a:picLocks noChangeAspect="1" noChangeArrowheads="1"/>
              </p:cNvPicPr>
              <p:nvPr/>
            </p:nvPicPr>
            <p:blipFill>
              <a:blip r:embed="rId33"/>
              <a:srcRect/>
              <a:stretch>
                <a:fillRect/>
              </a:stretch>
            </p:blipFill>
            <p:spPr bwMode="auto">
              <a:xfrm>
                <a:off x="7710698" y="3842607"/>
                <a:ext cx="539566" cy="6175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9" name="Picture 16"/>
              <p:cNvPicPr>
                <a:picLocks noChangeAspect="1" noChangeArrowheads="1"/>
              </p:cNvPicPr>
              <p:nvPr/>
            </p:nvPicPr>
            <p:blipFill>
              <a:blip r:embed="rId34"/>
              <a:srcRect/>
              <a:stretch>
                <a:fillRect/>
              </a:stretch>
            </p:blipFill>
            <p:spPr bwMode="auto">
              <a:xfrm>
                <a:off x="8290452" y="3842607"/>
                <a:ext cx="484302" cy="6053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5370" name="Группа 24"/>
            <p:cNvGrpSpPr>
              <a:grpSpLocks/>
            </p:cNvGrpSpPr>
            <p:nvPr/>
          </p:nvGrpSpPr>
          <p:grpSpPr bwMode="auto">
            <a:xfrm>
              <a:off x="1043608" y="4563708"/>
              <a:ext cx="7053870" cy="492444"/>
              <a:chOff x="1046522" y="4563707"/>
              <a:chExt cx="7084748" cy="528323"/>
            </a:xfrm>
          </p:grpSpPr>
          <p:pic>
            <p:nvPicPr>
              <p:cNvPr id="15371" name="Picture 17"/>
              <p:cNvPicPr>
                <a:picLocks noChangeAspect="1" noChangeArrowheads="1"/>
              </p:cNvPicPr>
              <p:nvPr/>
            </p:nvPicPr>
            <p:blipFill>
              <a:blip r:embed="rId35"/>
              <a:srcRect/>
              <a:stretch>
                <a:fillRect/>
              </a:stretch>
            </p:blipFill>
            <p:spPr bwMode="auto">
              <a:xfrm>
                <a:off x="1046522" y="4566478"/>
                <a:ext cx="414167" cy="4896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2" name="Picture 18"/>
              <p:cNvPicPr>
                <a:picLocks noChangeAspect="1" noChangeArrowheads="1"/>
              </p:cNvPicPr>
              <p:nvPr/>
            </p:nvPicPr>
            <p:blipFill>
              <a:blip r:embed="rId36"/>
              <a:srcRect/>
              <a:stretch>
                <a:fillRect/>
              </a:stretch>
            </p:blipFill>
            <p:spPr bwMode="auto">
              <a:xfrm>
                <a:off x="1544737" y="4566477"/>
                <a:ext cx="429515" cy="5238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3" name="Picture 20"/>
              <p:cNvPicPr>
                <a:picLocks noChangeAspect="1" noChangeArrowheads="1"/>
              </p:cNvPicPr>
              <p:nvPr/>
            </p:nvPicPr>
            <p:blipFill>
              <a:blip r:embed="rId37"/>
              <a:srcRect/>
              <a:stretch>
                <a:fillRect/>
              </a:stretch>
            </p:blipFill>
            <p:spPr bwMode="auto">
              <a:xfrm>
                <a:off x="2590840" y="4566477"/>
                <a:ext cx="432623" cy="5233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4" name="Picture 21"/>
              <p:cNvPicPr>
                <a:picLocks noChangeAspect="1" noChangeArrowheads="1"/>
              </p:cNvPicPr>
              <p:nvPr/>
            </p:nvPicPr>
            <p:blipFill>
              <a:blip r:embed="rId38"/>
              <a:srcRect/>
              <a:stretch>
                <a:fillRect/>
              </a:stretch>
            </p:blipFill>
            <p:spPr bwMode="auto">
              <a:xfrm>
                <a:off x="3104605" y="4566478"/>
                <a:ext cx="460639" cy="510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5" name="Picture 19"/>
              <p:cNvPicPr>
                <a:picLocks noChangeAspect="1" noChangeArrowheads="1"/>
              </p:cNvPicPr>
              <p:nvPr/>
            </p:nvPicPr>
            <p:blipFill>
              <a:blip r:embed="rId39"/>
              <a:srcRect/>
              <a:stretch>
                <a:fillRect/>
              </a:stretch>
            </p:blipFill>
            <p:spPr bwMode="auto">
              <a:xfrm>
                <a:off x="2070665" y="4566478"/>
                <a:ext cx="436764" cy="5109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6" name="Picture 22"/>
              <p:cNvPicPr>
                <a:picLocks noChangeAspect="1" noChangeArrowheads="1"/>
              </p:cNvPicPr>
              <p:nvPr/>
            </p:nvPicPr>
            <p:blipFill>
              <a:blip r:embed="rId40"/>
              <a:srcRect/>
              <a:stretch>
                <a:fillRect/>
              </a:stretch>
            </p:blipFill>
            <p:spPr bwMode="auto">
              <a:xfrm>
                <a:off x="3616314" y="4569204"/>
                <a:ext cx="438786" cy="5053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7" name="Picture 23"/>
              <p:cNvPicPr>
                <a:picLocks noChangeAspect="1" noChangeArrowheads="1"/>
              </p:cNvPicPr>
              <p:nvPr/>
            </p:nvPicPr>
            <p:blipFill>
              <a:blip r:embed="rId41"/>
              <a:srcRect/>
              <a:stretch>
                <a:fillRect/>
              </a:stretch>
            </p:blipFill>
            <p:spPr bwMode="auto">
              <a:xfrm>
                <a:off x="4116927" y="4570052"/>
                <a:ext cx="445501" cy="5197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8" name="Picture 24"/>
              <p:cNvPicPr>
                <a:picLocks noChangeAspect="1" noChangeArrowheads="1"/>
              </p:cNvPicPr>
              <p:nvPr/>
            </p:nvPicPr>
            <p:blipFill>
              <a:blip r:embed="rId42"/>
              <a:srcRect/>
              <a:stretch>
                <a:fillRect/>
              </a:stretch>
            </p:blipFill>
            <p:spPr bwMode="auto">
              <a:xfrm>
                <a:off x="4616573" y="4570052"/>
                <a:ext cx="430792" cy="50664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9" name="Picture 25"/>
              <p:cNvPicPr>
                <a:picLocks noChangeAspect="1" noChangeArrowheads="1"/>
              </p:cNvPicPr>
              <p:nvPr/>
            </p:nvPicPr>
            <p:blipFill>
              <a:blip r:embed="rId43"/>
              <a:srcRect/>
              <a:stretch>
                <a:fillRect/>
              </a:stretch>
            </p:blipFill>
            <p:spPr bwMode="auto">
              <a:xfrm>
                <a:off x="5106021" y="4568475"/>
                <a:ext cx="430639" cy="5082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0" name="Picture 26"/>
              <p:cNvPicPr>
                <a:picLocks noChangeAspect="1" noChangeArrowheads="1"/>
              </p:cNvPicPr>
              <p:nvPr/>
            </p:nvPicPr>
            <p:blipFill>
              <a:blip r:embed="rId44"/>
              <a:srcRect/>
              <a:stretch>
                <a:fillRect/>
              </a:stretch>
            </p:blipFill>
            <p:spPr bwMode="auto">
              <a:xfrm>
                <a:off x="5601342" y="4566584"/>
                <a:ext cx="448474" cy="5232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1" name="Picture 27"/>
              <p:cNvPicPr>
                <a:picLocks noChangeAspect="1" noChangeArrowheads="1"/>
              </p:cNvPicPr>
              <p:nvPr/>
            </p:nvPicPr>
            <p:blipFill>
              <a:blip r:embed="rId45"/>
              <a:srcRect/>
              <a:stretch>
                <a:fillRect/>
              </a:stretch>
            </p:blipFill>
            <p:spPr bwMode="auto">
              <a:xfrm>
                <a:off x="6105726" y="4566285"/>
                <a:ext cx="448131" cy="52285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2" name="Picture 28"/>
              <p:cNvPicPr>
                <a:picLocks noChangeAspect="1" noChangeArrowheads="1"/>
              </p:cNvPicPr>
              <p:nvPr/>
            </p:nvPicPr>
            <p:blipFill>
              <a:blip r:embed="rId46"/>
              <a:srcRect/>
              <a:stretch>
                <a:fillRect/>
              </a:stretch>
            </p:blipFill>
            <p:spPr bwMode="auto">
              <a:xfrm>
                <a:off x="6627531" y="4568475"/>
                <a:ext cx="449929" cy="5235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3" name="Picture 29"/>
              <p:cNvPicPr>
                <a:picLocks noChangeAspect="1" noChangeArrowheads="1"/>
              </p:cNvPicPr>
              <p:nvPr/>
            </p:nvPicPr>
            <p:blipFill>
              <a:blip r:embed="rId47"/>
              <a:srcRect/>
              <a:stretch>
                <a:fillRect/>
              </a:stretch>
            </p:blipFill>
            <p:spPr bwMode="auto">
              <a:xfrm>
                <a:off x="7153035" y="4563707"/>
                <a:ext cx="450938" cy="5261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4" name="Picture 30"/>
              <p:cNvPicPr>
                <a:picLocks noChangeAspect="1" noChangeArrowheads="1"/>
              </p:cNvPicPr>
              <p:nvPr/>
            </p:nvPicPr>
            <p:blipFill>
              <a:blip r:embed="rId48"/>
              <a:srcRect/>
              <a:stretch>
                <a:fillRect/>
              </a:stretch>
            </p:blipFill>
            <p:spPr bwMode="auto">
              <a:xfrm>
                <a:off x="7681844" y="4565472"/>
                <a:ext cx="449426" cy="5243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</p:spTree>
    <p:extLst>
      <p:ext uri="{BB962C8B-B14F-4D97-AF65-F5344CB8AC3E}">
        <p14:creationId xmlns:p14="http://schemas.microsoft.com/office/powerpoint/2010/main" val="306345737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70384"/>
            <a:ext cx="9132749" cy="6237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 Box 312"/>
          <p:cNvSpPr txBox="1">
            <a:spLocks noChangeArrowheads="1"/>
          </p:cNvSpPr>
          <p:nvPr/>
        </p:nvSpPr>
        <p:spPr bwMode="auto">
          <a:xfrm>
            <a:off x="0" y="-41502"/>
            <a:ext cx="9144000" cy="7341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  <a:extLst/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ФОРМИРОВАНИЕ СМЕРЧЕЙ НА ТЕРРИТОРИИ МО г. СОЧИ КРАСНОДАРСКОГО КРАЯ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887924" y="2204864"/>
            <a:ext cx="1368152" cy="295136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lIns="78922" tIns="39461" rIns="78922" bIns="39461" rtlCol="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400" smtClean="0"/>
              <a:t>Сочи</a:t>
            </a:r>
            <a:endParaRPr lang="ru-RU" sz="1400" dirty="0"/>
          </a:p>
        </p:txBody>
      </p:sp>
      <p:pic>
        <p:nvPicPr>
          <p:cNvPr id="19" name="Picture 1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5725" y="821802"/>
            <a:ext cx="1008112" cy="138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3875" y="692695"/>
            <a:ext cx="3614070" cy="2182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Text Box 43"/>
          <p:cNvSpPr txBox="1">
            <a:spLocks noChangeArrowheads="1"/>
          </p:cNvSpPr>
          <p:nvPr/>
        </p:nvSpPr>
        <p:spPr bwMode="auto">
          <a:xfrm>
            <a:off x="7188402" y="874307"/>
            <a:ext cx="830313" cy="138499"/>
          </a:xfrm>
          <a:prstGeom prst="rect">
            <a:avLst/>
          </a:prstGeom>
          <a:solidFill>
            <a:schemeClr val="accent6">
              <a:alpha val="81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>
            <a:lvl1pPr defTabSz="1270000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270000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270000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270000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270000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270000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270000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270000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270000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900" dirty="0" smtClean="0"/>
              <a:t>Карта высот</a:t>
            </a:r>
            <a:endParaRPr lang="ru-RU" sz="9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2286000" y="269033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dirty="0"/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6615347" y="5027470"/>
            <a:ext cx="2528603" cy="1857914"/>
            <a:chOff x="6615347" y="4891190"/>
            <a:chExt cx="2528603" cy="1857914"/>
          </a:xfrm>
        </p:grpSpPr>
        <p:sp>
          <p:nvSpPr>
            <p:cNvPr id="23" name="Text Box 830"/>
            <p:cNvSpPr txBox="1">
              <a:spLocks noChangeArrowheads="1"/>
            </p:cNvSpPr>
            <p:nvPr/>
          </p:nvSpPr>
          <p:spPr bwMode="auto">
            <a:xfrm>
              <a:off x="6615671" y="5182790"/>
              <a:ext cx="2528279" cy="86400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just" defTabSz="854933"/>
              <a:r>
                <a:rPr lang="ru-RU" sz="1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Населенных 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пунктов – </a:t>
              </a:r>
              <a:r>
                <a:rPr lang="ru-RU" sz="1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104 </a:t>
              </a:r>
              <a:r>
                <a:rPr lang="ru-RU" sz="1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шт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;</a:t>
              </a:r>
              <a:endParaRPr lang="ru-RU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количество домов </a:t>
              </a:r>
              <a:r>
                <a:rPr lang="ru-RU" sz="1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– 50 362 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шт., </a:t>
              </a:r>
              <a:endParaRPr lang="en-US" sz="1000" dirty="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население </a:t>
              </a:r>
              <a:r>
                <a:rPr lang="en-US" sz="1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– </a:t>
              </a:r>
              <a:r>
                <a:rPr lang="ru-RU" sz="1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497 806 человек, </a:t>
              </a:r>
              <a:endParaRPr lang="ru-RU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СЗО - </a:t>
              </a:r>
              <a:r>
                <a:rPr lang="ru-RU" sz="1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464, </a:t>
              </a:r>
              <a:endParaRPr lang="ru-RU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ПОО </a:t>
              </a:r>
              <a:r>
                <a:rPr lang="en-US" sz="1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r>
                <a:rPr lang="ru-RU" sz="1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48.</a:t>
              </a:r>
              <a:endParaRPr lang="ru-RU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" name="Rectangle 84"/>
            <p:cNvSpPr>
              <a:spLocks noChangeArrowheads="1"/>
            </p:cNvSpPr>
            <p:nvPr/>
          </p:nvSpPr>
          <p:spPr bwMode="auto">
            <a:xfrm>
              <a:off x="6623737" y="4891190"/>
              <a:ext cx="2520000" cy="288000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  <a:effectLst/>
            <a:ex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1200" b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Справочная информация</a:t>
              </a:r>
              <a:endPara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Text Box 830"/>
            <p:cNvSpPr txBox="1">
              <a:spLocks noChangeArrowheads="1"/>
            </p:cNvSpPr>
            <p:nvPr/>
          </p:nvSpPr>
          <p:spPr bwMode="auto">
            <a:xfrm>
              <a:off x="6615347" y="6071410"/>
              <a:ext cx="2517402" cy="67769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just" defTabSz="854933"/>
              <a:r>
                <a:rPr lang="ru-RU" sz="1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Всего судов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: 247, в порту – 247, </a:t>
              </a:r>
              <a:r>
                <a:rPr lang="ru-RU" sz="1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/>
              </a:r>
              <a:br>
                <a:rPr lang="ru-RU" sz="1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</a:br>
              <a:r>
                <a:rPr lang="ru-RU" sz="1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под 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груз. операциями – 0</a:t>
              </a:r>
            </a:p>
            <a:p>
              <a:pPr algn="just" defTabSz="854933"/>
              <a:r>
                <a:rPr lang="ru-RU" sz="1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Спасательные судна</a:t>
              </a:r>
              <a:r>
                <a:rPr lang="ru-RU" sz="1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: 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ЛРН «НМС-38», </a:t>
              </a:r>
              <a:r>
                <a:rPr lang="ru-RU" sz="1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/>
              </a:r>
              <a:br>
                <a:rPr lang="ru-RU" sz="1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</a:br>
              <a:r>
                <a:rPr lang="ru-RU" sz="1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БК 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«Руслан» - готовность 30 мин.  </a:t>
              </a:r>
            </a:p>
          </p:txBody>
        </p:sp>
      </p:grpSp>
      <p:sp>
        <p:nvSpPr>
          <p:cNvPr id="5" name="Прямоугольник 4"/>
          <p:cNvSpPr/>
          <p:nvPr/>
        </p:nvSpPr>
        <p:spPr>
          <a:xfrm>
            <a:off x="2123728" y="6071410"/>
            <a:ext cx="4088983" cy="830997"/>
          </a:xfrm>
          <a:prstGeom prst="rect">
            <a:avLst/>
          </a:prstGeom>
          <a:solidFill>
            <a:srgbClr val="FFC000">
              <a:alpha val="93000"/>
            </a:srgbClr>
          </a:solidFill>
          <a:ln>
            <a:solidFill>
              <a:srgbClr val="0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Водяной смерч, как правило, существует всего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15-30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минут.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Диаметр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основания иногда может доходить до 100 метров, а обычно - 15-30 метров.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Смерч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зародившийся на море, над сушей быстро гибнет.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754677" y="3410807"/>
            <a:ext cx="2049463" cy="646331"/>
          </a:xfrm>
          <a:prstGeom prst="rect">
            <a:avLst/>
          </a:prstGeom>
          <a:solidFill>
            <a:srgbClr val="FFC000">
              <a:alpha val="94000"/>
            </a:srgbClr>
          </a:solidFill>
          <a:ln>
            <a:solidFill>
              <a:srgbClr val="0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смерчей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акватория Черного </a:t>
            </a:r>
            <a:r>
              <a:rPr 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моря, 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участке Магри-Веселое</a:t>
            </a:r>
            <a:r>
              <a:rPr 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7" name="Group 82"/>
          <p:cNvGrpSpPr>
            <a:grpSpLocks/>
          </p:cNvGrpSpPr>
          <p:nvPr/>
        </p:nvGrpSpPr>
        <p:grpSpPr bwMode="auto">
          <a:xfrm>
            <a:off x="2252911" y="4869358"/>
            <a:ext cx="384175" cy="414338"/>
            <a:chOff x="2607" y="5208"/>
            <a:chExt cx="847" cy="913"/>
          </a:xfrm>
        </p:grpSpPr>
        <p:sp>
          <p:nvSpPr>
            <p:cNvPr id="20" name="Freeform 83"/>
            <p:cNvSpPr>
              <a:spLocks/>
            </p:cNvSpPr>
            <p:nvPr/>
          </p:nvSpPr>
          <p:spPr bwMode="auto">
            <a:xfrm>
              <a:off x="2607" y="5208"/>
              <a:ext cx="754" cy="729"/>
            </a:xfrm>
            <a:custGeom>
              <a:avLst/>
              <a:gdLst>
                <a:gd name="T0" fmla="*/ 0 w 20000"/>
                <a:gd name="T1" fmla="*/ 0 h 20000"/>
                <a:gd name="T2" fmla="*/ 0 w 20000"/>
                <a:gd name="T3" fmla="*/ 0 h 20000"/>
                <a:gd name="T4" fmla="*/ 0 w 20000"/>
                <a:gd name="T5" fmla="*/ 0 h 20000"/>
                <a:gd name="T6" fmla="*/ 0 w 20000"/>
                <a:gd name="T7" fmla="*/ 0 h 20000"/>
                <a:gd name="T8" fmla="*/ 0 w 20000"/>
                <a:gd name="T9" fmla="*/ 0 h 20000"/>
                <a:gd name="T10" fmla="*/ 0 w 20000"/>
                <a:gd name="T11" fmla="*/ 0 h 20000"/>
                <a:gd name="T12" fmla="*/ 0 w 20000"/>
                <a:gd name="T13" fmla="*/ 0 h 20000"/>
                <a:gd name="T14" fmla="*/ 0 w 20000"/>
                <a:gd name="T15" fmla="*/ 0 h 20000"/>
                <a:gd name="T16" fmla="*/ 0 w 20000"/>
                <a:gd name="T17" fmla="*/ 0 h 20000"/>
                <a:gd name="T18" fmla="*/ 0 w 20000"/>
                <a:gd name="T19" fmla="*/ 0 h 20000"/>
                <a:gd name="T20" fmla="*/ 0 w 20000"/>
                <a:gd name="T21" fmla="*/ 0 h 20000"/>
                <a:gd name="T22" fmla="*/ 0 w 20000"/>
                <a:gd name="T23" fmla="*/ 0 h 20000"/>
                <a:gd name="T24" fmla="*/ 0 w 20000"/>
                <a:gd name="T25" fmla="*/ 0 h 20000"/>
                <a:gd name="T26" fmla="*/ 0 w 20000"/>
                <a:gd name="T27" fmla="*/ 0 h 20000"/>
                <a:gd name="T28" fmla="*/ 0 w 20000"/>
                <a:gd name="T29" fmla="*/ 0 h 20000"/>
                <a:gd name="T30" fmla="*/ 0 w 20000"/>
                <a:gd name="T31" fmla="*/ 0 h 20000"/>
                <a:gd name="T32" fmla="*/ 0 w 20000"/>
                <a:gd name="T33" fmla="*/ 0 h 20000"/>
                <a:gd name="T34" fmla="*/ 0 w 20000"/>
                <a:gd name="T35" fmla="*/ 0 h 20000"/>
                <a:gd name="T36" fmla="*/ 0 w 20000"/>
                <a:gd name="T37" fmla="*/ 0 h 20000"/>
                <a:gd name="T38" fmla="*/ 0 w 20000"/>
                <a:gd name="T39" fmla="*/ 0 h 20000"/>
                <a:gd name="T40" fmla="*/ 0 w 20000"/>
                <a:gd name="T41" fmla="*/ 0 h 20000"/>
                <a:gd name="T42" fmla="*/ 0 w 20000"/>
                <a:gd name="T43" fmla="*/ 0 h 20000"/>
                <a:gd name="T44" fmla="*/ 0 w 20000"/>
                <a:gd name="T45" fmla="*/ 0 h 20000"/>
                <a:gd name="T46" fmla="*/ 0 w 20000"/>
                <a:gd name="T47" fmla="*/ 0 h 20000"/>
                <a:gd name="T48" fmla="*/ 0 w 20000"/>
                <a:gd name="T49" fmla="*/ 0 h 20000"/>
                <a:gd name="T50" fmla="*/ 0 w 20000"/>
                <a:gd name="T51" fmla="*/ 0 h 20000"/>
                <a:gd name="T52" fmla="*/ 0 w 20000"/>
                <a:gd name="T53" fmla="*/ 0 h 20000"/>
                <a:gd name="T54" fmla="*/ 0 w 20000"/>
                <a:gd name="T55" fmla="*/ 0 h 20000"/>
                <a:gd name="T56" fmla="*/ 0 w 20000"/>
                <a:gd name="T57" fmla="*/ 0 h 20000"/>
                <a:gd name="T58" fmla="*/ 0 w 20000"/>
                <a:gd name="T59" fmla="*/ 0 h 20000"/>
                <a:gd name="T60" fmla="*/ 0 w 20000"/>
                <a:gd name="T61" fmla="*/ 0 h 20000"/>
                <a:gd name="T62" fmla="*/ 0 w 20000"/>
                <a:gd name="T63" fmla="*/ 0 h 20000"/>
                <a:gd name="T64" fmla="*/ 0 w 20000"/>
                <a:gd name="T65" fmla="*/ 0 h 20000"/>
                <a:gd name="T66" fmla="*/ 0 w 20000"/>
                <a:gd name="T67" fmla="*/ 0 h 20000"/>
                <a:gd name="T68" fmla="*/ 0 w 20000"/>
                <a:gd name="T69" fmla="*/ 0 h 20000"/>
                <a:gd name="T70" fmla="*/ 0 w 20000"/>
                <a:gd name="T71" fmla="*/ 0 h 20000"/>
                <a:gd name="T72" fmla="*/ 0 w 20000"/>
                <a:gd name="T73" fmla="*/ 0 h 20000"/>
                <a:gd name="T74" fmla="*/ 0 w 20000"/>
                <a:gd name="T75" fmla="*/ 0 h 20000"/>
                <a:gd name="T76" fmla="*/ 0 w 20000"/>
                <a:gd name="T77" fmla="*/ 0 h 20000"/>
                <a:gd name="T78" fmla="*/ 0 w 20000"/>
                <a:gd name="T79" fmla="*/ 0 h 20000"/>
                <a:gd name="T80" fmla="*/ 0 w 20000"/>
                <a:gd name="T81" fmla="*/ 0 h 20000"/>
                <a:gd name="T82" fmla="*/ 0 w 20000"/>
                <a:gd name="T83" fmla="*/ 0 h 20000"/>
                <a:gd name="T84" fmla="*/ 0 w 20000"/>
                <a:gd name="T85" fmla="*/ 0 h 20000"/>
                <a:gd name="T86" fmla="*/ 0 w 20000"/>
                <a:gd name="T87" fmla="*/ 0 h 20000"/>
                <a:gd name="T88" fmla="*/ 0 w 20000"/>
                <a:gd name="T89" fmla="*/ 0 h 20000"/>
                <a:gd name="T90" fmla="*/ 0 w 20000"/>
                <a:gd name="T91" fmla="*/ 0 h 20000"/>
                <a:gd name="T92" fmla="*/ 0 w 20000"/>
                <a:gd name="T93" fmla="*/ 0 h 20000"/>
                <a:gd name="T94" fmla="*/ 0 w 20000"/>
                <a:gd name="T95" fmla="*/ 0 h 20000"/>
                <a:gd name="T96" fmla="*/ 0 w 20000"/>
                <a:gd name="T97" fmla="*/ 0 h 20000"/>
                <a:gd name="T98" fmla="*/ 0 w 20000"/>
                <a:gd name="T99" fmla="*/ 0 h 20000"/>
                <a:gd name="T100" fmla="*/ 0 w 20000"/>
                <a:gd name="T101" fmla="*/ 0 h 20000"/>
                <a:gd name="T102" fmla="*/ 0 w 20000"/>
                <a:gd name="T103" fmla="*/ 0 h 2000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20000"/>
                <a:gd name="T157" fmla="*/ 0 h 20000"/>
                <a:gd name="T158" fmla="*/ 20000 w 20000"/>
                <a:gd name="T159" fmla="*/ 20000 h 20000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20000" h="20000">
                  <a:moveTo>
                    <a:pt x="19973" y="3621"/>
                  </a:moveTo>
                  <a:lnTo>
                    <a:pt x="19098" y="3923"/>
                  </a:lnTo>
                  <a:lnTo>
                    <a:pt x="19098" y="3704"/>
                  </a:lnTo>
                  <a:lnTo>
                    <a:pt x="18912" y="3704"/>
                  </a:lnTo>
                  <a:lnTo>
                    <a:pt x="18912" y="3512"/>
                  </a:lnTo>
                  <a:lnTo>
                    <a:pt x="18700" y="3292"/>
                  </a:lnTo>
                  <a:lnTo>
                    <a:pt x="18515" y="3292"/>
                  </a:lnTo>
                  <a:lnTo>
                    <a:pt x="18302" y="3100"/>
                  </a:lnTo>
                  <a:lnTo>
                    <a:pt x="18117" y="2881"/>
                  </a:lnTo>
                  <a:lnTo>
                    <a:pt x="17905" y="2881"/>
                  </a:lnTo>
                  <a:lnTo>
                    <a:pt x="17905" y="2689"/>
                  </a:lnTo>
                  <a:lnTo>
                    <a:pt x="17507" y="2689"/>
                  </a:lnTo>
                  <a:lnTo>
                    <a:pt x="17321" y="2469"/>
                  </a:lnTo>
                  <a:lnTo>
                    <a:pt x="17109" y="2469"/>
                  </a:lnTo>
                  <a:lnTo>
                    <a:pt x="16923" y="2277"/>
                  </a:lnTo>
                  <a:lnTo>
                    <a:pt x="16711" y="2277"/>
                  </a:lnTo>
                  <a:lnTo>
                    <a:pt x="16525" y="2058"/>
                  </a:lnTo>
                  <a:lnTo>
                    <a:pt x="16313" y="2058"/>
                  </a:lnTo>
                  <a:lnTo>
                    <a:pt x="15915" y="1866"/>
                  </a:lnTo>
                  <a:lnTo>
                    <a:pt x="15729" y="1866"/>
                  </a:lnTo>
                  <a:lnTo>
                    <a:pt x="15517" y="1646"/>
                  </a:lnTo>
                  <a:lnTo>
                    <a:pt x="15119" y="1454"/>
                  </a:lnTo>
                  <a:lnTo>
                    <a:pt x="14934" y="1235"/>
                  </a:lnTo>
                  <a:lnTo>
                    <a:pt x="14536" y="1235"/>
                  </a:lnTo>
                  <a:lnTo>
                    <a:pt x="14138" y="1043"/>
                  </a:lnTo>
                  <a:lnTo>
                    <a:pt x="13342" y="1043"/>
                  </a:lnTo>
                  <a:lnTo>
                    <a:pt x="13130" y="823"/>
                  </a:lnTo>
                  <a:lnTo>
                    <a:pt x="12732" y="823"/>
                  </a:lnTo>
                  <a:lnTo>
                    <a:pt x="12546" y="631"/>
                  </a:lnTo>
                  <a:lnTo>
                    <a:pt x="11936" y="631"/>
                  </a:lnTo>
                  <a:lnTo>
                    <a:pt x="11751" y="412"/>
                  </a:lnTo>
                  <a:lnTo>
                    <a:pt x="11141" y="412"/>
                  </a:lnTo>
                  <a:lnTo>
                    <a:pt x="10955" y="219"/>
                  </a:lnTo>
                  <a:lnTo>
                    <a:pt x="10345" y="219"/>
                  </a:lnTo>
                  <a:lnTo>
                    <a:pt x="10159" y="0"/>
                  </a:lnTo>
                  <a:lnTo>
                    <a:pt x="7162" y="0"/>
                  </a:lnTo>
                  <a:lnTo>
                    <a:pt x="5968" y="219"/>
                  </a:lnTo>
                  <a:lnTo>
                    <a:pt x="5172" y="219"/>
                  </a:lnTo>
                  <a:lnTo>
                    <a:pt x="5172" y="412"/>
                  </a:lnTo>
                  <a:lnTo>
                    <a:pt x="4775" y="631"/>
                  </a:lnTo>
                  <a:lnTo>
                    <a:pt x="4589" y="823"/>
                  </a:lnTo>
                  <a:lnTo>
                    <a:pt x="4377" y="823"/>
                  </a:lnTo>
                  <a:lnTo>
                    <a:pt x="4191" y="1043"/>
                  </a:lnTo>
                  <a:lnTo>
                    <a:pt x="4191" y="1235"/>
                  </a:lnTo>
                  <a:lnTo>
                    <a:pt x="3979" y="1235"/>
                  </a:lnTo>
                  <a:lnTo>
                    <a:pt x="3581" y="1454"/>
                  </a:lnTo>
                  <a:lnTo>
                    <a:pt x="3183" y="1646"/>
                  </a:lnTo>
                  <a:lnTo>
                    <a:pt x="2785" y="1646"/>
                  </a:lnTo>
                  <a:lnTo>
                    <a:pt x="2785" y="1866"/>
                  </a:lnTo>
                  <a:lnTo>
                    <a:pt x="2387" y="1866"/>
                  </a:lnTo>
                  <a:lnTo>
                    <a:pt x="2387" y="2058"/>
                  </a:lnTo>
                  <a:lnTo>
                    <a:pt x="1989" y="2277"/>
                  </a:lnTo>
                  <a:lnTo>
                    <a:pt x="1406" y="2881"/>
                  </a:lnTo>
                  <a:lnTo>
                    <a:pt x="1194" y="2881"/>
                  </a:lnTo>
                  <a:lnTo>
                    <a:pt x="1008" y="3100"/>
                  </a:lnTo>
                  <a:lnTo>
                    <a:pt x="1008" y="3292"/>
                  </a:lnTo>
                  <a:lnTo>
                    <a:pt x="796" y="3292"/>
                  </a:lnTo>
                  <a:lnTo>
                    <a:pt x="610" y="3704"/>
                  </a:lnTo>
                  <a:lnTo>
                    <a:pt x="212" y="4115"/>
                  </a:lnTo>
                  <a:lnTo>
                    <a:pt x="0" y="4115"/>
                  </a:lnTo>
                  <a:lnTo>
                    <a:pt x="0" y="5981"/>
                  </a:lnTo>
                  <a:lnTo>
                    <a:pt x="212" y="5981"/>
                  </a:lnTo>
                  <a:lnTo>
                    <a:pt x="398" y="6173"/>
                  </a:lnTo>
                  <a:lnTo>
                    <a:pt x="398" y="6392"/>
                  </a:lnTo>
                  <a:lnTo>
                    <a:pt x="610" y="6392"/>
                  </a:lnTo>
                  <a:lnTo>
                    <a:pt x="610" y="6584"/>
                  </a:lnTo>
                  <a:lnTo>
                    <a:pt x="1008" y="6584"/>
                  </a:lnTo>
                  <a:lnTo>
                    <a:pt x="1008" y="6804"/>
                  </a:lnTo>
                  <a:lnTo>
                    <a:pt x="1194" y="6804"/>
                  </a:lnTo>
                  <a:lnTo>
                    <a:pt x="1406" y="6996"/>
                  </a:lnTo>
                  <a:lnTo>
                    <a:pt x="1592" y="7215"/>
                  </a:lnTo>
                  <a:lnTo>
                    <a:pt x="1804" y="7407"/>
                  </a:lnTo>
                  <a:lnTo>
                    <a:pt x="1989" y="7407"/>
                  </a:lnTo>
                  <a:lnTo>
                    <a:pt x="2387" y="7627"/>
                  </a:lnTo>
                  <a:lnTo>
                    <a:pt x="2599" y="7819"/>
                  </a:lnTo>
                  <a:lnTo>
                    <a:pt x="2997" y="8038"/>
                  </a:lnTo>
                  <a:lnTo>
                    <a:pt x="3395" y="8038"/>
                  </a:lnTo>
                  <a:lnTo>
                    <a:pt x="3793" y="8230"/>
                  </a:lnTo>
                  <a:lnTo>
                    <a:pt x="4191" y="8230"/>
                  </a:lnTo>
                  <a:lnTo>
                    <a:pt x="4377" y="8450"/>
                  </a:lnTo>
                  <a:lnTo>
                    <a:pt x="4775" y="8450"/>
                  </a:lnTo>
                  <a:lnTo>
                    <a:pt x="4987" y="8642"/>
                  </a:lnTo>
                  <a:lnTo>
                    <a:pt x="5385" y="8642"/>
                  </a:lnTo>
                  <a:lnTo>
                    <a:pt x="5570" y="8861"/>
                  </a:lnTo>
                  <a:lnTo>
                    <a:pt x="7162" y="8861"/>
                  </a:lnTo>
                  <a:lnTo>
                    <a:pt x="7374" y="9053"/>
                  </a:lnTo>
                  <a:lnTo>
                    <a:pt x="8753" y="9053"/>
                  </a:lnTo>
                  <a:lnTo>
                    <a:pt x="8966" y="9273"/>
                  </a:lnTo>
                  <a:lnTo>
                    <a:pt x="11751" y="9273"/>
                  </a:lnTo>
                  <a:lnTo>
                    <a:pt x="11751" y="9053"/>
                  </a:lnTo>
                  <a:lnTo>
                    <a:pt x="12149" y="9053"/>
                  </a:lnTo>
                  <a:lnTo>
                    <a:pt x="12149" y="8861"/>
                  </a:lnTo>
                  <a:lnTo>
                    <a:pt x="12334" y="8861"/>
                  </a:lnTo>
                  <a:lnTo>
                    <a:pt x="12546" y="8642"/>
                  </a:lnTo>
                  <a:lnTo>
                    <a:pt x="12732" y="8642"/>
                  </a:lnTo>
                  <a:lnTo>
                    <a:pt x="12732" y="8450"/>
                  </a:lnTo>
                  <a:lnTo>
                    <a:pt x="13130" y="8038"/>
                  </a:lnTo>
                  <a:lnTo>
                    <a:pt x="13342" y="7627"/>
                  </a:lnTo>
                  <a:lnTo>
                    <a:pt x="13342" y="6584"/>
                  </a:lnTo>
                  <a:lnTo>
                    <a:pt x="13130" y="6392"/>
                  </a:lnTo>
                  <a:lnTo>
                    <a:pt x="12944" y="6392"/>
                  </a:lnTo>
                  <a:lnTo>
                    <a:pt x="12944" y="6173"/>
                  </a:lnTo>
                  <a:lnTo>
                    <a:pt x="12732" y="5981"/>
                  </a:lnTo>
                  <a:lnTo>
                    <a:pt x="12546" y="5981"/>
                  </a:lnTo>
                  <a:lnTo>
                    <a:pt x="12334" y="5761"/>
                  </a:lnTo>
                  <a:lnTo>
                    <a:pt x="11936" y="5761"/>
                  </a:lnTo>
                  <a:lnTo>
                    <a:pt x="11936" y="5569"/>
                  </a:lnTo>
                  <a:lnTo>
                    <a:pt x="10955" y="5569"/>
                  </a:lnTo>
                  <a:lnTo>
                    <a:pt x="10557" y="5350"/>
                  </a:lnTo>
                  <a:lnTo>
                    <a:pt x="9549" y="5350"/>
                  </a:lnTo>
                  <a:lnTo>
                    <a:pt x="9363" y="5158"/>
                  </a:lnTo>
                  <a:lnTo>
                    <a:pt x="6976" y="5158"/>
                  </a:lnTo>
                  <a:lnTo>
                    <a:pt x="6764" y="5350"/>
                  </a:lnTo>
                  <a:lnTo>
                    <a:pt x="6180" y="5350"/>
                  </a:lnTo>
                  <a:lnTo>
                    <a:pt x="5782" y="5569"/>
                  </a:lnTo>
                  <a:lnTo>
                    <a:pt x="5570" y="5761"/>
                  </a:lnTo>
                  <a:lnTo>
                    <a:pt x="4987" y="5761"/>
                  </a:lnTo>
                  <a:lnTo>
                    <a:pt x="4987" y="5981"/>
                  </a:lnTo>
                  <a:lnTo>
                    <a:pt x="4775" y="5981"/>
                  </a:lnTo>
                  <a:lnTo>
                    <a:pt x="4377" y="6392"/>
                  </a:lnTo>
                  <a:lnTo>
                    <a:pt x="4191" y="6392"/>
                  </a:lnTo>
                  <a:lnTo>
                    <a:pt x="3979" y="6584"/>
                  </a:lnTo>
                  <a:lnTo>
                    <a:pt x="3793" y="6584"/>
                  </a:lnTo>
                  <a:lnTo>
                    <a:pt x="3793" y="6804"/>
                  </a:lnTo>
                  <a:lnTo>
                    <a:pt x="3395" y="6804"/>
                  </a:lnTo>
                  <a:lnTo>
                    <a:pt x="3395" y="6996"/>
                  </a:lnTo>
                  <a:lnTo>
                    <a:pt x="3183" y="6996"/>
                  </a:lnTo>
                  <a:lnTo>
                    <a:pt x="3183" y="7215"/>
                  </a:lnTo>
                  <a:lnTo>
                    <a:pt x="2997" y="7215"/>
                  </a:lnTo>
                  <a:lnTo>
                    <a:pt x="2997" y="7407"/>
                  </a:lnTo>
                  <a:lnTo>
                    <a:pt x="2785" y="7407"/>
                  </a:lnTo>
                  <a:lnTo>
                    <a:pt x="2785" y="7627"/>
                  </a:lnTo>
                  <a:lnTo>
                    <a:pt x="2599" y="7627"/>
                  </a:lnTo>
                  <a:lnTo>
                    <a:pt x="2599" y="8038"/>
                  </a:lnTo>
                  <a:lnTo>
                    <a:pt x="2387" y="8038"/>
                  </a:lnTo>
                  <a:lnTo>
                    <a:pt x="2387" y="9684"/>
                  </a:lnTo>
                  <a:lnTo>
                    <a:pt x="2599" y="9684"/>
                  </a:lnTo>
                  <a:lnTo>
                    <a:pt x="2599" y="10288"/>
                  </a:lnTo>
                  <a:lnTo>
                    <a:pt x="2785" y="10288"/>
                  </a:lnTo>
                  <a:lnTo>
                    <a:pt x="2785" y="10508"/>
                  </a:lnTo>
                  <a:lnTo>
                    <a:pt x="2997" y="10508"/>
                  </a:lnTo>
                  <a:lnTo>
                    <a:pt x="2997" y="10700"/>
                  </a:lnTo>
                  <a:lnTo>
                    <a:pt x="3183" y="10919"/>
                  </a:lnTo>
                  <a:lnTo>
                    <a:pt x="3395" y="11111"/>
                  </a:lnTo>
                  <a:lnTo>
                    <a:pt x="3395" y="11331"/>
                  </a:lnTo>
                  <a:lnTo>
                    <a:pt x="3581" y="11331"/>
                  </a:lnTo>
                  <a:lnTo>
                    <a:pt x="3793" y="11523"/>
                  </a:lnTo>
                  <a:lnTo>
                    <a:pt x="3979" y="11742"/>
                  </a:lnTo>
                  <a:lnTo>
                    <a:pt x="4191" y="11934"/>
                  </a:lnTo>
                  <a:lnTo>
                    <a:pt x="4589" y="12346"/>
                  </a:lnTo>
                  <a:lnTo>
                    <a:pt x="4589" y="12565"/>
                  </a:lnTo>
                  <a:lnTo>
                    <a:pt x="4775" y="12757"/>
                  </a:lnTo>
                  <a:lnTo>
                    <a:pt x="4987" y="12757"/>
                  </a:lnTo>
                  <a:lnTo>
                    <a:pt x="4987" y="12977"/>
                  </a:lnTo>
                  <a:lnTo>
                    <a:pt x="5172" y="12977"/>
                  </a:lnTo>
                  <a:lnTo>
                    <a:pt x="5172" y="13169"/>
                  </a:lnTo>
                  <a:lnTo>
                    <a:pt x="5385" y="13169"/>
                  </a:lnTo>
                  <a:lnTo>
                    <a:pt x="5570" y="13388"/>
                  </a:lnTo>
                  <a:lnTo>
                    <a:pt x="5782" y="13388"/>
                  </a:lnTo>
                  <a:lnTo>
                    <a:pt x="5782" y="13580"/>
                  </a:lnTo>
                  <a:lnTo>
                    <a:pt x="5968" y="13580"/>
                  </a:lnTo>
                  <a:lnTo>
                    <a:pt x="6180" y="13800"/>
                  </a:lnTo>
                  <a:lnTo>
                    <a:pt x="11141" y="13800"/>
                  </a:lnTo>
                  <a:lnTo>
                    <a:pt x="11353" y="13580"/>
                  </a:lnTo>
                  <a:lnTo>
                    <a:pt x="11538" y="13580"/>
                  </a:lnTo>
                  <a:lnTo>
                    <a:pt x="11751" y="13388"/>
                  </a:lnTo>
                  <a:lnTo>
                    <a:pt x="11936" y="13388"/>
                  </a:lnTo>
                  <a:lnTo>
                    <a:pt x="12149" y="13169"/>
                  </a:lnTo>
                  <a:lnTo>
                    <a:pt x="12546" y="13169"/>
                  </a:lnTo>
                  <a:lnTo>
                    <a:pt x="12546" y="12757"/>
                  </a:lnTo>
                  <a:lnTo>
                    <a:pt x="12732" y="12565"/>
                  </a:lnTo>
                  <a:lnTo>
                    <a:pt x="12732" y="11934"/>
                  </a:lnTo>
                  <a:lnTo>
                    <a:pt x="12546" y="11742"/>
                  </a:lnTo>
                  <a:lnTo>
                    <a:pt x="12149" y="11742"/>
                  </a:lnTo>
                  <a:lnTo>
                    <a:pt x="11936" y="11523"/>
                  </a:lnTo>
                  <a:lnTo>
                    <a:pt x="11751" y="11523"/>
                  </a:lnTo>
                  <a:lnTo>
                    <a:pt x="11353" y="11331"/>
                  </a:lnTo>
                  <a:lnTo>
                    <a:pt x="11141" y="11111"/>
                  </a:lnTo>
                  <a:lnTo>
                    <a:pt x="10743" y="11111"/>
                  </a:lnTo>
                  <a:lnTo>
                    <a:pt x="10557" y="10919"/>
                  </a:lnTo>
                  <a:lnTo>
                    <a:pt x="8170" y="10919"/>
                  </a:lnTo>
                  <a:lnTo>
                    <a:pt x="8170" y="11111"/>
                  </a:lnTo>
                  <a:lnTo>
                    <a:pt x="7772" y="11111"/>
                  </a:lnTo>
                  <a:lnTo>
                    <a:pt x="7560" y="11331"/>
                  </a:lnTo>
                  <a:lnTo>
                    <a:pt x="7374" y="11331"/>
                  </a:lnTo>
                  <a:lnTo>
                    <a:pt x="7374" y="11523"/>
                  </a:lnTo>
                  <a:lnTo>
                    <a:pt x="6976" y="11523"/>
                  </a:lnTo>
                  <a:lnTo>
                    <a:pt x="6976" y="11742"/>
                  </a:lnTo>
                  <a:lnTo>
                    <a:pt x="6764" y="11742"/>
                  </a:lnTo>
                  <a:lnTo>
                    <a:pt x="6764" y="11934"/>
                  </a:lnTo>
                  <a:lnTo>
                    <a:pt x="6578" y="12154"/>
                  </a:lnTo>
                  <a:lnTo>
                    <a:pt x="6578" y="15638"/>
                  </a:lnTo>
                  <a:lnTo>
                    <a:pt x="6764" y="15638"/>
                  </a:lnTo>
                  <a:lnTo>
                    <a:pt x="6764" y="15857"/>
                  </a:lnTo>
                  <a:lnTo>
                    <a:pt x="6976" y="15857"/>
                  </a:lnTo>
                  <a:lnTo>
                    <a:pt x="6976" y="16269"/>
                  </a:lnTo>
                  <a:lnTo>
                    <a:pt x="7162" y="16269"/>
                  </a:lnTo>
                  <a:lnTo>
                    <a:pt x="7162" y="16461"/>
                  </a:lnTo>
                  <a:lnTo>
                    <a:pt x="7374" y="16680"/>
                  </a:lnTo>
                  <a:lnTo>
                    <a:pt x="7560" y="16680"/>
                  </a:lnTo>
                  <a:lnTo>
                    <a:pt x="7560" y="16872"/>
                  </a:lnTo>
                  <a:lnTo>
                    <a:pt x="7772" y="16872"/>
                  </a:lnTo>
                  <a:lnTo>
                    <a:pt x="7772" y="17092"/>
                  </a:lnTo>
                  <a:lnTo>
                    <a:pt x="7958" y="17092"/>
                  </a:lnTo>
                  <a:lnTo>
                    <a:pt x="8170" y="17284"/>
                  </a:lnTo>
                  <a:lnTo>
                    <a:pt x="8355" y="17284"/>
                  </a:lnTo>
                  <a:lnTo>
                    <a:pt x="8355" y="17503"/>
                  </a:lnTo>
                  <a:lnTo>
                    <a:pt x="8568" y="17503"/>
                  </a:lnTo>
                  <a:lnTo>
                    <a:pt x="8568" y="17695"/>
                  </a:lnTo>
                  <a:lnTo>
                    <a:pt x="8753" y="17695"/>
                  </a:lnTo>
                  <a:lnTo>
                    <a:pt x="8966" y="17915"/>
                  </a:lnTo>
                  <a:lnTo>
                    <a:pt x="9363" y="18107"/>
                  </a:lnTo>
                  <a:lnTo>
                    <a:pt x="9761" y="18107"/>
                  </a:lnTo>
                  <a:lnTo>
                    <a:pt x="10159" y="18326"/>
                  </a:lnTo>
                  <a:lnTo>
                    <a:pt x="10743" y="18326"/>
                  </a:lnTo>
                  <a:lnTo>
                    <a:pt x="10955" y="18107"/>
                  </a:lnTo>
                  <a:lnTo>
                    <a:pt x="11141" y="18107"/>
                  </a:lnTo>
                  <a:lnTo>
                    <a:pt x="11353" y="17915"/>
                  </a:lnTo>
                  <a:lnTo>
                    <a:pt x="11936" y="17915"/>
                  </a:lnTo>
                  <a:lnTo>
                    <a:pt x="11936" y="17695"/>
                  </a:lnTo>
                  <a:lnTo>
                    <a:pt x="12546" y="17695"/>
                  </a:lnTo>
                  <a:lnTo>
                    <a:pt x="12732" y="17503"/>
                  </a:lnTo>
                  <a:lnTo>
                    <a:pt x="12732" y="17284"/>
                  </a:lnTo>
                  <a:lnTo>
                    <a:pt x="12944" y="17284"/>
                  </a:lnTo>
                  <a:lnTo>
                    <a:pt x="12944" y="17092"/>
                  </a:lnTo>
                  <a:lnTo>
                    <a:pt x="13130" y="16872"/>
                  </a:lnTo>
                  <a:lnTo>
                    <a:pt x="13130" y="16680"/>
                  </a:lnTo>
                  <a:lnTo>
                    <a:pt x="12944" y="16461"/>
                  </a:lnTo>
                  <a:lnTo>
                    <a:pt x="12732" y="16269"/>
                  </a:lnTo>
                  <a:lnTo>
                    <a:pt x="12334" y="16269"/>
                  </a:lnTo>
                  <a:lnTo>
                    <a:pt x="12149" y="16049"/>
                  </a:lnTo>
                  <a:lnTo>
                    <a:pt x="11936" y="16049"/>
                  </a:lnTo>
                  <a:lnTo>
                    <a:pt x="11936" y="15857"/>
                  </a:lnTo>
                  <a:lnTo>
                    <a:pt x="11141" y="15857"/>
                  </a:lnTo>
                  <a:lnTo>
                    <a:pt x="11141" y="16049"/>
                  </a:lnTo>
                  <a:lnTo>
                    <a:pt x="10557" y="16049"/>
                  </a:lnTo>
                  <a:lnTo>
                    <a:pt x="10345" y="16269"/>
                  </a:lnTo>
                  <a:lnTo>
                    <a:pt x="9947" y="16269"/>
                  </a:lnTo>
                  <a:lnTo>
                    <a:pt x="9761" y="16461"/>
                  </a:lnTo>
                  <a:lnTo>
                    <a:pt x="9549" y="16461"/>
                  </a:lnTo>
                  <a:lnTo>
                    <a:pt x="9363" y="16680"/>
                  </a:lnTo>
                  <a:lnTo>
                    <a:pt x="9363" y="17092"/>
                  </a:lnTo>
                  <a:lnTo>
                    <a:pt x="9151" y="17284"/>
                  </a:lnTo>
                  <a:lnTo>
                    <a:pt x="9151" y="18326"/>
                  </a:lnTo>
                  <a:lnTo>
                    <a:pt x="9363" y="18326"/>
                  </a:lnTo>
                  <a:lnTo>
                    <a:pt x="9363" y="18738"/>
                  </a:lnTo>
                  <a:lnTo>
                    <a:pt x="9549" y="18930"/>
                  </a:lnTo>
                  <a:lnTo>
                    <a:pt x="9549" y="19150"/>
                  </a:lnTo>
                  <a:lnTo>
                    <a:pt x="9761" y="19150"/>
                  </a:lnTo>
                  <a:lnTo>
                    <a:pt x="9761" y="19561"/>
                  </a:lnTo>
                  <a:lnTo>
                    <a:pt x="10159" y="19561"/>
                  </a:lnTo>
                  <a:lnTo>
                    <a:pt x="10159" y="19753"/>
                  </a:lnTo>
                  <a:lnTo>
                    <a:pt x="12149" y="19753"/>
                  </a:lnTo>
                  <a:lnTo>
                    <a:pt x="12334" y="19973"/>
                  </a:lnTo>
                  <a:lnTo>
                    <a:pt x="12944" y="19973"/>
                  </a:lnTo>
                  <a:lnTo>
                    <a:pt x="12944" y="19753"/>
                  </a:lnTo>
                  <a:lnTo>
                    <a:pt x="13342" y="19753"/>
                  </a:lnTo>
                  <a:lnTo>
                    <a:pt x="13342" y="19561"/>
                  </a:lnTo>
                  <a:lnTo>
                    <a:pt x="13528" y="19561"/>
                  </a:lnTo>
                  <a:lnTo>
                    <a:pt x="13528" y="19342"/>
                  </a:lnTo>
                  <a:lnTo>
                    <a:pt x="13740" y="19342"/>
                  </a:lnTo>
                </a:path>
              </a:pathLst>
            </a:custGeom>
            <a:noFill/>
            <a:ln w="25400">
              <a:solidFill>
                <a:srgbClr val="000080"/>
              </a:solidFill>
              <a:round/>
              <a:headEnd type="non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1372" tIns="45686" rIns="91372" bIns="45686"/>
            <a:lstStyle/>
            <a:p>
              <a:endParaRPr lang="ru-RU"/>
            </a:p>
          </p:txBody>
        </p:sp>
        <p:sp>
          <p:nvSpPr>
            <p:cNvPr id="28" name="Line 84"/>
            <p:cNvSpPr>
              <a:spLocks noChangeShapeType="1"/>
            </p:cNvSpPr>
            <p:nvPr/>
          </p:nvSpPr>
          <p:spPr bwMode="auto">
            <a:xfrm rot="313848" flipH="1">
              <a:off x="3168" y="5769"/>
              <a:ext cx="286" cy="286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 type="triangl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9" name="Arc 85"/>
            <p:cNvSpPr>
              <a:spLocks/>
            </p:cNvSpPr>
            <p:nvPr/>
          </p:nvSpPr>
          <p:spPr bwMode="auto">
            <a:xfrm>
              <a:off x="3075" y="6006"/>
              <a:ext cx="115" cy="11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2700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1372" tIns="45686" rIns="91372" bIns="45686"/>
            <a:lstStyle/>
            <a:p>
              <a:endParaRPr lang="ru-RU"/>
            </a:p>
          </p:txBody>
        </p:sp>
      </p:grpSp>
      <p:grpSp>
        <p:nvGrpSpPr>
          <p:cNvPr id="30" name="Group 82"/>
          <p:cNvGrpSpPr>
            <a:grpSpLocks/>
          </p:cNvGrpSpPr>
          <p:nvPr/>
        </p:nvGrpSpPr>
        <p:grpSpPr bwMode="auto">
          <a:xfrm>
            <a:off x="3381623" y="5590083"/>
            <a:ext cx="384175" cy="414338"/>
            <a:chOff x="2607" y="5208"/>
            <a:chExt cx="847" cy="913"/>
          </a:xfrm>
        </p:grpSpPr>
        <p:sp>
          <p:nvSpPr>
            <p:cNvPr id="31" name="Freeform 83"/>
            <p:cNvSpPr>
              <a:spLocks/>
            </p:cNvSpPr>
            <p:nvPr/>
          </p:nvSpPr>
          <p:spPr bwMode="auto">
            <a:xfrm>
              <a:off x="2607" y="5208"/>
              <a:ext cx="754" cy="729"/>
            </a:xfrm>
            <a:custGeom>
              <a:avLst/>
              <a:gdLst>
                <a:gd name="T0" fmla="*/ 0 w 20000"/>
                <a:gd name="T1" fmla="*/ 0 h 20000"/>
                <a:gd name="T2" fmla="*/ 0 w 20000"/>
                <a:gd name="T3" fmla="*/ 0 h 20000"/>
                <a:gd name="T4" fmla="*/ 0 w 20000"/>
                <a:gd name="T5" fmla="*/ 0 h 20000"/>
                <a:gd name="T6" fmla="*/ 0 w 20000"/>
                <a:gd name="T7" fmla="*/ 0 h 20000"/>
                <a:gd name="T8" fmla="*/ 0 w 20000"/>
                <a:gd name="T9" fmla="*/ 0 h 20000"/>
                <a:gd name="T10" fmla="*/ 0 w 20000"/>
                <a:gd name="T11" fmla="*/ 0 h 20000"/>
                <a:gd name="T12" fmla="*/ 0 w 20000"/>
                <a:gd name="T13" fmla="*/ 0 h 20000"/>
                <a:gd name="T14" fmla="*/ 0 w 20000"/>
                <a:gd name="T15" fmla="*/ 0 h 20000"/>
                <a:gd name="T16" fmla="*/ 0 w 20000"/>
                <a:gd name="T17" fmla="*/ 0 h 20000"/>
                <a:gd name="T18" fmla="*/ 0 w 20000"/>
                <a:gd name="T19" fmla="*/ 0 h 20000"/>
                <a:gd name="T20" fmla="*/ 0 w 20000"/>
                <a:gd name="T21" fmla="*/ 0 h 20000"/>
                <a:gd name="T22" fmla="*/ 0 w 20000"/>
                <a:gd name="T23" fmla="*/ 0 h 20000"/>
                <a:gd name="T24" fmla="*/ 0 w 20000"/>
                <a:gd name="T25" fmla="*/ 0 h 20000"/>
                <a:gd name="T26" fmla="*/ 0 w 20000"/>
                <a:gd name="T27" fmla="*/ 0 h 20000"/>
                <a:gd name="T28" fmla="*/ 0 w 20000"/>
                <a:gd name="T29" fmla="*/ 0 h 20000"/>
                <a:gd name="T30" fmla="*/ 0 w 20000"/>
                <a:gd name="T31" fmla="*/ 0 h 20000"/>
                <a:gd name="T32" fmla="*/ 0 w 20000"/>
                <a:gd name="T33" fmla="*/ 0 h 20000"/>
                <a:gd name="T34" fmla="*/ 0 w 20000"/>
                <a:gd name="T35" fmla="*/ 0 h 20000"/>
                <a:gd name="T36" fmla="*/ 0 w 20000"/>
                <a:gd name="T37" fmla="*/ 0 h 20000"/>
                <a:gd name="T38" fmla="*/ 0 w 20000"/>
                <a:gd name="T39" fmla="*/ 0 h 20000"/>
                <a:gd name="T40" fmla="*/ 0 w 20000"/>
                <a:gd name="T41" fmla="*/ 0 h 20000"/>
                <a:gd name="T42" fmla="*/ 0 w 20000"/>
                <a:gd name="T43" fmla="*/ 0 h 20000"/>
                <a:gd name="T44" fmla="*/ 0 w 20000"/>
                <a:gd name="T45" fmla="*/ 0 h 20000"/>
                <a:gd name="T46" fmla="*/ 0 w 20000"/>
                <a:gd name="T47" fmla="*/ 0 h 20000"/>
                <a:gd name="T48" fmla="*/ 0 w 20000"/>
                <a:gd name="T49" fmla="*/ 0 h 20000"/>
                <a:gd name="T50" fmla="*/ 0 w 20000"/>
                <a:gd name="T51" fmla="*/ 0 h 20000"/>
                <a:gd name="T52" fmla="*/ 0 w 20000"/>
                <a:gd name="T53" fmla="*/ 0 h 20000"/>
                <a:gd name="T54" fmla="*/ 0 w 20000"/>
                <a:gd name="T55" fmla="*/ 0 h 20000"/>
                <a:gd name="T56" fmla="*/ 0 w 20000"/>
                <a:gd name="T57" fmla="*/ 0 h 20000"/>
                <a:gd name="T58" fmla="*/ 0 w 20000"/>
                <a:gd name="T59" fmla="*/ 0 h 20000"/>
                <a:gd name="T60" fmla="*/ 0 w 20000"/>
                <a:gd name="T61" fmla="*/ 0 h 20000"/>
                <a:gd name="T62" fmla="*/ 0 w 20000"/>
                <a:gd name="T63" fmla="*/ 0 h 20000"/>
                <a:gd name="T64" fmla="*/ 0 w 20000"/>
                <a:gd name="T65" fmla="*/ 0 h 20000"/>
                <a:gd name="T66" fmla="*/ 0 w 20000"/>
                <a:gd name="T67" fmla="*/ 0 h 20000"/>
                <a:gd name="T68" fmla="*/ 0 w 20000"/>
                <a:gd name="T69" fmla="*/ 0 h 20000"/>
                <a:gd name="T70" fmla="*/ 0 w 20000"/>
                <a:gd name="T71" fmla="*/ 0 h 20000"/>
                <a:gd name="T72" fmla="*/ 0 w 20000"/>
                <a:gd name="T73" fmla="*/ 0 h 20000"/>
                <a:gd name="T74" fmla="*/ 0 w 20000"/>
                <a:gd name="T75" fmla="*/ 0 h 20000"/>
                <a:gd name="T76" fmla="*/ 0 w 20000"/>
                <a:gd name="T77" fmla="*/ 0 h 20000"/>
                <a:gd name="T78" fmla="*/ 0 w 20000"/>
                <a:gd name="T79" fmla="*/ 0 h 20000"/>
                <a:gd name="T80" fmla="*/ 0 w 20000"/>
                <a:gd name="T81" fmla="*/ 0 h 20000"/>
                <a:gd name="T82" fmla="*/ 0 w 20000"/>
                <a:gd name="T83" fmla="*/ 0 h 20000"/>
                <a:gd name="T84" fmla="*/ 0 w 20000"/>
                <a:gd name="T85" fmla="*/ 0 h 20000"/>
                <a:gd name="T86" fmla="*/ 0 w 20000"/>
                <a:gd name="T87" fmla="*/ 0 h 20000"/>
                <a:gd name="T88" fmla="*/ 0 w 20000"/>
                <a:gd name="T89" fmla="*/ 0 h 20000"/>
                <a:gd name="T90" fmla="*/ 0 w 20000"/>
                <a:gd name="T91" fmla="*/ 0 h 20000"/>
                <a:gd name="T92" fmla="*/ 0 w 20000"/>
                <a:gd name="T93" fmla="*/ 0 h 20000"/>
                <a:gd name="T94" fmla="*/ 0 w 20000"/>
                <a:gd name="T95" fmla="*/ 0 h 20000"/>
                <a:gd name="T96" fmla="*/ 0 w 20000"/>
                <a:gd name="T97" fmla="*/ 0 h 20000"/>
                <a:gd name="T98" fmla="*/ 0 w 20000"/>
                <a:gd name="T99" fmla="*/ 0 h 20000"/>
                <a:gd name="T100" fmla="*/ 0 w 20000"/>
                <a:gd name="T101" fmla="*/ 0 h 20000"/>
                <a:gd name="T102" fmla="*/ 0 w 20000"/>
                <a:gd name="T103" fmla="*/ 0 h 2000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20000"/>
                <a:gd name="T157" fmla="*/ 0 h 20000"/>
                <a:gd name="T158" fmla="*/ 20000 w 20000"/>
                <a:gd name="T159" fmla="*/ 20000 h 20000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20000" h="20000">
                  <a:moveTo>
                    <a:pt x="19973" y="3621"/>
                  </a:moveTo>
                  <a:lnTo>
                    <a:pt x="19098" y="3923"/>
                  </a:lnTo>
                  <a:lnTo>
                    <a:pt x="19098" y="3704"/>
                  </a:lnTo>
                  <a:lnTo>
                    <a:pt x="18912" y="3704"/>
                  </a:lnTo>
                  <a:lnTo>
                    <a:pt x="18912" y="3512"/>
                  </a:lnTo>
                  <a:lnTo>
                    <a:pt x="18700" y="3292"/>
                  </a:lnTo>
                  <a:lnTo>
                    <a:pt x="18515" y="3292"/>
                  </a:lnTo>
                  <a:lnTo>
                    <a:pt x="18302" y="3100"/>
                  </a:lnTo>
                  <a:lnTo>
                    <a:pt x="18117" y="2881"/>
                  </a:lnTo>
                  <a:lnTo>
                    <a:pt x="17905" y="2881"/>
                  </a:lnTo>
                  <a:lnTo>
                    <a:pt x="17905" y="2689"/>
                  </a:lnTo>
                  <a:lnTo>
                    <a:pt x="17507" y="2689"/>
                  </a:lnTo>
                  <a:lnTo>
                    <a:pt x="17321" y="2469"/>
                  </a:lnTo>
                  <a:lnTo>
                    <a:pt x="17109" y="2469"/>
                  </a:lnTo>
                  <a:lnTo>
                    <a:pt x="16923" y="2277"/>
                  </a:lnTo>
                  <a:lnTo>
                    <a:pt x="16711" y="2277"/>
                  </a:lnTo>
                  <a:lnTo>
                    <a:pt x="16525" y="2058"/>
                  </a:lnTo>
                  <a:lnTo>
                    <a:pt x="16313" y="2058"/>
                  </a:lnTo>
                  <a:lnTo>
                    <a:pt x="15915" y="1866"/>
                  </a:lnTo>
                  <a:lnTo>
                    <a:pt x="15729" y="1866"/>
                  </a:lnTo>
                  <a:lnTo>
                    <a:pt x="15517" y="1646"/>
                  </a:lnTo>
                  <a:lnTo>
                    <a:pt x="15119" y="1454"/>
                  </a:lnTo>
                  <a:lnTo>
                    <a:pt x="14934" y="1235"/>
                  </a:lnTo>
                  <a:lnTo>
                    <a:pt x="14536" y="1235"/>
                  </a:lnTo>
                  <a:lnTo>
                    <a:pt x="14138" y="1043"/>
                  </a:lnTo>
                  <a:lnTo>
                    <a:pt x="13342" y="1043"/>
                  </a:lnTo>
                  <a:lnTo>
                    <a:pt x="13130" y="823"/>
                  </a:lnTo>
                  <a:lnTo>
                    <a:pt x="12732" y="823"/>
                  </a:lnTo>
                  <a:lnTo>
                    <a:pt x="12546" y="631"/>
                  </a:lnTo>
                  <a:lnTo>
                    <a:pt x="11936" y="631"/>
                  </a:lnTo>
                  <a:lnTo>
                    <a:pt x="11751" y="412"/>
                  </a:lnTo>
                  <a:lnTo>
                    <a:pt x="11141" y="412"/>
                  </a:lnTo>
                  <a:lnTo>
                    <a:pt x="10955" y="219"/>
                  </a:lnTo>
                  <a:lnTo>
                    <a:pt x="10345" y="219"/>
                  </a:lnTo>
                  <a:lnTo>
                    <a:pt x="10159" y="0"/>
                  </a:lnTo>
                  <a:lnTo>
                    <a:pt x="7162" y="0"/>
                  </a:lnTo>
                  <a:lnTo>
                    <a:pt x="5968" y="219"/>
                  </a:lnTo>
                  <a:lnTo>
                    <a:pt x="5172" y="219"/>
                  </a:lnTo>
                  <a:lnTo>
                    <a:pt x="5172" y="412"/>
                  </a:lnTo>
                  <a:lnTo>
                    <a:pt x="4775" y="631"/>
                  </a:lnTo>
                  <a:lnTo>
                    <a:pt x="4589" y="823"/>
                  </a:lnTo>
                  <a:lnTo>
                    <a:pt x="4377" y="823"/>
                  </a:lnTo>
                  <a:lnTo>
                    <a:pt x="4191" y="1043"/>
                  </a:lnTo>
                  <a:lnTo>
                    <a:pt x="4191" y="1235"/>
                  </a:lnTo>
                  <a:lnTo>
                    <a:pt x="3979" y="1235"/>
                  </a:lnTo>
                  <a:lnTo>
                    <a:pt x="3581" y="1454"/>
                  </a:lnTo>
                  <a:lnTo>
                    <a:pt x="3183" y="1646"/>
                  </a:lnTo>
                  <a:lnTo>
                    <a:pt x="2785" y="1646"/>
                  </a:lnTo>
                  <a:lnTo>
                    <a:pt x="2785" y="1866"/>
                  </a:lnTo>
                  <a:lnTo>
                    <a:pt x="2387" y="1866"/>
                  </a:lnTo>
                  <a:lnTo>
                    <a:pt x="2387" y="2058"/>
                  </a:lnTo>
                  <a:lnTo>
                    <a:pt x="1989" y="2277"/>
                  </a:lnTo>
                  <a:lnTo>
                    <a:pt x="1406" y="2881"/>
                  </a:lnTo>
                  <a:lnTo>
                    <a:pt x="1194" y="2881"/>
                  </a:lnTo>
                  <a:lnTo>
                    <a:pt x="1008" y="3100"/>
                  </a:lnTo>
                  <a:lnTo>
                    <a:pt x="1008" y="3292"/>
                  </a:lnTo>
                  <a:lnTo>
                    <a:pt x="796" y="3292"/>
                  </a:lnTo>
                  <a:lnTo>
                    <a:pt x="610" y="3704"/>
                  </a:lnTo>
                  <a:lnTo>
                    <a:pt x="212" y="4115"/>
                  </a:lnTo>
                  <a:lnTo>
                    <a:pt x="0" y="4115"/>
                  </a:lnTo>
                  <a:lnTo>
                    <a:pt x="0" y="5981"/>
                  </a:lnTo>
                  <a:lnTo>
                    <a:pt x="212" y="5981"/>
                  </a:lnTo>
                  <a:lnTo>
                    <a:pt x="398" y="6173"/>
                  </a:lnTo>
                  <a:lnTo>
                    <a:pt x="398" y="6392"/>
                  </a:lnTo>
                  <a:lnTo>
                    <a:pt x="610" y="6392"/>
                  </a:lnTo>
                  <a:lnTo>
                    <a:pt x="610" y="6584"/>
                  </a:lnTo>
                  <a:lnTo>
                    <a:pt x="1008" y="6584"/>
                  </a:lnTo>
                  <a:lnTo>
                    <a:pt x="1008" y="6804"/>
                  </a:lnTo>
                  <a:lnTo>
                    <a:pt x="1194" y="6804"/>
                  </a:lnTo>
                  <a:lnTo>
                    <a:pt x="1406" y="6996"/>
                  </a:lnTo>
                  <a:lnTo>
                    <a:pt x="1592" y="7215"/>
                  </a:lnTo>
                  <a:lnTo>
                    <a:pt x="1804" y="7407"/>
                  </a:lnTo>
                  <a:lnTo>
                    <a:pt x="1989" y="7407"/>
                  </a:lnTo>
                  <a:lnTo>
                    <a:pt x="2387" y="7627"/>
                  </a:lnTo>
                  <a:lnTo>
                    <a:pt x="2599" y="7819"/>
                  </a:lnTo>
                  <a:lnTo>
                    <a:pt x="2997" y="8038"/>
                  </a:lnTo>
                  <a:lnTo>
                    <a:pt x="3395" y="8038"/>
                  </a:lnTo>
                  <a:lnTo>
                    <a:pt x="3793" y="8230"/>
                  </a:lnTo>
                  <a:lnTo>
                    <a:pt x="4191" y="8230"/>
                  </a:lnTo>
                  <a:lnTo>
                    <a:pt x="4377" y="8450"/>
                  </a:lnTo>
                  <a:lnTo>
                    <a:pt x="4775" y="8450"/>
                  </a:lnTo>
                  <a:lnTo>
                    <a:pt x="4987" y="8642"/>
                  </a:lnTo>
                  <a:lnTo>
                    <a:pt x="5385" y="8642"/>
                  </a:lnTo>
                  <a:lnTo>
                    <a:pt x="5570" y="8861"/>
                  </a:lnTo>
                  <a:lnTo>
                    <a:pt x="7162" y="8861"/>
                  </a:lnTo>
                  <a:lnTo>
                    <a:pt x="7374" y="9053"/>
                  </a:lnTo>
                  <a:lnTo>
                    <a:pt x="8753" y="9053"/>
                  </a:lnTo>
                  <a:lnTo>
                    <a:pt x="8966" y="9273"/>
                  </a:lnTo>
                  <a:lnTo>
                    <a:pt x="11751" y="9273"/>
                  </a:lnTo>
                  <a:lnTo>
                    <a:pt x="11751" y="9053"/>
                  </a:lnTo>
                  <a:lnTo>
                    <a:pt x="12149" y="9053"/>
                  </a:lnTo>
                  <a:lnTo>
                    <a:pt x="12149" y="8861"/>
                  </a:lnTo>
                  <a:lnTo>
                    <a:pt x="12334" y="8861"/>
                  </a:lnTo>
                  <a:lnTo>
                    <a:pt x="12546" y="8642"/>
                  </a:lnTo>
                  <a:lnTo>
                    <a:pt x="12732" y="8642"/>
                  </a:lnTo>
                  <a:lnTo>
                    <a:pt x="12732" y="8450"/>
                  </a:lnTo>
                  <a:lnTo>
                    <a:pt x="13130" y="8038"/>
                  </a:lnTo>
                  <a:lnTo>
                    <a:pt x="13342" y="7627"/>
                  </a:lnTo>
                  <a:lnTo>
                    <a:pt x="13342" y="6584"/>
                  </a:lnTo>
                  <a:lnTo>
                    <a:pt x="13130" y="6392"/>
                  </a:lnTo>
                  <a:lnTo>
                    <a:pt x="12944" y="6392"/>
                  </a:lnTo>
                  <a:lnTo>
                    <a:pt x="12944" y="6173"/>
                  </a:lnTo>
                  <a:lnTo>
                    <a:pt x="12732" y="5981"/>
                  </a:lnTo>
                  <a:lnTo>
                    <a:pt x="12546" y="5981"/>
                  </a:lnTo>
                  <a:lnTo>
                    <a:pt x="12334" y="5761"/>
                  </a:lnTo>
                  <a:lnTo>
                    <a:pt x="11936" y="5761"/>
                  </a:lnTo>
                  <a:lnTo>
                    <a:pt x="11936" y="5569"/>
                  </a:lnTo>
                  <a:lnTo>
                    <a:pt x="10955" y="5569"/>
                  </a:lnTo>
                  <a:lnTo>
                    <a:pt x="10557" y="5350"/>
                  </a:lnTo>
                  <a:lnTo>
                    <a:pt x="9549" y="5350"/>
                  </a:lnTo>
                  <a:lnTo>
                    <a:pt x="9363" y="5158"/>
                  </a:lnTo>
                  <a:lnTo>
                    <a:pt x="6976" y="5158"/>
                  </a:lnTo>
                  <a:lnTo>
                    <a:pt x="6764" y="5350"/>
                  </a:lnTo>
                  <a:lnTo>
                    <a:pt x="6180" y="5350"/>
                  </a:lnTo>
                  <a:lnTo>
                    <a:pt x="5782" y="5569"/>
                  </a:lnTo>
                  <a:lnTo>
                    <a:pt x="5570" y="5761"/>
                  </a:lnTo>
                  <a:lnTo>
                    <a:pt x="4987" y="5761"/>
                  </a:lnTo>
                  <a:lnTo>
                    <a:pt x="4987" y="5981"/>
                  </a:lnTo>
                  <a:lnTo>
                    <a:pt x="4775" y="5981"/>
                  </a:lnTo>
                  <a:lnTo>
                    <a:pt x="4377" y="6392"/>
                  </a:lnTo>
                  <a:lnTo>
                    <a:pt x="4191" y="6392"/>
                  </a:lnTo>
                  <a:lnTo>
                    <a:pt x="3979" y="6584"/>
                  </a:lnTo>
                  <a:lnTo>
                    <a:pt x="3793" y="6584"/>
                  </a:lnTo>
                  <a:lnTo>
                    <a:pt x="3793" y="6804"/>
                  </a:lnTo>
                  <a:lnTo>
                    <a:pt x="3395" y="6804"/>
                  </a:lnTo>
                  <a:lnTo>
                    <a:pt x="3395" y="6996"/>
                  </a:lnTo>
                  <a:lnTo>
                    <a:pt x="3183" y="6996"/>
                  </a:lnTo>
                  <a:lnTo>
                    <a:pt x="3183" y="7215"/>
                  </a:lnTo>
                  <a:lnTo>
                    <a:pt x="2997" y="7215"/>
                  </a:lnTo>
                  <a:lnTo>
                    <a:pt x="2997" y="7407"/>
                  </a:lnTo>
                  <a:lnTo>
                    <a:pt x="2785" y="7407"/>
                  </a:lnTo>
                  <a:lnTo>
                    <a:pt x="2785" y="7627"/>
                  </a:lnTo>
                  <a:lnTo>
                    <a:pt x="2599" y="7627"/>
                  </a:lnTo>
                  <a:lnTo>
                    <a:pt x="2599" y="8038"/>
                  </a:lnTo>
                  <a:lnTo>
                    <a:pt x="2387" y="8038"/>
                  </a:lnTo>
                  <a:lnTo>
                    <a:pt x="2387" y="9684"/>
                  </a:lnTo>
                  <a:lnTo>
                    <a:pt x="2599" y="9684"/>
                  </a:lnTo>
                  <a:lnTo>
                    <a:pt x="2599" y="10288"/>
                  </a:lnTo>
                  <a:lnTo>
                    <a:pt x="2785" y="10288"/>
                  </a:lnTo>
                  <a:lnTo>
                    <a:pt x="2785" y="10508"/>
                  </a:lnTo>
                  <a:lnTo>
                    <a:pt x="2997" y="10508"/>
                  </a:lnTo>
                  <a:lnTo>
                    <a:pt x="2997" y="10700"/>
                  </a:lnTo>
                  <a:lnTo>
                    <a:pt x="3183" y="10919"/>
                  </a:lnTo>
                  <a:lnTo>
                    <a:pt x="3395" y="11111"/>
                  </a:lnTo>
                  <a:lnTo>
                    <a:pt x="3395" y="11331"/>
                  </a:lnTo>
                  <a:lnTo>
                    <a:pt x="3581" y="11331"/>
                  </a:lnTo>
                  <a:lnTo>
                    <a:pt x="3793" y="11523"/>
                  </a:lnTo>
                  <a:lnTo>
                    <a:pt x="3979" y="11742"/>
                  </a:lnTo>
                  <a:lnTo>
                    <a:pt x="4191" y="11934"/>
                  </a:lnTo>
                  <a:lnTo>
                    <a:pt x="4589" y="12346"/>
                  </a:lnTo>
                  <a:lnTo>
                    <a:pt x="4589" y="12565"/>
                  </a:lnTo>
                  <a:lnTo>
                    <a:pt x="4775" y="12757"/>
                  </a:lnTo>
                  <a:lnTo>
                    <a:pt x="4987" y="12757"/>
                  </a:lnTo>
                  <a:lnTo>
                    <a:pt x="4987" y="12977"/>
                  </a:lnTo>
                  <a:lnTo>
                    <a:pt x="5172" y="12977"/>
                  </a:lnTo>
                  <a:lnTo>
                    <a:pt x="5172" y="13169"/>
                  </a:lnTo>
                  <a:lnTo>
                    <a:pt x="5385" y="13169"/>
                  </a:lnTo>
                  <a:lnTo>
                    <a:pt x="5570" y="13388"/>
                  </a:lnTo>
                  <a:lnTo>
                    <a:pt x="5782" y="13388"/>
                  </a:lnTo>
                  <a:lnTo>
                    <a:pt x="5782" y="13580"/>
                  </a:lnTo>
                  <a:lnTo>
                    <a:pt x="5968" y="13580"/>
                  </a:lnTo>
                  <a:lnTo>
                    <a:pt x="6180" y="13800"/>
                  </a:lnTo>
                  <a:lnTo>
                    <a:pt x="11141" y="13800"/>
                  </a:lnTo>
                  <a:lnTo>
                    <a:pt x="11353" y="13580"/>
                  </a:lnTo>
                  <a:lnTo>
                    <a:pt x="11538" y="13580"/>
                  </a:lnTo>
                  <a:lnTo>
                    <a:pt x="11751" y="13388"/>
                  </a:lnTo>
                  <a:lnTo>
                    <a:pt x="11936" y="13388"/>
                  </a:lnTo>
                  <a:lnTo>
                    <a:pt x="12149" y="13169"/>
                  </a:lnTo>
                  <a:lnTo>
                    <a:pt x="12546" y="13169"/>
                  </a:lnTo>
                  <a:lnTo>
                    <a:pt x="12546" y="12757"/>
                  </a:lnTo>
                  <a:lnTo>
                    <a:pt x="12732" y="12565"/>
                  </a:lnTo>
                  <a:lnTo>
                    <a:pt x="12732" y="11934"/>
                  </a:lnTo>
                  <a:lnTo>
                    <a:pt x="12546" y="11742"/>
                  </a:lnTo>
                  <a:lnTo>
                    <a:pt x="12149" y="11742"/>
                  </a:lnTo>
                  <a:lnTo>
                    <a:pt x="11936" y="11523"/>
                  </a:lnTo>
                  <a:lnTo>
                    <a:pt x="11751" y="11523"/>
                  </a:lnTo>
                  <a:lnTo>
                    <a:pt x="11353" y="11331"/>
                  </a:lnTo>
                  <a:lnTo>
                    <a:pt x="11141" y="11111"/>
                  </a:lnTo>
                  <a:lnTo>
                    <a:pt x="10743" y="11111"/>
                  </a:lnTo>
                  <a:lnTo>
                    <a:pt x="10557" y="10919"/>
                  </a:lnTo>
                  <a:lnTo>
                    <a:pt x="8170" y="10919"/>
                  </a:lnTo>
                  <a:lnTo>
                    <a:pt x="8170" y="11111"/>
                  </a:lnTo>
                  <a:lnTo>
                    <a:pt x="7772" y="11111"/>
                  </a:lnTo>
                  <a:lnTo>
                    <a:pt x="7560" y="11331"/>
                  </a:lnTo>
                  <a:lnTo>
                    <a:pt x="7374" y="11331"/>
                  </a:lnTo>
                  <a:lnTo>
                    <a:pt x="7374" y="11523"/>
                  </a:lnTo>
                  <a:lnTo>
                    <a:pt x="6976" y="11523"/>
                  </a:lnTo>
                  <a:lnTo>
                    <a:pt x="6976" y="11742"/>
                  </a:lnTo>
                  <a:lnTo>
                    <a:pt x="6764" y="11742"/>
                  </a:lnTo>
                  <a:lnTo>
                    <a:pt x="6764" y="11934"/>
                  </a:lnTo>
                  <a:lnTo>
                    <a:pt x="6578" y="12154"/>
                  </a:lnTo>
                  <a:lnTo>
                    <a:pt x="6578" y="15638"/>
                  </a:lnTo>
                  <a:lnTo>
                    <a:pt x="6764" y="15638"/>
                  </a:lnTo>
                  <a:lnTo>
                    <a:pt x="6764" y="15857"/>
                  </a:lnTo>
                  <a:lnTo>
                    <a:pt x="6976" y="15857"/>
                  </a:lnTo>
                  <a:lnTo>
                    <a:pt x="6976" y="16269"/>
                  </a:lnTo>
                  <a:lnTo>
                    <a:pt x="7162" y="16269"/>
                  </a:lnTo>
                  <a:lnTo>
                    <a:pt x="7162" y="16461"/>
                  </a:lnTo>
                  <a:lnTo>
                    <a:pt x="7374" y="16680"/>
                  </a:lnTo>
                  <a:lnTo>
                    <a:pt x="7560" y="16680"/>
                  </a:lnTo>
                  <a:lnTo>
                    <a:pt x="7560" y="16872"/>
                  </a:lnTo>
                  <a:lnTo>
                    <a:pt x="7772" y="16872"/>
                  </a:lnTo>
                  <a:lnTo>
                    <a:pt x="7772" y="17092"/>
                  </a:lnTo>
                  <a:lnTo>
                    <a:pt x="7958" y="17092"/>
                  </a:lnTo>
                  <a:lnTo>
                    <a:pt x="8170" y="17284"/>
                  </a:lnTo>
                  <a:lnTo>
                    <a:pt x="8355" y="17284"/>
                  </a:lnTo>
                  <a:lnTo>
                    <a:pt x="8355" y="17503"/>
                  </a:lnTo>
                  <a:lnTo>
                    <a:pt x="8568" y="17503"/>
                  </a:lnTo>
                  <a:lnTo>
                    <a:pt x="8568" y="17695"/>
                  </a:lnTo>
                  <a:lnTo>
                    <a:pt x="8753" y="17695"/>
                  </a:lnTo>
                  <a:lnTo>
                    <a:pt x="8966" y="17915"/>
                  </a:lnTo>
                  <a:lnTo>
                    <a:pt x="9363" y="18107"/>
                  </a:lnTo>
                  <a:lnTo>
                    <a:pt x="9761" y="18107"/>
                  </a:lnTo>
                  <a:lnTo>
                    <a:pt x="10159" y="18326"/>
                  </a:lnTo>
                  <a:lnTo>
                    <a:pt x="10743" y="18326"/>
                  </a:lnTo>
                  <a:lnTo>
                    <a:pt x="10955" y="18107"/>
                  </a:lnTo>
                  <a:lnTo>
                    <a:pt x="11141" y="18107"/>
                  </a:lnTo>
                  <a:lnTo>
                    <a:pt x="11353" y="17915"/>
                  </a:lnTo>
                  <a:lnTo>
                    <a:pt x="11936" y="17915"/>
                  </a:lnTo>
                  <a:lnTo>
                    <a:pt x="11936" y="17695"/>
                  </a:lnTo>
                  <a:lnTo>
                    <a:pt x="12546" y="17695"/>
                  </a:lnTo>
                  <a:lnTo>
                    <a:pt x="12732" y="17503"/>
                  </a:lnTo>
                  <a:lnTo>
                    <a:pt x="12732" y="17284"/>
                  </a:lnTo>
                  <a:lnTo>
                    <a:pt x="12944" y="17284"/>
                  </a:lnTo>
                  <a:lnTo>
                    <a:pt x="12944" y="17092"/>
                  </a:lnTo>
                  <a:lnTo>
                    <a:pt x="13130" y="16872"/>
                  </a:lnTo>
                  <a:lnTo>
                    <a:pt x="13130" y="16680"/>
                  </a:lnTo>
                  <a:lnTo>
                    <a:pt x="12944" y="16461"/>
                  </a:lnTo>
                  <a:lnTo>
                    <a:pt x="12732" y="16269"/>
                  </a:lnTo>
                  <a:lnTo>
                    <a:pt x="12334" y="16269"/>
                  </a:lnTo>
                  <a:lnTo>
                    <a:pt x="12149" y="16049"/>
                  </a:lnTo>
                  <a:lnTo>
                    <a:pt x="11936" y="16049"/>
                  </a:lnTo>
                  <a:lnTo>
                    <a:pt x="11936" y="15857"/>
                  </a:lnTo>
                  <a:lnTo>
                    <a:pt x="11141" y="15857"/>
                  </a:lnTo>
                  <a:lnTo>
                    <a:pt x="11141" y="16049"/>
                  </a:lnTo>
                  <a:lnTo>
                    <a:pt x="10557" y="16049"/>
                  </a:lnTo>
                  <a:lnTo>
                    <a:pt x="10345" y="16269"/>
                  </a:lnTo>
                  <a:lnTo>
                    <a:pt x="9947" y="16269"/>
                  </a:lnTo>
                  <a:lnTo>
                    <a:pt x="9761" y="16461"/>
                  </a:lnTo>
                  <a:lnTo>
                    <a:pt x="9549" y="16461"/>
                  </a:lnTo>
                  <a:lnTo>
                    <a:pt x="9363" y="16680"/>
                  </a:lnTo>
                  <a:lnTo>
                    <a:pt x="9363" y="17092"/>
                  </a:lnTo>
                  <a:lnTo>
                    <a:pt x="9151" y="17284"/>
                  </a:lnTo>
                  <a:lnTo>
                    <a:pt x="9151" y="18326"/>
                  </a:lnTo>
                  <a:lnTo>
                    <a:pt x="9363" y="18326"/>
                  </a:lnTo>
                  <a:lnTo>
                    <a:pt x="9363" y="18738"/>
                  </a:lnTo>
                  <a:lnTo>
                    <a:pt x="9549" y="18930"/>
                  </a:lnTo>
                  <a:lnTo>
                    <a:pt x="9549" y="19150"/>
                  </a:lnTo>
                  <a:lnTo>
                    <a:pt x="9761" y="19150"/>
                  </a:lnTo>
                  <a:lnTo>
                    <a:pt x="9761" y="19561"/>
                  </a:lnTo>
                  <a:lnTo>
                    <a:pt x="10159" y="19561"/>
                  </a:lnTo>
                  <a:lnTo>
                    <a:pt x="10159" y="19753"/>
                  </a:lnTo>
                  <a:lnTo>
                    <a:pt x="12149" y="19753"/>
                  </a:lnTo>
                  <a:lnTo>
                    <a:pt x="12334" y="19973"/>
                  </a:lnTo>
                  <a:lnTo>
                    <a:pt x="12944" y="19973"/>
                  </a:lnTo>
                  <a:lnTo>
                    <a:pt x="12944" y="19753"/>
                  </a:lnTo>
                  <a:lnTo>
                    <a:pt x="13342" y="19753"/>
                  </a:lnTo>
                  <a:lnTo>
                    <a:pt x="13342" y="19561"/>
                  </a:lnTo>
                  <a:lnTo>
                    <a:pt x="13528" y="19561"/>
                  </a:lnTo>
                  <a:lnTo>
                    <a:pt x="13528" y="19342"/>
                  </a:lnTo>
                  <a:lnTo>
                    <a:pt x="13740" y="19342"/>
                  </a:lnTo>
                </a:path>
              </a:pathLst>
            </a:custGeom>
            <a:noFill/>
            <a:ln w="25400">
              <a:solidFill>
                <a:srgbClr val="000080"/>
              </a:solidFill>
              <a:round/>
              <a:headEnd type="non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1372" tIns="45686" rIns="91372" bIns="45686"/>
            <a:lstStyle/>
            <a:p>
              <a:endParaRPr lang="ru-RU"/>
            </a:p>
          </p:txBody>
        </p:sp>
        <p:sp>
          <p:nvSpPr>
            <p:cNvPr id="32" name="Line 84"/>
            <p:cNvSpPr>
              <a:spLocks noChangeShapeType="1"/>
            </p:cNvSpPr>
            <p:nvPr/>
          </p:nvSpPr>
          <p:spPr bwMode="auto">
            <a:xfrm rot="313848" flipH="1">
              <a:off x="3168" y="5769"/>
              <a:ext cx="286" cy="286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 type="triangl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3" name="Arc 85"/>
            <p:cNvSpPr>
              <a:spLocks/>
            </p:cNvSpPr>
            <p:nvPr/>
          </p:nvSpPr>
          <p:spPr bwMode="auto">
            <a:xfrm>
              <a:off x="3075" y="6006"/>
              <a:ext cx="115" cy="11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2700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1372" tIns="45686" rIns="91372" bIns="45686"/>
            <a:lstStyle/>
            <a:p>
              <a:endParaRPr lang="ru-RU"/>
            </a:p>
          </p:txBody>
        </p:sp>
      </p:grpSp>
      <p:grpSp>
        <p:nvGrpSpPr>
          <p:cNvPr id="34" name="Group 82"/>
          <p:cNvGrpSpPr>
            <a:grpSpLocks/>
          </p:cNvGrpSpPr>
          <p:nvPr/>
        </p:nvGrpSpPr>
        <p:grpSpPr bwMode="auto">
          <a:xfrm>
            <a:off x="395536" y="2953246"/>
            <a:ext cx="384175" cy="414337"/>
            <a:chOff x="2607" y="5208"/>
            <a:chExt cx="847" cy="913"/>
          </a:xfrm>
        </p:grpSpPr>
        <p:sp>
          <p:nvSpPr>
            <p:cNvPr id="35" name="Freeform 83"/>
            <p:cNvSpPr>
              <a:spLocks/>
            </p:cNvSpPr>
            <p:nvPr/>
          </p:nvSpPr>
          <p:spPr bwMode="auto">
            <a:xfrm>
              <a:off x="2607" y="5208"/>
              <a:ext cx="754" cy="729"/>
            </a:xfrm>
            <a:custGeom>
              <a:avLst/>
              <a:gdLst>
                <a:gd name="T0" fmla="*/ 0 w 20000"/>
                <a:gd name="T1" fmla="*/ 0 h 20000"/>
                <a:gd name="T2" fmla="*/ 0 w 20000"/>
                <a:gd name="T3" fmla="*/ 0 h 20000"/>
                <a:gd name="T4" fmla="*/ 0 w 20000"/>
                <a:gd name="T5" fmla="*/ 0 h 20000"/>
                <a:gd name="T6" fmla="*/ 0 w 20000"/>
                <a:gd name="T7" fmla="*/ 0 h 20000"/>
                <a:gd name="T8" fmla="*/ 0 w 20000"/>
                <a:gd name="T9" fmla="*/ 0 h 20000"/>
                <a:gd name="T10" fmla="*/ 0 w 20000"/>
                <a:gd name="T11" fmla="*/ 0 h 20000"/>
                <a:gd name="T12" fmla="*/ 0 w 20000"/>
                <a:gd name="T13" fmla="*/ 0 h 20000"/>
                <a:gd name="T14" fmla="*/ 0 w 20000"/>
                <a:gd name="T15" fmla="*/ 0 h 20000"/>
                <a:gd name="T16" fmla="*/ 0 w 20000"/>
                <a:gd name="T17" fmla="*/ 0 h 20000"/>
                <a:gd name="T18" fmla="*/ 0 w 20000"/>
                <a:gd name="T19" fmla="*/ 0 h 20000"/>
                <a:gd name="T20" fmla="*/ 0 w 20000"/>
                <a:gd name="T21" fmla="*/ 0 h 20000"/>
                <a:gd name="T22" fmla="*/ 0 w 20000"/>
                <a:gd name="T23" fmla="*/ 0 h 20000"/>
                <a:gd name="T24" fmla="*/ 0 w 20000"/>
                <a:gd name="T25" fmla="*/ 0 h 20000"/>
                <a:gd name="T26" fmla="*/ 0 w 20000"/>
                <a:gd name="T27" fmla="*/ 0 h 20000"/>
                <a:gd name="T28" fmla="*/ 0 w 20000"/>
                <a:gd name="T29" fmla="*/ 0 h 20000"/>
                <a:gd name="T30" fmla="*/ 0 w 20000"/>
                <a:gd name="T31" fmla="*/ 0 h 20000"/>
                <a:gd name="T32" fmla="*/ 0 w 20000"/>
                <a:gd name="T33" fmla="*/ 0 h 20000"/>
                <a:gd name="T34" fmla="*/ 0 w 20000"/>
                <a:gd name="T35" fmla="*/ 0 h 20000"/>
                <a:gd name="T36" fmla="*/ 0 w 20000"/>
                <a:gd name="T37" fmla="*/ 0 h 20000"/>
                <a:gd name="T38" fmla="*/ 0 w 20000"/>
                <a:gd name="T39" fmla="*/ 0 h 20000"/>
                <a:gd name="T40" fmla="*/ 0 w 20000"/>
                <a:gd name="T41" fmla="*/ 0 h 20000"/>
                <a:gd name="T42" fmla="*/ 0 w 20000"/>
                <a:gd name="T43" fmla="*/ 0 h 20000"/>
                <a:gd name="T44" fmla="*/ 0 w 20000"/>
                <a:gd name="T45" fmla="*/ 0 h 20000"/>
                <a:gd name="T46" fmla="*/ 0 w 20000"/>
                <a:gd name="T47" fmla="*/ 0 h 20000"/>
                <a:gd name="T48" fmla="*/ 0 w 20000"/>
                <a:gd name="T49" fmla="*/ 0 h 20000"/>
                <a:gd name="T50" fmla="*/ 0 w 20000"/>
                <a:gd name="T51" fmla="*/ 0 h 20000"/>
                <a:gd name="T52" fmla="*/ 0 w 20000"/>
                <a:gd name="T53" fmla="*/ 0 h 20000"/>
                <a:gd name="T54" fmla="*/ 0 w 20000"/>
                <a:gd name="T55" fmla="*/ 0 h 20000"/>
                <a:gd name="T56" fmla="*/ 0 w 20000"/>
                <a:gd name="T57" fmla="*/ 0 h 20000"/>
                <a:gd name="T58" fmla="*/ 0 w 20000"/>
                <a:gd name="T59" fmla="*/ 0 h 20000"/>
                <a:gd name="T60" fmla="*/ 0 w 20000"/>
                <a:gd name="T61" fmla="*/ 0 h 20000"/>
                <a:gd name="T62" fmla="*/ 0 w 20000"/>
                <a:gd name="T63" fmla="*/ 0 h 20000"/>
                <a:gd name="T64" fmla="*/ 0 w 20000"/>
                <a:gd name="T65" fmla="*/ 0 h 20000"/>
                <a:gd name="T66" fmla="*/ 0 w 20000"/>
                <a:gd name="T67" fmla="*/ 0 h 20000"/>
                <a:gd name="T68" fmla="*/ 0 w 20000"/>
                <a:gd name="T69" fmla="*/ 0 h 20000"/>
                <a:gd name="T70" fmla="*/ 0 w 20000"/>
                <a:gd name="T71" fmla="*/ 0 h 20000"/>
                <a:gd name="T72" fmla="*/ 0 w 20000"/>
                <a:gd name="T73" fmla="*/ 0 h 20000"/>
                <a:gd name="T74" fmla="*/ 0 w 20000"/>
                <a:gd name="T75" fmla="*/ 0 h 20000"/>
                <a:gd name="T76" fmla="*/ 0 w 20000"/>
                <a:gd name="T77" fmla="*/ 0 h 20000"/>
                <a:gd name="T78" fmla="*/ 0 w 20000"/>
                <a:gd name="T79" fmla="*/ 0 h 20000"/>
                <a:gd name="T80" fmla="*/ 0 w 20000"/>
                <a:gd name="T81" fmla="*/ 0 h 20000"/>
                <a:gd name="T82" fmla="*/ 0 w 20000"/>
                <a:gd name="T83" fmla="*/ 0 h 20000"/>
                <a:gd name="T84" fmla="*/ 0 w 20000"/>
                <a:gd name="T85" fmla="*/ 0 h 20000"/>
                <a:gd name="T86" fmla="*/ 0 w 20000"/>
                <a:gd name="T87" fmla="*/ 0 h 20000"/>
                <a:gd name="T88" fmla="*/ 0 w 20000"/>
                <a:gd name="T89" fmla="*/ 0 h 20000"/>
                <a:gd name="T90" fmla="*/ 0 w 20000"/>
                <a:gd name="T91" fmla="*/ 0 h 20000"/>
                <a:gd name="T92" fmla="*/ 0 w 20000"/>
                <a:gd name="T93" fmla="*/ 0 h 20000"/>
                <a:gd name="T94" fmla="*/ 0 w 20000"/>
                <a:gd name="T95" fmla="*/ 0 h 20000"/>
                <a:gd name="T96" fmla="*/ 0 w 20000"/>
                <a:gd name="T97" fmla="*/ 0 h 20000"/>
                <a:gd name="T98" fmla="*/ 0 w 20000"/>
                <a:gd name="T99" fmla="*/ 0 h 20000"/>
                <a:gd name="T100" fmla="*/ 0 w 20000"/>
                <a:gd name="T101" fmla="*/ 0 h 20000"/>
                <a:gd name="T102" fmla="*/ 0 w 20000"/>
                <a:gd name="T103" fmla="*/ 0 h 2000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20000"/>
                <a:gd name="T157" fmla="*/ 0 h 20000"/>
                <a:gd name="T158" fmla="*/ 20000 w 20000"/>
                <a:gd name="T159" fmla="*/ 20000 h 20000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20000" h="20000">
                  <a:moveTo>
                    <a:pt x="19973" y="3621"/>
                  </a:moveTo>
                  <a:lnTo>
                    <a:pt x="19098" y="3923"/>
                  </a:lnTo>
                  <a:lnTo>
                    <a:pt x="19098" y="3704"/>
                  </a:lnTo>
                  <a:lnTo>
                    <a:pt x="18912" y="3704"/>
                  </a:lnTo>
                  <a:lnTo>
                    <a:pt x="18912" y="3512"/>
                  </a:lnTo>
                  <a:lnTo>
                    <a:pt x="18700" y="3292"/>
                  </a:lnTo>
                  <a:lnTo>
                    <a:pt x="18515" y="3292"/>
                  </a:lnTo>
                  <a:lnTo>
                    <a:pt x="18302" y="3100"/>
                  </a:lnTo>
                  <a:lnTo>
                    <a:pt x="18117" y="2881"/>
                  </a:lnTo>
                  <a:lnTo>
                    <a:pt x="17905" y="2881"/>
                  </a:lnTo>
                  <a:lnTo>
                    <a:pt x="17905" y="2689"/>
                  </a:lnTo>
                  <a:lnTo>
                    <a:pt x="17507" y="2689"/>
                  </a:lnTo>
                  <a:lnTo>
                    <a:pt x="17321" y="2469"/>
                  </a:lnTo>
                  <a:lnTo>
                    <a:pt x="17109" y="2469"/>
                  </a:lnTo>
                  <a:lnTo>
                    <a:pt x="16923" y="2277"/>
                  </a:lnTo>
                  <a:lnTo>
                    <a:pt x="16711" y="2277"/>
                  </a:lnTo>
                  <a:lnTo>
                    <a:pt x="16525" y="2058"/>
                  </a:lnTo>
                  <a:lnTo>
                    <a:pt x="16313" y="2058"/>
                  </a:lnTo>
                  <a:lnTo>
                    <a:pt x="15915" y="1866"/>
                  </a:lnTo>
                  <a:lnTo>
                    <a:pt x="15729" y="1866"/>
                  </a:lnTo>
                  <a:lnTo>
                    <a:pt x="15517" y="1646"/>
                  </a:lnTo>
                  <a:lnTo>
                    <a:pt x="15119" y="1454"/>
                  </a:lnTo>
                  <a:lnTo>
                    <a:pt x="14934" y="1235"/>
                  </a:lnTo>
                  <a:lnTo>
                    <a:pt x="14536" y="1235"/>
                  </a:lnTo>
                  <a:lnTo>
                    <a:pt x="14138" y="1043"/>
                  </a:lnTo>
                  <a:lnTo>
                    <a:pt x="13342" y="1043"/>
                  </a:lnTo>
                  <a:lnTo>
                    <a:pt x="13130" y="823"/>
                  </a:lnTo>
                  <a:lnTo>
                    <a:pt x="12732" y="823"/>
                  </a:lnTo>
                  <a:lnTo>
                    <a:pt x="12546" y="631"/>
                  </a:lnTo>
                  <a:lnTo>
                    <a:pt x="11936" y="631"/>
                  </a:lnTo>
                  <a:lnTo>
                    <a:pt x="11751" y="412"/>
                  </a:lnTo>
                  <a:lnTo>
                    <a:pt x="11141" y="412"/>
                  </a:lnTo>
                  <a:lnTo>
                    <a:pt x="10955" y="219"/>
                  </a:lnTo>
                  <a:lnTo>
                    <a:pt x="10345" y="219"/>
                  </a:lnTo>
                  <a:lnTo>
                    <a:pt x="10159" y="0"/>
                  </a:lnTo>
                  <a:lnTo>
                    <a:pt x="7162" y="0"/>
                  </a:lnTo>
                  <a:lnTo>
                    <a:pt x="5968" y="219"/>
                  </a:lnTo>
                  <a:lnTo>
                    <a:pt x="5172" y="219"/>
                  </a:lnTo>
                  <a:lnTo>
                    <a:pt x="5172" y="412"/>
                  </a:lnTo>
                  <a:lnTo>
                    <a:pt x="4775" y="631"/>
                  </a:lnTo>
                  <a:lnTo>
                    <a:pt x="4589" y="823"/>
                  </a:lnTo>
                  <a:lnTo>
                    <a:pt x="4377" y="823"/>
                  </a:lnTo>
                  <a:lnTo>
                    <a:pt x="4191" y="1043"/>
                  </a:lnTo>
                  <a:lnTo>
                    <a:pt x="4191" y="1235"/>
                  </a:lnTo>
                  <a:lnTo>
                    <a:pt x="3979" y="1235"/>
                  </a:lnTo>
                  <a:lnTo>
                    <a:pt x="3581" y="1454"/>
                  </a:lnTo>
                  <a:lnTo>
                    <a:pt x="3183" y="1646"/>
                  </a:lnTo>
                  <a:lnTo>
                    <a:pt x="2785" y="1646"/>
                  </a:lnTo>
                  <a:lnTo>
                    <a:pt x="2785" y="1866"/>
                  </a:lnTo>
                  <a:lnTo>
                    <a:pt x="2387" y="1866"/>
                  </a:lnTo>
                  <a:lnTo>
                    <a:pt x="2387" y="2058"/>
                  </a:lnTo>
                  <a:lnTo>
                    <a:pt x="1989" y="2277"/>
                  </a:lnTo>
                  <a:lnTo>
                    <a:pt x="1406" y="2881"/>
                  </a:lnTo>
                  <a:lnTo>
                    <a:pt x="1194" y="2881"/>
                  </a:lnTo>
                  <a:lnTo>
                    <a:pt x="1008" y="3100"/>
                  </a:lnTo>
                  <a:lnTo>
                    <a:pt x="1008" y="3292"/>
                  </a:lnTo>
                  <a:lnTo>
                    <a:pt x="796" y="3292"/>
                  </a:lnTo>
                  <a:lnTo>
                    <a:pt x="610" y="3704"/>
                  </a:lnTo>
                  <a:lnTo>
                    <a:pt x="212" y="4115"/>
                  </a:lnTo>
                  <a:lnTo>
                    <a:pt x="0" y="4115"/>
                  </a:lnTo>
                  <a:lnTo>
                    <a:pt x="0" y="5981"/>
                  </a:lnTo>
                  <a:lnTo>
                    <a:pt x="212" y="5981"/>
                  </a:lnTo>
                  <a:lnTo>
                    <a:pt x="398" y="6173"/>
                  </a:lnTo>
                  <a:lnTo>
                    <a:pt x="398" y="6392"/>
                  </a:lnTo>
                  <a:lnTo>
                    <a:pt x="610" y="6392"/>
                  </a:lnTo>
                  <a:lnTo>
                    <a:pt x="610" y="6584"/>
                  </a:lnTo>
                  <a:lnTo>
                    <a:pt x="1008" y="6584"/>
                  </a:lnTo>
                  <a:lnTo>
                    <a:pt x="1008" y="6804"/>
                  </a:lnTo>
                  <a:lnTo>
                    <a:pt x="1194" y="6804"/>
                  </a:lnTo>
                  <a:lnTo>
                    <a:pt x="1406" y="6996"/>
                  </a:lnTo>
                  <a:lnTo>
                    <a:pt x="1592" y="7215"/>
                  </a:lnTo>
                  <a:lnTo>
                    <a:pt x="1804" y="7407"/>
                  </a:lnTo>
                  <a:lnTo>
                    <a:pt x="1989" y="7407"/>
                  </a:lnTo>
                  <a:lnTo>
                    <a:pt x="2387" y="7627"/>
                  </a:lnTo>
                  <a:lnTo>
                    <a:pt x="2599" y="7819"/>
                  </a:lnTo>
                  <a:lnTo>
                    <a:pt x="2997" y="8038"/>
                  </a:lnTo>
                  <a:lnTo>
                    <a:pt x="3395" y="8038"/>
                  </a:lnTo>
                  <a:lnTo>
                    <a:pt x="3793" y="8230"/>
                  </a:lnTo>
                  <a:lnTo>
                    <a:pt x="4191" y="8230"/>
                  </a:lnTo>
                  <a:lnTo>
                    <a:pt x="4377" y="8450"/>
                  </a:lnTo>
                  <a:lnTo>
                    <a:pt x="4775" y="8450"/>
                  </a:lnTo>
                  <a:lnTo>
                    <a:pt x="4987" y="8642"/>
                  </a:lnTo>
                  <a:lnTo>
                    <a:pt x="5385" y="8642"/>
                  </a:lnTo>
                  <a:lnTo>
                    <a:pt x="5570" y="8861"/>
                  </a:lnTo>
                  <a:lnTo>
                    <a:pt x="7162" y="8861"/>
                  </a:lnTo>
                  <a:lnTo>
                    <a:pt x="7374" y="9053"/>
                  </a:lnTo>
                  <a:lnTo>
                    <a:pt x="8753" y="9053"/>
                  </a:lnTo>
                  <a:lnTo>
                    <a:pt x="8966" y="9273"/>
                  </a:lnTo>
                  <a:lnTo>
                    <a:pt x="11751" y="9273"/>
                  </a:lnTo>
                  <a:lnTo>
                    <a:pt x="11751" y="9053"/>
                  </a:lnTo>
                  <a:lnTo>
                    <a:pt x="12149" y="9053"/>
                  </a:lnTo>
                  <a:lnTo>
                    <a:pt x="12149" y="8861"/>
                  </a:lnTo>
                  <a:lnTo>
                    <a:pt x="12334" y="8861"/>
                  </a:lnTo>
                  <a:lnTo>
                    <a:pt x="12546" y="8642"/>
                  </a:lnTo>
                  <a:lnTo>
                    <a:pt x="12732" y="8642"/>
                  </a:lnTo>
                  <a:lnTo>
                    <a:pt x="12732" y="8450"/>
                  </a:lnTo>
                  <a:lnTo>
                    <a:pt x="13130" y="8038"/>
                  </a:lnTo>
                  <a:lnTo>
                    <a:pt x="13342" y="7627"/>
                  </a:lnTo>
                  <a:lnTo>
                    <a:pt x="13342" y="6584"/>
                  </a:lnTo>
                  <a:lnTo>
                    <a:pt x="13130" y="6392"/>
                  </a:lnTo>
                  <a:lnTo>
                    <a:pt x="12944" y="6392"/>
                  </a:lnTo>
                  <a:lnTo>
                    <a:pt x="12944" y="6173"/>
                  </a:lnTo>
                  <a:lnTo>
                    <a:pt x="12732" y="5981"/>
                  </a:lnTo>
                  <a:lnTo>
                    <a:pt x="12546" y="5981"/>
                  </a:lnTo>
                  <a:lnTo>
                    <a:pt x="12334" y="5761"/>
                  </a:lnTo>
                  <a:lnTo>
                    <a:pt x="11936" y="5761"/>
                  </a:lnTo>
                  <a:lnTo>
                    <a:pt x="11936" y="5569"/>
                  </a:lnTo>
                  <a:lnTo>
                    <a:pt x="10955" y="5569"/>
                  </a:lnTo>
                  <a:lnTo>
                    <a:pt x="10557" y="5350"/>
                  </a:lnTo>
                  <a:lnTo>
                    <a:pt x="9549" y="5350"/>
                  </a:lnTo>
                  <a:lnTo>
                    <a:pt x="9363" y="5158"/>
                  </a:lnTo>
                  <a:lnTo>
                    <a:pt x="6976" y="5158"/>
                  </a:lnTo>
                  <a:lnTo>
                    <a:pt x="6764" y="5350"/>
                  </a:lnTo>
                  <a:lnTo>
                    <a:pt x="6180" y="5350"/>
                  </a:lnTo>
                  <a:lnTo>
                    <a:pt x="5782" y="5569"/>
                  </a:lnTo>
                  <a:lnTo>
                    <a:pt x="5570" y="5761"/>
                  </a:lnTo>
                  <a:lnTo>
                    <a:pt x="4987" y="5761"/>
                  </a:lnTo>
                  <a:lnTo>
                    <a:pt x="4987" y="5981"/>
                  </a:lnTo>
                  <a:lnTo>
                    <a:pt x="4775" y="5981"/>
                  </a:lnTo>
                  <a:lnTo>
                    <a:pt x="4377" y="6392"/>
                  </a:lnTo>
                  <a:lnTo>
                    <a:pt x="4191" y="6392"/>
                  </a:lnTo>
                  <a:lnTo>
                    <a:pt x="3979" y="6584"/>
                  </a:lnTo>
                  <a:lnTo>
                    <a:pt x="3793" y="6584"/>
                  </a:lnTo>
                  <a:lnTo>
                    <a:pt x="3793" y="6804"/>
                  </a:lnTo>
                  <a:lnTo>
                    <a:pt x="3395" y="6804"/>
                  </a:lnTo>
                  <a:lnTo>
                    <a:pt x="3395" y="6996"/>
                  </a:lnTo>
                  <a:lnTo>
                    <a:pt x="3183" y="6996"/>
                  </a:lnTo>
                  <a:lnTo>
                    <a:pt x="3183" y="7215"/>
                  </a:lnTo>
                  <a:lnTo>
                    <a:pt x="2997" y="7215"/>
                  </a:lnTo>
                  <a:lnTo>
                    <a:pt x="2997" y="7407"/>
                  </a:lnTo>
                  <a:lnTo>
                    <a:pt x="2785" y="7407"/>
                  </a:lnTo>
                  <a:lnTo>
                    <a:pt x="2785" y="7627"/>
                  </a:lnTo>
                  <a:lnTo>
                    <a:pt x="2599" y="7627"/>
                  </a:lnTo>
                  <a:lnTo>
                    <a:pt x="2599" y="8038"/>
                  </a:lnTo>
                  <a:lnTo>
                    <a:pt x="2387" y="8038"/>
                  </a:lnTo>
                  <a:lnTo>
                    <a:pt x="2387" y="9684"/>
                  </a:lnTo>
                  <a:lnTo>
                    <a:pt x="2599" y="9684"/>
                  </a:lnTo>
                  <a:lnTo>
                    <a:pt x="2599" y="10288"/>
                  </a:lnTo>
                  <a:lnTo>
                    <a:pt x="2785" y="10288"/>
                  </a:lnTo>
                  <a:lnTo>
                    <a:pt x="2785" y="10508"/>
                  </a:lnTo>
                  <a:lnTo>
                    <a:pt x="2997" y="10508"/>
                  </a:lnTo>
                  <a:lnTo>
                    <a:pt x="2997" y="10700"/>
                  </a:lnTo>
                  <a:lnTo>
                    <a:pt x="3183" y="10919"/>
                  </a:lnTo>
                  <a:lnTo>
                    <a:pt x="3395" y="11111"/>
                  </a:lnTo>
                  <a:lnTo>
                    <a:pt x="3395" y="11331"/>
                  </a:lnTo>
                  <a:lnTo>
                    <a:pt x="3581" y="11331"/>
                  </a:lnTo>
                  <a:lnTo>
                    <a:pt x="3793" y="11523"/>
                  </a:lnTo>
                  <a:lnTo>
                    <a:pt x="3979" y="11742"/>
                  </a:lnTo>
                  <a:lnTo>
                    <a:pt x="4191" y="11934"/>
                  </a:lnTo>
                  <a:lnTo>
                    <a:pt x="4589" y="12346"/>
                  </a:lnTo>
                  <a:lnTo>
                    <a:pt x="4589" y="12565"/>
                  </a:lnTo>
                  <a:lnTo>
                    <a:pt x="4775" y="12757"/>
                  </a:lnTo>
                  <a:lnTo>
                    <a:pt x="4987" y="12757"/>
                  </a:lnTo>
                  <a:lnTo>
                    <a:pt x="4987" y="12977"/>
                  </a:lnTo>
                  <a:lnTo>
                    <a:pt x="5172" y="12977"/>
                  </a:lnTo>
                  <a:lnTo>
                    <a:pt x="5172" y="13169"/>
                  </a:lnTo>
                  <a:lnTo>
                    <a:pt x="5385" y="13169"/>
                  </a:lnTo>
                  <a:lnTo>
                    <a:pt x="5570" y="13388"/>
                  </a:lnTo>
                  <a:lnTo>
                    <a:pt x="5782" y="13388"/>
                  </a:lnTo>
                  <a:lnTo>
                    <a:pt x="5782" y="13580"/>
                  </a:lnTo>
                  <a:lnTo>
                    <a:pt x="5968" y="13580"/>
                  </a:lnTo>
                  <a:lnTo>
                    <a:pt x="6180" y="13800"/>
                  </a:lnTo>
                  <a:lnTo>
                    <a:pt x="11141" y="13800"/>
                  </a:lnTo>
                  <a:lnTo>
                    <a:pt x="11353" y="13580"/>
                  </a:lnTo>
                  <a:lnTo>
                    <a:pt x="11538" y="13580"/>
                  </a:lnTo>
                  <a:lnTo>
                    <a:pt x="11751" y="13388"/>
                  </a:lnTo>
                  <a:lnTo>
                    <a:pt x="11936" y="13388"/>
                  </a:lnTo>
                  <a:lnTo>
                    <a:pt x="12149" y="13169"/>
                  </a:lnTo>
                  <a:lnTo>
                    <a:pt x="12546" y="13169"/>
                  </a:lnTo>
                  <a:lnTo>
                    <a:pt x="12546" y="12757"/>
                  </a:lnTo>
                  <a:lnTo>
                    <a:pt x="12732" y="12565"/>
                  </a:lnTo>
                  <a:lnTo>
                    <a:pt x="12732" y="11934"/>
                  </a:lnTo>
                  <a:lnTo>
                    <a:pt x="12546" y="11742"/>
                  </a:lnTo>
                  <a:lnTo>
                    <a:pt x="12149" y="11742"/>
                  </a:lnTo>
                  <a:lnTo>
                    <a:pt x="11936" y="11523"/>
                  </a:lnTo>
                  <a:lnTo>
                    <a:pt x="11751" y="11523"/>
                  </a:lnTo>
                  <a:lnTo>
                    <a:pt x="11353" y="11331"/>
                  </a:lnTo>
                  <a:lnTo>
                    <a:pt x="11141" y="11111"/>
                  </a:lnTo>
                  <a:lnTo>
                    <a:pt x="10743" y="11111"/>
                  </a:lnTo>
                  <a:lnTo>
                    <a:pt x="10557" y="10919"/>
                  </a:lnTo>
                  <a:lnTo>
                    <a:pt x="8170" y="10919"/>
                  </a:lnTo>
                  <a:lnTo>
                    <a:pt x="8170" y="11111"/>
                  </a:lnTo>
                  <a:lnTo>
                    <a:pt x="7772" y="11111"/>
                  </a:lnTo>
                  <a:lnTo>
                    <a:pt x="7560" y="11331"/>
                  </a:lnTo>
                  <a:lnTo>
                    <a:pt x="7374" y="11331"/>
                  </a:lnTo>
                  <a:lnTo>
                    <a:pt x="7374" y="11523"/>
                  </a:lnTo>
                  <a:lnTo>
                    <a:pt x="6976" y="11523"/>
                  </a:lnTo>
                  <a:lnTo>
                    <a:pt x="6976" y="11742"/>
                  </a:lnTo>
                  <a:lnTo>
                    <a:pt x="6764" y="11742"/>
                  </a:lnTo>
                  <a:lnTo>
                    <a:pt x="6764" y="11934"/>
                  </a:lnTo>
                  <a:lnTo>
                    <a:pt x="6578" y="12154"/>
                  </a:lnTo>
                  <a:lnTo>
                    <a:pt x="6578" y="15638"/>
                  </a:lnTo>
                  <a:lnTo>
                    <a:pt x="6764" y="15638"/>
                  </a:lnTo>
                  <a:lnTo>
                    <a:pt x="6764" y="15857"/>
                  </a:lnTo>
                  <a:lnTo>
                    <a:pt x="6976" y="15857"/>
                  </a:lnTo>
                  <a:lnTo>
                    <a:pt x="6976" y="16269"/>
                  </a:lnTo>
                  <a:lnTo>
                    <a:pt x="7162" y="16269"/>
                  </a:lnTo>
                  <a:lnTo>
                    <a:pt x="7162" y="16461"/>
                  </a:lnTo>
                  <a:lnTo>
                    <a:pt x="7374" y="16680"/>
                  </a:lnTo>
                  <a:lnTo>
                    <a:pt x="7560" y="16680"/>
                  </a:lnTo>
                  <a:lnTo>
                    <a:pt x="7560" y="16872"/>
                  </a:lnTo>
                  <a:lnTo>
                    <a:pt x="7772" y="16872"/>
                  </a:lnTo>
                  <a:lnTo>
                    <a:pt x="7772" y="17092"/>
                  </a:lnTo>
                  <a:lnTo>
                    <a:pt x="7958" y="17092"/>
                  </a:lnTo>
                  <a:lnTo>
                    <a:pt x="8170" y="17284"/>
                  </a:lnTo>
                  <a:lnTo>
                    <a:pt x="8355" y="17284"/>
                  </a:lnTo>
                  <a:lnTo>
                    <a:pt x="8355" y="17503"/>
                  </a:lnTo>
                  <a:lnTo>
                    <a:pt x="8568" y="17503"/>
                  </a:lnTo>
                  <a:lnTo>
                    <a:pt x="8568" y="17695"/>
                  </a:lnTo>
                  <a:lnTo>
                    <a:pt x="8753" y="17695"/>
                  </a:lnTo>
                  <a:lnTo>
                    <a:pt x="8966" y="17915"/>
                  </a:lnTo>
                  <a:lnTo>
                    <a:pt x="9363" y="18107"/>
                  </a:lnTo>
                  <a:lnTo>
                    <a:pt x="9761" y="18107"/>
                  </a:lnTo>
                  <a:lnTo>
                    <a:pt x="10159" y="18326"/>
                  </a:lnTo>
                  <a:lnTo>
                    <a:pt x="10743" y="18326"/>
                  </a:lnTo>
                  <a:lnTo>
                    <a:pt x="10955" y="18107"/>
                  </a:lnTo>
                  <a:lnTo>
                    <a:pt x="11141" y="18107"/>
                  </a:lnTo>
                  <a:lnTo>
                    <a:pt x="11353" y="17915"/>
                  </a:lnTo>
                  <a:lnTo>
                    <a:pt x="11936" y="17915"/>
                  </a:lnTo>
                  <a:lnTo>
                    <a:pt x="11936" y="17695"/>
                  </a:lnTo>
                  <a:lnTo>
                    <a:pt x="12546" y="17695"/>
                  </a:lnTo>
                  <a:lnTo>
                    <a:pt x="12732" y="17503"/>
                  </a:lnTo>
                  <a:lnTo>
                    <a:pt x="12732" y="17284"/>
                  </a:lnTo>
                  <a:lnTo>
                    <a:pt x="12944" y="17284"/>
                  </a:lnTo>
                  <a:lnTo>
                    <a:pt x="12944" y="17092"/>
                  </a:lnTo>
                  <a:lnTo>
                    <a:pt x="13130" y="16872"/>
                  </a:lnTo>
                  <a:lnTo>
                    <a:pt x="13130" y="16680"/>
                  </a:lnTo>
                  <a:lnTo>
                    <a:pt x="12944" y="16461"/>
                  </a:lnTo>
                  <a:lnTo>
                    <a:pt x="12732" y="16269"/>
                  </a:lnTo>
                  <a:lnTo>
                    <a:pt x="12334" y="16269"/>
                  </a:lnTo>
                  <a:lnTo>
                    <a:pt x="12149" y="16049"/>
                  </a:lnTo>
                  <a:lnTo>
                    <a:pt x="11936" y="16049"/>
                  </a:lnTo>
                  <a:lnTo>
                    <a:pt x="11936" y="15857"/>
                  </a:lnTo>
                  <a:lnTo>
                    <a:pt x="11141" y="15857"/>
                  </a:lnTo>
                  <a:lnTo>
                    <a:pt x="11141" y="16049"/>
                  </a:lnTo>
                  <a:lnTo>
                    <a:pt x="10557" y="16049"/>
                  </a:lnTo>
                  <a:lnTo>
                    <a:pt x="10345" y="16269"/>
                  </a:lnTo>
                  <a:lnTo>
                    <a:pt x="9947" y="16269"/>
                  </a:lnTo>
                  <a:lnTo>
                    <a:pt x="9761" y="16461"/>
                  </a:lnTo>
                  <a:lnTo>
                    <a:pt x="9549" y="16461"/>
                  </a:lnTo>
                  <a:lnTo>
                    <a:pt x="9363" y="16680"/>
                  </a:lnTo>
                  <a:lnTo>
                    <a:pt x="9363" y="17092"/>
                  </a:lnTo>
                  <a:lnTo>
                    <a:pt x="9151" y="17284"/>
                  </a:lnTo>
                  <a:lnTo>
                    <a:pt x="9151" y="18326"/>
                  </a:lnTo>
                  <a:lnTo>
                    <a:pt x="9363" y="18326"/>
                  </a:lnTo>
                  <a:lnTo>
                    <a:pt x="9363" y="18738"/>
                  </a:lnTo>
                  <a:lnTo>
                    <a:pt x="9549" y="18930"/>
                  </a:lnTo>
                  <a:lnTo>
                    <a:pt x="9549" y="19150"/>
                  </a:lnTo>
                  <a:lnTo>
                    <a:pt x="9761" y="19150"/>
                  </a:lnTo>
                  <a:lnTo>
                    <a:pt x="9761" y="19561"/>
                  </a:lnTo>
                  <a:lnTo>
                    <a:pt x="10159" y="19561"/>
                  </a:lnTo>
                  <a:lnTo>
                    <a:pt x="10159" y="19753"/>
                  </a:lnTo>
                  <a:lnTo>
                    <a:pt x="12149" y="19753"/>
                  </a:lnTo>
                  <a:lnTo>
                    <a:pt x="12334" y="19973"/>
                  </a:lnTo>
                  <a:lnTo>
                    <a:pt x="12944" y="19973"/>
                  </a:lnTo>
                  <a:lnTo>
                    <a:pt x="12944" y="19753"/>
                  </a:lnTo>
                  <a:lnTo>
                    <a:pt x="13342" y="19753"/>
                  </a:lnTo>
                  <a:lnTo>
                    <a:pt x="13342" y="19561"/>
                  </a:lnTo>
                  <a:lnTo>
                    <a:pt x="13528" y="19561"/>
                  </a:lnTo>
                  <a:lnTo>
                    <a:pt x="13528" y="19342"/>
                  </a:lnTo>
                  <a:lnTo>
                    <a:pt x="13740" y="19342"/>
                  </a:lnTo>
                </a:path>
              </a:pathLst>
            </a:custGeom>
            <a:noFill/>
            <a:ln w="25400">
              <a:solidFill>
                <a:srgbClr val="000080"/>
              </a:solidFill>
              <a:round/>
              <a:headEnd type="non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1372" tIns="45686" rIns="91372" bIns="45686"/>
            <a:lstStyle/>
            <a:p>
              <a:endParaRPr lang="ru-RU"/>
            </a:p>
          </p:txBody>
        </p:sp>
        <p:sp>
          <p:nvSpPr>
            <p:cNvPr id="36" name="Line 84"/>
            <p:cNvSpPr>
              <a:spLocks noChangeShapeType="1"/>
            </p:cNvSpPr>
            <p:nvPr/>
          </p:nvSpPr>
          <p:spPr bwMode="auto">
            <a:xfrm rot="313848" flipH="1">
              <a:off x="3168" y="5769"/>
              <a:ext cx="286" cy="286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 type="triangl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7" name="Arc 85"/>
            <p:cNvSpPr>
              <a:spLocks/>
            </p:cNvSpPr>
            <p:nvPr/>
          </p:nvSpPr>
          <p:spPr bwMode="auto">
            <a:xfrm>
              <a:off x="3075" y="6006"/>
              <a:ext cx="115" cy="11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2700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1372" tIns="45686" rIns="91372" bIns="45686"/>
            <a:lstStyle/>
            <a:p>
              <a:endParaRPr lang="ru-RU"/>
            </a:p>
          </p:txBody>
        </p:sp>
      </p:grpSp>
      <p:grpSp>
        <p:nvGrpSpPr>
          <p:cNvPr id="38" name="Group 82"/>
          <p:cNvGrpSpPr>
            <a:grpSpLocks/>
          </p:cNvGrpSpPr>
          <p:nvPr/>
        </p:nvGrpSpPr>
        <p:grpSpPr bwMode="auto">
          <a:xfrm>
            <a:off x="1332161" y="3961308"/>
            <a:ext cx="384175" cy="414338"/>
            <a:chOff x="2607" y="5208"/>
            <a:chExt cx="847" cy="913"/>
          </a:xfrm>
        </p:grpSpPr>
        <p:sp>
          <p:nvSpPr>
            <p:cNvPr id="39" name="Freeform 83"/>
            <p:cNvSpPr>
              <a:spLocks/>
            </p:cNvSpPr>
            <p:nvPr/>
          </p:nvSpPr>
          <p:spPr bwMode="auto">
            <a:xfrm>
              <a:off x="2607" y="5208"/>
              <a:ext cx="754" cy="729"/>
            </a:xfrm>
            <a:custGeom>
              <a:avLst/>
              <a:gdLst>
                <a:gd name="T0" fmla="*/ 0 w 20000"/>
                <a:gd name="T1" fmla="*/ 0 h 20000"/>
                <a:gd name="T2" fmla="*/ 0 w 20000"/>
                <a:gd name="T3" fmla="*/ 0 h 20000"/>
                <a:gd name="T4" fmla="*/ 0 w 20000"/>
                <a:gd name="T5" fmla="*/ 0 h 20000"/>
                <a:gd name="T6" fmla="*/ 0 w 20000"/>
                <a:gd name="T7" fmla="*/ 0 h 20000"/>
                <a:gd name="T8" fmla="*/ 0 w 20000"/>
                <a:gd name="T9" fmla="*/ 0 h 20000"/>
                <a:gd name="T10" fmla="*/ 0 w 20000"/>
                <a:gd name="T11" fmla="*/ 0 h 20000"/>
                <a:gd name="T12" fmla="*/ 0 w 20000"/>
                <a:gd name="T13" fmla="*/ 0 h 20000"/>
                <a:gd name="T14" fmla="*/ 0 w 20000"/>
                <a:gd name="T15" fmla="*/ 0 h 20000"/>
                <a:gd name="T16" fmla="*/ 0 w 20000"/>
                <a:gd name="T17" fmla="*/ 0 h 20000"/>
                <a:gd name="T18" fmla="*/ 0 w 20000"/>
                <a:gd name="T19" fmla="*/ 0 h 20000"/>
                <a:gd name="T20" fmla="*/ 0 w 20000"/>
                <a:gd name="T21" fmla="*/ 0 h 20000"/>
                <a:gd name="T22" fmla="*/ 0 w 20000"/>
                <a:gd name="T23" fmla="*/ 0 h 20000"/>
                <a:gd name="T24" fmla="*/ 0 w 20000"/>
                <a:gd name="T25" fmla="*/ 0 h 20000"/>
                <a:gd name="T26" fmla="*/ 0 w 20000"/>
                <a:gd name="T27" fmla="*/ 0 h 20000"/>
                <a:gd name="T28" fmla="*/ 0 w 20000"/>
                <a:gd name="T29" fmla="*/ 0 h 20000"/>
                <a:gd name="T30" fmla="*/ 0 w 20000"/>
                <a:gd name="T31" fmla="*/ 0 h 20000"/>
                <a:gd name="T32" fmla="*/ 0 w 20000"/>
                <a:gd name="T33" fmla="*/ 0 h 20000"/>
                <a:gd name="T34" fmla="*/ 0 w 20000"/>
                <a:gd name="T35" fmla="*/ 0 h 20000"/>
                <a:gd name="T36" fmla="*/ 0 w 20000"/>
                <a:gd name="T37" fmla="*/ 0 h 20000"/>
                <a:gd name="T38" fmla="*/ 0 w 20000"/>
                <a:gd name="T39" fmla="*/ 0 h 20000"/>
                <a:gd name="T40" fmla="*/ 0 w 20000"/>
                <a:gd name="T41" fmla="*/ 0 h 20000"/>
                <a:gd name="T42" fmla="*/ 0 w 20000"/>
                <a:gd name="T43" fmla="*/ 0 h 20000"/>
                <a:gd name="T44" fmla="*/ 0 w 20000"/>
                <a:gd name="T45" fmla="*/ 0 h 20000"/>
                <a:gd name="T46" fmla="*/ 0 w 20000"/>
                <a:gd name="T47" fmla="*/ 0 h 20000"/>
                <a:gd name="T48" fmla="*/ 0 w 20000"/>
                <a:gd name="T49" fmla="*/ 0 h 20000"/>
                <a:gd name="T50" fmla="*/ 0 w 20000"/>
                <a:gd name="T51" fmla="*/ 0 h 20000"/>
                <a:gd name="T52" fmla="*/ 0 w 20000"/>
                <a:gd name="T53" fmla="*/ 0 h 20000"/>
                <a:gd name="T54" fmla="*/ 0 w 20000"/>
                <a:gd name="T55" fmla="*/ 0 h 20000"/>
                <a:gd name="T56" fmla="*/ 0 w 20000"/>
                <a:gd name="T57" fmla="*/ 0 h 20000"/>
                <a:gd name="T58" fmla="*/ 0 w 20000"/>
                <a:gd name="T59" fmla="*/ 0 h 20000"/>
                <a:gd name="T60" fmla="*/ 0 w 20000"/>
                <a:gd name="T61" fmla="*/ 0 h 20000"/>
                <a:gd name="T62" fmla="*/ 0 w 20000"/>
                <a:gd name="T63" fmla="*/ 0 h 20000"/>
                <a:gd name="T64" fmla="*/ 0 w 20000"/>
                <a:gd name="T65" fmla="*/ 0 h 20000"/>
                <a:gd name="T66" fmla="*/ 0 w 20000"/>
                <a:gd name="T67" fmla="*/ 0 h 20000"/>
                <a:gd name="T68" fmla="*/ 0 w 20000"/>
                <a:gd name="T69" fmla="*/ 0 h 20000"/>
                <a:gd name="T70" fmla="*/ 0 w 20000"/>
                <a:gd name="T71" fmla="*/ 0 h 20000"/>
                <a:gd name="T72" fmla="*/ 0 w 20000"/>
                <a:gd name="T73" fmla="*/ 0 h 20000"/>
                <a:gd name="T74" fmla="*/ 0 w 20000"/>
                <a:gd name="T75" fmla="*/ 0 h 20000"/>
                <a:gd name="T76" fmla="*/ 0 w 20000"/>
                <a:gd name="T77" fmla="*/ 0 h 20000"/>
                <a:gd name="T78" fmla="*/ 0 w 20000"/>
                <a:gd name="T79" fmla="*/ 0 h 20000"/>
                <a:gd name="T80" fmla="*/ 0 w 20000"/>
                <a:gd name="T81" fmla="*/ 0 h 20000"/>
                <a:gd name="T82" fmla="*/ 0 w 20000"/>
                <a:gd name="T83" fmla="*/ 0 h 20000"/>
                <a:gd name="T84" fmla="*/ 0 w 20000"/>
                <a:gd name="T85" fmla="*/ 0 h 20000"/>
                <a:gd name="T86" fmla="*/ 0 w 20000"/>
                <a:gd name="T87" fmla="*/ 0 h 20000"/>
                <a:gd name="T88" fmla="*/ 0 w 20000"/>
                <a:gd name="T89" fmla="*/ 0 h 20000"/>
                <a:gd name="T90" fmla="*/ 0 w 20000"/>
                <a:gd name="T91" fmla="*/ 0 h 20000"/>
                <a:gd name="T92" fmla="*/ 0 w 20000"/>
                <a:gd name="T93" fmla="*/ 0 h 20000"/>
                <a:gd name="T94" fmla="*/ 0 w 20000"/>
                <a:gd name="T95" fmla="*/ 0 h 20000"/>
                <a:gd name="T96" fmla="*/ 0 w 20000"/>
                <a:gd name="T97" fmla="*/ 0 h 20000"/>
                <a:gd name="T98" fmla="*/ 0 w 20000"/>
                <a:gd name="T99" fmla="*/ 0 h 20000"/>
                <a:gd name="T100" fmla="*/ 0 w 20000"/>
                <a:gd name="T101" fmla="*/ 0 h 20000"/>
                <a:gd name="T102" fmla="*/ 0 w 20000"/>
                <a:gd name="T103" fmla="*/ 0 h 2000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20000"/>
                <a:gd name="T157" fmla="*/ 0 h 20000"/>
                <a:gd name="T158" fmla="*/ 20000 w 20000"/>
                <a:gd name="T159" fmla="*/ 20000 h 20000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20000" h="20000">
                  <a:moveTo>
                    <a:pt x="19973" y="3621"/>
                  </a:moveTo>
                  <a:lnTo>
                    <a:pt x="19098" y="3923"/>
                  </a:lnTo>
                  <a:lnTo>
                    <a:pt x="19098" y="3704"/>
                  </a:lnTo>
                  <a:lnTo>
                    <a:pt x="18912" y="3704"/>
                  </a:lnTo>
                  <a:lnTo>
                    <a:pt x="18912" y="3512"/>
                  </a:lnTo>
                  <a:lnTo>
                    <a:pt x="18700" y="3292"/>
                  </a:lnTo>
                  <a:lnTo>
                    <a:pt x="18515" y="3292"/>
                  </a:lnTo>
                  <a:lnTo>
                    <a:pt x="18302" y="3100"/>
                  </a:lnTo>
                  <a:lnTo>
                    <a:pt x="18117" y="2881"/>
                  </a:lnTo>
                  <a:lnTo>
                    <a:pt x="17905" y="2881"/>
                  </a:lnTo>
                  <a:lnTo>
                    <a:pt x="17905" y="2689"/>
                  </a:lnTo>
                  <a:lnTo>
                    <a:pt x="17507" y="2689"/>
                  </a:lnTo>
                  <a:lnTo>
                    <a:pt x="17321" y="2469"/>
                  </a:lnTo>
                  <a:lnTo>
                    <a:pt x="17109" y="2469"/>
                  </a:lnTo>
                  <a:lnTo>
                    <a:pt x="16923" y="2277"/>
                  </a:lnTo>
                  <a:lnTo>
                    <a:pt x="16711" y="2277"/>
                  </a:lnTo>
                  <a:lnTo>
                    <a:pt x="16525" y="2058"/>
                  </a:lnTo>
                  <a:lnTo>
                    <a:pt x="16313" y="2058"/>
                  </a:lnTo>
                  <a:lnTo>
                    <a:pt x="15915" y="1866"/>
                  </a:lnTo>
                  <a:lnTo>
                    <a:pt x="15729" y="1866"/>
                  </a:lnTo>
                  <a:lnTo>
                    <a:pt x="15517" y="1646"/>
                  </a:lnTo>
                  <a:lnTo>
                    <a:pt x="15119" y="1454"/>
                  </a:lnTo>
                  <a:lnTo>
                    <a:pt x="14934" y="1235"/>
                  </a:lnTo>
                  <a:lnTo>
                    <a:pt x="14536" y="1235"/>
                  </a:lnTo>
                  <a:lnTo>
                    <a:pt x="14138" y="1043"/>
                  </a:lnTo>
                  <a:lnTo>
                    <a:pt x="13342" y="1043"/>
                  </a:lnTo>
                  <a:lnTo>
                    <a:pt x="13130" y="823"/>
                  </a:lnTo>
                  <a:lnTo>
                    <a:pt x="12732" y="823"/>
                  </a:lnTo>
                  <a:lnTo>
                    <a:pt x="12546" y="631"/>
                  </a:lnTo>
                  <a:lnTo>
                    <a:pt x="11936" y="631"/>
                  </a:lnTo>
                  <a:lnTo>
                    <a:pt x="11751" y="412"/>
                  </a:lnTo>
                  <a:lnTo>
                    <a:pt x="11141" y="412"/>
                  </a:lnTo>
                  <a:lnTo>
                    <a:pt x="10955" y="219"/>
                  </a:lnTo>
                  <a:lnTo>
                    <a:pt x="10345" y="219"/>
                  </a:lnTo>
                  <a:lnTo>
                    <a:pt x="10159" y="0"/>
                  </a:lnTo>
                  <a:lnTo>
                    <a:pt x="7162" y="0"/>
                  </a:lnTo>
                  <a:lnTo>
                    <a:pt x="5968" y="219"/>
                  </a:lnTo>
                  <a:lnTo>
                    <a:pt x="5172" y="219"/>
                  </a:lnTo>
                  <a:lnTo>
                    <a:pt x="5172" y="412"/>
                  </a:lnTo>
                  <a:lnTo>
                    <a:pt x="4775" y="631"/>
                  </a:lnTo>
                  <a:lnTo>
                    <a:pt x="4589" y="823"/>
                  </a:lnTo>
                  <a:lnTo>
                    <a:pt x="4377" y="823"/>
                  </a:lnTo>
                  <a:lnTo>
                    <a:pt x="4191" y="1043"/>
                  </a:lnTo>
                  <a:lnTo>
                    <a:pt x="4191" y="1235"/>
                  </a:lnTo>
                  <a:lnTo>
                    <a:pt x="3979" y="1235"/>
                  </a:lnTo>
                  <a:lnTo>
                    <a:pt x="3581" y="1454"/>
                  </a:lnTo>
                  <a:lnTo>
                    <a:pt x="3183" y="1646"/>
                  </a:lnTo>
                  <a:lnTo>
                    <a:pt x="2785" y="1646"/>
                  </a:lnTo>
                  <a:lnTo>
                    <a:pt x="2785" y="1866"/>
                  </a:lnTo>
                  <a:lnTo>
                    <a:pt x="2387" y="1866"/>
                  </a:lnTo>
                  <a:lnTo>
                    <a:pt x="2387" y="2058"/>
                  </a:lnTo>
                  <a:lnTo>
                    <a:pt x="1989" y="2277"/>
                  </a:lnTo>
                  <a:lnTo>
                    <a:pt x="1406" y="2881"/>
                  </a:lnTo>
                  <a:lnTo>
                    <a:pt x="1194" y="2881"/>
                  </a:lnTo>
                  <a:lnTo>
                    <a:pt x="1008" y="3100"/>
                  </a:lnTo>
                  <a:lnTo>
                    <a:pt x="1008" y="3292"/>
                  </a:lnTo>
                  <a:lnTo>
                    <a:pt x="796" y="3292"/>
                  </a:lnTo>
                  <a:lnTo>
                    <a:pt x="610" y="3704"/>
                  </a:lnTo>
                  <a:lnTo>
                    <a:pt x="212" y="4115"/>
                  </a:lnTo>
                  <a:lnTo>
                    <a:pt x="0" y="4115"/>
                  </a:lnTo>
                  <a:lnTo>
                    <a:pt x="0" y="5981"/>
                  </a:lnTo>
                  <a:lnTo>
                    <a:pt x="212" y="5981"/>
                  </a:lnTo>
                  <a:lnTo>
                    <a:pt x="398" y="6173"/>
                  </a:lnTo>
                  <a:lnTo>
                    <a:pt x="398" y="6392"/>
                  </a:lnTo>
                  <a:lnTo>
                    <a:pt x="610" y="6392"/>
                  </a:lnTo>
                  <a:lnTo>
                    <a:pt x="610" y="6584"/>
                  </a:lnTo>
                  <a:lnTo>
                    <a:pt x="1008" y="6584"/>
                  </a:lnTo>
                  <a:lnTo>
                    <a:pt x="1008" y="6804"/>
                  </a:lnTo>
                  <a:lnTo>
                    <a:pt x="1194" y="6804"/>
                  </a:lnTo>
                  <a:lnTo>
                    <a:pt x="1406" y="6996"/>
                  </a:lnTo>
                  <a:lnTo>
                    <a:pt x="1592" y="7215"/>
                  </a:lnTo>
                  <a:lnTo>
                    <a:pt x="1804" y="7407"/>
                  </a:lnTo>
                  <a:lnTo>
                    <a:pt x="1989" y="7407"/>
                  </a:lnTo>
                  <a:lnTo>
                    <a:pt x="2387" y="7627"/>
                  </a:lnTo>
                  <a:lnTo>
                    <a:pt x="2599" y="7819"/>
                  </a:lnTo>
                  <a:lnTo>
                    <a:pt x="2997" y="8038"/>
                  </a:lnTo>
                  <a:lnTo>
                    <a:pt x="3395" y="8038"/>
                  </a:lnTo>
                  <a:lnTo>
                    <a:pt x="3793" y="8230"/>
                  </a:lnTo>
                  <a:lnTo>
                    <a:pt x="4191" y="8230"/>
                  </a:lnTo>
                  <a:lnTo>
                    <a:pt x="4377" y="8450"/>
                  </a:lnTo>
                  <a:lnTo>
                    <a:pt x="4775" y="8450"/>
                  </a:lnTo>
                  <a:lnTo>
                    <a:pt x="4987" y="8642"/>
                  </a:lnTo>
                  <a:lnTo>
                    <a:pt x="5385" y="8642"/>
                  </a:lnTo>
                  <a:lnTo>
                    <a:pt x="5570" y="8861"/>
                  </a:lnTo>
                  <a:lnTo>
                    <a:pt x="7162" y="8861"/>
                  </a:lnTo>
                  <a:lnTo>
                    <a:pt x="7374" y="9053"/>
                  </a:lnTo>
                  <a:lnTo>
                    <a:pt x="8753" y="9053"/>
                  </a:lnTo>
                  <a:lnTo>
                    <a:pt x="8966" y="9273"/>
                  </a:lnTo>
                  <a:lnTo>
                    <a:pt x="11751" y="9273"/>
                  </a:lnTo>
                  <a:lnTo>
                    <a:pt x="11751" y="9053"/>
                  </a:lnTo>
                  <a:lnTo>
                    <a:pt x="12149" y="9053"/>
                  </a:lnTo>
                  <a:lnTo>
                    <a:pt x="12149" y="8861"/>
                  </a:lnTo>
                  <a:lnTo>
                    <a:pt x="12334" y="8861"/>
                  </a:lnTo>
                  <a:lnTo>
                    <a:pt x="12546" y="8642"/>
                  </a:lnTo>
                  <a:lnTo>
                    <a:pt x="12732" y="8642"/>
                  </a:lnTo>
                  <a:lnTo>
                    <a:pt x="12732" y="8450"/>
                  </a:lnTo>
                  <a:lnTo>
                    <a:pt x="13130" y="8038"/>
                  </a:lnTo>
                  <a:lnTo>
                    <a:pt x="13342" y="7627"/>
                  </a:lnTo>
                  <a:lnTo>
                    <a:pt x="13342" y="6584"/>
                  </a:lnTo>
                  <a:lnTo>
                    <a:pt x="13130" y="6392"/>
                  </a:lnTo>
                  <a:lnTo>
                    <a:pt x="12944" y="6392"/>
                  </a:lnTo>
                  <a:lnTo>
                    <a:pt x="12944" y="6173"/>
                  </a:lnTo>
                  <a:lnTo>
                    <a:pt x="12732" y="5981"/>
                  </a:lnTo>
                  <a:lnTo>
                    <a:pt x="12546" y="5981"/>
                  </a:lnTo>
                  <a:lnTo>
                    <a:pt x="12334" y="5761"/>
                  </a:lnTo>
                  <a:lnTo>
                    <a:pt x="11936" y="5761"/>
                  </a:lnTo>
                  <a:lnTo>
                    <a:pt x="11936" y="5569"/>
                  </a:lnTo>
                  <a:lnTo>
                    <a:pt x="10955" y="5569"/>
                  </a:lnTo>
                  <a:lnTo>
                    <a:pt x="10557" y="5350"/>
                  </a:lnTo>
                  <a:lnTo>
                    <a:pt x="9549" y="5350"/>
                  </a:lnTo>
                  <a:lnTo>
                    <a:pt x="9363" y="5158"/>
                  </a:lnTo>
                  <a:lnTo>
                    <a:pt x="6976" y="5158"/>
                  </a:lnTo>
                  <a:lnTo>
                    <a:pt x="6764" y="5350"/>
                  </a:lnTo>
                  <a:lnTo>
                    <a:pt x="6180" y="5350"/>
                  </a:lnTo>
                  <a:lnTo>
                    <a:pt x="5782" y="5569"/>
                  </a:lnTo>
                  <a:lnTo>
                    <a:pt x="5570" y="5761"/>
                  </a:lnTo>
                  <a:lnTo>
                    <a:pt x="4987" y="5761"/>
                  </a:lnTo>
                  <a:lnTo>
                    <a:pt x="4987" y="5981"/>
                  </a:lnTo>
                  <a:lnTo>
                    <a:pt x="4775" y="5981"/>
                  </a:lnTo>
                  <a:lnTo>
                    <a:pt x="4377" y="6392"/>
                  </a:lnTo>
                  <a:lnTo>
                    <a:pt x="4191" y="6392"/>
                  </a:lnTo>
                  <a:lnTo>
                    <a:pt x="3979" y="6584"/>
                  </a:lnTo>
                  <a:lnTo>
                    <a:pt x="3793" y="6584"/>
                  </a:lnTo>
                  <a:lnTo>
                    <a:pt x="3793" y="6804"/>
                  </a:lnTo>
                  <a:lnTo>
                    <a:pt x="3395" y="6804"/>
                  </a:lnTo>
                  <a:lnTo>
                    <a:pt x="3395" y="6996"/>
                  </a:lnTo>
                  <a:lnTo>
                    <a:pt x="3183" y="6996"/>
                  </a:lnTo>
                  <a:lnTo>
                    <a:pt x="3183" y="7215"/>
                  </a:lnTo>
                  <a:lnTo>
                    <a:pt x="2997" y="7215"/>
                  </a:lnTo>
                  <a:lnTo>
                    <a:pt x="2997" y="7407"/>
                  </a:lnTo>
                  <a:lnTo>
                    <a:pt x="2785" y="7407"/>
                  </a:lnTo>
                  <a:lnTo>
                    <a:pt x="2785" y="7627"/>
                  </a:lnTo>
                  <a:lnTo>
                    <a:pt x="2599" y="7627"/>
                  </a:lnTo>
                  <a:lnTo>
                    <a:pt x="2599" y="8038"/>
                  </a:lnTo>
                  <a:lnTo>
                    <a:pt x="2387" y="8038"/>
                  </a:lnTo>
                  <a:lnTo>
                    <a:pt x="2387" y="9684"/>
                  </a:lnTo>
                  <a:lnTo>
                    <a:pt x="2599" y="9684"/>
                  </a:lnTo>
                  <a:lnTo>
                    <a:pt x="2599" y="10288"/>
                  </a:lnTo>
                  <a:lnTo>
                    <a:pt x="2785" y="10288"/>
                  </a:lnTo>
                  <a:lnTo>
                    <a:pt x="2785" y="10508"/>
                  </a:lnTo>
                  <a:lnTo>
                    <a:pt x="2997" y="10508"/>
                  </a:lnTo>
                  <a:lnTo>
                    <a:pt x="2997" y="10700"/>
                  </a:lnTo>
                  <a:lnTo>
                    <a:pt x="3183" y="10919"/>
                  </a:lnTo>
                  <a:lnTo>
                    <a:pt x="3395" y="11111"/>
                  </a:lnTo>
                  <a:lnTo>
                    <a:pt x="3395" y="11331"/>
                  </a:lnTo>
                  <a:lnTo>
                    <a:pt x="3581" y="11331"/>
                  </a:lnTo>
                  <a:lnTo>
                    <a:pt x="3793" y="11523"/>
                  </a:lnTo>
                  <a:lnTo>
                    <a:pt x="3979" y="11742"/>
                  </a:lnTo>
                  <a:lnTo>
                    <a:pt x="4191" y="11934"/>
                  </a:lnTo>
                  <a:lnTo>
                    <a:pt x="4589" y="12346"/>
                  </a:lnTo>
                  <a:lnTo>
                    <a:pt x="4589" y="12565"/>
                  </a:lnTo>
                  <a:lnTo>
                    <a:pt x="4775" y="12757"/>
                  </a:lnTo>
                  <a:lnTo>
                    <a:pt x="4987" y="12757"/>
                  </a:lnTo>
                  <a:lnTo>
                    <a:pt x="4987" y="12977"/>
                  </a:lnTo>
                  <a:lnTo>
                    <a:pt x="5172" y="12977"/>
                  </a:lnTo>
                  <a:lnTo>
                    <a:pt x="5172" y="13169"/>
                  </a:lnTo>
                  <a:lnTo>
                    <a:pt x="5385" y="13169"/>
                  </a:lnTo>
                  <a:lnTo>
                    <a:pt x="5570" y="13388"/>
                  </a:lnTo>
                  <a:lnTo>
                    <a:pt x="5782" y="13388"/>
                  </a:lnTo>
                  <a:lnTo>
                    <a:pt x="5782" y="13580"/>
                  </a:lnTo>
                  <a:lnTo>
                    <a:pt x="5968" y="13580"/>
                  </a:lnTo>
                  <a:lnTo>
                    <a:pt x="6180" y="13800"/>
                  </a:lnTo>
                  <a:lnTo>
                    <a:pt x="11141" y="13800"/>
                  </a:lnTo>
                  <a:lnTo>
                    <a:pt x="11353" y="13580"/>
                  </a:lnTo>
                  <a:lnTo>
                    <a:pt x="11538" y="13580"/>
                  </a:lnTo>
                  <a:lnTo>
                    <a:pt x="11751" y="13388"/>
                  </a:lnTo>
                  <a:lnTo>
                    <a:pt x="11936" y="13388"/>
                  </a:lnTo>
                  <a:lnTo>
                    <a:pt x="12149" y="13169"/>
                  </a:lnTo>
                  <a:lnTo>
                    <a:pt x="12546" y="13169"/>
                  </a:lnTo>
                  <a:lnTo>
                    <a:pt x="12546" y="12757"/>
                  </a:lnTo>
                  <a:lnTo>
                    <a:pt x="12732" y="12565"/>
                  </a:lnTo>
                  <a:lnTo>
                    <a:pt x="12732" y="11934"/>
                  </a:lnTo>
                  <a:lnTo>
                    <a:pt x="12546" y="11742"/>
                  </a:lnTo>
                  <a:lnTo>
                    <a:pt x="12149" y="11742"/>
                  </a:lnTo>
                  <a:lnTo>
                    <a:pt x="11936" y="11523"/>
                  </a:lnTo>
                  <a:lnTo>
                    <a:pt x="11751" y="11523"/>
                  </a:lnTo>
                  <a:lnTo>
                    <a:pt x="11353" y="11331"/>
                  </a:lnTo>
                  <a:lnTo>
                    <a:pt x="11141" y="11111"/>
                  </a:lnTo>
                  <a:lnTo>
                    <a:pt x="10743" y="11111"/>
                  </a:lnTo>
                  <a:lnTo>
                    <a:pt x="10557" y="10919"/>
                  </a:lnTo>
                  <a:lnTo>
                    <a:pt x="8170" y="10919"/>
                  </a:lnTo>
                  <a:lnTo>
                    <a:pt x="8170" y="11111"/>
                  </a:lnTo>
                  <a:lnTo>
                    <a:pt x="7772" y="11111"/>
                  </a:lnTo>
                  <a:lnTo>
                    <a:pt x="7560" y="11331"/>
                  </a:lnTo>
                  <a:lnTo>
                    <a:pt x="7374" y="11331"/>
                  </a:lnTo>
                  <a:lnTo>
                    <a:pt x="7374" y="11523"/>
                  </a:lnTo>
                  <a:lnTo>
                    <a:pt x="6976" y="11523"/>
                  </a:lnTo>
                  <a:lnTo>
                    <a:pt x="6976" y="11742"/>
                  </a:lnTo>
                  <a:lnTo>
                    <a:pt x="6764" y="11742"/>
                  </a:lnTo>
                  <a:lnTo>
                    <a:pt x="6764" y="11934"/>
                  </a:lnTo>
                  <a:lnTo>
                    <a:pt x="6578" y="12154"/>
                  </a:lnTo>
                  <a:lnTo>
                    <a:pt x="6578" y="15638"/>
                  </a:lnTo>
                  <a:lnTo>
                    <a:pt x="6764" y="15638"/>
                  </a:lnTo>
                  <a:lnTo>
                    <a:pt x="6764" y="15857"/>
                  </a:lnTo>
                  <a:lnTo>
                    <a:pt x="6976" y="15857"/>
                  </a:lnTo>
                  <a:lnTo>
                    <a:pt x="6976" y="16269"/>
                  </a:lnTo>
                  <a:lnTo>
                    <a:pt x="7162" y="16269"/>
                  </a:lnTo>
                  <a:lnTo>
                    <a:pt x="7162" y="16461"/>
                  </a:lnTo>
                  <a:lnTo>
                    <a:pt x="7374" y="16680"/>
                  </a:lnTo>
                  <a:lnTo>
                    <a:pt x="7560" y="16680"/>
                  </a:lnTo>
                  <a:lnTo>
                    <a:pt x="7560" y="16872"/>
                  </a:lnTo>
                  <a:lnTo>
                    <a:pt x="7772" y="16872"/>
                  </a:lnTo>
                  <a:lnTo>
                    <a:pt x="7772" y="17092"/>
                  </a:lnTo>
                  <a:lnTo>
                    <a:pt x="7958" y="17092"/>
                  </a:lnTo>
                  <a:lnTo>
                    <a:pt x="8170" y="17284"/>
                  </a:lnTo>
                  <a:lnTo>
                    <a:pt x="8355" y="17284"/>
                  </a:lnTo>
                  <a:lnTo>
                    <a:pt x="8355" y="17503"/>
                  </a:lnTo>
                  <a:lnTo>
                    <a:pt x="8568" y="17503"/>
                  </a:lnTo>
                  <a:lnTo>
                    <a:pt x="8568" y="17695"/>
                  </a:lnTo>
                  <a:lnTo>
                    <a:pt x="8753" y="17695"/>
                  </a:lnTo>
                  <a:lnTo>
                    <a:pt x="8966" y="17915"/>
                  </a:lnTo>
                  <a:lnTo>
                    <a:pt x="9363" y="18107"/>
                  </a:lnTo>
                  <a:lnTo>
                    <a:pt x="9761" y="18107"/>
                  </a:lnTo>
                  <a:lnTo>
                    <a:pt x="10159" y="18326"/>
                  </a:lnTo>
                  <a:lnTo>
                    <a:pt x="10743" y="18326"/>
                  </a:lnTo>
                  <a:lnTo>
                    <a:pt x="10955" y="18107"/>
                  </a:lnTo>
                  <a:lnTo>
                    <a:pt x="11141" y="18107"/>
                  </a:lnTo>
                  <a:lnTo>
                    <a:pt x="11353" y="17915"/>
                  </a:lnTo>
                  <a:lnTo>
                    <a:pt x="11936" y="17915"/>
                  </a:lnTo>
                  <a:lnTo>
                    <a:pt x="11936" y="17695"/>
                  </a:lnTo>
                  <a:lnTo>
                    <a:pt x="12546" y="17695"/>
                  </a:lnTo>
                  <a:lnTo>
                    <a:pt x="12732" y="17503"/>
                  </a:lnTo>
                  <a:lnTo>
                    <a:pt x="12732" y="17284"/>
                  </a:lnTo>
                  <a:lnTo>
                    <a:pt x="12944" y="17284"/>
                  </a:lnTo>
                  <a:lnTo>
                    <a:pt x="12944" y="17092"/>
                  </a:lnTo>
                  <a:lnTo>
                    <a:pt x="13130" y="16872"/>
                  </a:lnTo>
                  <a:lnTo>
                    <a:pt x="13130" y="16680"/>
                  </a:lnTo>
                  <a:lnTo>
                    <a:pt x="12944" y="16461"/>
                  </a:lnTo>
                  <a:lnTo>
                    <a:pt x="12732" y="16269"/>
                  </a:lnTo>
                  <a:lnTo>
                    <a:pt x="12334" y="16269"/>
                  </a:lnTo>
                  <a:lnTo>
                    <a:pt x="12149" y="16049"/>
                  </a:lnTo>
                  <a:lnTo>
                    <a:pt x="11936" y="16049"/>
                  </a:lnTo>
                  <a:lnTo>
                    <a:pt x="11936" y="15857"/>
                  </a:lnTo>
                  <a:lnTo>
                    <a:pt x="11141" y="15857"/>
                  </a:lnTo>
                  <a:lnTo>
                    <a:pt x="11141" y="16049"/>
                  </a:lnTo>
                  <a:lnTo>
                    <a:pt x="10557" y="16049"/>
                  </a:lnTo>
                  <a:lnTo>
                    <a:pt x="10345" y="16269"/>
                  </a:lnTo>
                  <a:lnTo>
                    <a:pt x="9947" y="16269"/>
                  </a:lnTo>
                  <a:lnTo>
                    <a:pt x="9761" y="16461"/>
                  </a:lnTo>
                  <a:lnTo>
                    <a:pt x="9549" y="16461"/>
                  </a:lnTo>
                  <a:lnTo>
                    <a:pt x="9363" y="16680"/>
                  </a:lnTo>
                  <a:lnTo>
                    <a:pt x="9363" y="17092"/>
                  </a:lnTo>
                  <a:lnTo>
                    <a:pt x="9151" y="17284"/>
                  </a:lnTo>
                  <a:lnTo>
                    <a:pt x="9151" y="18326"/>
                  </a:lnTo>
                  <a:lnTo>
                    <a:pt x="9363" y="18326"/>
                  </a:lnTo>
                  <a:lnTo>
                    <a:pt x="9363" y="18738"/>
                  </a:lnTo>
                  <a:lnTo>
                    <a:pt x="9549" y="18930"/>
                  </a:lnTo>
                  <a:lnTo>
                    <a:pt x="9549" y="19150"/>
                  </a:lnTo>
                  <a:lnTo>
                    <a:pt x="9761" y="19150"/>
                  </a:lnTo>
                  <a:lnTo>
                    <a:pt x="9761" y="19561"/>
                  </a:lnTo>
                  <a:lnTo>
                    <a:pt x="10159" y="19561"/>
                  </a:lnTo>
                  <a:lnTo>
                    <a:pt x="10159" y="19753"/>
                  </a:lnTo>
                  <a:lnTo>
                    <a:pt x="12149" y="19753"/>
                  </a:lnTo>
                  <a:lnTo>
                    <a:pt x="12334" y="19973"/>
                  </a:lnTo>
                  <a:lnTo>
                    <a:pt x="12944" y="19973"/>
                  </a:lnTo>
                  <a:lnTo>
                    <a:pt x="12944" y="19753"/>
                  </a:lnTo>
                  <a:lnTo>
                    <a:pt x="13342" y="19753"/>
                  </a:lnTo>
                  <a:lnTo>
                    <a:pt x="13342" y="19561"/>
                  </a:lnTo>
                  <a:lnTo>
                    <a:pt x="13528" y="19561"/>
                  </a:lnTo>
                  <a:lnTo>
                    <a:pt x="13528" y="19342"/>
                  </a:lnTo>
                  <a:lnTo>
                    <a:pt x="13740" y="19342"/>
                  </a:lnTo>
                </a:path>
              </a:pathLst>
            </a:custGeom>
            <a:noFill/>
            <a:ln w="25400">
              <a:solidFill>
                <a:srgbClr val="000080"/>
              </a:solidFill>
              <a:round/>
              <a:headEnd type="non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1372" tIns="45686" rIns="91372" bIns="45686"/>
            <a:lstStyle/>
            <a:p>
              <a:endParaRPr lang="ru-RU"/>
            </a:p>
          </p:txBody>
        </p:sp>
        <p:sp>
          <p:nvSpPr>
            <p:cNvPr id="40" name="Line 84"/>
            <p:cNvSpPr>
              <a:spLocks noChangeShapeType="1"/>
            </p:cNvSpPr>
            <p:nvPr/>
          </p:nvSpPr>
          <p:spPr bwMode="auto">
            <a:xfrm rot="313848" flipH="1">
              <a:off x="3168" y="5769"/>
              <a:ext cx="286" cy="286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 type="triangl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1" name="Arc 85"/>
            <p:cNvSpPr>
              <a:spLocks/>
            </p:cNvSpPr>
            <p:nvPr/>
          </p:nvSpPr>
          <p:spPr bwMode="auto">
            <a:xfrm>
              <a:off x="3075" y="6006"/>
              <a:ext cx="115" cy="11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2700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1372" tIns="45686" rIns="91372" bIns="45686"/>
            <a:lstStyle/>
            <a:p>
              <a:endParaRPr lang="ru-RU"/>
            </a:p>
          </p:txBody>
        </p:sp>
      </p:grpSp>
      <p:sp>
        <p:nvSpPr>
          <p:cNvPr id="42" name="Oval 344"/>
          <p:cNvSpPr>
            <a:spLocks noChangeArrowheads="1"/>
          </p:cNvSpPr>
          <p:nvPr/>
        </p:nvSpPr>
        <p:spPr bwMode="auto">
          <a:xfrm rot="2676702">
            <a:off x="425698" y="3435846"/>
            <a:ext cx="4665663" cy="1190625"/>
          </a:xfrm>
          <a:prstGeom prst="ellipse">
            <a:avLst/>
          </a:prstGeom>
          <a:noFill/>
          <a:ln w="38100">
            <a:solidFill>
              <a:srgbClr val="0000FF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65099" tIns="32546" rIns="65099" bIns="32546" anchor="ctr"/>
          <a:lstStyle>
            <a:lvl1pPr defTabSz="652463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652463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652463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652463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652463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  <p:sp>
        <p:nvSpPr>
          <p:cNvPr id="44" name="Rectangle 36"/>
          <p:cNvSpPr>
            <a:spLocks noChangeArrowheads="1"/>
          </p:cNvSpPr>
          <p:nvPr/>
        </p:nvSpPr>
        <p:spPr bwMode="auto">
          <a:xfrm>
            <a:off x="0" y="5368957"/>
            <a:ext cx="1686152" cy="15334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5286" tIns="32643" rIns="65286" bIns="32643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530225" indent="-2032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815975" indent="-163513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143000" indent="-163513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1470025" indent="-163513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1927225" indent="-163513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384425" indent="-163513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2841625" indent="-163513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298825" indent="-163513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endParaRPr lang="ru-RU" altLang="ru-RU" smtClean="0"/>
          </a:p>
        </p:txBody>
      </p:sp>
      <p:sp>
        <p:nvSpPr>
          <p:cNvPr id="45" name="Text Box 37"/>
          <p:cNvSpPr txBox="1">
            <a:spLocks noChangeArrowheads="1"/>
          </p:cNvSpPr>
          <p:nvPr/>
        </p:nvSpPr>
        <p:spPr bwMode="auto">
          <a:xfrm>
            <a:off x="0" y="5150983"/>
            <a:ext cx="1686152" cy="217973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  <a:extLst/>
        </p:spPr>
        <p:txBody>
          <a:bodyPr wrap="square" lIns="25706" tIns="25706" rIns="25706" bIns="25706"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530225" indent="-203200" defTabSz="912813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815975" indent="-163513" defTabSz="912813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143000" indent="-163513" defTabSz="912813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1470025" indent="-163513" defTabSz="912813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1927225" indent="-1635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384425" indent="-1635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2841625" indent="-1635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298825" indent="-1635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105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Text Box 965"/>
          <p:cNvSpPr txBox="1">
            <a:spLocks noChangeArrowheads="1"/>
          </p:cNvSpPr>
          <p:nvPr/>
        </p:nvSpPr>
        <p:spPr bwMode="auto">
          <a:xfrm>
            <a:off x="607809" y="5427374"/>
            <a:ext cx="936624" cy="47220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6155" tIns="28079" rIns="56155" bIns="2807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530225" indent="-2032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815975" indent="-163513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143000" indent="-163513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1470025" indent="-163513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1927225" indent="-163513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384425" indent="-163513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2841625" indent="-163513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298825" indent="-163513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ru-RU" altLang="ru-RU" sz="900" dirty="0" smtClean="0">
                <a:solidFill>
                  <a:srgbClr val="000000"/>
                </a:solidFill>
                <a:latin typeface="Times New Roman" pitchFamily="18" charset="0"/>
              </a:rPr>
              <a:t>Смерч, направление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ru-RU" altLang="ru-RU" sz="900" dirty="0" smtClean="0">
                <a:solidFill>
                  <a:srgbClr val="000000"/>
                </a:solidFill>
                <a:latin typeface="Times New Roman" pitchFamily="18" charset="0"/>
              </a:rPr>
              <a:t/>
            </a:r>
            <a:br>
              <a:rPr lang="ru-RU" altLang="ru-RU" sz="900" dirty="0" smtClean="0">
                <a:solidFill>
                  <a:srgbClr val="000000"/>
                </a:solidFill>
                <a:latin typeface="Times New Roman" pitchFamily="18" charset="0"/>
              </a:rPr>
            </a:br>
            <a:r>
              <a:rPr lang="ru-RU" altLang="ru-RU" sz="900" dirty="0" smtClean="0">
                <a:solidFill>
                  <a:srgbClr val="000000"/>
                </a:solidFill>
                <a:latin typeface="Times New Roman" pitchFamily="18" charset="0"/>
              </a:rPr>
              <a:t>его движения </a:t>
            </a:r>
          </a:p>
        </p:txBody>
      </p:sp>
      <p:grpSp>
        <p:nvGrpSpPr>
          <p:cNvPr id="53" name="Group 82"/>
          <p:cNvGrpSpPr>
            <a:grpSpLocks/>
          </p:cNvGrpSpPr>
          <p:nvPr/>
        </p:nvGrpSpPr>
        <p:grpSpPr bwMode="auto">
          <a:xfrm>
            <a:off x="120674" y="5561429"/>
            <a:ext cx="336550" cy="249237"/>
            <a:chOff x="2607" y="5208"/>
            <a:chExt cx="847" cy="913"/>
          </a:xfrm>
        </p:grpSpPr>
        <p:sp>
          <p:nvSpPr>
            <p:cNvPr id="54" name="Freeform 83"/>
            <p:cNvSpPr>
              <a:spLocks/>
            </p:cNvSpPr>
            <p:nvPr/>
          </p:nvSpPr>
          <p:spPr bwMode="auto">
            <a:xfrm>
              <a:off x="2607" y="5208"/>
              <a:ext cx="754" cy="729"/>
            </a:xfrm>
            <a:custGeom>
              <a:avLst/>
              <a:gdLst>
                <a:gd name="T0" fmla="*/ 0 w 20000"/>
                <a:gd name="T1" fmla="*/ 0 h 20000"/>
                <a:gd name="T2" fmla="*/ 0 w 20000"/>
                <a:gd name="T3" fmla="*/ 0 h 20000"/>
                <a:gd name="T4" fmla="*/ 0 w 20000"/>
                <a:gd name="T5" fmla="*/ 0 h 20000"/>
                <a:gd name="T6" fmla="*/ 0 w 20000"/>
                <a:gd name="T7" fmla="*/ 0 h 20000"/>
                <a:gd name="T8" fmla="*/ 0 w 20000"/>
                <a:gd name="T9" fmla="*/ 0 h 20000"/>
                <a:gd name="T10" fmla="*/ 0 w 20000"/>
                <a:gd name="T11" fmla="*/ 0 h 20000"/>
                <a:gd name="T12" fmla="*/ 0 w 20000"/>
                <a:gd name="T13" fmla="*/ 0 h 20000"/>
                <a:gd name="T14" fmla="*/ 0 w 20000"/>
                <a:gd name="T15" fmla="*/ 0 h 20000"/>
                <a:gd name="T16" fmla="*/ 0 w 20000"/>
                <a:gd name="T17" fmla="*/ 0 h 20000"/>
                <a:gd name="T18" fmla="*/ 0 w 20000"/>
                <a:gd name="T19" fmla="*/ 0 h 20000"/>
                <a:gd name="T20" fmla="*/ 0 w 20000"/>
                <a:gd name="T21" fmla="*/ 0 h 20000"/>
                <a:gd name="T22" fmla="*/ 0 w 20000"/>
                <a:gd name="T23" fmla="*/ 0 h 20000"/>
                <a:gd name="T24" fmla="*/ 0 w 20000"/>
                <a:gd name="T25" fmla="*/ 0 h 20000"/>
                <a:gd name="T26" fmla="*/ 0 w 20000"/>
                <a:gd name="T27" fmla="*/ 0 h 20000"/>
                <a:gd name="T28" fmla="*/ 0 w 20000"/>
                <a:gd name="T29" fmla="*/ 0 h 20000"/>
                <a:gd name="T30" fmla="*/ 0 w 20000"/>
                <a:gd name="T31" fmla="*/ 0 h 20000"/>
                <a:gd name="T32" fmla="*/ 0 w 20000"/>
                <a:gd name="T33" fmla="*/ 0 h 20000"/>
                <a:gd name="T34" fmla="*/ 0 w 20000"/>
                <a:gd name="T35" fmla="*/ 0 h 20000"/>
                <a:gd name="T36" fmla="*/ 0 w 20000"/>
                <a:gd name="T37" fmla="*/ 0 h 20000"/>
                <a:gd name="T38" fmla="*/ 0 w 20000"/>
                <a:gd name="T39" fmla="*/ 0 h 20000"/>
                <a:gd name="T40" fmla="*/ 0 w 20000"/>
                <a:gd name="T41" fmla="*/ 0 h 20000"/>
                <a:gd name="T42" fmla="*/ 0 w 20000"/>
                <a:gd name="T43" fmla="*/ 0 h 20000"/>
                <a:gd name="T44" fmla="*/ 0 w 20000"/>
                <a:gd name="T45" fmla="*/ 0 h 20000"/>
                <a:gd name="T46" fmla="*/ 0 w 20000"/>
                <a:gd name="T47" fmla="*/ 0 h 20000"/>
                <a:gd name="T48" fmla="*/ 0 w 20000"/>
                <a:gd name="T49" fmla="*/ 0 h 20000"/>
                <a:gd name="T50" fmla="*/ 0 w 20000"/>
                <a:gd name="T51" fmla="*/ 0 h 20000"/>
                <a:gd name="T52" fmla="*/ 0 w 20000"/>
                <a:gd name="T53" fmla="*/ 0 h 20000"/>
                <a:gd name="T54" fmla="*/ 0 w 20000"/>
                <a:gd name="T55" fmla="*/ 0 h 20000"/>
                <a:gd name="T56" fmla="*/ 0 w 20000"/>
                <a:gd name="T57" fmla="*/ 0 h 20000"/>
                <a:gd name="T58" fmla="*/ 0 w 20000"/>
                <a:gd name="T59" fmla="*/ 0 h 20000"/>
                <a:gd name="T60" fmla="*/ 0 w 20000"/>
                <a:gd name="T61" fmla="*/ 0 h 20000"/>
                <a:gd name="T62" fmla="*/ 0 w 20000"/>
                <a:gd name="T63" fmla="*/ 0 h 20000"/>
                <a:gd name="T64" fmla="*/ 0 w 20000"/>
                <a:gd name="T65" fmla="*/ 0 h 20000"/>
                <a:gd name="T66" fmla="*/ 0 w 20000"/>
                <a:gd name="T67" fmla="*/ 0 h 20000"/>
                <a:gd name="T68" fmla="*/ 0 w 20000"/>
                <a:gd name="T69" fmla="*/ 0 h 20000"/>
                <a:gd name="T70" fmla="*/ 0 w 20000"/>
                <a:gd name="T71" fmla="*/ 0 h 20000"/>
                <a:gd name="T72" fmla="*/ 0 w 20000"/>
                <a:gd name="T73" fmla="*/ 0 h 20000"/>
                <a:gd name="T74" fmla="*/ 0 w 20000"/>
                <a:gd name="T75" fmla="*/ 0 h 20000"/>
                <a:gd name="T76" fmla="*/ 0 w 20000"/>
                <a:gd name="T77" fmla="*/ 0 h 20000"/>
                <a:gd name="T78" fmla="*/ 0 w 20000"/>
                <a:gd name="T79" fmla="*/ 0 h 20000"/>
                <a:gd name="T80" fmla="*/ 0 w 20000"/>
                <a:gd name="T81" fmla="*/ 0 h 20000"/>
                <a:gd name="T82" fmla="*/ 0 w 20000"/>
                <a:gd name="T83" fmla="*/ 0 h 20000"/>
                <a:gd name="T84" fmla="*/ 0 w 20000"/>
                <a:gd name="T85" fmla="*/ 0 h 20000"/>
                <a:gd name="T86" fmla="*/ 0 w 20000"/>
                <a:gd name="T87" fmla="*/ 0 h 20000"/>
                <a:gd name="T88" fmla="*/ 0 w 20000"/>
                <a:gd name="T89" fmla="*/ 0 h 20000"/>
                <a:gd name="T90" fmla="*/ 0 w 20000"/>
                <a:gd name="T91" fmla="*/ 0 h 20000"/>
                <a:gd name="T92" fmla="*/ 0 w 20000"/>
                <a:gd name="T93" fmla="*/ 0 h 20000"/>
                <a:gd name="T94" fmla="*/ 0 w 20000"/>
                <a:gd name="T95" fmla="*/ 0 h 20000"/>
                <a:gd name="T96" fmla="*/ 0 w 20000"/>
                <a:gd name="T97" fmla="*/ 0 h 20000"/>
                <a:gd name="T98" fmla="*/ 0 w 20000"/>
                <a:gd name="T99" fmla="*/ 0 h 20000"/>
                <a:gd name="T100" fmla="*/ 0 w 20000"/>
                <a:gd name="T101" fmla="*/ 0 h 20000"/>
                <a:gd name="T102" fmla="*/ 0 w 20000"/>
                <a:gd name="T103" fmla="*/ 0 h 2000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20000"/>
                <a:gd name="T157" fmla="*/ 0 h 20000"/>
                <a:gd name="T158" fmla="*/ 20000 w 20000"/>
                <a:gd name="T159" fmla="*/ 20000 h 20000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20000" h="20000">
                  <a:moveTo>
                    <a:pt x="19973" y="3621"/>
                  </a:moveTo>
                  <a:lnTo>
                    <a:pt x="19098" y="3923"/>
                  </a:lnTo>
                  <a:lnTo>
                    <a:pt x="19098" y="3704"/>
                  </a:lnTo>
                  <a:lnTo>
                    <a:pt x="18912" y="3704"/>
                  </a:lnTo>
                  <a:lnTo>
                    <a:pt x="18912" y="3512"/>
                  </a:lnTo>
                  <a:lnTo>
                    <a:pt x="18700" y="3292"/>
                  </a:lnTo>
                  <a:lnTo>
                    <a:pt x="18515" y="3292"/>
                  </a:lnTo>
                  <a:lnTo>
                    <a:pt x="18302" y="3100"/>
                  </a:lnTo>
                  <a:lnTo>
                    <a:pt x="18117" y="2881"/>
                  </a:lnTo>
                  <a:lnTo>
                    <a:pt x="17905" y="2881"/>
                  </a:lnTo>
                  <a:lnTo>
                    <a:pt x="17905" y="2689"/>
                  </a:lnTo>
                  <a:lnTo>
                    <a:pt x="17507" y="2689"/>
                  </a:lnTo>
                  <a:lnTo>
                    <a:pt x="17321" y="2469"/>
                  </a:lnTo>
                  <a:lnTo>
                    <a:pt x="17109" y="2469"/>
                  </a:lnTo>
                  <a:lnTo>
                    <a:pt x="16923" y="2277"/>
                  </a:lnTo>
                  <a:lnTo>
                    <a:pt x="16711" y="2277"/>
                  </a:lnTo>
                  <a:lnTo>
                    <a:pt x="16525" y="2058"/>
                  </a:lnTo>
                  <a:lnTo>
                    <a:pt x="16313" y="2058"/>
                  </a:lnTo>
                  <a:lnTo>
                    <a:pt x="15915" y="1866"/>
                  </a:lnTo>
                  <a:lnTo>
                    <a:pt x="15729" y="1866"/>
                  </a:lnTo>
                  <a:lnTo>
                    <a:pt x="15517" y="1646"/>
                  </a:lnTo>
                  <a:lnTo>
                    <a:pt x="15119" y="1454"/>
                  </a:lnTo>
                  <a:lnTo>
                    <a:pt x="14934" y="1235"/>
                  </a:lnTo>
                  <a:lnTo>
                    <a:pt x="14536" y="1235"/>
                  </a:lnTo>
                  <a:lnTo>
                    <a:pt x="14138" y="1043"/>
                  </a:lnTo>
                  <a:lnTo>
                    <a:pt x="13342" y="1043"/>
                  </a:lnTo>
                  <a:lnTo>
                    <a:pt x="13130" y="823"/>
                  </a:lnTo>
                  <a:lnTo>
                    <a:pt x="12732" y="823"/>
                  </a:lnTo>
                  <a:lnTo>
                    <a:pt x="12546" y="631"/>
                  </a:lnTo>
                  <a:lnTo>
                    <a:pt x="11936" y="631"/>
                  </a:lnTo>
                  <a:lnTo>
                    <a:pt x="11751" y="412"/>
                  </a:lnTo>
                  <a:lnTo>
                    <a:pt x="11141" y="412"/>
                  </a:lnTo>
                  <a:lnTo>
                    <a:pt x="10955" y="219"/>
                  </a:lnTo>
                  <a:lnTo>
                    <a:pt x="10345" y="219"/>
                  </a:lnTo>
                  <a:lnTo>
                    <a:pt x="10159" y="0"/>
                  </a:lnTo>
                  <a:lnTo>
                    <a:pt x="7162" y="0"/>
                  </a:lnTo>
                  <a:lnTo>
                    <a:pt x="5968" y="219"/>
                  </a:lnTo>
                  <a:lnTo>
                    <a:pt x="5172" y="219"/>
                  </a:lnTo>
                  <a:lnTo>
                    <a:pt x="5172" y="412"/>
                  </a:lnTo>
                  <a:lnTo>
                    <a:pt x="4775" y="631"/>
                  </a:lnTo>
                  <a:lnTo>
                    <a:pt x="4589" y="823"/>
                  </a:lnTo>
                  <a:lnTo>
                    <a:pt x="4377" y="823"/>
                  </a:lnTo>
                  <a:lnTo>
                    <a:pt x="4191" y="1043"/>
                  </a:lnTo>
                  <a:lnTo>
                    <a:pt x="4191" y="1235"/>
                  </a:lnTo>
                  <a:lnTo>
                    <a:pt x="3979" y="1235"/>
                  </a:lnTo>
                  <a:lnTo>
                    <a:pt x="3581" y="1454"/>
                  </a:lnTo>
                  <a:lnTo>
                    <a:pt x="3183" y="1646"/>
                  </a:lnTo>
                  <a:lnTo>
                    <a:pt x="2785" y="1646"/>
                  </a:lnTo>
                  <a:lnTo>
                    <a:pt x="2785" y="1866"/>
                  </a:lnTo>
                  <a:lnTo>
                    <a:pt x="2387" y="1866"/>
                  </a:lnTo>
                  <a:lnTo>
                    <a:pt x="2387" y="2058"/>
                  </a:lnTo>
                  <a:lnTo>
                    <a:pt x="1989" y="2277"/>
                  </a:lnTo>
                  <a:lnTo>
                    <a:pt x="1406" y="2881"/>
                  </a:lnTo>
                  <a:lnTo>
                    <a:pt x="1194" y="2881"/>
                  </a:lnTo>
                  <a:lnTo>
                    <a:pt x="1008" y="3100"/>
                  </a:lnTo>
                  <a:lnTo>
                    <a:pt x="1008" y="3292"/>
                  </a:lnTo>
                  <a:lnTo>
                    <a:pt x="796" y="3292"/>
                  </a:lnTo>
                  <a:lnTo>
                    <a:pt x="610" y="3704"/>
                  </a:lnTo>
                  <a:lnTo>
                    <a:pt x="212" y="4115"/>
                  </a:lnTo>
                  <a:lnTo>
                    <a:pt x="0" y="4115"/>
                  </a:lnTo>
                  <a:lnTo>
                    <a:pt x="0" y="5981"/>
                  </a:lnTo>
                  <a:lnTo>
                    <a:pt x="212" y="5981"/>
                  </a:lnTo>
                  <a:lnTo>
                    <a:pt x="398" y="6173"/>
                  </a:lnTo>
                  <a:lnTo>
                    <a:pt x="398" y="6392"/>
                  </a:lnTo>
                  <a:lnTo>
                    <a:pt x="610" y="6392"/>
                  </a:lnTo>
                  <a:lnTo>
                    <a:pt x="610" y="6584"/>
                  </a:lnTo>
                  <a:lnTo>
                    <a:pt x="1008" y="6584"/>
                  </a:lnTo>
                  <a:lnTo>
                    <a:pt x="1008" y="6804"/>
                  </a:lnTo>
                  <a:lnTo>
                    <a:pt x="1194" y="6804"/>
                  </a:lnTo>
                  <a:lnTo>
                    <a:pt x="1406" y="6996"/>
                  </a:lnTo>
                  <a:lnTo>
                    <a:pt x="1592" y="7215"/>
                  </a:lnTo>
                  <a:lnTo>
                    <a:pt x="1804" y="7407"/>
                  </a:lnTo>
                  <a:lnTo>
                    <a:pt x="1989" y="7407"/>
                  </a:lnTo>
                  <a:lnTo>
                    <a:pt x="2387" y="7627"/>
                  </a:lnTo>
                  <a:lnTo>
                    <a:pt x="2599" y="7819"/>
                  </a:lnTo>
                  <a:lnTo>
                    <a:pt x="2997" y="8038"/>
                  </a:lnTo>
                  <a:lnTo>
                    <a:pt x="3395" y="8038"/>
                  </a:lnTo>
                  <a:lnTo>
                    <a:pt x="3793" y="8230"/>
                  </a:lnTo>
                  <a:lnTo>
                    <a:pt x="4191" y="8230"/>
                  </a:lnTo>
                  <a:lnTo>
                    <a:pt x="4377" y="8450"/>
                  </a:lnTo>
                  <a:lnTo>
                    <a:pt x="4775" y="8450"/>
                  </a:lnTo>
                  <a:lnTo>
                    <a:pt x="4987" y="8642"/>
                  </a:lnTo>
                  <a:lnTo>
                    <a:pt x="5385" y="8642"/>
                  </a:lnTo>
                  <a:lnTo>
                    <a:pt x="5570" y="8861"/>
                  </a:lnTo>
                  <a:lnTo>
                    <a:pt x="7162" y="8861"/>
                  </a:lnTo>
                  <a:lnTo>
                    <a:pt x="7374" y="9053"/>
                  </a:lnTo>
                  <a:lnTo>
                    <a:pt x="8753" y="9053"/>
                  </a:lnTo>
                  <a:lnTo>
                    <a:pt x="8966" y="9273"/>
                  </a:lnTo>
                  <a:lnTo>
                    <a:pt x="11751" y="9273"/>
                  </a:lnTo>
                  <a:lnTo>
                    <a:pt x="11751" y="9053"/>
                  </a:lnTo>
                  <a:lnTo>
                    <a:pt x="12149" y="9053"/>
                  </a:lnTo>
                  <a:lnTo>
                    <a:pt x="12149" y="8861"/>
                  </a:lnTo>
                  <a:lnTo>
                    <a:pt x="12334" y="8861"/>
                  </a:lnTo>
                  <a:lnTo>
                    <a:pt x="12546" y="8642"/>
                  </a:lnTo>
                  <a:lnTo>
                    <a:pt x="12732" y="8642"/>
                  </a:lnTo>
                  <a:lnTo>
                    <a:pt x="12732" y="8450"/>
                  </a:lnTo>
                  <a:lnTo>
                    <a:pt x="13130" y="8038"/>
                  </a:lnTo>
                  <a:lnTo>
                    <a:pt x="13342" y="7627"/>
                  </a:lnTo>
                  <a:lnTo>
                    <a:pt x="13342" y="6584"/>
                  </a:lnTo>
                  <a:lnTo>
                    <a:pt x="13130" y="6392"/>
                  </a:lnTo>
                  <a:lnTo>
                    <a:pt x="12944" y="6392"/>
                  </a:lnTo>
                  <a:lnTo>
                    <a:pt x="12944" y="6173"/>
                  </a:lnTo>
                  <a:lnTo>
                    <a:pt x="12732" y="5981"/>
                  </a:lnTo>
                  <a:lnTo>
                    <a:pt x="12546" y="5981"/>
                  </a:lnTo>
                  <a:lnTo>
                    <a:pt x="12334" y="5761"/>
                  </a:lnTo>
                  <a:lnTo>
                    <a:pt x="11936" y="5761"/>
                  </a:lnTo>
                  <a:lnTo>
                    <a:pt x="11936" y="5569"/>
                  </a:lnTo>
                  <a:lnTo>
                    <a:pt x="10955" y="5569"/>
                  </a:lnTo>
                  <a:lnTo>
                    <a:pt x="10557" y="5350"/>
                  </a:lnTo>
                  <a:lnTo>
                    <a:pt x="9549" y="5350"/>
                  </a:lnTo>
                  <a:lnTo>
                    <a:pt x="9363" y="5158"/>
                  </a:lnTo>
                  <a:lnTo>
                    <a:pt x="6976" y="5158"/>
                  </a:lnTo>
                  <a:lnTo>
                    <a:pt x="6764" y="5350"/>
                  </a:lnTo>
                  <a:lnTo>
                    <a:pt x="6180" y="5350"/>
                  </a:lnTo>
                  <a:lnTo>
                    <a:pt x="5782" y="5569"/>
                  </a:lnTo>
                  <a:lnTo>
                    <a:pt x="5570" y="5761"/>
                  </a:lnTo>
                  <a:lnTo>
                    <a:pt x="4987" y="5761"/>
                  </a:lnTo>
                  <a:lnTo>
                    <a:pt x="4987" y="5981"/>
                  </a:lnTo>
                  <a:lnTo>
                    <a:pt x="4775" y="5981"/>
                  </a:lnTo>
                  <a:lnTo>
                    <a:pt x="4377" y="6392"/>
                  </a:lnTo>
                  <a:lnTo>
                    <a:pt x="4191" y="6392"/>
                  </a:lnTo>
                  <a:lnTo>
                    <a:pt x="3979" y="6584"/>
                  </a:lnTo>
                  <a:lnTo>
                    <a:pt x="3793" y="6584"/>
                  </a:lnTo>
                  <a:lnTo>
                    <a:pt x="3793" y="6804"/>
                  </a:lnTo>
                  <a:lnTo>
                    <a:pt x="3395" y="6804"/>
                  </a:lnTo>
                  <a:lnTo>
                    <a:pt x="3395" y="6996"/>
                  </a:lnTo>
                  <a:lnTo>
                    <a:pt x="3183" y="6996"/>
                  </a:lnTo>
                  <a:lnTo>
                    <a:pt x="3183" y="7215"/>
                  </a:lnTo>
                  <a:lnTo>
                    <a:pt x="2997" y="7215"/>
                  </a:lnTo>
                  <a:lnTo>
                    <a:pt x="2997" y="7407"/>
                  </a:lnTo>
                  <a:lnTo>
                    <a:pt x="2785" y="7407"/>
                  </a:lnTo>
                  <a:lnTo>
                    <a:pt x="2785" y="7627"/>
                  </a:lnTo>
                  <a:lnTo>
                    <a:pt x="2599" y="7627"/>
                  </a:lnTo>
                  <a:lnTo>
                    <a:pt x="2599" y="8038"/>
                  </a:lnTo>
                  <a:lnTo>
                    <a:pt x="2387" y="8038"/>
                  </a:lnTo>
                  <a:lnTo>
                    <a:pt x="2387" y="9684"/>
                  </a:lnTo>
                  <a:lnTo>
                    <a:pt x="2599" y="9684"/>
                  </a:lnTo>
                  <a:lnTo>
                    <a:pt x="2599" y="10288"/>
                  </a:lnTo>
                  <a:lnTo>
                    <a:pt x="2785" y="10288"/>
                  </a:lnTo>
                  <a:lnTo>
                    <a:pt x="2785" y="10508"/>
                  </a:lnTo>
                  <a:lnTo>
                    <a:pt x="2997" y="10508"/>
                  </a:lnTo>
                  <a:lnTo>
                    <a:pt x="2997" y="10700"/>
                  </a:lnTo>
                  <a:lnTo>
                    <a:pt x="3183" y="10919"/>
                  </a:lnTo>
                  <a:lnTo>
                    <a:pt x="3395" y="11111"/>
                  </a:lnTo>
                  <a:lnTo>
                    <a:pt x="3395" y="11331"/>
                  </a:lnTo>
                  <a:lnTo>
                    <a:pt x="3581" y="11331"/>
                  </a:lnTo>
                  <a:lnTo>
                    <a:pt x="3793" y="11523"/>
                  </a:lnTo>
                  <a:lnTo>
                    <a:pt x="3979" y="11742"/>
                  </a:lnTo>
                  <a:lnTo>
                    <a:pt x="4191" y="11934"/>
                  </a:lnTo>
                  <a:lnTo>
                    <a:pt x="4589" y="12346"/>
                  </a:lnTo>
                  <a:lnTo>
                    <a:pt x="4589" y="12565"/>
                  </a:lnTo>
                  <a:lnTo>
                    <a:pt x="4775" y="12757"/>
                  </a:lnTo>
                  <a:lnTo>
                    <a:pt x="4987" y="12757"/>
                  </a:lnTo>
                  <a:lnTo>
                    <a:pt x="4987" y="12977"/>
                  </a:lnTo>
                  <a:lnTo>
                    <a:pt x="5172" y="12977"/>
                  </a:lnTo>
                  <a:lnTo>
                    <a:pt x="5172" y="13169"/>
                  </a:lnTo>
                  <a:lnTo>
                    <a:pt x="5385" y="13169"/>
                  </a:lnTo>
                  <a:lnTo>
                    <a:pt x="5570" y="13388"/>
                  </a:lnTo>
                  <a:lnTo>
                    <a:pt x="5782" y="13388"/>
                  </a:lnTo>
                  <a:lnTo>
                    <a:pt x="5782" y="13580"/>
                  </a:lnTo>
                  <a:lnTo>
                    <a:pt x="5968" y="13580"/>
                  </a:lnTo>
                  <a:lnTo>
                    <a:pt x="6180" y="13800"/>
                  </a:lnTo>
                  <a:lnTo>
                    <a:pt x="11141" y="13800"/>
                  </a:lnTo>
                  <a:lnTo>
                    <a:pt x="11353" y="13580"/>
                  </a:lnTo>
                  <a:lnTo>
                    <a:pt x="11538" y="13580"/>
                  </a:lnTo>
                  <a:lnTo>
                    <a:pt x="11751" y="13388"/>
                  </a:lnTo>
                  <a:lnTo>
                    <a:pt x="11936" y="13388"/>
                  </a:lnTo>
                  <a:lnTo>
                    <a:pt x="12149" y="13169"/>
                  </a:lnTo>
                  <a:lnTo>
                    <a:pt x="12546" y="13169"/>
                  </a:lnTo>
                  <a:lnTo>
                    <a:pt x="12546" y="12757"/>
                  </a:lnTo>
                  <a:lnTo>
                    <a:pt x="12732" y="12565"/>
                  </a:lnTo>
                  <a:lnTo>
                    <a:pt x="12732" y="11934"/>
                  </a:lnTo>
                  <a:lnTo>
                    <a:pt x="12546" y="11742"/>
                  </a:lnTo>
                  <a:lnTo>
                    <a:pt x="12149" y="11742"/>
                  </a:lnTo>
                  <a:lnTo>
                    <a:pt x="11936" y="11523"/>
                  </a:lnTo>
                  <a:lnTo>
                    <a:pt x="11751" y="11523"/>
                  </a:lnTo>
                  <a:lnTo>
                    <a:pt x="11353" y="11331"/>
                  </a:lnTo>
                  <a:lnTo>
                    <a:pt x="11141" y="11111"/>
                  </a:lnTo>
                  <a:lnTo>
                    <a:pt x="10743" y="11111"/>
                  </a:lnTo>
                  <a:lnTo>
                    <a:pt x="10557" y="10919"/>
                  </a:lnTo>
                  <a:lnTo>
                    <a:pt x="8170" y="10919"/>
                  </a:lnTo>
                  <a:lnTo>
                    <a:pt x="8170" y="11111"/>
                  </a:lnTo>
                  <a:lnTo>
                    <a:pt x="7772" y="11111"/>
                  </a:lnTo>
                  <a:lnTo>
                    <a:pt x="7560" y="11331"/>
                  </a:lnTo>
                  <a:lnTo>
                    <a:pt x="7374" y="11331"/>
                  </a:lnTo>
                  <a:lnTo>
                    <a:pt x="7374" y="11523"/>
                  </a:lnTo>
                  <a:lnTo>
                    <a:pt x="6976" y="11523"/>
                  </a:lnTo>
                  <a:lnTo>
                    <a:pt x="6976" y="11742"/>
                  </a:lnTo>
                  <a:lnTo>
                    <a:pt x="6764" y="11742"/>
                  </a:lnTo>
                  <a:lnTo>
                    <a:pt x="6764" y="11934"/>
                  </a:lnTo>
                  <a:lnTo>
                    <a:pt x="6578" y="12154"/>
                  </a:lnTo>
                  <a:lnTo>
                    <a:pt x="6578" y="15638"/>
                  </a:lnTo>
                  <a:lnTo>
                    <a:pt x="6764" y="15638"/>
                  </a:lnTo>
                  <a:lnTo>
                    <a:pt x="6764" y="15857"/>
                  </a:lnTo>
                  <a:lnTo>
                    <a:pt x="6976" y="15857"/>
                  </a:lnTo>
                  <a:lnTo>
                    <a:pt x="6976" y="16269"/>
                  </a:lnTo>
                  <a:lnTo>
                    <a:pt x="7162" y="16269"/>
                  </a:lnTo>
                  <a:lnTo>
                    <a:pt x="7162" y="16461"/>
                  </a:lnTo>
                  <a:lnTo>
                    <a:pt x="7374" y="16680"/>
                  </a:lnTo>
                  <a:lnTo>
                    <a:pt x="7560" y="16680"/>
                  </a:lnTo>
                  <a:lnTo>
                    <a:pt x="7560" y="16872"/>
                  </a:lnTo>
                  <a:lnTo>
                    <a:pt x="7772" y="16872"/>
                  </a:lnTo>
                  <a:lnTo>
                    <a:pt x="7772" y="17092"/>
                  </a:lnTo>
                  <a:lnTo>
                    <a:pt x="7958" y="17092"/>
                  </a:lnTo>
                  <a:lnTo>
                    <a:pt x="8170" y="17284"/>
                  </a:lnTo>
                  <a:lnTo>
                    <a:pt x="8355" y="17284"/>
                  </a:lnTo>
                  <a:lnTo>
                    <a:pt x="8355" y="17503"/>
                  </a:lnTo>
                  <a:lnTo>
                    <a:pt x="8568" y="17503"/>
                  </a:lnTo>
                  <a:lnTo>
                    <a:pt x="8568" y="17695"/>
                  </a:lnTo>
                  <a:lnTo>
                    <a:pt x="8753" y="17695"/>
                  </a:lnTo>
                  <a:lnTo>
                    <a:pt x="8966" y="17915"/>
                  </a:lnTo>
                  <a:lnTo>
                    <a:pt x="9363" y="18107"/>
                  </a:lnTo>
                  <a:lnTo>
                    <a:pt x="9761" y="18107"/>
                  </a:lnTo>
                  <a:lnTo>
                    <a:pt x="10159" y="18326"/>
                  </a:lnTo>
                  <a:lnTo>
                    <a:pt x="10743" y="18326"/>
                  </a:lnTo>
                  <a:lnTo>
                    <a:pt x="10955" y="18107"/>
                  </a:lnTo>
                  <a:lnTo>
                    <a:pt x="11141" y="18107"/>
                  </a:lnTo>
                  <a:lnTo>
                    <a:pt x="11353" y="17915"/>
                  </a:lnTo>
                  <a:lnTo>
                    <a:pt x="11936" y="17915"/>
                  </a:lnTo>
                  <a:lnTo>
                    <a:pt x="11936" y="17695"/>
                  </a:lnTo>
                  <a:lnTo>
                    <a:pt x="12546" y="17695"/>
                  </a:lnTo>
                  <a:lnTo>
                    <a:pt x="12732" y="17503"/>
                  </a:lnTo>
                  <a:lnTo>
                    <a:pt x="12732" y="17284"/>
                  </a:lnTo>
                  <a:lnTo>
                    <a:pt x="12944" y="17284"/>
                  </a:lnTo>
                  <a:lnTo>
                    <a:pt x="12944" y="17092"/>
                  </a:lnTo>
                  <a:lnTo>
                    <a:pt x="13130" y="16872"/>
                  </a:lnTo>
                  <a:lnTo>
                    <a:pt x="13130" y="16680"/>
                  </a:lnTo>
                  <a:lnTo>
                    <a:pt x="12944" y="16461"/>
                  </a:lnTo>
                  <a:lnTo>
                    <a:pt x="12732" y="16269"/>
                  </a:lnTo>
                  <a:lnTo>
                    <a:pt x="12334" y="16269"/>
                  </a:lnTo>
                  <a:lnTo>
                    <a:pt x="12149" y="16049"/>
                  </a:lnTo>
                  <a:lnTo>
                    <a:pt x="11936" y="16049"/>
                  </a:lnTo>
                  <a:lnTo>
                    <a:pt x="11936" y="15857"/>
                  </a:lnTo>
                  <a:lnTo>
                    <a:pt x="11141" y="15857"/>
                  </a:lnTo>
                  <a:lnTo>
                    <a:pt x="11141" y="16049"/>
                  </a:lnTo>
                  <a:lnTo>
                    <a:pt x="10557" y="16049"/>
                  </a:lnTo>
                  <a:lnTo>
                    <a:pt x="10345" y="16269"/>
                  </a:lnTo>
                  <a:lnTo>
                    <a:pt x="9947" y="16269"/>
                  </a:lnTo>
                  <a:lnTo>
                    <a:pt x="9761" y="16461"/>
                  </a:lnTo>
                  <a:lnTo>
                    <a:pt x="9549" y="16461"/>
                  </a:lnTo>
                  <a:lnTo>
                    <a:pt x="9363" y="16680"/>
                  </a:lnTo>
                  <a:lnTo>
                    <a:pt x="9363" y="17092"/>
                  </a:lnTo>
                  <a:lnTo>
                    <a:pt x="9151" y="17284"/>
                  </a:lnTo>
                  <a:lnTo>
                    <a:pt x="9151" y="18326"/>
                  </a:lnTo>
                  <a:lnTo>
                    <a:pt x="9363" y="18326"/>
                  </a:lnTo>
                  <a:lnTo>
                    <a:pt x="9363" y="18738"/>
                  </a:lnTo>
                  <a:lnTo>
                    <a:pt x="9549" y="18930"/>
                  </a:lnTo>
                  <a:lnTo>
                    <a:pt x="9549" y="19150"/>
                  </a:lnTo>
                  <a:lnTo>
                    <a:pt x="9761" y="19150"/>
                  </a:lnTo>
                  <a:lnTo>
                    <a:pt x="9761" y="19561"/>
                  </a:lnTo>
                  <a:lnTo>
                    <a:pt x="10159" y="19561"/>
                  </a:lnTo>
                  <a:lnTo>
                    <a:pt x="10159" y="19753"/>
                  </a:lnTo>
                  <a:lnTo>
                    <a:pt x="12149" y="19753"/>
                  </a:lnTo>
                  <a:lnTo>
                    <a:pt x="12334" y="19973"/>
                  </a:lnTo>
                  <a:lnTo>
                    <a:pt x="12944" y="19973"/>
                  </a:lnTo>
                  <a:lnTo>
                    <a:pt x="12944" y="19753"/>
                  </a:lnTo>
                  <a:lnTo>
                    <a:pt x="13342" y="19753"/>
                  </a:lnTo>
                  <a:lnTo>
                    <a:pt x="13342" y="19561"/>
                  </a:lnTo>
                  <a:lnTo>
                    <a:pt x="13528" y="19561"/>
                  </a:lnTo>
                  <a:lnTo>
                    <a:pt x="13528" y="19342"/>
                  </a:lnTo>
                  <a:lnTo>
                    <a:pt x="13740" y="19342"/>
                  </a:lnTo>
                </a:path>
              </a:pathLst>
            </a:custGeom>
            <a:noFill/>
            <a:ln w="25400">
              <a:solidFill>
                <a:srgbClr val="000080"/>
              </a:solidFill>
              <a:round/>
              <a:headEnd type="non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1372" tIns="45686" rIns="91372" bIns="45686"/>
            <a:lstStyle/>
            <a:p>
              <a:endParaRPr lang="ru-RU"/>
            </a:p>
          </p:txBody>
        </p:sp>
        <p:sp>
          <p:nvSpPr>
            <p:cNvPr id="55" name="Line 84"/>
            <p:cNvSpPr>
              <a:spLocks noChangeShapeType="1"/>
            </p:cNvSpPr>
            <p:nvPr/>
          </p:nvSpPr>
          <p:spPr bwMode="auto">
            <a:xfrm rot="313848" flipH="1">
              <a:off x="3168" y="5769"/>
              <a:ext cx="286" cy="286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 type="triangl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6" name="Arc 85"/>
            <p:cNvSpPr>
              <a:spLocks/>
            </p:cNvSpPr>
            <p:nvPr/>
          </p:nvSpPr>
          <p:spPr bwMode="auto">
            <a:xfrm>
              <a:off x="3075" y="6006"/>
              <a:ext cx="115" cy="11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2700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1372" tIns="45686" rIns="91372" bIns="45686"/>
            <a:lstStyle/>
            <a:p>
              <a:endParaRPr lang="ru-RU"/>
            </a:p>
          </p:txBody>
        </p:sp>
      </p:grpSp>
      <p:sp>
        <p:nvSpPr>
          <p:cNvPr id="61" name="TextBox 60"/>
          <p:cNvSpPr txBox="1"/>
          <p:nvPr/>
        </p:nvSpPr>
        <p:spPr>
          <a:xfrm>
            <a:off x="25414" y="6034280"/>
            <a:ext cx="527071" cy="202803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lIns="78922" tIns="39461" rIns="78922" bIns="39461" rtlCol="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800" smtClean="0"/>
              <a:t>Сочи</a:t>
            </a:r>
            <a:endParaRPr lang="ru-RU" sz="800" dirty="0"/>
          </a:p>
        </p:txBody>
      </p:sp>
      <p:sp>
        <p:nvSpPr>
          <p:cNvPr id="62" name="Text Box 965"/>
          <p:cNvSpPr txBox="1">
            <a:spLocks noChangeArrowheads="1"/>
          </p:cNvSpPr>
          <p:nvPr/>
        </p:nvSpPr>
        <p:spPr bwMode="auto">
          <a:xfrm>
            <a:off x="607808" y="5899579"/>
            <a:ext cx="1043668" cy="47220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6155" tIns="28079" rIns="56155" bIns="2807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530225" indent="-2032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815975" indent="-163513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143000" indent="-163513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1470025" indent="-163513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1927225" indent="-163513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384425" indent="-163513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2841625" indent="-163513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298825" indent="-163513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ru-RU" altLang="ru-RU" sz="900" dirty="0" smtClean="0">
                <a:solidFill>
                  <a:srgbClr val="000000"/>
                </a:solidFill>
                <a:latin typeface="Times New Roman" pitchFamily="18" charset="0"/>
              </a:rPr>
              <a:t>Наименование муниципального образования</a:t>
            </a:r>
          </a:p>
        </p:txBody>
      </p:sp>
      <p:sp>
        <p:nvSpPr>
          <p:cNvPr id="63" name="Oval 344"/>
          <p:cNvSpPr>
            <a:spLocks noChangeArrowheads="1"/>
          </p:cNvSpPr>
          <p:nvPr/>
        </p:nvSpPr>
        <p:spPr bwMode="auto">
          <a:xfrm rot="2676702">
            <a:off x="114908" y="6516818"/>
            <a:ext cx="468092" cy="134224"/>
          </a:xfrm>
          <a:prstGeom prst="ellipse">
            <a:avLst/>
          </a:prstGeom>
          <a:noFill/>
          <a:ln w="38100">
            <a:solidFill>
              <a:srgbClr val="0000FF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65099" tIns="32546" rIns="65099" bIns="32546" anchor="ctr"/>
          <a:lstStyle>
            <a:lvl1pPr defTabSz="652463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652463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652463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652463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652463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  <p:sp>
        <p:nvSpPr>
          <p:cNvPr id="64" name="Text Box 965"/>
          <p:cNvSpPr txBox="1">
            <a:spLocks noChangeArrowheads="1"/>
          </p:cNvSpPr>
          <p:nvPr/>
        </p:nvSpPr>
        <p:spPr bwMode="auto">
          <a:xfrm>
            <a:off x="607807" y="6347827"/>
            <a:ext cx="1043668" cy="47220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6155" tIns="28079" rIns="56155" bIns="2807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530225" indent="-2032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815975" indent="-163513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143000" indent="-163513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1470025" indent="-163513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1927225" indent="-163513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384425" indent="-163513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2841625" indent="-163513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298825" indent="-163513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ru-RU" altLang="ru-RU" sz="900" dirty="0" smtClean="0">
                <a:solidFill>
                  <a:srgbClr val="000000"/>
                </a:solidFill>
                <a:latin typeface="Times New Roman" pitchFamily="18" charset="0"/>
              </a:rPr>
              <a:t>Участок формирования смерчей</a:t>
            </a:r>
          </a:p>
        </p:txBody>
      </p:sp>
    </p:spTree>
    <p:extLst>
      <p:ext uri="{BB962C8B-B14F-4D97-AF65-F5344CB8AC3E}">
        <p14:creationId xmlns:p14="http://schemas.microsoft.com/office/powerpoint/2010/main" val="3809136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00008"/>
            <a:ext cx="9144000" cy="6157992"/>
          </a:xfrm>
          <a:prstGeom prst="rect">
            <a:avLst/>
          </a:prstGeom>
        </p:spPr>
      </p:pic>
      <p:sp>
        <p:nvSpPr>
          <p:cNvPr id="6" name="Text Box 312"/>
          <p:cNvSpPr txBox="1">
            <a:spLocks noChangeArrowheads="1"/>
          </p:cNvSpPr>
          <p:nvPr/>
        </p:nvSpPr>
        <p:spPr bwMode="auto">
          <a:xfrm>
            <a:off x="0" y="-41502"/>
            <a:ext cx="9144000" cy="7341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  <a:extLst/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ФОРМИРОВАНИЕ СМЕРЧЕЙ НА ТЕРРИТОРИИ МО г. СОЧИ КРАСНОДАРСКОГО </a:t>
            </a:r>
            <a:r>
              <a:rPr lang="ru-RU" dirty="0" smtClean="0"/>
              <a:t>КРАЯ</a:t>
            </a:r>
          </a:p>
          <a:p>
            <a:r>
              <a:rPr lang="ru-RU" dirty="0">
                <a:solidFill>
                  <a:prstClr val="white"/>
                </a:solidFill>
              </a:rPr>
              <a:t>(с использованием </a:t>
            </a:r>
            <a:r>
              <a:rPr lang="ru-RU" dirty="0" smtClean="0">
                <a:solidFill>
                  <a:prstClr val="white"/>
                </a:solidFill>
              </a:rPr>
              <a:t>информационного ресурса Росгидромет – Мониторинг </a:t>
            </a:r>
            <a:r>
              <a:rPr lang="ru-RU" dirty="0" err="1" smtClean="0">
                <a:solidFill>
                  <a:prstClr val="white"/>
                </a:solidFill>
              </a:rPr>
              <a:t>смерчеопасных</a:t>
            </a:r>
            <a:r>
              <a:rPr lang="ru-RU" dirty="0" smtClean="0">
                <a:solidFill>
                  <a:prstClr val="white"/>
                </a:solidFill>
              </a:rPr>
              <a:t> ситуаций Российской акватории Черного моря</a:t>
            </a:r>
            <a:r>
              <a:rPr lang="en-US" dirty="0" smtClean="0">
                <a:solidFill>
                  <a:prstClr val="white"/>
                </a:solidFill>
              </a:rPr>
              <a:t>)</a:t>
            </a:r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88" y="908720"/>
            <a:ext cx="3895725" cy="125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5915930"/>
            <a:ext cx="2757737" cy="856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4688" y="6242711"/>
            <a:ext cx="2783114" cy="622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25675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 descr="C:\Users\user\Desktop\open 10.jpg">
            <a:extLst>
              <a:ext uri="{FF2B5EF4-FFF2-40B4-BE49-F238E27FC236}">
                <a16:creationId xmlns:a16="http://schemas.microsoft.com/office/drawing/2014/main" xmlns="" id="{DB6F7C1B-4E11-49F8-8727-D56485DA59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7656" y="637634"/>
            <a:ext cx="9137605" cy="6225723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  <a:extLst/>
        </p:spPr>
      </p:pic>
      <p:sp>
        <p:nvSpPr>
          <p:cNvPr id="14" name="Text Box 312"/>
          <p:cNvSpPr txBox="1">
            <a:spLocks noChangeArrowheads="1"/>
          </p:cNvSpPr>
          <p:nvPr/>
        </p:nvSpPr>
        <p:spPr bwMode="auto">
          <a:xfrm>
            <a:off x="0" y="-41502"/>
            <a:ext cx="9144000" cy="7341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  <a:extLst/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РЕКОМЕНДАЦИИ ПО ПРОВЕДЕНИЮ ПРЕВЕНТИВНЫХ МЕРОПРИЯТИЙ </a:t>
            </a:r>
          </a:p>
          <a:p>
            <a:r>
              <a:rPr lang="ru-RU" dirty="0" smtClean="0"/>
              <a:t>ПО РИСКУ ФОРМИРОВАНИЯ </a:t>
            </a:r>
            <a:r>
              <a:rPr lang="ru-RU" dirty="0"/>
              <a:t>СМЕРЧЕЙ НА ТЕРРИТОРИИ </a:t>
            </a:r>
            <a:r>
              <a:rPr lang="ru-RU" dirty="0" smtClean="0"/>
              <a:t>КРАСНОДАРСКОГО </a:t>
            </a:r>
            <a:r>
              <a:rPr lang="ru-RU" dirty="0"/>
              <a:t>КРАЯ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286000" y="269033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dirty="0"/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32060" y="1447223"/>
            <a:ext cx="7698674" cy="500136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softEdge rad="31750"/>
          </a:effectLst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endParaRPr lang="ru-RU" sz="5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овести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до глав городских и сельских поселений, руководителей туристических групп, руководителей санаторно-курортных комплексов, руководителей баз и зон отдыха, руководителей предприятий, организаций, аварийно-спасательных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формирований;</a:t>
            </a:r>
          </a:p>
          <a:p>
            <a:pPr algn="just">
              <a:spcAft>
                <a:spcPts val="600"/>
              </a:spcAft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ровести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при необходимости (в соответствии с прогнозной информацией), заседания комиссии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предупреждению и ликвидации чрезвычайных ситуаций и обеспечению пожарной безопасности по вопросам предупреждения возможных чрезвычайных ситуаций (происшествий), обусловленных неблагоприятным прогнозом, с введением режима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повышенной готовности.</a:t>
            </a:r>
          </a:p>
          <a:p>
            <a:pPr algn="just">
              <a:spcAft>
                <a:spcPts val="600"/>
              </a:spcAft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Организовать информирование населения об отказе от использования транспортных средств и способах укрытия во время прохождения смерча;</a:t>
            </a:r>
          </a:p>
          <a:p>
            <a:pPr algn="just">
              <a:spcAft>
                <a:spcPts val="600"/>
              </a:spcAft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Поддерживать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постоянной готовности системы оповещения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населения;</a:t>
            </a:r>
          </a:p>
          <a:p>
            <a:pPr algn="just">
              <a:spcAft>
                <a:spcPts val="600"/>
              </a:spcAft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Проверить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готовность специальной техники, аварийно-спасательных и аварийно-восстановительных бригад муниципального звена территориальной подсистемы РСЧС в случае реагирования на возможные чрезвычайные ситуации (происшествия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algn="just">
              <a:spcAft>
                <a:spcPts val="60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Исключить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ограничить возможности поражения от вторичных факторов (отключение электросетей, централизованной подачи газа и др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.);</a:t>
            </a:r>
          </a:p>
          <a:p>
            <a:pPr algn="just">
              <a:spcAft>
                <a:spcPts val="600"/>
              </a:spcAft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 Закрепить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оборудование 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технику;</a:t>
            </a:r>
          </a:p>
          <a:p>
            <a:pPr algn="just">
              <a:spcAft>
                <a:spcPts val="600"/>
              </a:spcAft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Организовать подготовительные работы по проведению эвакуации людей и материальных ценностей, 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необходимости провести заблаговременную эвакуацию;</a:t>
            </a:r>
          </a:p>
          <a:p>
            <a:pPr algn="just">
              <a:spcAft>
                <a:spcPts val="600"/>
              </a:spcAft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Поддерживать на необходимом уровне запасы материальных и финансовых ресурсов для ликвидации чрезвычайных ситуаций;</a:t>
            </a:r>
          </a:p>
          <a:p>
            <a:pPr algn="just">
              <a:spcAft>
                <a:spcPts val="600"/>
              </a:spcAft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10. Другие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мероприятия с учетом особенностей территории, прогнозной информации и складывающейся оперативной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обстановки.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32060" y="1196752"/>
            <a:ext cx="7698673" cy="248970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 превентивных мероприятий</a:t>
            </a:r>
            <a:endParaRPr lang="ru-RU" sz="11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813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</TotalTime>
  <Words>215</Words>
  <Application>Microsoft Office PowerPoint</Application>
  <PresentationFormat>Экран (4:3)</PresentationFormat>
  <Paragraphs>43</Paragraphs>
  <Slides>4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8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ods</dc:creator>
  <cp:lastModifiedBy>mchs</cp:lastModifiedBy>
  <cp:revision>77</cp:revision>
  <dcterms:created xsi:type="dcterms:W3CDTF">2018-12-14T09:12:09Z</dcterms:created>
  <dcterms:modified xsi:type="dcterms:W3CDTF">2021-01-14T13:52:01Z</dcterms:modified>
</cp:coreProperties>
</file>